
<file path=[Content_Types].xml><?xml version="1.0" encoding="utf-8"?>
<Types xmlns="http://schemas.openxmlformats.org/package/2006/content-types">
  <Default Extension="png" ContentType="image/png"/>
  <Default Extension="jpeg" ContentType="image/jpe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66" r:id="rId3"/>
    <p:sldId id="256" r:id="rId4"/>
    <p:sldId id="257" r:id="rId5"/>
    <p:sldId id="258" r:id="rId6"/>
    <p:sldId id="274" r:id="rId7"/>
    <p:sldId id="260" r:id="rId9"/>
    <p:sldId id="261" r:id="rId10"/>
    <p:sldId id="273" r:id="rId11"/>
    <p:sldId id="263" r:id="rId12"/>
    <p:sldId id="355" r:id="rId13"/>
    <p:sldId id="354" r:id="rId14"/>
    <p:sldId id="356" r:id="rId15"/>
    <p:sldId id="265" r:id="rId16"/>
    <p:sldId id="266" r:id="rId17"/>
    <p:sldId id="267" r:id="rId18"/>
    <p:sldId id="268" r:id="rId19"/>
    <p:sldId id="269" r:id="rId20"/>
    <p:sldId id="270" r:id="rId21"/>
    <p:sldId id="271" r:id="rId22"/>
    <p:sldId id="272" r:id="rId23"/>
  </p:sldIdLst>
  <p:sldSz cx="6858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35"/>
    <p:restoredTop sz="94646"/>
  </p:normalViewPr>
  <p:slideViewPr>
    <p:cSldViewPr showGuides="1">
      <p:cViewPr varScale="1">
        <p:scale>
          <a:sx n="143" d="100"/>
          <a:sy n="143" d="100"/>
        </p:scale>
        <p:origin x="1572" y="108"/>
      </p:cViewPr>
      <p:guideLst>
        <p:guide orient="horz" pos="1620"/>
        <p:guide pos="216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1143000" y="685800"/>
            <a:ext cx="4572000" cy="3429000"/>
          </a:xfrm>
          <a:prstGeom prst="rect">
            <a:avLst/>
          </a:prstGeom>
        </p:spPr>
        <p:txBody>
          <a:bodyPr/>
          <a:lstStyle/>
          <a:p/>
        </p:txBody>
      </p:sp>
      <p:sp>
        <p:nvSpPr>
          <p:cNvPr id="244" name="Shape 244"/>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zh-CN" altLang="en-US" noProof="0" dirty="0">
              <a:latin typeface="微软雅黑" panose="020B0503020204020204" pitchFamily="34" charset="-122"/>
              <a:ea typeface="微软雅黑" panose="020B0503020204020204" pitchFamily="34" charset="-122"/>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0">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xfrm>
            <a:off x="514468" y="1598313"/>
            <a:ext cx="5830651" cy="1102861"/>
          </a:xfrm>
          <a:prstGeom prst="rect">
            <a:avLst/>
          </a:prstGeom>
        </p:spPr>
        <p:txBody>
          <a:bodyPr/>
          <a:lstStyle/>
          <a:p>
            <a:r>
              <a:t>标题文本</a:t>
            </a:r>
          </a:p>
        </p:txBody>
      </p:sp>
      <p:sp>
        <p:nvSpPr>
          <p:cNvPr id="21" name="正文级别 1…"/>
          <p:cNvSpPr txBox="1">
            <a:spLocks noGrp="1"/>
          </p:cNvSpPr>
          <p:nvPr>
            <p:ph type="body" sz="quarter" idx="1" hasCustomPrompt="1"/>
          </p:nvPr>
        </p:nvSpPr>
        <p:spPr>
          <a:xfrm>
            <a:off x="1028937" y="2915549"/>
            <a:ext cx="4801713" cy="1314857"/>
          </a:xfrm>
          <a:prstGeom prst="rect">
            <a:avLst/>
          </a:prstGeom>
        </p:spPr>
        <p:txBody>
          <a:bodyPr/>
          <a:lstStyle>
            <a:lvl1pPr marL="0" indent="0" algn="ctr">
              <a:buSzTx/>
              <a:buFontTx/>
              <a:buNone/>
              <a:defRPr>
                <a:solidFill>
                  <a:srgbClr val="888888"/>
                </a:solidFill>
              </a:defRPr>
            </a:lvl1pPr>
            <a:lvl2pPr marL="0" indent="342900" algn="ctr">
              <a:buSzTx/>
              <a:buFontTx/>
              <a:buNone/>
              <a:defRPr>
                <a:solidFill>
                  <a:srgbClr val="888888"/>
                </a:solidFill>
              </a:defRPr>
            </a:lvl2pPr>
            <a:lvl3pPr marL="0" indent="685800" algn="ctr">
              <a:buSzTx/>
              <a:buFontTx/>
              <a:buNone/>
              <a:defRPr>
                <a:solidFill>
                  <a:srgbClr val="888888"/>
                </a:solidFill>
              </a:defRPr>
            </a:lvl3pPr>
            <a:lvl4pPr marL="0" indent="1028700" algn="ctr">
              <a:buSzTx/>
              <a:buFontTx/>
              <a:buNone/>
              <a:defRPr>
                <a:solidFill>
                  <a:srgbClr val="888888"/>
                </a:solidFill>
              </a:defRPr>
            </a:lvl4pPr>
            <a:lvl5pPr marL="0" indent="1372235" algn="ctr">
              <a:buSzTx/>
              <a:buFontTx/>
              <a:buNone/>
              <a:defRPr>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两栏内容">
    <p:spTree>
      <p:nvGrpSpPr>
        <p:cNvPr id="1" name=""/>
        <p:cNvGrpSpPr/>
        <p:nvPr/>
      </p:nvGrpSpPr>
      <p:grpSpPr>
        <a:xfrm>
          <a:off x="0" y="0"/>
          <a:ext cx="0" cy="0"/>
          <a:chOff x="0" y="0"/>
          <a:chExt cx="0" cy="0"/>
        </a:xfrm>
      </p:grpSpPr>
      <p:sp>
        <p:nvSpPr>
          <p:cNvPr id="108"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6_两栏内容">
    <p:spTree>
      <p:nvGrpSpPr>
        <p:cNvPr id="1" name=""/>
        <p:cNvGrpSpPr/>
        <p:nvPr/>
      </p:nvGrpSpPr>
      <p:grpSpPr>
        <a:xfrm>
          <a:off x="0" y="0"/>
          <a:ext cx="0" cy="0"/>
          <a:chOff x="0" y="0"/>
          <a:chExt cx="0" cy="0"/>
        </a:xfrm>
      </p:grpSpPr>
      <p:sp>
        <p:nvSpPr>
          <p:cNvPr id="115"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7_两栏内容">
    <p:spTree>
      <p:nvGrpSpPr>
        <p:cNvPr id="1" name=""/>
        <p:cNvGrpSpPr/>
        <p:nvPr/>
      </p:nvGrpSpPr>
      <p:grpSpPr>
        <a:xfrm>
          <a:off x="0" y="0"/>
          <a:ext cx="0" cy="0"/>
          <a:chOff x="0" y="0"/>
          <a:chExt cx="0" cy="0"/>
        </a:xfrm>
      </p:grpSpPr>
      <p:sp>
        <p:nvSpPr>
          <p:cNvPr id="122"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_内容与标题">
    <p:spTree>
      <p:nvGrpSpPr>
        <p:cNvPr id="1" name=""/>
        <p:cNvGrpSpPr/>
        <p:nvPr/>
      </p:nvGrpSpPr>
      <p:grpSpPr>
        <a:xfrm>
          <a:off x="0" y="0"/>
          <a:ext cx="0" cy="0"/>
          <a:chOff x="0" y="0"/>
          <a:chExt cx="0" cy="0"/>
        </a:xfrm>
      </p:grpSpPr>
      <p:sp>
        <p:nvSpPr>
          <p:cNvPr id="129" name="矩形 58"/>
          <p:cNvSpPr/>
          <p:nvPr/>
        </p:nvSpPr>
        <p:spPr>
          <a:xfrm>
            <a:off x="0" y="1"/>
            <a:ext cx="6859588" cy="8489395"/>
          </a:xfrm>
          <a:prstGeom prst="rect">
            <a:avLst/>
          </a:prstGeom>
          <a:blipFill>
            <a:blip r:embed="rId2"/>
            <a:stretch>
              <a:fillRect/>
            </a:stretch>
          </a:blipFill>
          <a:ln w="12700">
            <a:miter lim="400000"/>
          </a:ln>
        </p:spPr>
        <p:txBody>
          <a:bodyPr lIns="45719" rIns="45719" anchor="ctr"/>
          <a:lstStyle/>
          <a:p>
            <a:pPr algn="ctr">
              <a:defRPr sz="1300">
                <a:solidFill>
                  <a:srgbClr val="FFFFFF"/>
                </a:solidFill>
              </a:defRPr>
            </a:pPr>
          </a:p>
        </p:txBody>
      </p:sp>
      <p:sp>
        <p:nvSpPr>
          <p:cNvPr id="130"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6_内容与标题">
    <p:spTree>
      <p:nvGrpSpPr>
        <p:cNvPr id="1" name=""/>
        <p:cNvGrpSpPr/>
        <p:nvPr/>
      </p:nvGrpSpPr>
      <p:grpSpPr>
        <a:xfrm>
          <a:off x="0" y="0"/>
          <a:ext cx="0" cy="0"/>
          <a:chOff x="0" y="0"/>
          <a:chExt cx="0" cy="0"/>
        </a:xfrm>
      </p:grpSpPr>
      <p:sp>
        <p:nvSpPr>
          <p:cNvPr id="137"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8_内容与标题">
    <p:spTree>
      <p:nvGrpSpPr>
        <p:cNvPr id="1" name=""/>
        <p:cNvGrpSpPr/>
        <p:nvPr/>
      </p:nvGrpSpPr>
      <p:grpSpPr>
        <a:xfrm>
          <a:off x="0" y="0"/>
          <a:ext cx="0" cy="0"/>
          <a:chOff x="0" y="0"/>
          <a:chExt cx="0" cy="0"/>
        </a:xfrm>
      </p:grpSpPr>
      <p:sp>
        <p:nvSpPr>
          <p:cNvPr id="144" name="矩形 58"/>
          <p:cNvSpPr/>
          <p:nvPr/>
        </p:nvSpPr>
        <p:spPr>
          <a:xfrm>
            <a:off x="0" y="1"/>
            <a:ext cx="6859588" cy="8489395"/>
          </a:xfrm>
          <a:prstGeom prst="rect">
            <a:avLst/>
          </a:prstGeom>
          <a:blipFill>
            <a:blip r:embed="rId2"/>
            <a:stretch>
              <a:fillRect/>
            </a:stretch>
          </a:blipFill>
          <a:ln w="12700">
            <a:miter lim="400000"/>
          </a:ln>
        </p:spPr>
        <p:txBody>
          <a:bodyPr lIns="45719" rIns="45719" anchor="ctr"/>
          <a:lstStyle/>
          <a:p>
            <a:pPr algn="ctr">
              <a:defRPr sz="1300">
                <a:solidFill>
                  <a:srgbClr val="FFFFFF"/>
                </a:solidFill>
              </a:defRPr>
            </a:pPr>
          </a:p>
        </p:txBody>
      </p:sp>
      <p:sp>
        <p:nvSpPr>
          <p:cNvPr id="145" name="直接连接符 9"/>
          <p:cNvSpPr/>
          <p:nvPr/>
        </p:nvSpPr>
        <p:spPr>
          <a:xfrm>
            <a:off x="422147" y="625403"/>
            <a:ext cx="6219208" cy="1"/>
          </a:xfrm>
          <a:prstGeom prst="line">
            <a:avLst/>
          </a:prstGeom>
          <a:ln w="12700">
            <a:solidFill>
              <a:srgbClr val="005188"/>
            </a:solidFill>
          </a:ln>
        </p:spPr>
        <p:txBody>
          <a:bodyPr lIns="45719" rIns="45719"/>
          <a:lstStyle/>
          <a:p/>
        </p:txBody>
      </p:sp>
      <p:grpSp>
        <p:nvGrpSpPr>
          <p:cNvPr id="192" name="组合 11"/>
          <p:cNvGrpSpPr/>
          <p:nvPr/>
        </p:nvGrpSpPr>
        <p:grpSpPr>
          <a:xfrm>
            <a:off x="6325244" y="180780"/>
            <a:ext cx="316111" cy="444625"/>
            <a:chOff x="0" y="0"/>
            <a:chExt cx="316110" cy="444624"/>
          </a:xfrm>
        </p:grpSpPr>
        <p:sp>
          <p:nvSpPr>
            <p:cNvPr id="146" name="Freeform 166"/>
            <p:cNvSpPr/>
            <p:nvPr/>
          </p:nvSpPr>
          <p:spPr>
            <a:xfrm>
              <a:off x="16507" y="19809"/>
              <a:ext cx="20635" cy="108957"/>
            </a:xfrm>
            <a:custGeom>
              <a:avLst/>
              <a:gdLst/>
              <a:ahLst/>
              <a:cxnLst>
                <a:cxn ang="0">
                  <a:pos x="wd2" y="hd2"/>
                </a:cxn>
                <a:cxn ang="5400000">
                  <a:pos x="wd2" y="hd2"/>
                </a:cxn>
                <a:cxn ang="10800000">
                  <a:pos x="wd2" y="hd2"/>
                </a:cxn>
                <a:cxn ang="16200000">
                  <a:pos x="wd2" y="hd2"/>
                </a:cxn>
              </a:cxnLst>
              <a:rect l="0" t="0" r="r" b="b"/>
              <a:pathLst>
                <a:path w="21600" h="21600" extrusionOk="0">
                  <a:moveTo>
                    <a:pt x="18641" y="146"/>
                  </a:moveTo>
                  <a:lnTo>
                    <a:pt x="17162" y="1022"/>
                  </a:lnTo>
                  <a:lnTo>
                    <a:pt x="15978" y="1824"/>
                  </a:lnTo>
                  <a:lnTo>
                    <a:pt x="13907" y="3576"/>
                  </a:lnTo>
                  <a:lnTo>
                    <a:pt x="10060" y="7005"/>
                  </a:lnTo>
                  <a:lnTo>
                    <a:pt x="7989" y="8903"/>
                  </a:lnTo>
                  <a:lnTo>
                    <a:pt x="6214" y="10873"/>
                  </a:lnTo>
                  <a:lnTo>
                    <a:pt x="2959" y="14814"/>
                  </a:lnTo>
                  <a:lnTo>
                    <a:pt x="1775" y="16200"/>
                  </a:lnTo>
                  <a:lnTo>
                    <a:pt x="888" y="17732"/>
                  </a:lnTo>
                  <a:lnTo>
                    <a:pt x="296" y="19192"/>
                  </a:lnTo>
                  <a:lnTo>
                    <a:pt x="0" y="20651"/>
                  </a:lnTo>
                  <a:lnTo>
                    <a:pt x="296" y="21162"/>
                  </a:lnTo>
                  <a:lnTo>
                    <a:pt x="888" y="21454"/>
                  </a:lnTo>
                  <a:lnTo>
                    <a:pt x="1775" y="21600"/>
                  </a:lnTo>
                  <a:lnTo>
                    <a:pt x="3255" y="21600"/>
                  </a:lnTo>
                  <a:lnTo>
                    <a:pt x="4142" y="21454"/>
                  </a:lnTo>
                  <a:lnTo>
                    <a:pt x="4438" y="21381"/>
                  </a:lnTo>
                  <a:lnTo>
                    <a:pt x="4734" y="21235"/>
                  </a:lnTo>
                  <a:lnTo>
                    <a:pt x="4438" y="20943"/>
                  </a:lnTo>
                  <a:lnTo>
                    <a:pt x="4142" y="20797"/>
                  </a:lnTo>
                  <a:lnTo>
                    <a:pt x="3551" y="20797"/>
                  </a:lnTo>
                  <a:lnTo>
                    <a:pt x="3255" y="20724"/>
                  </a:lnTo>
                  <a:lnTo>
                    <a:pt x="2663" y="20797"/>
                  </a:lnTo>
                  <a:lnTo>
                    <a:pt x="3255" y="20578"/>
                  </a:lnTo>
                  <a:lnTo>
                    <a:pt x="3551" y="20141"/>
                  </a:lnTo>
                  <a:lnTo>
                    <a:pt x="4142" y="18900"/>
                  </a:lnTo>
                  <a:lnTo>
                    <a:pt x="4142" y="16930"/>
                  </a:lnTo>
                  <a:lnTo>
                    <a:pt x="5030" y="15470"/>
                  </a:lnTo>
                  <a:lnTo>
                    <a:pt x="8581" y="11311"/>
                  </a:lnTo>
                  <a:lnTo>
                    <a:pt x="11244" y="8684"/>
                  </a:lnTo>
                  <a:lnTo>
                    <a:pt x="14203" y="6057"/>
                  </a:lnTo>
                  <a:lnTo>
                    <a:pt x="17162" y="3284"/>
                  </a:lnTo>
                  <a:lnTo>
                    <a:pt x="18937" y="1824"/>
                  </a:lnTo>
                  <a:lnTo>
                    <a:pt x="20121" y="1168"/>
                  </a:lnTo>
                  <a:lnTo>
                    <a:pt x="21304" y="584"/>
                  </a:lnTo>
                  <a:lnTo>
                    <a:pt x="21600" y="365"/>
                  </a:lnTo>
                  <a:lnTo>
                    <a:pt x="21600" y="219"/>
                  </a:lnTo>
                  <a:lnTo>
                    <a:pt x="21008" y="73"/>
                  </a:lnTo>
                  <a:lnTo>
                    <a:pt x="20416" y="0"/>
                  </a:lnTo>
                  <a:lnTo>
                    <a:pt x="19825" y="0"/>
                  </a:lnTo>
                  <a:lnTo>
                    <a:pt x="18641" y="146"/>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47" name="Freeform 167"/>
            <p:cNvSpPr/>
            <p:nvPr/>
          </p:nvSpPr>
          <p:spPr>
            <a:xfrm>
              <a:off x="28061" y="16507"/>
              <a:ext cx="20636" cy="123264"/>
            </a:xfrm>
            <a:custGeom>
              <a:avLst/>
              <a:gdLst/>
              <a:ahLst/>
              <a:cxnLst>
                <a:cxn ang="0">
                  <a:pos x="wd2" y="hd2"/>
                </a:cxn>
                <a:cxn ang="5400000">
                  <a:pos x="wd2" y="hd2"/>
                </a:cxn>
                <a:cxn ang="10800000">
                  <a:pos x="wd2" y="hd2"/>
                </a:cxn>
                <a:cxn ang="16200000">
                  <a:pos x="wd2" y="hd2"/>
                </a:cxn>
              </a:cxnLst>
              <a:rect l="0" t="0" r="r" b="b"/>
              <a:pathLst>
                <a:path w="21600" h="21600" extrusionOk="0">
                  <a:moveTo>
                    <a:pt x="18758" y="192"/>
                  </a:moveTo>
                  <a:lnTo>
                    <a:pt x="14495" y="2564"/>
                  </a:lnTo>
                  <a:lnTo>
                    <a:pt x="12505" y="3782"/>
                  </a:lnTo>
                  <a:lnTo>
                    <a:pt x="10800" y="4999"/>
                  </a:lnTo>
                  <a:lnTo>
                    <a:pt x="9379" y="6474"/>
                  </a:lnTo>
                  <a:lnTo>
                    <a:pt x="8242" y="7948"/>
                  </a:lnTo>
                  <a:lnTo>
                    <a:pt x="5684" y="10896"/>
                  </a:lnTo>
                  <a:lnTo>
                    <a:pt x="1421" y="15960"/>
                  </a:lnTo>
                  <a:lnTo>
                    <a:pt x="568" y="17306"/>
                  </a:lnTo>
                  <a:lnTo>
                    <a:pt x="284" y="18588"/>
                  </a:lnTo>
                  <a:lnTo>
                    <a:pt x="0" y="19934"/>
                  </a:lnTo>
                  <a:lnTo>
                    <a:pt x="0" y="21408"/>
                  </a:lnTo>
                  <a:lnTo>
                    <a:pt x="284" y="21536"/>
                  </a:lnTo>
                  <a:lnTo>
                    <a:pt x="853" y="21536"/>
                  </a:lnTo>
                  <a:lnTo>
                    <a:pt x="1421" y="21600"/>
                  </a:lnTo>
                  <a:lnTo>
                    <a:pt x="1705" y="21536"/>
                  </a:lnTo>
                  <a:lnTo>
                    <a:pt x="2274" y="21536"/>
                  </a:lnTo>
                  <a:lnTo>
                    <a:pt x="2558" y="21408"/>
                  </a:lnTo>
                  <a:lnTo>
                    <a:pt x="2558" y="19869"/>
                  </a:lnTo>
                  <a:lnTo>
                    <a:pt x="2842" y="18459"/>
                  </a:lnTo>
                  <a:lnTo>
                    <a:pt x="3411" y="16985"/>
                  </a:lnTo>
                  <a:lnTo>
                    <a:pt x="4547" y="15639"/>
                  </a:lnTo>
                  <a:lnTo>
                    <a:pt x="9095" y="10512"/>
                  </a:lnTo>
                  <a:lnTo>
                    <a:pt x="11084" y="7820"/>
                  </a:lnTo>
                  <a:lnTo>
                    <a:pt x="13358" y="5192"/>
                  </a:lnTo>
                  <a:lnTo>
                    <a:pt x="14779" y="3910"/>
                  </a:lnTo>
                  <a:lnTo>
                    <a:pt x="17053" y="2756"/>
                  </a:lnTo>
                  <a:lnTo>
                    <a:pt x="21316" y="385"/>
                  </a:lnTo>
                  <a:lnTo>
                    <a:pt x="21600" y="256"/>
                  </a:lnTo>
                  <a:lnTo>
                    <a:pt x="21316" y="128"/>
                  </a:lnTo>
                  <a:lnTo>
                    <a:pt x="21032" y="64"/>
                  </a:lnTo>
                  <a:lnTo>
                    <a:pt x="20463" y="0"/>
                  </a:lnTo>
                  <a:lnTo>
                    <a:pt x="19611" y="64"/>
                  </a:lnTo>
                  <a:lnTo>
                    <a:pt x="19042" y="128"/>
                  </a:lnTo>
                  <a:lnTo>
                    <a:pt x="18758" y="19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48" name="Freeform 168"/>
            <p:cNvSpPr/>
            <p:nvPr/>
          </p:nvSpPr>
          <p:spPr>
            <a:xfrm>
              <a:off x="38791" y="9904"/>
              <a:ext cx="28889" cy="135370"/>
            </a:xfrm>
            <a:custGeom>
              <a:avLst/>
              <a:gdLst/>
              <a:ahLst/>
              <a:cxnLst>
                <a:cxn ang="0">
                  <a:pos x="wd2" y="hd2"/>
                </a:cxn>
                <a:cxn ang="5400000">
                  <a:pos x="wd2" y="hd2"/>
                </a:cxn>
                <a:cxn ang="10800000">
                  <a:pos x="wd2" y="hd2"/>
                </a:cxn>
                <a:cxn ang="16200000">
                  <a:pos x="wd2" y="hd2"/>
                </a:cxn>
              </a:cxnLst>
              <a:rect l="0" t="0" r="r" b="b"/>
              <a:pathLst>
                <a:path w="21600" h="21600" extrusionOk="0">
                  <a:moveTo>
                    <a:pt x="19970" y="117"/>
                  </a:moveTo>
                  <a:lnTo>
                    <a:pt x="17117" y="1518"/>
                  </a:lnTo>
                  <a:lnTo>
                    <a:pt x="14468" y="2977"/>
                  </a:lnTo>
                  <a:lnTo>
                    <a:pt x="10392" y="6013"/>
                  </a:lnTo>
                  <a:lnTo>
                    <a:pt x="8558" y="7472"/>
                  </a:lnTo>
                  <a:lnTo>
                    <a:pt x="6928" y="9049"/>
                  </a:lnTo>
                  <a:lnTo>
                    <a:pt x="5502" y="10625"/>
                  </a:lnTo>
                  <a:lnTo>
                    <a:pt x="4279" y="12201"/>
                  </a:lnTo>
                  <a:lnTo>
                    <a:pt x="2853" y="13661"/>
                  </a:lnTo>
                  <a:lnTo>
                    <a:pt x="1834" y="15120"/>
                  </a:lnTo>
                  <a:lnTo>
                    <a:pt x="1223" y="16521"/>
                  </a:lnTo>
                  <a:lnTo>
                    <a:pt x="611" y="17981"/>
                  </a:lnTo>
                  <a:lnTo>
                    <a:pt x="204" y="18856"/>
                  </a:lnTo>
                  <a:lnTo>
                    <a:pt x="0" y="19849"/>
                  </a:lnTo>
                  <a:lnTo>
                    <a:pt x="0" y="20374"/>
                  </a:lnTo>
                  <a:lnTo>
                    <a:pt x="204" y="20783"/>
                  </a:lnTo>
                  <a:lnTo>
                    <a:pt x="815" y="21191"/>
                  </a:lnTo>
                  <a:lnTo>
                    <a:pt x="1223" y="21366"/>
                  </a:lnTo>
                  <a:lnTo>
                    <a:pt x="1630" y="21483"/>
                  </a:lnTo>
                  <a:lnTo>
                    <a:pt x="2242" y="21600"/>
                  </a:lnTo>
                  <a:lnTo>
                    <a:pt x="3057" y="21483"/>
                  </a:lnTo>
                  <a:lnTo>
                    <a:pt x="3260" y="21308"/>
                  </a:lnTo>
                  <a:lnTo>
                    <a:pt x="3260" y="20958"/>
                  </a:lnTo>
                  <a:lnTo>
                    <a:pt x="3057" y="20841"/>
                  </a:lnTo>
                  <a:lnTo>
                    <a:pt x="2649" y="20783"/>
                  </a:lnTo>
                  <a:lnTo>
                    <a:pt x="2242" y="20783"/>
                  </a:lnTo>
                  <a:lnTo>
                    <a:pt x="2038" y="20374"/>
                  </a:lnTo>
                  <a:lnTo>
                    <a:pt x="2038" y="19790"/>
                  </a:lnTo>
                  <a:lnTo>
                    <a:pt x="2242" y="18915"/>
                  </a:lnTo>
                  <a:lnTo>
                    <a:pt x="2445" y="17747"/>
                  </a:lnTo>
                  <a:lnTo>
                    <a:pt x="2853" y="16521"/>
                  </a:lnTo>
                  <a:lnTo>
                    <a:pt x="4891" y="13719"/>
                  </a:lnTo>
                  <a:lnTo>
                    <a:pt x="7132" y="10800"/>
                  </a:lnTo>
                  <a:lnTo>
                    <a:pt x="9577" y="8348"/>
                  </a:lnTo>
                  <a:lnTo>
                    <a:pt x="12430" y="5955"/>
                  </a:lnTo>
                  <a:lnTo>
                    <a:pt x="14264" y="4495"/>
                  </a:lnTo>
                  <a:lnTo>
                    <a:pt x="16302" y="3094"/>
                  </a:lnTo>
                  <a:lnTo>
                    <a:pt x="18951" y="1751"/>
                  </a:lnTo>
                  <a:lnTo>
                    <a:pt x="21600" y="467"/>
                  </a:lnTo>
                  <a:lnTo>
                    <a:pt x="21600" y="175"/>
                  </a:lnTo>
                  <a:lnTo>
                    <a:pt x="21396" y="117"/>
                  </a:lnTo>
                  <a:lnTo>
                    <a:pt x="21192" y="0"/>
                  </a:lnTo>
                  <a:lnTo>
                    <a:pt x="20174" y="0"/>
                  </a:lnTo>
                  <a:lnTo>
                    <a:pt x="19970" y="117"/>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49" name="Freeform 169"/>
            <p:cNvSpPr/>
            <p:nvPr/>
          </p:nvSpPr>
          <p:spPr>
            <a:xfrm>
              <a:off x="56123" y="11005"/>
              <a:ext cx="20635" cy="101252"/>
            </a:xfrm>
            <a:custGeom>
              <a:avLst/>
              <a:gdLst/>
              <a:ahLst/>
              <a:cxnLst>
                <a:cxn ang="0">
                  <a:pos x="wd2" y="hd2"/>
                </a:cxn>
                <a:cxn ang="5400000">
                  <a:pos x="wd2" y="hd2"/>
                </a:cxn>
                <a:cxn ang="10800000">
                  <a:pos x="wd2" y="hd2"/>
                </a:cxn>
                <a:cxn ang="16200000">
                  <a:pos x="wd2" y="hd2"/>
                </a:cxn>
              </a:cxnLst>
              <a:rect l="0" t="0" r="r" b="b"/>
              <a:pathLst>
                <a:path w="21600" h="21600" extrusionOk="0">
                  <a:moveTo>
                    <a:pt x="19584" y="158"/>
                  </a:moveTo>
                  <a:lnTo>
                    <a:pt x="17856" y="788"/>
                  </a:lnTo>
                  <a:lnTo>
                    <a:pt x="16416" y="1577"/>
                  </a:lnTo>
                  <a:lnTo>
                    <a:pt x="15552" y="2444"/>
                  </a:lnTo>
                  <a:lnTo>
                    <a:pt x="15264" y="3232"/>
                  </a:lnTo>
                  <a:lnTo>
                    <a:pt x="14688" y="4020"/>
                  </a:lnTo>
                  <a:lnTo>
                    <a:pt x="14112" y="4730"/>
                  </a:lnTo>
                  <a:lnTo>
                    <a:pt x="12096" y="6307"/>
                  </a:lnTo>
                  <a:lnTo>
                    <a:pt x="10656" y="7962"/>
                  </a:lnTo>
                  <a:lnTo>
                    <a:pt x="9216" y="9460"/>
                  </a:lnTo>
                  <a:lnTo>
                    <a:pt x="4032" y="15057"/>
                  </a:lnTo>
                  <a:lnTo>
                    <a:pt x="2016" y="17895"/>
                  </a:lnTo>
                  <a:lnTo>
                    <a:pt x="864" y="19235"/>
                  </a:lnTo>
                  <a:lnTo>
                    <a:pt x="288" y="20733"/>
                  </a:lnTo>
                  <a:lnTo>
                    <a:pt x="0" y="20891"/>
                  </a:lnTo>
                  <a:lnTo>
                    <a:pt x="0" y="21442"/>
                  </a:lnTo>
                  <a:lnTo>
                    <a:pt x="288" y="21521"/>
                  </a:lnTo>
                  <a:lnTo>
                    <a:pt x="864" y="21600"/>
                  </a:lnTo>
                  <a:lnTo>
                    <a:pt x="1152" y="21600"/>
                  </a:lnTo>
                  <a:lnTo>
                    <a:pt x="2016" y="21521"/>
                  </a:lnTo>
                  <a:lnTo>
                    <a:pt x="2304" y="21442"/>
                  </a:lnTo>
                  <a:lnTo>
                    <a:pt x="2592" y="21285"/>
                  </a:lnTo>
                  <a:lnTo>
                    <a:pt x="3168" y="20023"/>
                  </a:lnTo>
                  <a:lnTo>
                    <a:pt x="4032" y="18683"/>
                  </a:lnTo>
                  <a:lnTo>
                    <a:pt x="6336" y="16082"/>
                  </a:lnTo>
                  <a:lnTo>
                    <a:pt x="10656" y="10958"/>
                  </a:lnTo>
                  <a:lnTo>
                    <a:pt x="12960" y="8356"/>
                  </a:lnTo>
                  <a:lnTo>
                    <a:pt x="15552" y="5755"/>
                  </a:lnTo>
                  <a:lnTo>
                    <a:pt x="16704" y="4415"/>
                  </a:lnTo>
                  <a:lnTo>
                    <a:pt x="17568" y="3074"/>
                  </a:lnTo>
                  <a:lnTo>
                    <a:pt x="18432" y="2444"/>
                  </a:lnTo>
                  <a:lnTo>
                    <a:pt x="19008" y="1734"/>
                  </a:lnTo>
                  <a:lnTo>
                    <a:pt x="20160" y="1104"/>
                  </a:lnTo>
                  <a:lnTo>
                    <a:pt x="21312" y="631"/>
                  </a:lnTo>
                  <a:lnTo>
                    <a:pt x="21600" y="473"/>
                  </a:lnTo>
                  <a:lnTo>
                    <a:pt x="21600" y="394"/>
                  </a:lnTo>
                  <a:lnTo>
                    <a:pt x="21312" y="79"/>
                  </a:lnTo>
                  <a:lnTo>
                    <a:pt x="20736" y="0"/>
                  </a:lnTo>
                  <a:lnTo>
                    <a:pt x="19872" y="0"/>
                  </a:lnTo>
                  <a:lnTo>
                    <a:pt x="19584" y="15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0" name="Freeform 170"/>
            <p:cNvSpPr/>
            <p:nvPr/>
          </p:nvSpPr>
          <p:spPr>
            <a:xfrm>
              <a:off x="73456" y="13206"/>
              <a:ext cx="16508" cy="78141"/>
            </a:xfrm>
            <a:custGeom>
              <a:avLst/>
              <a:gdLst/>
              <a:ahLst/>
              <a:cxnLst>
                <a:cxn ang="0">
                  <a:pos x="wd2" y="hd2"/>
                </a:cxn>
                <a:cxn ang="5400000">
                  <a:pos x="wd2" y="hd2"/>
                </a:cxn>
                <a:cxn ang="10800000">
                  <a:pos x="wd2" y="hd2"/>
                </a:cxn>
                <a:cxn ang="16200000">
                  <a:pos x="wd2" y="hd2"/>
                </a:cxn>
              </a:cxnLst>
              <a:rect l="0" t="0" r="r" b="b"/>
              <a:pathLst>
                <a:path w="21600" h="21600" extrusionOk="0">
                  <a:moveTo>
                    <a:pt x="18413" y="408"/>
                  </a:moveTo>
                  <a:lnTo>
                    <a:pt x="18059" y="1019"/>
                  </a:lnTo>
                  <a:lnTo>
                    <a:pt x="16997" y="1630"/>
                  </a:lnTo>
                  <a:lnTo>
                    <a:pt x="15226" y="2955"/>
                  </a:lnTo>
                  <a:lnTo>
                    <a:pt x="13456" y="4177"/>
                  </a:lnTo>
                  <a:lnTo>
                    <a:pt x="12748" y="4789"/>
                  </a:lnTo>
                  <a:lnTo>
                    <a:pt x="12039" y="5502"/>
                  </a:lnTo>
                  <a:lnTo>
                    <a:pt x="8852" y="10494"/>
                  </a:lnTo>
                  <a:lnTo>
                    <a:pt x="8144" y="11819"/>
                  </a:lnTo>
                  <a:lnTo>
                    <a:pt x="6728" y="13143"/>
                  </a:lnTo>
                  <a:lnTo>
                    <a:pt x="3541" y="15894"/>
                  </a:lnTo>
                  <a:lnTo>
                    <a:pt x="1062" y="18442"/>
                  </a:lnTo>
                  <a:lnTo>
                    <a:pt x="354" y="19868"/>
                  </a:lnTo>
                  <a:lnTo>
                    <a:pt x="0" y="21192"/>
                  </a:lnTo>
                  <a:lnTo>
                    <a:pt x="0" y="21396"/>
                  </a:lnTo>
                  <a:lnTo>
                    <a:pt x="708" y="21600"/>
                  </a:lnTo>
                  <a:lnTo>
                    <a:pt x="2125" y="21600"/>
                  </a:lnTo>
                  <a:lnTo>
                    <a:pt x="2833" y="21396"/>
                  </a:lnTo>
                  <a:lnTo>
                    <a:pt x="3187" y="21192"/>
                  </a:lnTo>
                  <a:lnTo>
                    <a:pt x="3895" y="19562"/>
                  </a:lnTo>
                  <a:lnTo>
                    <a:pt x="5311" y="17932"/>
                  </a:lnTo>
                  <a:lnTo>
                    <a:pt x="9207" y="14672"/>
                  </a:lnTo>
                  <a:lnTo>
                    <a:pt x="10269" y="13347"/>
                  </a:lnTo>
                  <a:lnTo>
                    <a:pt x="11331" y="11921"/>
                  </a:lnTo>
                  <a:lnTo>
                    <a:pt x="13102" y="9272"/>
                  </a:lnTo>
                  <a:lnTo>
                    <a:pt x="14518" y="6826"/>
                  </a:lnTo>
                  <a:lnTo>
                    <a:pt x="16289" y="4279"/>
                  </a:lnTo>
                  <a:lnTo>
                    <a:pt x="17705" y="3362"/>
                  </a:lnTo>
                  <a:lnTo>
                    <a:pt x="19475" y="2343"/>
                  </a:lnTo>
                  <a:lnTo>
                    <a:pt x="20892" y="1426"/>
                  </a:lnTo>
                  <a:lnTo>
                    <a:pt x="21600" y="408"/>
                  </a:lnTo>
                  <a:lnTo>
                    <a:pt x="21600" y="306"/>
                  </a:lnTo>
                  <a:lnTo>
                    <a:pt x="21246" y="102"/>
                  </a:lnTo>
                  <a:lnTo>
                    <a:pt x="20892" y="0"/>
                  </a:lnTo>
                  <a:lnTo>
                    <a:pt x="20184" y="0"/>
                  </a:lnTo>
                  <a:lnTo>
                    <a:pt x="19121" y="102"/>
                  </a:lnTo>
                  <a:lnTo>
                    <a:pt x="18767" y="306"/>
                  </a:lnTo>
                  <a:lnTo>
                    <a:pt x="18413" y="40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1" name="Freeform 171"/>
            <p:cNvSpPr/>
            <p:nvPr/>
          </p:nvSpPr>
          <p:spPr>
            <a:xfrm>
              <a:off x="83360" y="18709"/>
              <a:ext cx="18985" cy="62733"/>
            </a:xfrm>
            <a:custGeom>
              <a:avLst/>
              <a:gdLst/>
              <a:ahLst/>
              <a:cxnLst>
                <a:cxn ang="0">
                  <a:pos x="wd2" y="hd2"/>
                </a:cxn>
                <a:cxn ang="5400000">
                  <a:pos x="wd2" y="hd2"/>
                </a:cxn>
                <a:cxn ang="10800000">
                  <a:pos x="wd2" y="hd2"/>
                </a:cxn>
                <a:cxn ang="16200000">
                  <a:pos x="wd2" y="hd2"/>
                </a:cxn>
              </a:cxnLst>
              <a:rect l="0" t="0" r="r" b="b"/>
              <a:pathLst>
                <a:path w="21600" h="21600" extrusionOk="0">
                  <a:moveTo>
                    <a:pt x="19059" y="126"/>
                  </a:moveTo>
                  <a:lnTo>
                    <a:pt x="16200" y="1263"/>
                  </a:lnTo>
                  <a:lnTo>
                    <a:pt x="13659" y="2779"/>
                  </a:lnTo>
                  <a:lnTo>
                    <a:pt x="11753" y="4295"/>
                  </a:lnTo>
                  <a:lnTo>
                    <a:pt x="10482" y="6063"/>
                  </a:lnTo>
                  <a:lnTo>
                    <a:pt x="9212" y="7705"/>
                  </a:lnTo>
                  <a:lnTo>
                    <a:pt x="7941" y="9474"/>
                  </a:lnTo>
                  <a:lnTo>
                    <a:pt x="6353" y="12632"/>
                  </a:lnTo>
                  <a:lnTo>
                    <a:pt x="4765" y="14526"/>
                  </a:lnTo>
                  <a:lnTo>
                    <a:pt x="1906" y="17053"/>
                  </a:lnTo>
                  <a:lnTo>
                    <a:pt x="953" y="18568"/>
                  </a:lnTo>
                  <a:lnTo>
                    <a:pt x="0" y="19705"/>
                  </a:lnTo>
                  <a:lnTo>
                    <a:pt x="0" y="20716"/>
                  </a:lnTo>
                  <a:lnTo>
                    <a:pt x="953" y="21474"/>
                  </a:lnTo>
                  <a:lnTo>
                    <a:pt x="1271" y="21474"/>
                  </a:lnTo>
                  <a:lnTo>
                    <a:pt x="1906" y="21600"/>
                  </a:lnTo>
                  <a:lnTo>
                    <a:pt x="2859" y="21347"/>
                  </a:lnTo>
                  <a:lnTo>
                    <a:pt x="3494" y="20842"/>
                  </a:lnTo>
                  <a:lnTo>
                    <a:pt x="3176" y="20716"/>
                  </a:lnTo>
                  <a:lnTo>
                    <a:pt x="2859" y="20463"/>
                  </a:lnTo>
                  <a:lnTo>
                    <a:pt x="3176" y="20084"/>
                  </a:lnTo>
                  <a:lnTo>
                    <a:pt x="4447" y="19200"/>
                  </a:lnTo>
                  <a:lnTo>
                    <a:pt x="5718" y="17432"/>
                  </a:lnTo>
                  <a:lnTo>
                    <a:pt x="7624" y="15032"/>
                  </a:lnTo>
                  <a:lnTo>
                    <a:pt x="9212" y="12632"/>
                  </a:lnTo>
                  <a:lnTo>
                    <a:pt x="10800" y="9600"/>
                  </a:lnTo>
                  <a:lnTo>
                    <a:pt x="12071" y="7958"/>
                  </a:lnTo>
                  <a:lnTo>
                    <a:pt x="13024" y="6442"/>
                  </a:lnTo>
                  <a:lnTo>
                    <a:pt x="14929" y="4800"/>
                  </a:lnTo>
                  <a:lnTo>
                    <a:pt x="16518" y="3411"/>
                  </a:lnTo>
                  <a:lnTo>
                    <a:pt x="18424" y="2147"/>
                  </a:lnTo>
                  <a:lnTo>
                    <a:pt x="20965" y="884"/>
                  </a:lnTo>
                  <a:lnTo>
                    <a:pt x="21282" y="758"/>
                  </a:lnTo>
                  <a:lnTo>
                    <a:pt x="21600" y="505"/>
                  </a:lnTo>
                  <a:lnTo>
                    <a:pt x="21282" y="379"/>
                  </a:lnTo>
                  <a:lnTo>
                    <a:pt x="20965" y="126"/>
                  </a:lnTo>
                  <a:lnTo>
                    <a:pt x="20647" y="0"/>
                  </a:lnTo>
                  <a:lnTo>
                    <a:pt x="19376" y="0"/>
                  </a:lnTo>
                  <a:lnTo>
                    <a:pt x="19059" y="126"/>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2" name="Freeform 172"/>
            <p:cNvSpPr/>
            <p:nvPr/>
          </p:nvSpPr>
          <p:spPr>
            <a:xfrm>
              <a:off x="96566" y="25312"/>
              <a:ext cx="17334" cy="44023"/>
            </a:xfrm>
            <a:custGeom>
              <a:avLst/>
              <a:gdLst/>
              <a:ahLst/>
              <a:cxnLst>
                <a:cxn ang="0">
                  <a:pos x="wd2" y="hd2"/>
                </a:cxn>
                <a:cxn ang="5400000">
                  <a:pos x="wd2" y="hd2"/>
                </a:cxn>
                <a:cxn ang="10800000">
                  <a:pos x="wd2" y="hd2"/>
                </a:cxn>
                <a:cxn ang="16200000">
                  <a:pos x="wd2" y="hd2"/>
                </a:cxn>
              </a:cxnLst>
              <a:rect l="0" t="0" r="r" b="b"/>
              <a:pathLst>
                <a:path w="21600" h="21600" extrusionOk="0">
                  <a:moveTo>
                    <a:pt x="19161" y="0"/>
                  </a:moveTo>
                  <a:lnTo>
                    <a:pt x="17419" y="363"/>
                  </a:lnTo>
                  <a:lnTo>
                    <a:pt x="14632" y="1452"/>
                  </a:lnTo>
                  <a:lnTo>
                    <a:pt x="13587" y="1997"/>
                  </a:lnTo>
                  <a:lnTo>
                    <a:pt x="11497" y="3449"/>
                  </a:lnTo>
                  <a:lnTo>
                    <a:pt x="10103" y="5445"/>
                  </a:lnTo>
                  <a:lnTo>
                    <a:pt x="4529" y="12706"/>
                  </a:lnTo>
                  <a:lnTo>
                    <a:pt x="2090" y="16518"/>
                  </a:lnTo>
                  <a:lnTo>
                    <a:pt x="0" y="20329"/>
                  </a:lnTo>
                  <a:lnTo>
                    <a:pt x="0" y="20692"/>
                  </a:lnTo>
                  <a:lnTo>
                    <a:pt x="697" y="21418"/>
                  </a:lnTo>
                  <a:lnTo>
                    <a:pt x="1394" y="21418"/>
                  </a:lnTo>
                  <a:lnTo>
                    <a:pt x="2090" y="21600"/>
                  </a:lnTo>
                  <a:lnTo>
                    <a:pt x="2439" y="21418"/>
                  </a:lnTo>
                  <a:lnTo>
                    <a:pt x="3135" y="20692"/>
                  </a:lnTo>
                  <a:lnTo>
                    <a:pt x="4529" y="18151"/>
                  </a:lnTo>
                  <a:lnTo>
                    <a:pt x="5923" y="15247"/>
                  </a:lnTo>
                  <a:lnTo>
                    <a:pt x="8013" y="12706"/>
                  </a:lnTo>
                  <a:lnTo>
                    <a:pt x="10452" y="10165"/>
                  </a:lnTo>
                  <a:lnTo>
                    <a:pt x="11845" y="7624"/>
                  </a:lnTo>
                  <a:lnTo>
                    <a:pt x="13587" y="5264"/>
                  </a:lnTo>
                  <a:lnTo>
                    <a:pt x="14632" y="3993"/>
                  </a:lnTo>
                  <a:lnTo>
                    <a:pt x="16026" y="3086"/>
                  </a:lnTo>
                  <a:lnTo>
                    <a:pt x="17768" y="2178"/>
                  </a:lnTo>
                  <a:lnTo>
                    <a:pt x="19858" y="1634"/>
                  </a:lnTo>
                  <a:lnTo>
                    <a:pt x="20903" y="1452"/>
                  </a:lnTo>
                  <a:lnTo>
                    <a:pt x="21252" y="1271"/>
                  </a:lnTo>
                  <a:lnTo>
                    <a:pt x="21600" y="908"/>
                  </a:lnTo>
                  <a:lnTo>
                    <a:pt x="21252" y="545"/>
                  </a:lnTo>
                  <a:lnTo>
                    <a:pt x="21252" y="363"/>
                  </a:lnTo>
                  <a:lnTo>
                    <a:pt x="20903" y="0"/>
                  </a:lnTo>
                  <a:lnTo>
                    <a:pt x="19161" y="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3" name="Freeform 173"/>
            <p:cNvSpPr/>
            <p:nvPr/>
          </p:nvSpPr>
          <p:spPr>
            <a:xfrm>
              <a:off x="105485" y="31915"/>
              <a:ext cx="12701" cy="36320"/>
            </a:xfrm>
            <a:custGeom>
              <a:avLst/>
              <a:gdLst/>
              <a:ahLst/>
              <a:cxnLst>
                <a:cxn ang="0">
                  <a:pos x="wd2" y="hd2"/>
                </a:cxn>
                <a:cxn ang="5400000">
                  <a:pos x="wd2" y="hd2"/>
                </a:cxn>
                <a:cxn ang="10800000">
                  <a:pos x="wd2" y="hd2"/>
                </a:cxn>
                <a:cxn ang="16200000">
                  <a:pos x="wd2" y="hd2"/>
                </a:cxn>
              </a:cxnLst>
              <a:rect l="0" t="0" r="r" b="b"/>
              <a:pathLst>
                <a:path w="21600" h="21600" extrusionOk="0">
                  <a:moveTo>
                    <a:pt x="17673" y="216"/>
                  </a:moveTo>
                  <a:lnTo>
                    <a:pt x="15709" y="432"/>
                  </a:lnTo>
                  <a:lnTo>
                    <a:pt x="14400" y="1296"/>
                  </a:lnTo>
                  <a:lnTo>
                    <a:pt x="11127" y="2592"/>
                  </a:lnTo>
                  <a:lnTo>
                    <a:pt x="9818" y="4320"/>
                  </a:lnTo>
                  <a:lnTo>
                    <a:pt x="9164" y="5832"/>
                  </a:lnTo>
                  <a:lnTo>
                    <a:pt x="7855" y="9720"/>
                  </a:lnTo>
                  <a:lnTo>
                    <a:pt x="6545" y="13176"/>
                  </a:lnTo>
                  <a:lnTo>
                    <a:pt x="3927" y="16848"/>
                  </a:lnTo>
                  <a:lnTo>
                    <a:pt x="0" y="20304"/>
                  </a:lnTo>
                  <a:lnTo>
                    <a:pt x="0" y="20952"/>
                  </a:lnTo>
                  <a:lnTo>
                    <a:pt x="655" y="21600"/>
                  </a:lnTo>
                  <a:lnTo>
                    <a:pt x="3927" y="21600"/>
                  </a:lnTo>
                  <a:lnTo>
                    <a:pt x="5236" y="21168"/>
                  </a:lnTo>
                  <a:lnTo>
                    <a:pt x="5891" y="20736"/>
                  </a:lnTo>
                  <a:lnTo>
                    <a:pt x="8509" y="18360"/>
                  </a:lnTo>
                  <a:lnTo>
                    <a:pt x="9818" y="17280"/>
                  </a:lnTo>
                  <a:lnTo>
                    <a:pt x="11782" y="16200"/>
                  </a:lnTo>
                  <a:lnTo>
                    <a:pt x="12436" y="15552"/>
                  </a:lnTo>
                  <a:lnTo>
                    <a:pt x="13745" y="14904"/>
                  </a:lnTo>
                  <a:lnTo>
                    <a:pt x="13745" y="13392"/>
                  </a:lnTo>
                  <a:lnTo>
                    <a:pt x="14400" y="10584"/>
                  </a:lnTo>
                  <a:lnTo>
                    <a:pt x="15055" y="6048"/>
                  </a:lnTo>
                  <a:lnTo>
                    <a:pt x="15709" y="4752"/>
                  </a:lnTo>
                  <a:lnTo>
                    <a:pt x="16364" y="3672"/>
                  </a:lnTo>
                  <a:lnTo>
                    <a:pt x="17673" y="2808"/>
                  </a:lnTo>
                  <a:lnTo>
                    <a:pt x="20945" y="1728"/>
                  </a:lnTo>
                  <a:lnTo>
                    <a:pt x="21600" y="648"/>
                  </a:lnTo>
                  <a:lnTo>
                    <a:pt x="20291" y="216"/>
                  </a:lnTo>
                  <a:lnTo>
                    <a:pt x="18982" y="0"/>
                  </a:lnTo>
                  <a:lnTo>
                    <a:pt x="17673" y="216"/>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4" name="Freeform 174"/>
            <p:cNvSpPr/>
            <p:nvPr/>
          </p:nvSpPr>
          <p:spPr>
            <a:xfrm>
              <a:off x="69169" y="176088"/>
              <a:ext cx="12701" cy="29717"/>
            </a:xfrm>
            <a:custGeom>
              <a:avLst/>
              <a:gdLst/>
              <a:ahLst/>
              <a:cxnLst>
                <a:cxn ang="0">
                  <a:pos x="wd2" y="hd2"/>
                </a:cxn>
                <a:cxn ang="5400000">
                  <a:pos x="wd2" y="hd2"/>
                </a:cxn>
                <a:cxn ang="10800000">
                  <a:pos x="wd2" y="hd2"/>
                </a:cxn>
                <a:cxn ang="16200000">
                  <a:pos x="wd2" y="hd2"/>
                </a:cxn>
              </a:cxnLst>
              <a:rect l="0" t="0" r="r" b="b"/>
              <a:pathLst>
                <a:path w="21600" h="21600" extrusionOk="0">
                  <a:moveTo>
                    <a:pt x="0" y="1350"/>
                  </a:moveTo>
                  <a:lnTo>
                    <a:pt x="0" y="20520"/>
                  </a:lnTo>
                  <a:lnTo>
                    <a:pt x="2400" y="21060"/>
                  </a:lnTo>
                  <a:lnTo>
                    <a:pt x="7200" y="21600"/>
                  </a:lnTo>
                  <a:lnTo>
                    <a:pt x="14400" y="21600"/>
                  </a:lnTo>
                  <a:lnTo>
                    <a:pt x="19200" y="21330"/>
                  </a:lnTo>
                  <a:lnTo>
                    <a:pt x="21600" y="21060"/>
                  </a:lnTo>
                  <a:lnTo>
                    <a:pt x="21600" y="810"/>
                  </a:lnTo>
                  <a:lnTo>
                    <a:pt x="19200" y="540"/>
                  </a:lnTo>
                  <a:lnTo>
                    <a:pt x="14400" y="270"/>
                  </a:lnTo>
                  <a:lnTo>
                    <a:pt x="12000" y="0"/>
                  </a:lnTo>
                  <a:lnTo>
                    <a:pt x="7200" y="270"/>
                  </a:lnTo>
                  <a:lnTo>
                    <a:pt x="2400" y="810"/>
                  </a:lnTo>
                  <a:lnTo>
                    <a:pt x="0" y="135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5" name="Freeform 175"/>
            <p:cNvSpPr/>
            <p:nvPr/>
          </p:nvSpPr>
          <p:spPr>
            <a:xfrm>
              <a:off x="86502" y="192596"/>
              <a:ext cx="12701" cy="45124"/>
            </a:xfrm>
            <a:custGeom>
              <a:avLst/>
              <a:gdLst/>
              <a:ahLst/>
              <a:cxnLst>
                <a:cxn ang="0">
                  <a:pos x="wd2" y="hd2"/>
                </a:cxn>
                <a:cxn ang="5400000">
                  <a:pos x="wd2" y="hd2"/>
                </a:cxn>
                <a:cxn ang="10800000">
                  <a:pos x="wd2" y="hd2"/>
                </a:cxn>
                <a:cxn ang="16200000">
                  <a:pos x="wd2" y="hd2"/>
                </a:cxn>
              </a:cxnLst>
              <a:rect l="0" t="0" r="r" b="b"/>
              <a:pathLst>
                <a:path w="21600" h="21600" extrusionOk="0">
                  <a:moveTo>
                    <a:pt x="11782" y="351"/>
                  </a:moveTo>
                  <a:lnTo>
                    <a:pt x="8836" y="1580"/>
                  </a:lnTo>
                  <a:lnTo>
                    <a:pt x="6873" y="2634"/>
                  </a:lnTo>
                  <a:lnTo>
                    <a:pt x="2945" y="5093"/>
                  </a:lnTo>
                  <a:lnTo>
                    <a:pt x="982" y="7727"/>
                  </a:lnTo>
                  <a:lnTo>
                    <a:pt x="0" y="10361"/>
                  </a:lnTo>
                  <a:lnTo>
                    <a:pt x="982" y="15805"/>
                  </a:lnTo>
                  <a:lnTo>
                    <a:pt x="1964" y="20722"/>
                  </a:lnTo>
                  <a:lnTo>
                    <a:pt x="3927" y="21424"/>
                  </a:lnTo>
                  <a:lnTo>
                    <a:pt x="4909" y="21600"/>
                  </a:lnTo>
                  <a:lnTo>
                    <a:pt x="8836" y="21600"/>
                  </a:lnTo>
                  <a:lnTo>
                    <a:pt x="9818" y="21424"/>
                  </a:lnTo>
                  <a:lnTo>
                    <a:pt x="10800" y="21073"/>
                  </a:lnTo>
                  <a:lnTo>
                    <a:pt x="10800" y="20722"/>
                  </a:lnTo>
                  <a:lnTo>
                    <a:pt x="9818" y="15980"/>
                  </a:lnTo>
                  <a:lnTo>
                    <a:pt x="9818" y="8254"/>
                  </a:lnTo>
                  <a:lnTo>
                    <a:pt x="11782" y="5620"/>
                  </a:lnTo>
                  <a:lnTo>
                    <a:pt x="14727" y="3337"/>
                  </a:lnTo>
                  <a:lnTo>
                    <a:pt x="16691" y="2283"/>
                  </a:lnTo>
                  <a:lnTo>
                    <a:pt x="19636" y="1405"/>
                  </a:lnTo>
                  <a:lnTo>
                    <a:pt x="21600" y="878"/>
                  </a:lnTo>
                  <a:lnTo>
                    <a:pt x="19636" y="527"/>
                  </a:lnTo>
                  <a:lnTo>
                    <a:pt x="18655" y="176"/>
                  </a:lnTo>
                  <a:lnTo>
                    <a:pt x="17673" y="0"/>
                  </a:lnTo>
                  <a:lnTo>
                    <a:pt x="12764" y="0"/>
                  </a:lnTo>
                  <a:lnTo>
                    <a:pt x="11782" y="351"/>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6" name="Freeform 176"/>
            <p:cNvSpPr/>
            <p:nvPr/>
          </p:nvSpPr>
          <p:spPr>
            <a:xfrm>
              <a:off x="98882" y="214607"/>
              <a:ext cx="12701" cy="38521"/>
            </a:xfrm>
            <a:custGeom>
              <a:avLst/>
              <a:gdLst/>
              <a:ahLst/>
              <a:cxnLst>
                <a:cxn ang="0">
                  <a:pos x="wd2" y="hd2"/>
                </a:cxn>
                <a:cxn ang="5400000">
                  <a:pos x="wd2" y="hd2"/>
                </a:cxn>
                <a:cxn ang="10800000">
                  <a:pos x="wd2" y="hd2"/>
                </a:cxn>
                <a:cxn ang="16200000">
                  <a:pos x="wd2" y="hd2"/>
                </a:cxn>
              </a:cxnLst>
              <a:rect l="0" t="0" r="r" b="b"/>
              <a:pathLst>
                <a:path w="21600" h="21600" extrusionOk="0">
                  <a:moveTo>
                    <a:pt x="8640" y="1029"/>
                  </a:moveTo>
                  <a:lnTo>
                    <a:pt x="7200" y="5966"/>
                  </a:lnTo>
                  <a:lnTo>
                    <a:pt x="2880" y="10903"/>
                  </a:lnTo>
                  <a:lnTo>
                    <a:pt x="1440" y="15840"/>
                  </a:lnTo>
                  <a:lnTo>
                    <a:pt x="0" y="20571"/>
                  </a:lnTo>
                  <a:lnTo>
                    <a:pt x="2880" y="21394"/>
                  </a:lnTo>
                  <a:lnTo>
                    <a:pt x="5760" y="21600"/>
                  </a:lnTo>
                  <a:lnTo>
                    <a:pt x="10080" y="21600"/>
                  </a:lnTo>
                  <a:lnTo>
                    <a:pt x="12960" y="21394"/>
                  </a:lnTo>
                  <a:lnTo>
                    <a:pt x="14400" y="20983"/>
                  </a:lnTo>
                  <a:lnTo>
                    <a:pt x="14400" y="20571"/>
                  </a:lnTo>
                  <a:lnTo>
                    <a:pt x="15840" y="15840"/>
                  </a:lnTo>
                  <a:lnTo>
                    <a:pt x="18720" y="10903"/>
                  </a:lnTo>
                  <a:lnTo>
                    <a:pt x="21600" y="1029"/>
                  </a:lnTo>
                  <a:lnTo>
                    <a:pt x="21600" y="617"/>
                  </a:lnTo>
                  <a:lnTo>
                    <a:pt x="20160" y="411"/>
                  </a:lnTo>
                  <a:lnTo>
                    <a:pt x="14400" y="0"/>
                  </a:lnTo>
                  <a:lnTo>
                    <a:pt x="12960" y="206"/>
                  </a:lnTo>
                  <a:lnTo>
                    <a:pt x="10080" y="411"/>
                  </a:lnTo>
                  <a:lnTo>
                    <a:pt x="8640" y="617"/>
                  </a:lnTo>
                  <a:lnTo>
                    <a:pt x="8640" y="1029"/>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7" name="Freeform 177"/>
            <p:cNvSpPr/>
            <p:nvPr/>
          </p:nvSpPr>
          <p:spPr>
            <a:xfrm>
              <a:off x="112913" y="234417"/>
              <a:ext cx="12701" cy="49527"/>
            </a:xfrm>
            <a:custGeom>
              <a:avLst/>
              <a:gdLst/>
              <a:ahLst/>
              <a:cxnLst>
                <a:cxn ang="0">
                  <a:pos x="wd2" y="hd2"/>
                </a:cxn>
                <a:cxn ang="5400000">
                  <a:pos x="wd2" y="hd2"/>
                </a:cxn>
                <a:cxn ang="10800000">
                  <a:pos x="wd2" y="hd2"/>
                </a:cxn>
                <a:cxn ang="16200000">
                  <a:pos x="wd2" y="hd2"/>
                </a:cxn>
              </a:cxnLst>
              <a:rect l="0" t="0" r="r" b="b"/>
              <a:pathLst>
                <a:path w="21600" h="21600" extrusionOk="0">
                  <a:moveTo>
                    <a:pt x="0" y="631"/>
                  </a:moveTo>
                  <a:lnTo>
                    <a:pt x="0" y="21127"/>
                  </a:lnTo>
                  <a:lnTo>
                    <a:pt x="2400" y="21442"/>
                  </a:lnTo>
                  <a:lnTo>
                    <a:pt x="7200" y="21442"/>
                  </a:lnTo>
                  <a:lnTo>
                    <a:pt x="9600" y="21600"/>
                  </a:lnTo>
                  <a:lnTo>
                    <a:pt x="14400" y="21442"/>
                  </a:lnTo>
                  <a:lnTo>
                    <a:pt x="16800" y="21442"/>
                  </a:lnTo>
                  <a:lnTo>
                    <a:pt x="21600" y="20812"/>
                  </a:lnTo>
                  <a:lnTo>
                    <a:pt x="21600" y="631"/>
                  </a:lnTo>
                  <a:lnTo>
                    <a:pt x="19200" y="315"/>
                  </a:lnTo>
                  <a:lnTo>
                    <a:pt x="14400" y="0"/>
                  </a:lnTo>
                  <a:lnTo>
                    <a:pt x="7200" y="0"/>
                  </a:lnTo>
                  <a:lnTo>
                    <a:pt x="2400" y="158"/>
                  </a:lnTo>
                  <a:lnTo>
                    <a:pt x="0" y="315"/>
                  </a:lnTo>
                  <a:lnTo>
                    <a:pt x="0" y="631"/>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8" name="Freeform 178"/>
            <p:cNvSpPr/>
            <p:nvPr/>
          </p:nvSpPr>
          <p:spPr>
            <a:xfrm>
              <a:off x="127769" y="253127"/>
              <a:ext cx="12701" cy="47325"/>
            </a:xfrm>
            <a:custGeom>
              <a:avLst/>
              <a:gdLst/>
              <a:ahLst/>
              <a:cxnLst>
                <a:cxn ang="0">
                  <a:pos x="wd2" y="hd2"/>
                </a:cxn>
                <a:cxn ang="5400000">
                  <a:pos x="wd2" y="hd2"/>
                </a:cxn>
                <a:cxn ang="10800000">
                  <a:pos x="wd2" y="hd2"/>
                </a:cxn>
                <a:cxn ang="16200000">
                  <a:pos x="wd2" y="hd2"/>
                </a:cxn>
              </a:cxnLst>
              <a:rect l="0" t="0" r="r" b="b"/>
              <a:pathLst>
                <a:path w="21600" h="21600" extrusionOk="0">
                  <a:moveTo>
                    <a:pt x="7714" y="844"/>
                  </a:moveTo>
                  <a:lnTo>
                    <a:pt x="3086" y="5569"/>
                  </a:lnTo>
                  <a:lnTo>
                    <a:pt x="1543" y="7931"/>
                  </a:lnTo>
                  <a:lnTo>
                    <a:pt x="0" y="10463"/>
                  </a:lnTo>
                  <a:lnTo>
                    <a:pt x="0" y="20925"/>
                  </a:lnTo>
                  <a:lnTo>
                    <a:pt x="1543" y="21262"/>
                  </a:lnTo>
                  <a:lnTo>
                    <a:pt x="4629" y="21600"/>
                  </a:lnTo>
                  <a:lnTo>
                    <a:pt x="9257" y="21600"/>
                  </a:lnTo>
                  <a:lnTo>
                    <a:pt x="12343" y="21431"/>
                  </a:lnTo>
                  <a:lnTo>
                    <a:pt x="13886" y="21262"/>
                  </a:lnTo>
                  <a:lnTo>
                    <a:pt x="13886" y="11644"/>
                  </a:lnTo>
                  <a:lnTo>
                    <a:pt x="15429" y="8775"/>
                  </a:lnTo>
                  <a:lnTo>
                    <a:pt x="16971" y="6244"/>
                  </a:lnTo>
                  <a:lnTo>
                    <a:pt x="21600" y="844"/>
                  </a:lnTo>
                  <a:lnTo>
                    <a:pt x="21600" y="506"/>
                  </a:lnTo>
                  <a:lnTo>
                    <a:pt x="20057" y="338"/>
                  </a:lnTo>
                  <a:lnTo>
                    <a:pt x="16971" y="169"/>
                  </a:lnTo>
                  <a:lnTo>
                    <a:pt x="15429" y="0"/>
                  </a:lnTo>
                  <a:lnTo>
                    <a:pt x="9257" y="338"/>
                  </a:lnTo>
                  <a:lnTo>
                    <a:pt x="7714" y="506"/>
                  </a:lnTo>
                  <a:lnTo>
                    <a:pt x="7714" y="844"/>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59" name="Freeform 179"/>
            <p:cNvSpPr/>
            <p:nvPr/>
          </p:nvSpPr>
          <p:spPr>
            <a:xfrm>
              <a:off x="141388" y="274037"/>
              <a:ext cx="12701" cy="38521"/>
            </a:xfrm>
            <a:custGeom>
              <a:avLst/>
              <a:gdLst/>
              <a:ahLst/>
              <a:cxnLst>
                <a:cxn ang="0">
                  <a:pos x="wd2" y="hd2"/>
                </a:cxn>
                <a:cxn ang="5400000">
                  <a:pos x="wd2" y="hd2"/>
                </a:cxn>
                <a:cxn ang="10800000">
                  <a:pos x="wd2" y="hd2"/>
                </a:cxn>
                <a:cxn ang="16200000">
                  <a:pos x="wd2" y="hd2"/>
                </a:cxn>
              </a:cxnLst>
              <a:rect l="0" t="0" r="r" b="b"/>
              <a:pathLst>
                <a:path w="21600" h="21600" extrusionOk="0">
                  <a:moveTo>
                    <a:pt x="0" y="1038"/>
                  </a:moveTo>
                  <a:lnTo>
                    <a:pt x="0" y="21185"/>
                  </a:lnTo>
                  <a:lnTo>
                    <a:pt x="2160" y="21392"/>
                  </a:lnTo>
                  <a:lnTo>
                    <a:pt x="8640" y="21600"/>
                  </a:lnTo>
                  <a:lnTo>
                    <a:pt x="15120" y="21600"/>
                  </a:lnTo>
                  <a:lnTo>
                    <a:pt x="19440" y="21185"/>
                  </a:lnTo>
                  <a:lnTo>
                    <a:pt x="21600" y="20769"/>
                  </a:lnTo>
                  <a:lnTo>
                    <a:pt x="21600" y="1038"/>
                  </a:lnTo>
                  <a:lnTo>
                    <a:pt x="19440" y="415"/>
                  </a:lnTo>
                  <a:lnTo>
                    <a:pt x="15120" y="0"/>
                  </a:lnTo>
                  <a:lnTo>
                    <a:pt x="8640" y="0"/>
                  </a:lnTo>
                  <a:lnTo>
                    <a:pt x="2160" y="208"/>
                  </a:lnTo>
                  <a:lnTo>
                    <a:pt x="0" y="415"/>
                  </a:lnTo>
                  <a:lnTo>
                    <a:pt x="0" y="103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0" name="Freeform 180"/>
            <p:cNvSpPr/>
            <p:nvPr/>
          </p:nvSpPr>
          <p:spPr>
            <a:xfrm>
              <a:off x="153355" y="294948"/>
              <a:ext cx="12701" cy="34119"/>
            </a:xfrm>
            <a:custGeom>
              <a:avLst/>
              <a:gdLst/>
              <a:ahLst/>
              <a:cxnLst>
                <a:cxn ang="0">
                  <a:pos x="wd2" y="hd2"/>
                </a:cxn>
                <a:cxn ang="5400000">
                  <a:pos x="wd2" y="hd2"/>
                </a:cxn>
                <a:cxn ang="10800000">
                  <a:pos x="wd2" y="hd2"/>
                </a:cxn>
                <a:cxn ang="16200000">
                  <a:pos x="wd2" y="hd2"/>
                </a:cxn>
              </a:cxnLst>
              <a:rect l="0" t="0" r="r" b="b"/>
              <a:pathLst>
                <a:path w="21600" h="21600" extrusionOk="0">
                  <a:moveTo>
                    <a:pt x="21600" y="20221"/>
                  </a:moveTo>
                  <a:lnTo>
                    <a:pt x="17280" y="18153"/>
                  </a:lnTo>
                  <a:lnTo>
                    <a:pt x="14400" y="15626"/>
                  </a:lnTo>
                  <a:lnTo>
                    <a:pt x="12960" y="13098"/>
                  </a:lnTo>
                  <a:lnTo>
                    <a:pt x="12960" y="5745"/>
                  </a:lnTo>
                  <a:lnTo>
                    <a:pt x="14400" y="919"/>
                  </a:lnTo>
                  <a:lnTo>
                    <a:pt x="14400" y="460"/>
                  </a:lnTo>
                  <a:lnTo>
                    <a:pt x="12960" y="230"/>
                  </a:lnTo>
                  <a:lnTo>
                    <a:pt x="10080" y="0"/>
                  </a:lnTo>
                  <a:lnTo>
                    <a:pt x="5760" y="0"/>
                  </a:lnTo>
                  <a:lnTo>
                    <a:pt x="2880" y="230"/>
                  </a:lnTo>
                  <a:lnTo>
                    <a:pt x="1440" y="460"/>
                  </a:lnTo>
                  <a:lnTo>
                    <a:pt x="1440" y="919"/>
                  </a:lnTo>
                  <a:lnTo>
                    <a:pt x="0" y="5974"/>
                  </a:lnTo>
                  <a:lnTo>
                    <a:pt x="0" y="13557"/>
                  </a:lnTo>
                  <a:lnTo>
                    <a:pt x="1440" y="15855"/>
                  </a:lnTo>
                  <a:lnTo>
                    <a:pt x="4320" y="18613"/>
                  </a:lnTo>
                  <a:lnTo>
                    <a:pt x="8640" y="20911"/>
                  </a:lnTo>
                  <a:lnTo>
                    <a:pt x="10080" y="21370"/>
                  </a:lnTo>
                  <a:lnTo>
                    <a:pt x="11520" y="21600"/>
                  </a:lnTo>
                  <a:lnTo>
                    <a:pt x="17280" y="21600"/>
                  </a:lnTo>
                  <a:lnTo>
                    <a:pt x="20160" y="21140"/>
                  </a:lnTo>
                  <a:lnTo>
                    <a:pt x="21600" y="20681"/>
                  </a:lnTo>
                  <a:lnTo>
                    <a:pt x="21600" y="20221"/>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1" name="Freeform 181"/>
            <p:cNvSpPr/>
            <p:nvPr/>
          </p:nvSpPr>
          <p:spPr>
            <a:xfrm>
              <a:off x="168212" y="304853"/>
              <a:ext cx="12701" cy="44023"/>
            </a:xfrm>
            <a:custGeom>
              <a:avLst/>
              <a:gdLst/>
              <a:ahLst/>
              <a:cxnLst>
                <a:cxn ang="0">
                  <a:pos x="wd2" y="hd2"/>
                </a:cxn>
                <a:cxn ang="5400000">
                  <a:pos x="wd2" y="hd2"/>
                </a:cxn>
                <a:cxn ang="10800000">
                  <a:pos x="wd2" y="hd2"/>
                </a:cxn>
                <a:cxn ang="16200000">
                  <a:pos x="wd2" y="hd2"/>
                </a:cxn>
              </a:cxnLst>
              <a:rect l="0" t="0" r="r" b="b"/>
              <a:pathLst>
                <a:path w="21600" h="21600" extrusionOk="0">
                  <a:moveTo>
                    <a:pt x="8640" y="908"/>
                  </a:moveTo>
                  <a:lnTo>
                    <a:pt x="7200" y="3267"/>
                  </a:lnTo>
                  <a:lnTo>
                    <a:pt x="4320" y="5627"/>
                  </a:lnTo>
                  <a:lnTo>
                    <a:pt x="1440" y="7805"/>
                  </a:lnTo>
                  <a:lnTo>
                    <a:pt x="0" y="10346"/>
                  </a:lnTo>
                  <a:lnTo>
                    <a:pt x="0" y="20692"/>
                  </a:lnTo>
                  <a:lnTo>
                    <a:pt x="1440" y="21055"/>
                  </a:lnTo>
                  <a:lnTo>
                    <a:pt x="4320" y="21418"/>
                  </a:lnTo>
                  <a:lnTo>
                    <a:pt x="8640" y="21600"/>
                  </a:lnTo>
                  <a:lnTo>
                    <a:pt x="11520" y="21418"/>
                  </a:lnTo>
                  <a:lnTo>
                    <a:pt x="14400" y="21055"/>
                  </a:lnTo>
                  <a:lnTo>
                    <a:pt x="15840" y="20692"/>
                  </a:lnTo>
                  <a:lnTo>
                    <a:pt x="15840" y="7805"/>
                  </a:lnTo>
                  <a:lnTo>
                    <a:pt x="18720" y="5627"/>
                  </a:lnTo>
                  <a:lnTo>
                    <a:pt x="21600" y="908"/>
                  </a:lnTo>
                  <a:lnTo>
                    <a:pt x="21600" y="545"/>
                  </a:lnTo>
                  <a:lnTo>
                    <a:pt x="20160" y="182"/>
                  </a:lnTo>
                  <a:lnTo>
                    <a:pt x="17280" y="0"/>
                  </a:lnTo>
                  <a:lnTo>
                    <a:pt x="12960" y="0"/>
                  </a:lnTo>
                  <a:lnTo>
                    <a:pt x="8640" y="545"/>
                  </a:lnTo>
                  <a:lnTo>
                    <a:pt x="8640" y="90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2" name="Freeform 182"/>
            <p:cNvSpPr/>
            <p:nvPr/>
          </p:nvSpPr>
          <p:spPr>
            <a:xfrm>
              <a:off x="178941" y="325764"/>
              <a:ext cx="12701" cy="38520"/>
            </a:xfrm>
            <a:custGeom>
              <a:avLst/>
              <a:gdLst/>
              <a:ahLst/>
              <a:cxnLst>
                <a:cxn ang="0">
                  <a:pos x="wd2" y="hd2"/>
                </a:cxn>
                <a:cxn ang="5400000">
                  <a:pos x="wd2" y="hd2"/>
                </a:cxn>
                <a:cxn ang="10800000">
                  <a:pos x="wd2" y="hd2"/>
                </a:cxn>
                <a:cxn ang="16200000">
                  <a:pos x="wd2" y="hd2"/>
                </a:cxn>
              </a:cxnLst>
              <a:rect l="0" t="0" r="r" b="b"/>
              <a:pathLst>
                <a:path w="21600" h="21600" extrusionOk="0">
                  <a:moveTo>
                    <a:pt x="21600" y="1038"/>
                  </a:moveTo>
                  <a:lnTo>
                    <a:pt x="21600" y="623"/>
                  </a:lnTo>
                  <a:lnTo>
                    <a:pt x="19636" y="208"/>
                  </a:lnTo>
                  <a:lnTo>
                    <a:pt x="15709" y="0"/>
                  </a:lnTo>
                  <a:lnTo>
                    <a:pt x="9818" y="0"/>
                  </a:lnTo>
                  <a:lnTo>
                    <a:pt x="5891" y="208"/>
                  </a:lnTo>
                  <a:lnTo>
                    <a:pt x="3927" y="623"/>
                  </a:lnTo>
                  <a:lnTo>
                    <a:pt x="3927" y="1038"/>
                  </a:lnTo>
                  <a:lnTo>
                    <a:pt x="0" y="11008"/>
                  </a:lnTo>
                  <a:lnTo>
                    <a:pt x="0" y="15577"/>
                  </a:lnTo>
                  <a:lnTo>
                    <a:pt x="3927" y="20562"/>
                  </a:lnTo>
                  <a:lnTo>
                    <a:pt x="3927" y="20977"/>
                  </a:lnTo>
                  <a:lnTo>
                    <a:pt x="7855" y="21392"/>
                  </a:lnTo>
                  <a:lnTo>
                    <a:pt x="13745" y="21600"/>
                  </a:lnTo>
                  <a:lnTo>
                    <a:pt x="17673" y="21600"/>
                  </a:lnTo>
                  <a:lnTo>
                    <a:pt x="19636" y="21392"/>
                  </a:lnTo>
                  <a:lnTo>
                    <a:pt x="21600" y="20977"/>
                  </a:lnTo>
                  <a:lnTo>
                    <a:pt x="21600" y="20562"/>
                  </a:lnTo>
                  <a:lnTo>
                    <a:pt x="17673" y="15577"/>
                  </a:lnTo>
                  <a:lnTo>
                    <a:pt x="17673" y="11008"/>
                  </a:lnTo>
                  <a:lnTo>
                    <a:pt x="21600" y="103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3" name="Freeform 183"/>
            <p:cNvSpPr/>
            <p:nvPr/>
          </p:nvSpPr>
          <p:spPr>
            <a:xfrm>
              <a:off x="190083" y="342272"/>
              <a:ext cx="12701" cy="40721"/>
            </a:xfrm>
            <a:custGeom>
              <a:avLst/>
              <a:gdLst/>
              <a:ahLst/>
              <a:cxnLst>
                <a:cxn ang="0">
                  <a:pos x="wd2" y="hd2"/>
                </a:cxn>
                <a:cxn ang="5400000">
                  <a:pos x="wd2" y="hd2"/>
                </a:cxn>
                <a:cxn ang="10800000">
                  <a:pos x="wd2" y="hd2"/>
                </a:cxn>
                <a:cxn ang="16200000">
                  <a:pos x="wd2" y="hd2"/>
                </a:cxn>
              </a:cxnLst>
              <a:rect l="0" t="0" r="r" b="b"/>
              <a:pathLst>
                <a:path w="21600" h="21600" extrusionOk="0">
                  <a:moveTo>
                    <a:pt x="15429" y="765"/>
                  </a:moveTo>
                  <a:lnTo>
                    <a:pt x="13886" y="382"/>
                  </a:lnTo>
                  <a:lnTo>
                    <a:pt x="10800" y="0"/>
                  </a:lnTo>
                  <a:lnTo>
                    <a:pt x="4629" y="0"/>
                  </a:lnTo>
                  <a:lnTo>
                    <a:pt x="1543" y="382"/>
                  </a:lnTo>
                  <a:lnTo>
                    <a:pt x="0" y="765"/>
                  </a:lnTo>
                  <a:lnTo>
                    <a:pt x="1543" y="10896"/>
                  </a:lnTo>
                  <a:lnTo>
                    <a:pt x="3086" y="15865"/>
                  </a:lnTo>
                  <a:lnTo>
                    <a:pt x="7714" y="20835"/>
                  </a:lnTo>
                  <a:lnTo>
                    <a:pt x="9257" y="21218"/>
                  </a:lnTo>
                  <a:lnTo>
                    <a:pt x="10800" y="21409"/>
                  </a:lnTo>
                  <a:lnTo>
                    <a:pt x="15429" y="21600"/>
                  </a:lnTo>
                  <a:lnTo>
                    <a:pt x="18514" y="21600"/>
                  </a:lnTo>
                  <a:lnTo>
                    <a:pt x="21600" y="21218"/>
                  </a:lnTo>
                  <a:lnTo>
                    <a:pt x="21600" y="20835"/>
                  </a:lnTo>
                  <a:lnTo>
                    <a:pt x="15429" y="10896"/>
                  </a:lnTo>
                  <a:lnTo>
                    <a:pt x="15429" y="765"/>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4" name="Freeform 184"/>
            <p:cNvSpPr/>
            <p:nvPr/>
          </p:nvSpPr>
          <p:spPr>
            <a:xfrm>
              <a:off x="144689" y="84742"/>
              <a:ext cx="12701" cy="42923"/>
            </a:xfrm>
            <a:custGeom>
              <a:avLst/>
              <a:gdLst/>
              <a:ahLst/>
              <a:cxnLst>
                <a:cxn ang="0">
                  <a:pos x="wd2" y="hd2"/>
                </a:cxn>
                <a:cxn ang="5400000">
                  <a:pos x="wd2" y="hd2"/>
                </a:cxn>
                <a:cxn ang="10800000">
                  <a:pos x="wd2" y="hd2"/>
                </a:cxn>
                <a:cxn ang="16200000">
                  <a:pos x="wd2" y="hd2"/>
                </a:cxn>
              </a:cxnLst>
              <a:rect l="0" t="0" r="r" b="b"/>
              <a:pathLst>
                <a:path w="21600" h="21600" extrusionOk="0">
                  <a:moveTo>
                    <a:pt x="19722" y="19785"/>
                  </a:moveTo>
                  <a:lnTo>
                    <a:pt x="15026" y="19059"/>
                  </a:lnTo>
                  <a:lnTo>
                    <a:pt x="12209" y="18333"/>
                  </a:lnTo>
                  <a:lnTo>
                    <a:pt x="8452" y="16155"/>
                  </a:lnTo>
                  <a:lnTo>
                    <a:pt x="8452" y="11617"/>
                  </a:lnTo>
                  <a:lnTo>
                    <a:pt x="9391" y="6171"/>
                  </a:lnTo>
                  <a:lnTo>
                    <a:pt x="8452" y="908"/>
                  </a:lnTo>
                  <a:lnTo>
                    <a:pt x="8452" y="545"/>
                  </a:lnTo>
                  <a:lnTo>
                    <a:pt x="7513" y="182"/>
                  </a:lnTo>
                  <a:lnTo>
                    <a:pt x="5635" y="0"/>
                  </a:lnTo>
                  <a:lnTo>
                    <a:pt x="2817" y="0"/>
                  </a:lnTo>
                  <a:lnTo>
                    <a:pt x="1878" y="182"/>
                  </a:lnTo>
                  <a:lnTo>
                    <a:pt x="0" y="908"/>
                  </a:lnTo>
                  <a:lnTo>
                    <a:pt x="0" y="16155"/>
                  </a:lnTo>
                  <a:lnTo>
                    <a:pt x="939" y="17244"/>
                  </a:lnTo>
                  <a:lnTo>
                    <a:pt x="4696" y="19059"/>
                  </a:lnTo>
                  <a:lnTo>
                    <a:pt x="7513" y="19966"/>
                  </a:lnTo>
                  <a:lnTo>
                    <a:pt x="11270" y="20874"/>
                  </a:lnTo>
                  <a:lnTo>
                    <a:pt x="15026" y="21418"/>
                  </a:lnTo>
                  <a:lnTo>
                    <a:pt x="16904" y="21600"/>
                  </a:lnTo>
                  <a:lnTo>
                    <a:pt x="18783" y="21600"/>
                  </a:lnTo>
                  <a:lnTo>
                    <a:pt x="20661" y="21237"/>
                  </a:lnTo>
                  <a:lnTo>
                    <a:pt x="21600" y="20874"/>
                  </a:lnTo>
                  <a:lnTo>
                    <a:pt x="21600" y="20329"/>
                  </a:lnTo>
                  <a:lnTo>
                    <a:pt x="20661" y="20148"/>
                  </a:lnTo>
                  <a:lnTo>
                    <a:pt x="19722" y="19785"/>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5" name="Freeform 185"/>
            <p:cNvSpPr/>
            <p:nvPr/>
          </p:nvSpPr>
          <p:spPr>
            <a:xfrm>
              <a:off x="163672" y="106753"/>
              <a:ext cx="12701" cy="38521"/>
            </a:xfrm>
            <a:custGeom>
              <a:avLst/>
              <a:gdLst/>
              <a:ahLst/>
              <a:cxnLst>
                <a:cxn ang="0">
                  <a:pos x="wd2" y="hd2"/>
                </a:cxn>
                <a:cxn ang="5400000">
                  <a:pos x="wd2" y="hd2"/>
                </a:cxn>
                <a:cxn ang="10800000">
                  <a:pos x="wd2" y="hd2"/>
                </a:cxn>
                <a:cxn ang="16200000">
                  <a:pos x="wd2" y="hd2"/>
                </a:cxn>
              </a:cxnLst>
              <a:rect l="0" t="0" r="r" b="b"/>
              <a:pathLst>
                <a:path w="21600" h="21600" extrusionOk="0">
                  <a:moveTo>
                    <a:pt x="10800" y="623"/>
                  </a:moveTo>
                  <a:lnTo>
                    <a:pt x="8400" y="3115"/>
                  </a:lnTo>
                  <a:lnTo>
                    <a:pt x="4800" y="5608"/>
                  </a:lnTo>
                  <a:lnTo>
                    <a:pt x="2400" y="10385"/>
                  </a:lnTo>
                  <a:lnTo>
                    <a:pt x="0" y="15577"/>
                  </a:lnTo>
                  <a:lnTo>
                    <a:pt x="0" y="20977"/>
                  </a:lnTo>
                  <a:lnTo>
                    <a:pt x="1200" y="21185"/>
                  </a:lnTo>
                  <a:lnTo>
                    <a:pt x="6000" y="21600"/>
                  </a:lnTo>
                  <a:lnTo>
                    <a:pt x="7200" y="21392"/>
                  </a:lnTo>
                  <a:lnTo>
                    <a:pt x="9600" y="21185"/>
                  </a:lnTo>
                  <a:lnTo>
                    <a:pt x="10800" y="20977"/>
                  </a:lnTo>
                  <a:lnTo>
                    <a:pt x="10800" y="20562"/>
                  </a:lnTo>
                  <a:lnTo>
                    <a:pt x="12000" y="15577"/>
                  </a:lnTo>
                  <a:lnTo>
                    <a:pt x="13200" y="10800"/>
                  </a:lnTo>
                  <a:lnTo>
                    <a:pt x="15600" y="6023"/>
                  </a:lnTo>
                  <a:lnTo>
                    <a:pt x="19200" y="3531"/>
                  </a:lnTo>
                  <a:lnTo>
                    <a:pt x="21600" y="1246"/>
                  </a:lnTo>
                  <a:lnTo>
                    <a:pt x="21600" y="415"/>
                  </a:lnTo>
                  <a:lnTo>
                    <a:pt x="20400" y="208"/>
                  </a:lnTo>
                  <a:lnTo>
                    <a:pt x="18000" y="0"/>
                  </a:lnTo>
                  <a:lnTo>
                    <a:pt x="14400" y="0"/>
                  </a:lnTo>
                  <a:lnTo>
                    <a:pt x="12000" y="208"/>
                  </a:lnTo>
                  <a:lnTo>
                    <a:pt x="10800" y="623"/>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6" name="Freeform 186"/>
            <p:cNvSpPr/>
            <p:nvPr/>
          </p:nvSpPr>
          <p:spPr>
            <a:xfrm>
              <a:off x="175640" y="129865"/>
              <a:ext cx="12701" cy="49526"/>
            </a:xfrm>
            <a:custGeom>
              <a:avLst/>
              <a:gdLst/>
              <a:ahLst/>
              <a:cxnLst>
                <a:cxn ang="0">
                  <a:pos x="wd2" y="hd2"/>
                </a:cxn>
                <a:cxn ang="5400000">
                  <a:pos x="wd2" y="hd2"/>
                </a:cxn>
                <a:cxn ang="10800000">
                  <a:pos x="wd2" y="hd2"/>
                </a:cxn>
                <a:cxn ang="16200000">
                  <a:pos x="wd2" y="hd2"/>
                </a:cxn>
              </a:cxnLst>
              <a:rect l="0" t="0" r="r" b="b"/>
              <a:pathLst>
                <a:path w="21600" h="21600" extrusionOk="0">
                  <a:moveTo>
                    <a:pt x="7200" y="635"/>
                  </a:moveTo>
                  <a:lnTo>
                    <a:pt x="4320" y="10800"/>
                  </a:lnTo>
                  <a:lnTo>
                    <a:pt x="1440" y="15882"/>
                  </a:lnTo>
                  <a:lnTo>
                    <a:pt x="0" y="20965"/>
                  </a:lnTo>
                  <a:lnTo>
                    <a:pt x="0" y="21282"/>
                  </a:lnTo>
                  <a:lnTo>
                    <a:pt x="1440" y="21441"/>
                  </a:lnTo>
                  <a:lnTo>
                    <a:pt x="4320" y="21600"/>
                  </a:lnTo>
                  <a:lnTo>
                    <a:pt x="10080" y="21600"/>
                  </a:lnTo>
                  <a:lnTo>
                    <a:pt x="12960" y="21441"/>
                  </a:lnTo>
                  <a:lnTo>
                    <a:pt x="14400" y="21282"/>
                  </a:lnTo>
                  <a:lnTo>
                    <a:pt x="14400" y="20965"/>
                  </a:lnTo>
                  <a:lnTo>
                    <a:pt x="15840" y="15882"/>
                  </a:lnTo>
                  <a:lnTo>
                    <a:pt x="18720" y="10800"/>
                  </a:lnTo>
                  <a:lnTo>
                    <a:pt x="21600" y="635"/>
                  </a:lnTo>
                  <a:lnTo>
                    <a:pt x="20160" y="318"/>
                  </a:lnTo>
                  <a:lnTo>
                    <a:pt x="17280" y="0"/>
                  </a:lnTo>
                  <a:lnTo>
                    <a:pt x="11520" y="0"/>
                  </a:lnTo>
                  <a:lnTo>
                    <a:pt x="10080" y="159"/>
                  </a:lnTo>
                  <a:lnTo>
                    <a:pt x="7200" y="318"/>
                  </a:lnTo>
                  <a:lnTo>
                    <a:pt x="7200" y="635"/>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7" name="Freeform 187"/>
            <p:cNvSpPr/>
            <p:nvPr/>
          </p:nvSpPr>
          <p:spPr>
            <a:xfrm>
              <a:off x="190496" y="155177"/>
              <a:ext cx="12701" cy="49527"/>
            </a:xfrm>
            <a:custGeom>
              <a:avLst/>
              <a:gdLst/>
              <a:ahLst/>
              <a:cxnLst>
                <a:cxn ang="0">
                  <a:pos x="wd2" y="hd2"/>
                </a:cxn>
                <a:cxn ang="5400000">
                  <a:pos x="wd2" y="hd2"/>
                </a:cxn>
                <a:cxn ang="10800000">
                  <a:pos x="wd2" y="hd2"/>
                </a:cxn>
                <a:cxn ang="16200000">
                  <a:pos x="wd2" y="hd2"/>
                </a:cxn>
              </a:cxnLst>
              <a:rect l="0" t="0" r="r" b="b"/>
              <a:pathLst>
                <a:path w="21600" h="21600" extrusionOk="0">
                  <a:moveTo>
                    <a:pt x="0" y="812"/>
                  </a:moveTo>
                  <a:lnTo>
                    <a:pt x="0" y="21113"/>
                  </a:lnTo>
                  <a:lnTo>
                    <a:pt x="2400" y="21275"/>
                  </a:lnTo>
                  <a:lnTo>
                    <a:pt x="12000" y="21600"/>
                  </a:lnTo>
                  <a:lnTo>
                    <a:pt x="14400" y="21438"/>
                  </a:lnTo>
                  <a:lnTo>
                    <a:pt x="19200" y="21275"/>
                  </a:lnTo>
                  <a:lnTo>
                    <a:pt x="21600" y="21113"/>
                  </a:lnTo>
                  <a:lnTo>
                    <a:pt x="21600" y="487"/>
                  </a:lnTo>
                  <a:lnTo>
                    <a:pt x="19200" y="162"/>
                  </a:lnTo>
                  <a:lnTo>
                    <a:pt x="14400" y="162"/>
                  </a:lnTo>
                  <a:lnTo>
                    <a:pt x="12000" y="0"/>
                  </a:lnTo>
                  <a:lnTo>
                    <a:pt x="7200" y="162"/>
                  </a:lnTo>
                  <a:lnTo>
                    <a:pt x="2400" y="162"/>
                  </a:lnTo>
                  <a:lnTo>
                    <a:pt x="0" y="487"/>
                  </a:lnTo>
                  <a:lnTo>
                    <a:pt x="0" y="81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8" name="Freeform 188"/>
            <p:cNvSpPr/>
            <p:nvPr/>
          </p:nvSpPr>
          <p:spPr>
            <a:xfrm>
              <a:off x="205353" y="172786"/>
              <a:ext cx="12701" cy="45124"/>
            </a:xfrm>
            <a:custGeom>
              <a:avLst/>
              <a:gdLst/>
              <a:ahLst/>
              <a:cxnLst>
                <a:cxn ang="0">
                  <a:pos x="wd2" y="hd2"/>
                </a:cxn>
                <a:cxn ang="5400000">
                  <a:pos x="wd2" y="hd2"/>
                </a:cxn>
                <a:cxn ang="10800000">
                  <a:pos x="wd2" y="hd2"/>
                </a:cxn>
                <a:cxn ang="16200000">
                  <a:pos x="wd2" y="hd2"/>
                </a:cxn>
              </a:cxnLst>
              <a:rect l="0" t="0" r="r" b="b"/>
              <a:pathLst>
                <a:path w="21600" h="21600" extrusionOk="0">
                  <a:moveTo>
                    <a:pt x="0" y="878"/>
                  </a:moveTo>
                  <a:lnTo>
                    <a:pt x="0" y="21073"/>
                  </a:lnTo>
                  <a:lnTo>
                    <a:pt x="2400" y="21249"/>
                  </a:lnTo>
                  <a:lnTo>
                    <a:pt x="4800" y="21600"/>
                  </a:lnTo>
                  <a:lnTo>
                    <a:pt x="14400" y="21600"/>
                  </a:lnTo>
                  <a:lnTo>
                    <a:pt x="16800" y="21249"/>
                  </a:lnTo>
                  <a:lnTo>
                    <a:pt x="19200" y="21073"/>
                  </a:lnTo>
                  <a:lnTo>
                    <a:pt x="21600" y="20722"/>
                  </a:lnTo>
                  <a:lnTo>
                    <a:pt x="21600" y="878"/>
                  </a:lnTo>
                  <a:lnTo>
                    <a:pt x="16800" y="176"/>
                  </a:lnTo>
                  <a:lnTo>
                    <a:pt x="14400" y="176"/>
                  </a:lnTo>
                  <a:lnTo>
                    <a:pt x="9600" y="0"/>
                  </a:lnTo>
                  <a:lnTo>
                    <a:pt x="4800" y="176"/>
                  </a:lnTo>
                  <a:lnTo>
                    <a:pt x="2400" y="176"/>
                  </a:lnTo>
                  <a:lnTo>
                    <a:pt x="0" y="527"/>
                  </a:lnTo>
                  <a:lnTo>
                    <a:pt x="0" y="87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69" name="Freeform 189"/>
            <p:cNvSpPr/>
            <p:nvPr/>
          </p:nvSpPr>
          <p:spPr>
            <a:xfrm>
              <a:off x="216908" y="190395"/>
              <a:ext cx="12701" cy="45124"/>
            </a:xfrm>
            <a:custGeom>
              <a:avLst/>
              <a:gdLst/>
              <a:ahLst/>
              <a:cxnLst>
                <a:cxn ang="0">
                  <a:pos x="wd2" y="hd2"/>
                </a:cxn>
                <a:cxn ang="5400000">
                  <a:pos x="wd2" y="hd2"/>
                </a:cxn>
                <a:cxn ang="10800000">
                  <a:pos x="wd2" y="hd2"/>
                </a:cxn>
                <a:cxn ang="16200000">
                  <a:pos x="wd2" y="hd2"/>
                </a:cxn>
              </a:cxnLst>
              <a:rect l="0" t="0" r="r" b="b"/>
              <a:pathLst>
                <a:path w="21600" h="21600" extrusionOk="0">
                  <a:moveTo>
                    <a:pt x="0" y="878"/>
                  </a:moveTo>
                  <a:lnTo>
                    <a:pt x="0" y="21249"/>
                  </a:lnTo>
                  <a:lnTo>
                    <a:pt x="2400" y="21424"/>
                  </a:lnTo>
                  <a:lnTo>
                    <a:pt x="7200" y="21600"/>
                  </a:lnTo>
                  <a:lnTo>
                    <a:pt x="14400" y="21600"/>
                  </a:lnTo>
                  <a:lnTo>
                    <a:pt x="19200" y="21424"/>
                  </a:lnTo>
                  <a:lnTo>
                    <a:pt x="21600" y="21249"/>
                  </a:lnTo>
                  <a:lnTo>
                    <a:pt x="21600" y="527"/>
                  </a:lnTo>
                  <a:lnTo>
                    <a:pt x="19200" y="176"/>
                  </a:lnTo>
                  <a:lnTo>
                    <a:pt x="14400" y="0"/>
                  </a:lnTo>
                  <a:lnTo>
                    <a:pt x="7200" y="0"/>
                  </a:lnTo>
                  <a:lnTo>
                    <a:pt x="2400" y="176"/>
                  </a:lnTo>
                  <a:lnTo>
                    <a:pt x="0" y="527"/>
                  </a:lnTo>
                  <a:lnTo>
                    <a:pt x="0" y="87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0" name="Freeform 190"/>
            <p:cNvSpPr/>
            <p:nvPr/>
          </p:nvSpPr>
          <p:spPr>
            <a:xfrm>
              <a:off x="231764" y="208004"/>
              <a:ext cx="12701" cy="50626"/>
            </a:xfrm>
            <a:custGeom>
              <a:avLst/>
              <a:gdLst/>
              <a:ahLst/>
              <a:cxnLst>
                <a:cxn ang="0">
                  <a:pos x="wd2" y="hd2"/>
                </a:cxn>
                <a:cxn ang="5400000">
                  <a:pos x="wd2" y="hd2"/>
                </a:cxn>
                <a:cxn ang="10800000">
                  <a:pos x="wd2" y="hd2"/>
                </a:cxn>
                <a:cxn ang="16200000">
                  <a:pos x="wd2" y="hd2"/>
                </a:cxn>
              </a:cxnLst>
              <a:rect l="0" t="0" r="r" b="b"/>
              <a:pathLst>
                <a:path w="21600" h="21600" extrusionOk="0">
                  <a:moveTo>
                    <a:pt x="7714" y="788"/>
                  </a:moveTo>
                  <a:lnTo>
                    <a:pt x="3086" y="4730"/>
                  </a:lnTo>
                  <a:lnTo>
                    <a:pt x="1543" y="6622"/>
                  </a:lnTo>
                  <a:lnTo>
                    <a:pt x="0" y="8672"/>
                  </a:lnTo>
                  <a:lnTo>
                    <a:pt x="0" y="20812"/>
                  </a:lnTo>
                  <a:lnTo>
                    <a:pt x="3086" y="21442"/>
                  </a:lnTo>
                  <a:lnTo>
                    <a:pt x="4629" y="21600"/>
                  </a:lnTo>
                  <a:lnTo>
                    <a:pt x="10800" y="21600"/>
                  </a:lnTo>
                  <a:lnTo>
                    <a:pt x="12343" y="21442"/>
                  </a:lnTo>
                  <a:lnTo>
                    <a:pt x="15429" y="20812"/>
                  </a:lnTo>
                  <a:lnTo>
                    <a:pt x="15429" y="7410"/>
                  </a:lnTo>
                  <a:lnTo>
                    <a:pt x="16971" y="5203"/>
                  </a:lnTo>
                  <a:lnTo>
                    <a:pt x="21600" y="788"/>
                  </a:lnTo>
                  <a:lnTo>
                    <a:pt x="21600" y="473"/>
                  </a:lnTo>
                  <a:lnTo>
                    <a:pt x="20057" y="158"/>
                  </a:lnTo>
                  <a:lnTo>
                    <a:pt x="18514" y="0"/>
                  </a:lnTo>
                  <a:lnTo>
                    <a:pt x="15429" y="0"/>
                  </a:lnTo>
                  <a:lnTo>
                    <a:pt x="10800" y="158"/>
                  </a:lnTo>
                  <a:lnTo>
                    <a:pt x="7714" y="78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1" name="Freeform 191"/>
            <p:cNvSpPr/>
            <p:nvPr/>
          </p:nvSpPr>
          <p:spPr>
            <a:xfrm>
              <a:off x="248271" y="220110"/>
              <a:ext cx="12701" cy="60532"/>
            </a:xfrm>
            <a:custGeom>
              <a:avLst/>
              <a:gdLst/>
              <a:ahLst/>
              <a:cxnLst>
                <a:cxn ang="0">
                  <a:pos x="wd2" y="hd2"/>
                </a:cxn>
                <a:cxn ang="5400000">
                  <a:pos x="wd2" y="hd2"/>
                </a:cxn>
                <a:cxn ang="10800000">
                  <a:pos x="wd2" y="hd2"/>
                </a:cxn>
                <a:cxn ang="16200000">
                  <a:pos x="wd2" y="hd2"/>
                </a:cxn>
              </a:cxnLst>
              <a:rect l="0" t="0" r="r" b="b"/>
              <a:pathLst>
                <a:path w="21600" h="21600" extrusionOk="0">
                  <a:moveTo>
                    <a:pt x="0" y="651"/>
                  </a:moveTo>
                  <a:lnTo>
                    <a:pt x="0" y="21210"/>
                  </a:lnTo>
                  <a:lnTo>
                    <a:pt x="2400" y="21340"/>
                  </a:lnTo>
                  <a:lnTo>
                    <a:pt x="12000" y="21600"/>
                  </a:lnTo>
                  <a:lnTo>
                    <a:pt x="14400" y="21470"/>
                  </a:lnTo>
                  <a:lnTo>
                    <a:pt x="19200" y="21340"/>
                  </a:lnTo>
                  <a:lnTo>
                    <a:pt x="21600" y="21210"/>
                  </a:lnTo>
                  <a:lnTo>
                    <a:pt x="21600" y="390"/>
                  </a:lnTo>
                  <a:lnTo>
                    <a:pt x="19200" y="130"/>
                  </a:lnTo>
                  <a:lnTo>
                    <a:pt x="14400" y="0"/>
                  </a:lnTo>
                  <a:lnTo>
                    <a:pt x="7200" y="0"/>
                  </a:lnTo>
                  <a:lnTo>
                    <a:pt x="2400" y="130"/>
                  </a:lnTo>
                  <a:lnTo>
                    <a:pt x="0" y="390"/>
                  </a:lnTo>
                  <a:lnTo>
                    <a:pt x="0" y="651"/>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2" name="Freeform 192"/>
            <p:cNvSpPr/>
            <p:nvPr/>
          </p:nvSpPr>
          <p:spPr>
            <a:xfrm>
              <a:off x="258175" y="247624"/>
              <a:ext cx="12701" cy="48425"/>
            </a:xfrm>
            <a:custGeom>
              <a:avLst/>
              <a:gdLst/>
              <a:ahLst/>
              <a:cxnLst>
                <a:cxn ang="0">
                  <a:pos x="wd2" y="hd2"/>
                </a:cxn>
                <a:cxn ang="5400000">
                  <a:pos x="wd2" y="hd2"/>
                </a:cxn>
                <a:cxn ang="10800000">
                  <a:pos x="wd2" y="hd2"/>
                </a:cxn>
                <a:cxn ang="16200000">
                  <a:pos x="wd2" y="hd2"/>
                </a:cxn>
              </a:cxnLst>
              <a:rect l="0" t="0" r="r" b="b"/>
              <a:pathLst>
                <a:path w="21600" h="21600" extrusionOk="0">
                  <a:moveTo>
                    <a:pt x="8640" y="491"/>
                  </a:moveTo>
                  <a:lnTo>
                    <a:pt x="4320" y="3109"/>
                  </a:lnTo>
                  <a:lnTo>
                    <a:pt x="1440" y="5564"/>
                  </a:lnTo>
                  <a:lnTo>
                    <a:pt x="0" y="8182"/>
                  </a:lnTo>
                  <a:lnTo>
                    <a:pt x="0" y="10636"/>
                  </a:lnTo>
                  <a:lnTo>
                    <a:pt x="1440" y="15709"/>
                  </a:lnTo>
                  <a:lnTo>
                    <a:pt x="1440" y="20782"/>
                  </a:lnTo>
                  <a:lnTo>
                    <a:pt x="4320" y="21436"/>
                  </a:lnTo>
                  <a:lnTo>
                    <a:pt x="5760" y="21600"/>
                  </a:lnTo>
                  <a:lnTo>
                    <a:pt x="10080" y="21600"/>
                  </a:lnTo>
                  <a:lnTo>
                    <a:pt x="12960" y="21436"/>
                  </a:lnTo>
                  <a:lnTo>
                    <a:pt x="14400" y="21109"/>
                  </a:lnTo>
                  <a:lnTo>
                    <a:pt x="14400" y="15873"/>
                  </a:lnTo>
                  <a:lnTo>
                    <a:pt x="12960" y="10800"/>
                  </a:lnTo>
                  <a:lnTo>
                    <a:pt x="12960" y="8345"/>
                  </a:lnTo>
                  <a:lnTo>
                    <a:pt x="14400" y="5891"/>
                  </a:lnTo>
                  <a:lnTo>
                    <a:pt x="17280" y="3436"/>
                  </a:lnTo>
                  <a:lnTo>
                    <a:pt x="21600" y="818"/>
                  </a:lnTo>
                  <a:lnTo>
                    <a:pt x="21600" y="491"/>
                  </a:lnTo>
                  <a:lnTo>
                    <a:pt x="20160" y="327"/>
                  </a:lnTo>
                  <a:lnTo>
                    <a:pt x="18720" y="0"/>
                  </a:lnTo>
                  <a:lnTo>
                    <a:pt x="11520" y="0"/>
                  </a:lnTo>
                  <a:lnTo>
                    <a:pt x="10080" y="164"/>
                  </a:lnTo>
                  <a:lnTo>
                    <a:pt x="8640" y="491"/>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3" name="Freeform 193"/>
            <p:cNvSpPr/>
            <p:nvPr/>
          </p:nvSpPr>
          <p:spPr>
            <a:xfrm>
              <a:off x="271793" y="267434"/>
              <a:ext cx="12701" cy="36320"/>
            </a:xfrm>
            <a:custGeom>
              <a:avLst/>
              <a:gdLst/>
              <a:ahLst/>
              <a:cxnLst>
                <a:cxn ang="0">
                  <a:pos x="wd2" y="hd2"/>
                </a:cxn>
                <a:cxn ang="5400000">
                  <a:pos x="wd2" y="hd2"/>
                </a:cxn>
                <a:cxn ang="10800000">
                  <a:pos x="wd2" y="hd2"/>
                </a:cxn>
                <a:cxn ang="16200000">
                  <a:pos x="wd2" y="hd2"/>
                </a:cxn>
              </a:cxnLst>
              <a:rect l="0" t="0" r="r" b="b"/>
              <a:pathLst>
                <a:path w="21600" h="21600" extrusionOk="0">
                  <a:moveTo>
                    <a:pt x="11368" y="655"/>
                  </a:moveTo>
                  <a:lnTo>
                    <a:pt x="3411" y="10473"/>
                  </a:lnTo>
                  <a:lnTo>
                    <a:pt x="1137" y="15709"/>
                  </a:lnTo>
                  <a:lnTo>
                    <a:pt x="0" y="20727"/>
                  </a:lnTo>
                  <a:lnTo>
                    <a:pt x="0" y="21164"/>
                  </a:lnTo>
                  <a:lnTo>
                    <a:pt x="1137" y="21382"/>
                  </a:lnTo>
                  <a:lnTo>
                    <a:pt x="3411" y="21600"/>
                  </a:lnTo>
                  <a:lnTo>
                    <a:pt x="7958" y="21600"/>
                  </a:lnTo>
                  <a:lnTo>
                    <a:pt x="10232" y="21382"/>
                  </a:lnTo>
                  <a:lnTo>
                    <a:pt x="11368" y="21164"/>
                  </a:lnTo>
                  <a:lnTo>
                    <a:pt x="11368" y="20727"/>
                  </a:lnTo>
                  <a:lnTo>
                    <a:pt x="12505" y="15709"/>
                  </a:lnTo>
                  <a:lnTo>
                    <a:pt x="14779" y="10909"/>
                  </a:lnTo>
                  <a:lnTo>
                    <a:pt x="21600" y="1309"/>
                  </a:lnTo>
                  <a:lnTo>
                    <a:pt x="21600" y="873"/>
                  </a:lnTo>
                  <a:lnTo>
                    <a:pt x="20463" y="436"/>
                  </a:lnTo>
                  <a:lnTo>
                    <a:pt x="17053" y="0"/>
                  </a:lnTo>
                  <a:lnTo>
                    <a:pt x="13642" y="0"/>
                  </a:lnTo>
                  <a:lnTo>
                    <a:pt x="12505" y="436"/>
                  </a:lnTo>
                  <a:lnTo>
                    <a:pt x="11368" y="655"/>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4" name="Freeform 194"/>
            <p:cNvSpPr/>
            <p:nvPr/>
          </p:nvSpPr>
          <p:spPr>
            <a:xfrm>
              <a:off x="281285" y="282842"/>
              <a:ext cx="12701" cy="39621"/>
            </a:xfrm>
            <a:custGeom>
              <a:avLst/>
              <a:gdLst/>
              <a:ahLst/>
              <a:cxnLst>
                <a:cxn ang="0">
                  <a:pos x="wd2" y="hd2"/>
                </a:cxn>
                <a:cxn ang="5400000">
                  <a:pos x="wd2" y="hd2"/>
                </a:cxn>
                <a:cxn ang="10800000">
                  <a:pos x="wd2" y="hd2"/>
                </a:cxn>
                <a:cxn ang="16200000">
                  <a:pos x="wd2" y="hd2"/>
                </a:cxn>
              </a:cxnLst>
              <a:rect l="0" t="0" r="r" b="b"/>
              <a:pathLst>
                <a:path w="21600" h="21600" extrusionOk="0">
                  <a:moveTo>
                    <a:pt x="0" y="982"/>
                  </a:moveTo>
                  <a:lnTo>
                    <a:pt x="0" y="21011"/>
                  </a:lnTo>
                  <a:lnTo>
                    <a:pt x="2400" y="21404"/>
                  </a:lnTo>
                  <a:lnTo>
                    <a:pt x="7200" y="21404"/>
                  </a:lnTo>
                  <a:lnTo>
                    <a:pt x="9600" y="21600"/>
                  </a:lnTo>
                  <a:lnTo>
                    <a:pt x="14400" y="21404"/>
                  </a:lnTo>
                  <a:lnTo>
                    <a:pt x="16800" y="21404"/>
                  </a:lnTo>
                  <a:lnTo>
                    <a:pt x="21600" y="21011"/>
                  </a:lnTo>
                  <a:lnTo>
                    <a:pt x="21600" y="589"/>
                  </a:lnTo>
                  <a:lnTo>
                    <a:pt x="16800" y="393"/>
                  </a:lnTo>
                  <a:lnTo>
                    <a:pt x="14400" y="196"/>
                  </a:lnTo>
                  <a:lnTo>
                    <a:pt x="9600" y="0"/>
                  </a:lnTo>
                  <a:lnTo>
                    <a:pt x="7200" y="196"/>
                  </a:lnTo>
                  <a:lnTo>
                    <a:pt x="2400" y="393"/>
                  </a:lnTo>
                  <a:lnTo>
                    <a:pt x="0" y="589"/>
                  </a:lnTo>
                  <a:lnTo>
                    <a:pt x="0" y="98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5" name="Freeform 195"/>
            <p:cNvSpPr/>
            <p:nvPr/>
          </p:nvSpPr>
          <p:spPr>
            <a:xfrm>
              <a:off x="226812" y="393998"/>
              <a:ext cx="12701" cy="18711"/>
            </a:xfrm>
            <a:custGeom>
              <a:avLst/>
              <a:gdLst/>
              <a:ahLst/>
              <a:cxnLst>
                <a:cxn ang="0">
                  <a:pos x="wd2" y="hd2"/>
                </a:cxn>
                <a:cxn ang="5400000">
                  <a:pos x="wd2" y="hd2"/>
                </a:cxn>
                <a:cxn ang="10800000">
                  <a:pos x="wd2" y="hd2"/>
                </a:cxn>
                <a:cxn ang="16200000">
                  <a:pos x="wd2" y="hd2"/>
                </a:cxn>
              </a:cxnLst>
              <a:rect l="0" t="0" r="r" b="b"/>
              <a:pathLst>
                <a:path w="21600" h="21600" extrusionOk="0">
                  <a:moveTo>
                    <a:pt x="21600" y="19482"/>
                  </a:moveTo>
                  <a:lnTo>
                    <a:pt x="17280" y="15247"/>
                  </a:lnTo>
                  <a:lnTo>
                    <a:pt x="15840" y="11012"/>
                  </a:lnTo>
                  <a:lnTo>
                    <a:pt x="14400" y="2118"/>
                  </a:lnTo>
                  <a:lnTo>
                    <a:pt x="14400" y="1271"/>
                  </a:lnTo>
                  <a:lnTo>
                    <a:pt x="11520" y="424"/>
                  </a:lnTo>
                  <a:lnTo>
                    <a:pt x="8640" y="424"/>
                  </a:lnTo>
                  <a:lnTo>
                    <a:pt x="7200" y="0"/>
                  </a:lnTo>
                  <a:lnTo>
                    <a:pt x="4320" y="424"/>
                  </a:lnTo>
                  <a:lnTo>
                    <a:pt x="1440" y="424"/>
                  </a:lnTo>
                  <a:lnTo>
                    <a:pt x="0" y="1271"/>
                  </a:lnTo>
                  <a:lnTo>
                    <a:pt x="0" y="2118"/>
                  </a:lnTo>
                  <a:lnTo>
                    <a:pt x="1440" y="11435"/>
                  </a:lnTo>
                  <a:lnTo>
                    <a:pt x="2880" y="16094"/>
                  </a:lnTo>
                  <a:lnTo>
                    <a:pt x="7200" y="20329"/>
                  </a:lnTo>
                  <a:lnTo>
                    <a:pt x="8640" y="21176"/>
                  </a:lnTo>
                  <a:lnTo>
                    <a:pt x="10080" y="21600"/>
                  </a:lnTo>
                  <a:lnTo>
                    <a:pt x="18720" y="21600"/>
                  </a:lnTo>
                  <a:lnTo>
                    <a:pt x="20160" y="20753"/>
                  </a:lnTo>
                  <a:lnTo>
                    <a:pt x="21600" y="20329"/>
                  </a:lnTo>
                  <a:lnTo>
                    <a:pt x="21600" y="1948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6" name="Freeform 196"/>
            <p:cNvSpPr/>
            <p:nvPr/>
          </p:nvSpPr>
          <p:spPr>
            <a:xfrm>
              <a:off x="245382" y="393998"/>
              <a:ext cx="12701" cy="24213"/>
            </a:xfrm>
            <a:custGeom>
              <a:avLst/>
              <a:gdLst/>
              <a:ahLst/>
              <a:cxnLst>
                <a:cxn ang="0">
                  <a:pos x="wd2" y="hd2"/>
                </a:cxn>
                <a:cxn ang="5400000">
                  <a:pos x="wd2" y="hd2"/>
                </a:cxn>
                <a:cxn ang="10800000">
                  <a:pos x="wd2" y="hd2"/>
                </a:cxn>
                <a:cxn ang="16200000">
                  <a:pos x="wd2" y="hd2"/>
                </a:cxn>
              </a:cxnLst>
              <a:rect l="0" t="0" r="r" b="b"/>
              <a:pathLst>
                <a:path w="21600" h="21600" extrusionOk="0">
                  <a:moveTo>
                    <a:pt x="16200" y="12764"/>
                  </a:moveTo>
                  <a:lnTo>
                    <a:pt x="12600" y="10145"/>
                  </a:lnTo>
                  <a:lnTo>
                    <a:pt x="10800" y="7527"/>
                  </a:lnTo>
                  <a:lnTo>
                    <a:pt x="8100" y="4255"/>
                  </a:lnTo>
                  <a:lnTo>
                    <a:pt x="8100" y="1636"/>
                  </a:lnTo>
                  <a:lnTo>
                    <a:pt x="6300" y="327"/>
                  </a:lnTo>
                  <a:lnTo>
                    <a:pt x="5400" y="327"/>
                  </a:lnTo>
                  <a:lnTo>
                    <a:pt x="3600" y="0"/>
                  </a:lnTo>
                  <a:lnTo>
                    <a:pt x="2700" y="327"/>
                  </a:lnTo>
                  <a:lnTo>
                    <a:pt x="900" y="327"/>
                  </a:lnTo>
                  <a:lnTo>
                    <a:pt x="0" y="982"/>
                  </a:lnTo>
                  <a:lnTo>
                    <a:pt x="0" y="5564"/>
                  </a:lnTo>
                  <a:lnTo>
                    <a:pt x="900" y="7855"/>
                  </a:lnTo>
                  <a:lnTo>
                    <a:pt x="2700" y="9818"/>
                  </a:lnTo>
                  <a:lnTo>
                    <a:pt x="5400" y="12436"/>
                  </a:lnTo>
                  <a:lnTo>
                    <a:pt x="8100" y="14727"/>
                  </a:lnTo>
                  <a:lnTo>
                    <a:pt x="11700" y="17673"/>
                  </a:lnTo>
                  <a:lnTo>
                    <a:pt x="12600" y="20291"/>
                  </a:lnTo>
                  <a:lnTo>
                    <a:pt x="13500" y="20945"/>
                  </a:lnTo>
                  <a:lnTo>
                    <a:pt x="14400" y="21273"/>
                  </a:lnTo>
                  <a:lnTo>
                    <a:pt x="16200" y="21600"/>
                  </a:lnTo>
                  <a:lnTo>
                    <a:pt x="18900" y="21600"/>
                  </a:lnTo>
                  <a:lnTo>
                    <a:pt x="20700" y="20945"/>
                  </a:lnTo>
                  <a:lnTo>
                    <a:pt x="21600" y="20291"/>
                  </a:lnTo>
                  <a:lnTo>
                    <a:pt x="20700" y="18327"/>
                  </a:lnTo>
                  <a:lnTo>
                    <a:pt x="19800" y="16036"/>
                  </a:lnTo>
                  <a:lnTo>
                    <a:pt x="16200" y="12764"/>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7" name="Freeform 197"/>
            <p:cNvSpPr/>
            <p:nvPr/>
          </p:nvSpPr>
          <p:spPr>
            <a:xfrm>
              <a:off x="262714" y="399500"/>
              <a:ext cx="12701" cy="30817"/>
            </a:xfrm>
            <a:custGeom>
              <a:avLst/>
              <a:gdLst/>
              <a:ahLst/>
              <a:cxnLst>
                <a:cxn ang="0">
                  <a:pos x="wd2" y="hd2"/>
                </a:cxn>
                <a:cxn ang="5400000">
                  <a:pos x="wd2" y="hd2"/>
                </a:cxn>
                <a:cxn ang="10800000">
                  <a:pos x="wd2" y="hd2"/>
                </a:cxn>
                <a:cxn ang="16200000">
                  <a:pos x="wd2" y="hd2"/>
                </a:cxn>
              </a:cxnLst>
              <a:rect l="0" t="0" r="r" b="b"/>
              <a:pathLst>
                <a:path w="21600" h="21600" extrusionOk="0">
                  <a:moveTo>
                    <a:pt x="11368" y="1016"/>
                  </a:moveTo>
                  <a:lnTo>
                    <a:pt x="11368" y="508"/>
                  </a:lnTo>
                  <a:lnTo>
                    <a:pt x="10232" y="254"/>
                  </a:lnTo>
                  <a:lnTo>
                    <a:pt x="6821" y="0"/>
                  </a:lnTo>
                  <a:lnTo>
                    <a:pt x="3411" y="0"/>
                  </a:lnTo>
                  <a:lnTo>
                    <a:pt x="1137" y="254"/>
                  </a:lnTo>
                  <a:lnTo>
                    <a:pt x="0" y="508"/>
                  </a:lnTo>
                  <a:lnTo>
                    <a:pt x="0" y="1016"/>
                  </a:lnTo>
                  <a:lnTo>
                    <a:pt x="1137" y="6099"/>
                  </a:lnTo>
                  <a:lnTo>
                    <a:pt x="3411" y="11181"/>
                  </a:lnTo>
                  <a:lnTo>
                    <a:pt x="6821" y="16009"/>
                  </a:lnTo>
                  <a:lnTo>
                    <a:pt x="11368" y="20838"/>
                  </a:lnTo>
                  <a:lnTo>
                    <a:pt x="12505" y="21346"/>
                  </a:lnTo>
                  <a:lnTo>
                    <a:pt x="13642" y="21600"/>
                  </a:lnTo>
                  <a:lnTo>
                    <a:pt x="18189" y="21600"/>
                  </a:lnTo>
                  <a:lnTo>
                    <a:pt x="21600" y="20838"/>
                  </a:lnTo>
                  <a:lnTo>
                    <a:pt x="21600" y="20329"/>
                  </a:lnTo>
                  <a:lnTo>
                    <a:pt x="18189" y="15501"/>
                  </a:lnTo>
                  <a:lnTo>
                    <a:pt x="14779" y="10927"/>
                  </a:lnTo>
                  <a:lnTo>
                    <a:pt x="12505" y="6099"/>
                  </a:lnTo>
                  <a:lnTo>
                    <a:pt x="11368" y="1016"/>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8" name="Freeform 198"/>
            <p:cNvSpPr/>
            <p:nvPr/>
          </p:nvSpPr>
          <p:spPr>
            <a:xfrm>
              <a:off x="111675" y="129865"/>
              <a:ext cx="12701" cy="73738"/>
            </a:xfrm>
            <a:custGeom>
              <a:avLst/>
              <a:gdLst/>
              <a:ahLst/>
              <a:cxnLst>
                <a:cxn ang="0">
                  <a:pos x="wd2" y="hd2"/>
                </a:cxn>
                <a:cxn ang="5400000">
                  <a:pos x="wd2" y="hd2"/>
                </a:cxn>
                <a:cxn ang="10800000">
                  <a:pos x="wd2" y="hd2"/>
                </a:cxn>
                <a:cxn ang="16200000">
                  <a:pos x="wd2" y="hd2"/>
                </a:cxn>
              </a:cxnLst>
              <a:rect l="0" t="0" r="r" b="b"/>
              <a:pathLst>
                <a:path w="21600" h="21600" extrusionOk="0">
                  <a:moveTo>
                    <a:pt x="14152" y="326"/>
                  </a:moveTo>
                  <a:lnTo>
                    <a:pt x="10428" y="2605"/>
                  </a:lnTo>
                  <a:lnTo>
                    <a:pt x="9683" y="3690"/>
                  </a:lnTo>
                  <a:lnTo>
                    <a:pt x="9683" y="13459"/>
                  </a:lnTo>
                  <a:lnTo>
                    <a:pt x="8938" y="14762"/>
                  </a:lnTo>
                  <a:lnTo>
                    <a:pt x="7448" y="16173"/>
                  </a:lnTo>
                  <a:lnTo>
                    <a:pt x="2979" y="18561"/>
                  </a:lnTo>
                  <a:lnTo>
                    <a:pt x="1490" y="19863"/>
                  </a:lnTo>
                  <a:lnTo>
                    <a:pt x="0" y="21057"/>
                  </a:lnTo>
                  <a:lnTo>
                    <a:pt x="745" y="21274"/>
                  </a:lnTo>
                  <a:lnTo>
                    <a:pt x="2234" y="21491"/>
                  </a:lnTo>
                  <a:lnTo>
                    <a:pt x="3724" y="21600"/>
                  </a:lnTo>
                  <a:lnTo>
                    <a:pt x="4469" y="21491"/>
                  </a:lnTo>
                  <a:lnTo>
                    <a:pt x="5959" y="21383"/>
                  </a:lnTo>
                  <a:lnTo>
                    <a:pt x="6703" y="21274"/>
                  </a:lnTo>
                  <a:lnTo>
                    <a:pt x="7448" y="21057"/>
                  </a:lnTo>
                  <a:lnTo>
                    <a:pt x="8193" y="19755"/>
                  </a:lnTo>
                  <a:lnTo>
                    <a:pt x="10428" y="18344"/>
                  </a:lnTo>
                  <a:lnTo>
                    <a:pt x="14897" y="15630"/>
                  </a:lnTo>
                  <a:lnTo>
                    <a:pt x="16386" y="14653"/>
                  </a:lnTo>
                  <a:lnTo>
                    <a:pt x="16386" y="5970"/>
                  </a:lnTo>
                  <a:lnTo>
                    <a:pt x="17131" y="3365"/>
                  </a:lnTo>
                  <a:lnTo>
                    <a:pt x="18621" y="1954"/>
                  </a:lnTo>
                  <a:lnTo>
                    <a:pt x="21600" y="651"/>
                  </a:lnTo>
                  <a:lnTo>
                    <a:pt x="21600" y="434"/>
                  </a:lnTo>
                  <a:lnTo>
                    <a:pt x="20855" y="217"/>
                  </a:lnTo>
                  <a:lnTo>
                    <a:pt x="20110" y="109"/>
                  </a:lnTo>
                  <a:lnTo>
                    <a:pt x="17876" y="0"/>
                  </a:lnTo>
                  <a:lnTo>
                    <a:pt x="15641" y="0"/>
                  </a:lnTo>
                  <a:lnTo>
                    <a:pt x="14897" y="217"/>
                  </a:lnTo>
                  <a:lnTo>
                    <a:pt x="14152" y="326"/>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79" name="Freeform 199"/>
            <p:cNvSpPr/>
            <p:nvPr/>
          </p:nvSpPr>
          <p:spPr>
            <a:xfrm>
              <a:off x="137261" y="167284"/>
              <a:ext cx="12701" cy="61632"/>
            </a:xfrm>
            <a:custGeom>
              <a:avLst/>
              <a:gdLst/>
              <a:ahLst/>
              <a:cxnLst>
                <a:cxn ang="0">
                  <a:pos x="wd2" y="hd2"/>
                </a:cxn>
                <a:cxn ang="5400000">
                  <a:pos x="wd2" y="hd2"/>
                </a:cxn>
                <a:cxn ang="10800000">
                  <a:pos x="wd2" y="hd2"/>
                </a:cxn>
                <a:cxn ang="16200000">
                  <a:pos x="wd2" y="hd2"/>
                </a:cxn>
              </a:cxnLst>
              <a:rect l="0" t="0" r="r" b="b"/>
              <a:pathLst>
                <a:path w="21600" h="21600" extrusionOk="0">
                  <a:moveTo>
                    <a:pt x="15600" y="388"/>
                  </a:moveTo>
                  <a:lnTo>
                    <a:pt x="10800" y="5432"/>
                  </a:lnTo>
                  <a:lnTo>
                    <a:pt x="6600" y="10735"/>
                  </a:lnTo>
                  <a:lnTo>
                    <a:pt x="3600" y="15909"/>
                  </a:lnTo>
                  <a:lnTo>
                    <a:pt x="0" y="20953"/>
                  </a:lnTo>
                  <a:lnTo>
                    <a:pt x="0" y="21212"/>
                  </a:lnTo>
                  <a:lnTo>
                    <a:pt x="1800" y="21600"/>
                  </a:lnTo>
                  <a:lnTo>
                    <a:pt x="3000" y="21600"/>
                  </a:lnTo>
                  <a:lnTo>
                    <a:pt x="4800" y="21471"/>
                  </a:lnTo>
                  <a:lnTo>
                    <a:pt x="6000" y="21212"/>
                  </a:lnTo>
                  <a:lnTo>
                    <a:pt x="6000" y="20953"/>
                  </a:lnTo>
                  <a:lnTo>
                    <a:pt x="12000" y="10865"/>
                  </a:lnTo>
                  <a:lnTo>
                    <a:pt x="15600" y="5820"/>
                  </a:lnTo>
                  <a:lnTo>
                    <a:pt x="21600" y="776"/>
                  </a:lnTo>
                  <a:lnTo>
                    <a:pt x="21600" y="517"/>
                  </a:lnTo>
                  <a:lnTo>
                    <a:pt x="21000" y="259"/>
                  </a:lnTo>
                  <a:lnTo>
                    <a:pt x="20400" y="129"/>
                  </a:lnTo>
                  <a:lnTo>
                    <a:pt x="18600" y="0"/>
                  </a:lnTo>
                  <a:lnTo>
                    <a:pt x="16800" y="0"/>
                  </a:lnTo>
                  <a:lnTo>
                    <a:pt x="15600" y="129"/>
                  </a:lnTo>
                  <a:lnTo>
                    <a:pt x="15600" y="388"/>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0" name="Freeform 200"/>
            <p:cNvSpPr/>
            <p:nvPr/>
          </p:nvSpPr>
          <p:spPr>
            <a:xfrm>
              <a:off x="166561" y="209105"/>
              <a:ext cx="12701" cy="66034"/>
            </a:xfrm>
            <a:custGeom>
              <a:avLst/>
              <a:gdLst/>
              <a:ahLst/>
              <a:cxnLst>
                <a:cxn ang="0">
                  <a:pos x="wd2" y="hd2"/>
                </a:cxn>
                <a:cxn ang="5400000">
                  <a:pos x="wd2" y="hd2"/>
                </a:cxn>
                <a:cxn ang="10800000">
                  <a:pos x="wd2" y="hd2"/>
                </a:cxn>
                <a:cxn ang="16200000">
                  <a:pos x="wd2" y="hd2"/>
                </a:cxn>
              </a:cxnLst>
              <a:rect l="0" t="0" r="r" b="b"/>
              <a:pathLst>
                <a:path w="21600" h="21600" extrusionOk="0">
                  <a:moveTo>
                    <a:pt x="16046" y="603"/>
                  </a:moveTo>
                  <a:lnTo>
                    <a:pt x="15429" y="3137"/>
                  </a:lnTo>
                  <a:lnTo>
                    <a:pt x="14194" y="5551"/>
                  </a:lnTo>
                  <a:lnTo>
                    <a:pt x="12343" y="8085"/>
                  </a:lnTo>
                  <a:lnTo>
                    <a:pt x="8640" y="10619"/>
                  </a:lnTo>
                  <a:lnTo>
                    <a:pt x="6789" y="11826"/>
                  </a:lnTo>
                  <a:lnTo>
                    <a:pt x="5554" y="13153"/>
                  </a:lnTo>
                  <a:lnTo>
                    <a:pt x="1851" y="18463"/>
                  </a:lnTo>
                  <a:lnTo>
                    <a:pt x="0" y="20997"/>
                  </a:lnTo>
                  <a:lnTo>
                    <a:pt x="0" y="21238"/>
                  </a:lnTo>
                  <a:lnTo>
                    <a:pt x="617" y="21359"/>
                  </a:lnTo>
                  <a:lnTo>
                    <a:pt x="2469" y="21600"/>
                  </a:lnTo>
                  <a:lnTo>
                    <a:pt x="4320" y="21600"/>
                  </a:lnTo>
                  <a:lnTo>
                    <a:pt x="4937" y="21479"/>
                  </a:lnTo>
                  <a:lnTo>
                    <a:pt x="5554" y="21238"/>
                  </a:lnTo>
                  <a:lnTo>
                    <a:pt x="7406" y="18704"/>
                  </a:lnTo>
                  <a:lnTo>
                    <a:pt x="11109" y="13394"/>
                  </a:lnTo>
                  <a:lnTo>
                    <a:pt x="14811" y="10981"/>
                  </a:lnTo>
                  <a:lnTo>
                    <a:pt x="17280" y="8326"/>
                  </a:lnTo>
                  <a:lnTo>
                    <a:pt x="19749" y="5792"/>
                  </a:lnTo>
                  <a:lnTo>
                    <a:pt x="20983" y="3258"/>
                  </a:lnTo>
                  <a:lnTo>
                    <a:pt x="21600" y="603"/>
                  </a:lnTo>
                  <a:lnTo>
                    <a:pt x="20366" y="121"/>
                  </a:lnTo>
                  <a:lnTo>
                    <a:pt x="19749" y="0"/>
                  </a:lnTo>
                  <a:lnTo>
                    <a:pt x="17280" y="0"/>
                  </a:lnTo>
                  <a:lnTo>
                    <a:pt x="16663" y="121"/>
                  </a:lnTo>
                  <a:lnTo>
                    <a:pt x="16046" y="362"/>
                  </a:lnTo>
                  <a:lnTo>
                    <a:pt x="16046" y="603"/>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1" name="Freeform 201"/>
            <p:cNvSpPr/>
            <p:nvPr/>
          </p:nvSpPr>
          <p:spPr>
            <a:xfrm>
              <a:off x="190909" y="225613"/>
              <a:ext cx="12701" cy="28615"/>
            </a:xfrm>
            <a:custGeom>
              <a:avLst/>
              <a:gdLst/>
              <a:ahLst/>
              <a:cxnLst>
                <a:cxn ang="0">
                  <a:pos x="wd2" y="hd2"/>
                </a:cxn>
                <a:cxn ang="5400000">
                  <a:pos x="wd2" y="hd2"/>
                </a:cxn>
                <a:cxn ang="10800000">
                  <a:pos x="wd2" y="hd2"/>
                </a:cxn>
                <a:cxn ang="16200000">
                  <a:pos x="wd2" y="hd2"/>
                </a:cxn>
              </a:cxnLst>
              <a:rect l="0" t="0" r="r" b="b"/>
              <a:pathLst>
                <a:path w="21600" h="21600" extrusionOk="0">
                  <a:moveTo>
                    <a:pt x="11782" y="820"/>
                  </a:moveTo>
                  <a:lnTo>
                    <a:pt x="7855" y="5742"/>
                  </a:lnTo>
                  <a:lnTo>
                    <a:pt x="5891" y="10390"/>
                  </a:lnTo>
                  <a:lnTo>
                    <a:pt x="2945" y="15311"/>
                  </a:lnTo>
                  <a:lnTo>
                    <a:pt x="0" y="19959"/>
                  </a:lnTo>
                  <a:lnTo>
                    <a:pt x="0" y="20780"/>
                  </a:lnTo>
                  <a:lnTo>
                    <a:pt x="2945" y="21600"/>
                  </a:lnTo>
                  <a:lnTo>
                    <a:pt x="6873" y="21600"/>
                  </a:lnTo>
                  <a:lnTo>
                    <a:pt x="7855" y="21327"/>
                  </a:lnTo>
                  <a:lnTo>
                    <a:pt x="8836" y="20780"/>
                  </a:lnTo>
                  <a:lnTo>
                    <a:pt x="11782" y="15858"/>
                  </a:lnTo>
                  <a:lnTo>
                    <a:pt x="13745" y="10937"/>
                  </a:lnTo>
                  <a:lnTo>
                    <a:pt x="16691" y="6289"/>
                  </a:lnTo>
                  <a:lnTo>
                    <a:pt x="21600" y="1641"/>
                  </a:lnTo>
                  <a:lnTo>
                    <a:pt x="21600" y="547"/>
                  </a:lnTo>
                  <a:lnTo>
                    <a:pt x="20618" y="273"/>
                  </a:lnTo>
                  <a:lnTo>
                    <a:pt x="18655" y="0"/>
                  </a:lnTo>
                  <a:lnTo>
                    <a:pt x="14727" y="0"/>
                  </a:lnTo>
                  <a:lnTo>
                    <a:pt x="12764" y="273"/>
                  </a:lnTo>
                  <a:lnTo>
                    <a:pt x="11782" y="82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2" name="Freeform 202"/>
            <p:cNvSpPr/>
            <p:nvPr/>
          </p:nvSpPr>
          <p:spPr>
            <a:xfrm>
              <a:off x="209066" y="259730"/>
              <a:ext cx="12701" cy="31918"/>
            </a:xfrm>
            <a:custGeom>
              <a:avLst/>
              <a:gdLst/>
              <a:ahLst/>
              <a:cxnLst>
                <a:cxn ang="0">
                  <a:pos x="wd2" y="hd2"/>
                </a:cxn>
                <a:cxn ang="5400000">
                  <a:pos x="wd2" y="hd2"/>
                </a:cxn>
                <a:cxn ang="10800000">
                  <a:pos x="wd2" y="hd2"/>
                </a:cxn>
                <a:cxn ang="16200000">
                  <a:pos x="wd2" y="hd2"/>
                </a:cxn>
              </a:cxnLst>
              <a:rect l="0" t="0" r="r" b="b"/>
              <a:pathLst>
                <a:path w="21600" h="21600" extrusionOk="0">
                  <a:moveTo>
                    <a:pt x="14897" y="762"/>
                  </a:moveTo>
                  <a:lnTo>
                    <a:pt x="0" y="20075"/>
                  </a:lnTo>
                  <a:lnTo>
                    <a:pt x="0" y="20584"/>
                  </a:lnTo>
                  <a:lnTo>
                    <a:pt x="745" y="21092"/>
                  </a:lnTo>
                  <a:lnTo>
                    <a:pt x="1490" y="21346"/>
                  </a:lnTo>
                  <a:lnTo>
                    <a:pt x="2979" y="21600"/>
                  </a:lnTo>
                  <a:lnTo>
                    <a:pt x="5214" y="21600"/>
                  </a:lnTo>
                  <a:lnTo>
                    <a:pt x="5959" y="21346"/>
                  </a:lnTo>
                  <a:lnTo>
                    <a:pt x="6703" y="20838"/>
                  </a:lnTo>
                  <a:lnTo>
                    <a:pt x="20855" y="1271"/>
                  </a:lnTo>
                  <a:lnTo>
                    <a:pt x="21600" y="762"/>
                  </a:lnTo>
                  <a:lnTo>
                    <a:pt x="20110" y="254"/>
                  </a:lnTo>
                  <a:lnTo>
                    <a:pt x="18621" y="0"/>
                  </a:lnTo>
                  <a:lnTo>
                    <a:pt x="16386" y="0"/>
                  </a:lnTo>
                  <a:lnTo>
                    <a:pt x="14897" y="254"/>
                  </a:lnTo>
                  <a:lnTo>
                    <a:pt x="14897" y="76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3" name="Freeform 203"/>
            <p:cNvSpPr/>
            <p:nvPr/>
          </p:nvSpPr>
          <p:spPr>
            <a:xfrm>
              <a:off x="252810" y="336769"/>
              <a:ext cx="12701" cy="42923"/>
            </a:xfrm>
            <a:custGeom>
              <a:avLst/>
              <a:gdLst/>
              <a:ahLst/>
              <a:cxnLst>
                <a:cxn ang="0">
                  <a:pos x="wd2" y="hd2"/>
                </a:cxn>
                <a:cxn ang="5400000">
                  <a:pos x="wd2" y="hd2"/>
                </a:cxn>
                <a:cxn ang="10800000">
                  <a:pos x="wd2" y="hd2"/>
                </a:cxn>
                <a:cxn ang="16200000">
                  <a:pos x="wd2" y="hd2"/>
                </a:cxn>
              </a:cxnLst>
              <a:rect l="0" t="0" r="r" b="b"/>
              <a:pathLst>
                <a:path w="21600" h="21600" extrusionOk="0">
                  <a:moveTo>
                    <a:pt x="14152" y="745"/>
                  </a:moveTo>
                  <a:lnTo>
                    <a:pt x="14152" y="2234"/>
                  </a:lnTo>
                  <a:lnTo>
                    <a:pt x="12662" y="3538"/>
                  </a:lnTo>
                  <a:lnTo>
                    <a:pt x="8938" y="6517"/>
                  </a:lnTo>
                  <a:lnTo>
                    <a:pt x="5959" y="9310"/>
                  </a:lnTo>
                  <a:lnTo>
                    <a:pt x="5214" y="10800"/>
                  </a:lnTo>
                  <a:lnTo>
                    <a:pt x="4469" y="12103"/>
                  </a:lnTo>
                  <a:lnTo>
                    <a:pt x="4469" y="14152"/>
                  </a:lnTo>
                  <a:lnTo>
                    <a:pt x="3724" y="16572"/>
                  </a:lnTo>
                  <a:lnTo>
                    <a:pt x="2979" y="18434"/>
                  </a:lnTo>
                  <a:lnTo>
                    <a:pt x="0" y="20483"/>
                  </a:lnTo>
                  <a:lnTo>
                    <a:pt x="0" y="21041"/>
                  </a:lnTo>
                  <a:lnTo>
                    <a:pt x="745" y="21600"/>
                  </a:lnTo>
                  <a:lnTo>
                    <a:pt x="4469" y="21600"/>
                  </a:lnTo>
                  <a:lnTo>
                    <a:pt x="5959" y="21228"/>
                  </a:lnTo>
                  <a:lnTo>
                    <a:pt x="6703" y="20855"/>
                  </a:lnTo>
                  <a:lnTo>
                    <a:pt x="8938" y="18993"/>
                  </a:lnTo>
                  <a:lnTo>
                    <a:pt x="10428" y="17131"/>
                  </a:lnTo>
                  <a:lnTo>
                    <a:pt x="11172" y="14897"/>
                  </a:lnTo>
                  <a:lnTo>
                    <a:pt x="11172" y="13034"/>
                  </a:lnTo>
                  <a:lnTo>
                    <a:pt x="12662" y="11545"/>
                  </a:lnTo>
                  <a:lnTo>
                    <a:pt x="13407" y="10055"/>
                  </a:lnTo>
                  <a:lnTo>
                    <a:pt x="19366" y="3724"/>
                  </a:lnTo>
                  <a:lnTo>
                    <a:pt x="20855" y="2234"/>
                  </a:lnTo>
                  <a:lnTo>
                    <a:pt x="21600" y="745"/>
                  </a:lnTo>
                  <a:lnTo>
                    <a:pt x="20855" y="372"/>
                  </a:lnTo>
                  <a:lnTo>
                    <a:pt x="19366" y="0"/>
                  </a:lnTo>
                  <a:lnTo>
                    <a:pt x="16386" y="0"/>
                  </a:lnTo>
                  <a:lnTo>
                    <a:pt x="14897" y="372"/>
                  </a:lnTo>
                  <a:lnTo>
                    <a:pt x="14152" y="745"/>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4" name="Freeform 204"/>
            <p:cNvSpPr/>
            <p:nvPr/>
          </p:nvSpPr>
          <p:spPr>
            <a:xfrm>
              <a:off x="265603" y="329065"/>
              <a:ext cx="12701" cy="42923"/>
            </a:xfrm>
            <a:custGeom>
              <a:avLst/>
              <a:gdLst/>
              <a:ahLst/>
              <a:cxnLst>
                <a:cxn ang="0">
                  <a:pos x="wd2" y="hd2"/>
                </a:cxn>
                <a:cxn ang="5400000">
                  <a:pos x="wd2" y="hd2"/>
                </a:cxn>
                <a:cxn ang="10800000">
                  <a:pos x="wd2" y="hd2"/>
                </a:cxn>
                <a:cxn ang="16200000">
                  <a:pos x="wd2" y="hd2"/>
                </a:cxn>
              </a:cxnLst>
              <a:rect l="0" t="0" r="r" b="b"/>
              <a:pathLst>
                <a:path w="21600" h="21600" extrusionOk="0">
                  <a:moveTo>
                    <a:pt x="12343" y="923"/>
                  </a:moveTo>
                  <a:lnTo>
                    <a:pt x="10286" y="5908"/>
                  </a:lnTo>
                  <a:lnTo>
                    <a:pt x="2057" y="15877"/>
                  </a:lnTo>
                  <a:lnTo>
                    <a:pt x="0" y="20862"/>
                  </a:lnTo>
                  <a:lnTo>
                    <a:pt x="0" y="21231"/>
                  </a:lnTo>
                  <a:lnTo>
                    <a:pt x="1029" y="21415"/>
                  </a:lnTo>
                  <a:lnTo>
                    <a:pt x="3086" y="21600"/>
                  </a:lnTo>
                  <a:lnTo>
                    <a:pt x="6171" y="21600"/>
                  </a:lnTo>
                  <a:lnTo>
                    <a:pt x="8229" y="21415"/>
                  </a:lnTo>
                  <a:lnTo>
                    <a:pt x="9257" y="21231"/>
                  </a:lnTo>
                  <a:lnTo>
                    <a:pt x="9257" y="20862"/>
                  </a:lnTo>
                  <a:lnTo>
                    <a:pt x="11314" y="15877"/>
                  </a:lnTo>
                  <a:lnTo>
                    <a:pt x="19543" y="5908"/>
                  </a:lnTo>
                  <a:lnTo>
                    <a:pt x="21600" y="923"/>
                  </a:lnTo>
                  <a:lnTo>
                    <a:pt x="21600" y="554"/>
                  </a:lnTo>
                  <a:lnTo>
                    <a:pt x="19543" y="185"/>
                  </a:lnTo>
                  <a:lnTo>
                    <a:pt x="17486" y="0"/>
                  </a:lnTo>
                  <a:lnTo>
                    <a:pt x="15429" y="185"/>
                  </a:lnTo>
                  <a:lnTo>
                    <a:pt x="13371" y="554"/>
                  </a:lnTo>
                  <a:lnTo>
                    <a:pt x="12343" y="923"/>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5" name="Freeform 206"/>
            <p:cNvSpPr/>
            <p:nvPr/>
          </p:nvSpPr>
          <p:spPr>
            <a:xfrm>
              <a:off x="27236" y="46223"/>
              <a:ext cx="288874" cy="398402"/>
            </a:xfrm>
            <a:custGeom>
              <a:avLst/>
              <a:gdLst/>
              <a:ahLst/>
              <a:cxnLst>
                <a:cxn ang="0">
                  <a:pos x="wd2" y="hd2"/>
                </a:cxn>
                <a:cxn ang="5400000">
                  <a:pos x="wd2" y="hd2"/>
                </a:cxn>
                <a:cxn ang="10800000">
                  <a:pos x="wd2" y="hd2"/>
                </a:cxn>
                <a:cxn ang="16200000">
                  <a:pos x="wd2" y="hd2"/>
                </a:cxn>
              </a:cxnLst>
              <a:rect l="0" t="0" r="r" b="b"/>
              <a:pathLst>
                <a:path w="21600" h="21600" extrusionOk="0">
                  <a:moveTo>
                    <a:pt x="20367" y="21600"/>
                  </a:moveTo>
                  <a:lnTo>
                    <a:pt x="19565" y="21521"/>
                  </a:lnTo>
                  <a:lnTo>
                    <a:pt x="18723" y="21401"/>
                  </a:lnTo>
                  <a:lnTo>
                    <a:pt x="17798" y="21223"/>
                  </a:lnTo>
                  <a:lnTo>
                    <a:pt x="16791" y="20965"/>
                  </a:lnTo>
                  <a:lnTo>
                    <a:pt x="15434" y="20667"/>
                  </a:lnTo>
                  <a:lnTo>
                    <a:pt x="14962" y="20587"/>
                  </a:lnTo>
                  <a:lnTo>
                    <a:pt x="14715" y="20548"/>
                  </a:lnTo>
                  <a:lnTo>
                    <a:pt x="14510" y="20468"/>
                  </a:lnTo>
                  <a:lnTo>
                    <a:pt x="14099" y="20349"/>
                  </a:lnTo>
                  <a:lnTo>
                    <a:pt x="13831" y="20250"/>
                  </a:lnTo>
                  <a:lnTo>
                    <a:pt x="13544" y="20171"/>
                  </a:lnTo>
                  <a:lnTo>
                    <a:pt x="13441" y="20151"/>
                  </a:lnTo>
                  <a:lnTo>
                    <a:pt x="13379" y="20111"/>
                  </a:lnTo>
                  <a:lnTo>
                    <a:pt x="13338" y="20071"/>
                  </a:lnTo>
                  <a:lnTo>
                    <a:pt x="13256" y="20051"/>
                  </a:lnTo>
                  <a:lnTo>
                    <a:pt x="13153" y="19972"/>
                  </a:lnTo>
                  <a:lnTo>
                    <a:pt x="13050" y="19873"/>
                  </a:lnTo>
                  <a:lnTo>
                    <a:pt x="12907" y="19674"/>
                  </a:lnTo>
                  <a:lnTo>
                    <a:pt x="12722" y="19496"/>
                  </a:lnTo>
                  <a:lnTo>
                    <a:pt x="12619" y="19436"/>
                  </a:lnTo>
                  <a:lnTo>
                    <a:pt x="12557" y="19376"/>
                  </a:lnTo>
                  <a:lnTo>
                    <a:pt x="12496" y="19257"/>
                  </a:lnTo>
                  <a:lnTo>
                    <a:pt x="12496" y="19118"/>
                  </a:lnTo>
                  <a:lnTo>
                    <a:pt x="12146" y="18781"/>
                  </a:lnTo>
                  <a:lnTo>
                    <a:pt x="11858" y="18443"/>
                  </a:lnTo>
                  <a:lnTo>
                    <a:pt x="11530" y="18106"/>
                  </a:lnTo>
                  <a:lnTo>
                    <a:pt x="11221" y="17768"/>
                  </a:lnTo>
                  <a:lnTo>
                    <a:pt x="10872" y="17451"/>
                  </a:lnTo>
                  <a:lnTo>
                    <a:pt x="10543" y="17153"/>
                  </a:lnTo>
                  <a:lnTo>
                    <a:pt x="10070" y="16796"/>
                  </a:lnTo>
                  <a:lnTo>
                    <a:pt x="9639" y="16418"/>
                  </a:lnTo>
                  <a:lnTo>
                    <a:pt x="8796" y="15664"/>
                  </a:lnTo>
                  <a:lnTo>
                    <a:pt x="8550" y="15426"/>
                  </a:lnTo>
                  <a:lnTo>
                    <a:pt x="8282" y="15227"/>
                  </a:lnTo>
                  <a:lnTo>
                    <a:pt x="7769" y="14790"/>
                  </a:lnTo>
                  <a:lnTo>
                    <a:pt x="7316" y="14473"/>
                  </a:lnTo>
                  <a:lnTo>
                    <a:pt x="6905" y="14115"/>
                  </a:lnTo>
                  <a:lnTo>
                    <a:pt x="6515" y="13758"/>
                  </a:lnTo>
                  <a:lnTo>
                    <a:pt x="6309" y="13560"/>
                  </a:lnTo>
                  <a:lnTo>
                    <a:pt x="5570" y="12666"/>
                  </a:lnTo>
                  <a:lnTo>
                    <a:pt x="4891" y="11832"/>
                  </a:lnTo>
                  <a:lnTo>
                    <a:pt x="4563" y="11396"/>
                  </a:lnTo>
                  <a:lnTo>
                    <a:pt x="4254" y="10959"/>
                  </a:lnTo>
                  <a:lnTo>
                    <a:pt x="3987" y="10601"/>
                  </a:lnTo>
                  <a:lnTo>
                    <a:pt x="3658" y="10204"/>
                  </a:lnTo>
                  <a:lnTo>
                    <a:pt x="3288" y="9788"/>
                  </a:lnTo>
                  <a:lnTo>
                    <a:pt x="2631" y="9152"/>
                  </a:lnTo>
                  <a:lnTo>
                    <a:pt x="2363" y="8993"/>
                  </a:lnTo>
                  <a:lnTo>
                    <a:pt x="2117" y="8815"/>
                  </a:lnTo>
                  <a:lnTo>
                    <a:pt x="1994" y="8715"/>
                  </a:lnTo>
                  <a:lnTo>
                    <a:pt x="1891" y="8596"/>
                  </a:lnTo>
                  <a:lnTo>
                    <a:pt x="1521" y="8219"/>
                  </a:lnTo>
                  <a:lnTo>
                    <a:pt x="1171" y="7802"/>
                  </a:lnTo>
                  <a:lnTo>
                    <a:pt x="637" y="7147"/>
                  </a:lnTo>
                  <a:lnTo>
                    <a:pt x="329" y="6849"/>
                  </a:lnTo>
                  <a:lnTo>
                    <a:pt x="41" y="6532"/>
                  </a:lnTo>
                  <a:lnTo>
                    <a:pt x="0" y="6492"/>
                  </a:lnTo>
                  <a:lnTo>
                    <a:pt x="555" y="5956"/>
                  </a:lnTo>
                  <a:lnTo>
                    <a:pt x="925" y="6393"/>
                  </a:lnTo>
                  <a:lnTo>
                    <a:pt x="1398" y="6968"/>
                  </a:lnTo>
                  <a:lnTo>
                    <a:pt x="1726" y="7365"/>
                  </a:lnTo>
                  <a:lnTo>
                    <a:pt x="2096" y="7782"/>
                  </a:lnTo>
                  <a:lnTo>
                    <a:pt x="2281" y="7961"/>
                  </a:lnTo>
                  <a:lnTo>
                    <a:pt x="2466" y="8160"/>
                  </a:lnTo>
                  <a:lnTo>
                    <a:pt x="2692" y="8318"/>
                  </a:lnTo>
                  <a:lnTo>
                    <a:pt x="2898" y="8457"/>
                  </a:lnTo>
                  <a:lnTo>
                    <a:pt x="3103" y="8616"/>
                  </a:lnTo>
                  <a:lnTo>
                    <a:pt x="3350" y="8815"/>
                  </a:lnTo>
                  <a:lnTo>
                    <a:pt x="3576" y="9013"/>
                  </a:lnTo>
                  <a:lnTo>
                    <a:pt x="3823" y="9232"/>
                  </a:lnTo>
                  <a:lnTo>
                    <a:pt x="4275" y="9748"/>
                  </a:lnTo>
                  <a:lnTo>
                    <a:pt x="4501" y="10046"/>
                  </a:lnTo>
                  <a:lnTo>
                    <a:pt x="4706" y="10343"/>
                  </a:lnTo>
                  <a:lnTo>
                    <a:pt x="5364" y="11257"/>
                  </a:lnTo>
                  <a:lnTo>
                    <a:pt x="5981" y="12051"/>
                  </a:lnTo>
                  <a:lnTo>
                    <a:pt x="6268" y="12388"/>
                  </a:lnTo>
                  <a:lnTo>
                    <a:pt x="6556" y="12706"/>
                  </a:lnTo>
                  <a:lnTo>
                    <a:pt x="6823" y="12984"/>
                  </a:lnTo>
                  <a:lnTo>
                    <a:pt x="7111" y="13262"/>
                  </a:lnTo>
                  <a:lnTo>
                    <a:pt x="7625" y="13738"/>
                  </a:lnTo>
                  <a:lnTo>
                    <a:pt x="8180" y="14175"/>
                  </a:lnTo>
                  <a:lnTo>
                    <a:pt x="8817" y="14711"/>
                  </a:lnTo>
                  <a:lnTo>
                    <a:pt x="9146" y="14989"/>
                  </a:lnTo>
                  <a:lnTo>
                    <a:pt x="9433" y="15267"/>
                  </a:lnTo>
                  <a:lnTo>
                    <a:pt x="9885" y="15684"/>
                  </a:lnTo>
                  <a:lnTo>
                    <a:pt x="10358" y="16061"/>
                  </a:lnTo>
                  <a:lnTo>
                    <a:pt x="10810" y="16438"/>
                  </a:lnTo>
                  <a:lnTo>
                    <a:pt x="11262" y="16855"/>
                  </a:lnTo>
                  <a:lnTo>
                    <a:pt x="11735" y="17312"/>
                  </a:lnTo>
                  <a:lnTo>
                    <a:pt x="12208" y="17788"/>
                  </a:lnTo>
                  <a:lnTo>
                    <a:pt x="12639" y="18265"/>
                  </a:lnTo>
                  <a:lnTo>
                    <a:pt x="13215" y="18821"/>
                  </a:lnTo>
                  <a:lnTo>
                    <a:pt x="13276" y="18721"/>
                  </a:lnTo>
                  <a:lnTo>
                    <a:pt x="13523" y="18443"/>
                  </a:lnTo>
                  <a:lnTo>
                    <a:pt x="13749" y="18205"/>
                  </a:lnTo>
                  <a:lnTo>
                    <a:pt x="14016" y="17947"/>
                  </a:lnTo>
                  <a:lnTo>
                    <a:pt x="14880" y="17292"/>
                  </a:lnTo>
                  <a:lnTo>
                    <a:pt x="15476" y="16895"/>
                  </a:lnTo>
                  <a:lnTo>
                    <a:pt x="16113" y="16458"/>
                  </a:lnTo>
                  <a:lnTo>
                    <a:pt x="16688" y="16021"/>
                  </a:lnTo>
                  <a:lnTo>
                    <a:pt x="17325" y="15624"/>
                  </a:lnTo>
                  <a:lnTo>
                    <a:pt x="18620" y="14850"/>
                  </a:lnTo>
                  <a:lnTo>
                    <a:pt x="19401" y="14393"/>
                  </a:lnTo>
                  <a:lnTo>
                    <a:pt x="20141" y="13937"/>
                  </a:lnTo>
                  <a:lnTo>
                    <a:pt x="20264" y="13857"/>
                  </a:lnTo>
                  <a:lnTo>
                    <a:pt x="19812" y="13421"/>
                  </a:lnTo>
                  <a:lnTo>
                    <a:pt x="19504" y="13103"/>
                  </a:lnTo>
                  <a:lnTo>
                    <a:pt x="18908" y="12388"/>
                  </a:lnTo>
                  <a:lnTo>
                    <a:pt x="18846" y="12309"/>
                  </a:lnTo>
                  <a:lnTo>
                    <a:pt x="18127" y="11495"/>
                  </a:lnTo>
                  <a:lnTo>
                    <a:pt x="17469" y="10780"/>
                  </a:lnTo>
                  <a:lnTo>
                    <a:pt x="16832" y="10125"/>
                  </a:lnTo>
                  <a:lnTo>
                    <a:pt x="16215" y="9529"/>
                  </a:lnTo>
                  <a:lnTo>
                    <a:pt x="15434" y="8854"/>
                  </a:lnTo>
                  <a:lnTo>
                    <a:pt x="14633" y="8179"/>
                  </a:lnTo>
                  <a:lnTo>
                    <a:pt x="12824" y="6591"/>
                  </a:lnTo>
                  <a:lnTo>
                    <a:pt x="12413" y="6214"/>
                  </a:lnTo>
                  <a:lnTo>
                    <a:pt x="11982" y="5777"/>
                  </a:lnTo>
                  <a:lnTo>
                    <a:pt x="11591" y="5340"/>
                  </a:lnTo>
                  <a:lnTo>
                    <a:pt x="11180" y="4884"/>
                  </a:lnTo>
                  <a:lnTo>
                    <a:pt x="10728" y="4387"/>
                  </a:lnTo>
                  <a:lnTo>
                    <a:pt x="10296" y="3871"/>
                  </a:lnTo>
                  <a:lnTo>
                    <a:pt x="9762" y="3276"/>
                  </a:lnTo>
                  <a:lnTo>
                    <a:pt x="9248" y="2680"/>
                  </a:lnTo>
                  <a:lnTo>
                    <a:pt x="9063" y="2482"/>
                  </a:lnTo>
                  <a:lnTo>
                    <a:pt x="8858" y="2303"/>
                  </a:lnTo>
                  <a:lnTo>
                    <a:pt x="8488" y="1946"/>
                  </a:lnTo>
                  <a:lnTo>
                    <a:pt x="8221" y="1608"/>
                  </a:lnTo>
                  <a:lnTo>
                    <a:pt x="7995" y="1330"/>
                  </a:lnTo>
                  <a:lnTo>
                    <a:pt x="7769" y="1072"/>
                  </a:lnTo>
                  <a:lnTo>
                    <a:pt x="7522" y="874"/>
                  </a:lnTo>
                  <a:lnTo>
                    <a:pt x="7296" y="655"/>
                  </a:lnTo>
                  <a:lnTo>
                    <a:pt x="7111" y="417"/>
                  </a:lnTo>
                  <a:lnTo>
                    <a:pt x="7748" y="0"/>
                  </a:lnTo>
                  <a:lnTo>
                    <a:pt x="7851" y="119"/>
                  </a:lnTo>
                  <a:lnTo>
                    <a:pt x="8899" y="1271"/>
                  </a:lnTo>
                  <a:lnTo>
                    <a:pt x="10194" y="2660"/>
                  </a:lnTo>
                  <a:lnTo>
                    <a:pt x="10831" y="3375"/>
                  </a:lnTo>
                  <a:lnTo>
                    <a:pt x="11468" y="4110"/>
                  </a:lnTo>
                  <a:lnTo>
                    <a:pt x="12023" y="4745"/>
                  </a:lnTo>
                  <a:lnTo>
                    <a:pt x="12619" y="5420"/>
                  </a:lnTo>
                  <a:lnTo>
                    <a:pt x="12968" y="5757"/>
                  </a:lnTo>
                  <a:lnTo>
                    <a:pt x="13297" y="6095"/>
                  </a:lnTo>
                  <a:lnTo>
                    <a:pt x="14037" y="6770"/>
                  </a:lnTo>
                  <a:lnTo>
                    <a:pt x="14982" y="7544"/>
                  </a:lnTo>
                  <a:lnTo>
                    <a:pt x="15722" y="8160"/>
                  </a:lnTo>
                  <a:lnTo>
                    <a:pt x="16462" y="8815"/>
                  </a:lnTo>
                  <a:lnTo>
                    <a:pt x="17181" y="9470"/>
                  </a:lnTo>
                  <a:lnTo>
                    <a:pt x="17860" y="10145"/>
                  </a:lnTo>
                  <a:lnTo>
                    <a:pt x="18497" y="10840"/>
                  </a:lnTo>
                  <a:lnTo>
                    <a:pt x="19113" y="11535"/>
                  </a:lnTo>
                  <a:lnTo>
                    <a:pt x="19442" y="11912"/>
                  </a:lnTo>
                  <a:lnTo>
                    <a:pt x="19771" y="12309"/>
                  </a:lnTo>
                  <a:lnTo>
                    <a:pt x="20141" y="12726"/>
                  </a:lnTo>
                  <a:lnTo>
                    <a:pt x="20511" y="13123"/>
                  </a:lnTo>
                  <a:lnTo>
                    <a:pt x="20922" y="13440"/>
                  </a:lnTo>
                  <a:lnTo>
                    <a:pt x="20942" y="13460"/>
                  </a:lnTo>
                  <a:lnTo>
                    <a:pt x="20963" y="13460"/>
                  </a:lnTo>
                  <a:lnTo>
                    <a:pt x="21066" y="13500"/>
                  </a:lnTo>
                  <a:lnTo>
                    <a:pt x="21148" y="13579"/>
                  </a:lnTo>
                  <a:lnTo>
                    <a:pt x="21148" y="13599"/>
                  </a:lnTo>
                  <a:lnTo>
                    <a:pt x="21168" y="13619"/>
                  </a:lnTo>
                  <a:lnTo>
                    <a:pt x="21210" y="13679"/>
                  </a:lnTo>
                  <a:lnTo>
                    <a:pt x="21271" y="13738"/>
                  </a:lnTo>
                  <a:lnTo>
                    <a:pt x="21312" y="13857"/>
                  </a:lnTo>
                  <a:lnTo>
                    <a:pt x="21312" y="13897"/>
                  </a:lnTo>
                  <a:lnTo>
                    <a:pt x="21394" y="14115"/>
                  </a:lnTo>
                  <a:lnTo>
                    <a:pt x="21477" y="14354"/>
                  </a:lnTo>
                  <a:lnTo>
                    <a:pt x="21518" y="14592"/>
                  </a:lnTo>
                  <a:lnTo>
                    <a:pt x="21559" y="14850"/>
                  </a:lnTo>
                  <a:lnTo>
                    <a:pt x="21600" y="15366"/>
                  </a:lnTo>
                  <a:lnTo>
                    <a:pt x="21600" y="15882"/>
                  </a:lnTo>
                  <a:lnTo>
                    <a:pt x="21579" y="16399"/>
                  </a:lnTo>
                  <a:lnTo>
                    <a:pt x="21518" y="16895"/>
                  </a:lnTo>
                  <a:lnTo>
                    <a:pt x="21456" y="17312"/>
                  </a:lnTo>
                  <a:lnTo>
                    <a:pt x="21374" y="17709"/>
                  </a:lnTo>
                  <a:lnTo>
                    <a:pt x="21312" y="18086"/>
                  </a:lnTo>
                  <a:lnTo>
                    <a:pt x="21271" y="18443"/>
                  </a:lnTo>
                  <a:lnTo>
                    <a:pt x="21168" y="19198"/>
                  </a:lnTo>
                  <a:lnTo>
                    <a:pt x="21168" y="19317"/>
                  </a:lnTo>
                  <a:lnTo>
                    <a:pt x="21148" y="19674"/>
                  </a:lnTo>
                  <a:lnTo>
                    <a:pt x="21148" y="20032"/>
                  </a:lnTo>
                  <a:lnTo>
                    <a:pt x="21127" y="20190"/>
                  </a:lnTo>
                  <a:lnTo>
                    <a:pt x="21045" y="20468"/>
                  </a:lnTo>
                  <a:lnTo>
                    <a:pt x="21025" y="20627"/>
                  </a:lnTo>
                  <a:lnTo>
                    <a:pt x="21025" y="21024"/>
                  </a:lnTo>
                  <a:lnTo>
                    <a:pt x="20983" y="21203"/>
                  </a:lnTo>
                  <a:lnTo>
                    <a:pt x="20942" y="21342"/>
                  </a:lnTo>
                  <a:lnTo>
                    <a:pt x="20819" y="21501"/>
                  </a:lnTo>
                  <a:lnTo>
                    <a:pt x="20757" y="21540"/>
                  </a:lnTo>
                  <a:lnTo>
                    <a:pt x="20716" y="21560"/>
                  </a:lnTo>
                  <a:lnTo>
                    <a:pt x="20593" y="21600"/>
                  </a:lnTo>
                  <a:lnTo>
                    <a:pt x="20511" y="21580"/>
                  </a:lnTo>
                  <a:lnTo>
                    <a:pt x="20470" y="21580"/>
                  </a:lnTo>
                  <a:lnTo>
                    <a:pt x="20387" y="21600"/>
                  </a:lnTo>
                  <a:lnTo>
                    <a:pt x="20367" y="21600"/>
                  </a:lnTo>
                  <a:close/>
                  <a:moveTo>
                    <a:pt x="20593" y="14512"/>
                  </a:moveTo>
                  <a:lnTo>
                    <a:pt x="19606" y="15108"/>
                  </a:lnTo>
                  <a:lnTo>
                    <a:pt x="18867" y="15565"/>
                  </a:lnTo>
                  <a:lnTo>
                    <a:pt x="18188" y="15942"/>
                  </a:lnTo>
                  <a:lnTo>
                    <a:pt x="17592" y="16299"/>
                  </a:lnTo>
                  <a:lnTo>
                    <a:pt x="17305" y="16478"/>
                  </a:lnTo>
                  <a:lnTo>
                    <a:pt x="17037" y="16657"/>
                  </a:lnTo>
                  <a:lnTo>
                    <a:pt x="16832" y="16815"/>
                  </a:lnTo>
                  <a:lnTo>
                    <a:pt x="15887" y="17490"/>
                  </a:lnTo>
                  <a:lnTo>
                    <a:pt x="14982" y="18205"/>
                  </a:lnTo>
                  <a:lnTo>
                    <a:pt x="14736" y="18364"/>
                  </a:lnTo>
                  <a:lnTo>
                    <a:pt x="14469" y="18582"/>
                  </a:lnTo>
                  <a:lnTo>
                    <a:pt x="13934" y="19059"/>
                  </a:lnTo>
                  <a:lnTo>
                    <a:pt x="13811" y="19198"/>
                  </a:lnTo>
                  <a:lnTo>
                    <a:pt x="13729" y="19337"/>
                  </a:lnTo>
                  <a:lnTo>
                    <a:pt x="13646" y="19456"/>
                  </a:lnTo>
                  <a:lnTo>
                    <a:pt x="13790" y="19496"/>
                  </a:lnTo>
                  <a:lnTo>
                    <a:pt x="14366" y="19674"/>
                  </a:lnTo>
                  <a:lnTo>
                    <a:pt x="14756" y="19774"/>
                  </a:lnTo>
                  <a:lnTo>
                    <a:pt x="15167" y="19912"/>
                  </a:lnTo>
                  <a:lnTo>
                    <a:pt x="15537" y="19992"/>
                  </a:lnTo>
                  <a:lnTo>
                    <a:pt x="15866" y="20051"/>
                  </a:lnTo>
                  <a:lnTo>
                    <a:pt x="16277" y="20131"/>
                  </a:lnTo>
                  <a:lnTo>
                    <a:pt x="16668" y="20210"/>
                  </a:lnTo>
                  <a:lnTo>
                    <a:pt x="17551" y="20409"/>
                  </a:lnTo>
                  <a:lnTo>
                    <a:pt x="18435" y="20627"/>
                  </a:lnTo>
                  <a:lnTo>
                    <a:pt x="19339" y="20766"/>
                  </a:lnTo>
                  <a:lnTo>
                    <a:pt x="19771" y="20826"/>
                  </a:lnTo>
                  <a:lnTo>
                    <a:pt x="20223" y="20865"/>
                  </a:lnTo>
                  <a:lnTo>
                    <a:pt x="20367" y="20885"/>
                  </a:lnTo>
                  <a:lnTo>
                    <a:pt x="20346" y="20746"/>
                  </a:lnTo>
                  <a:lnTo>
                    <a:pt x="20326" y="20627"/>
                  </a:lnTo>
                  <a:lnTo>
                    <a:pt x="20285" y="20488"/>
                  </a:lnTo>
                  <a:lnTo>
                    <a:pt x="20285" y="20389"/>
                  </a:lnTo>
                  <a:lnTo>
                    <a:pt x="20346" y="20210"/>
                  </a:lnTo>
                  <a:lnTo>
                    <a:pt x="20387" y="20012"/>
                  </a:lnTo>
                  <a:lnTo>
                    <a:pt x="20408" y="19615"/>
                  </a:lnTo>
                  <a:lnTo>
                    <a:pt x="20429" y="19337"/>
                  </a:lnTo>
                  <a:lnTo>
                    <a:pt x="20449" y="18999"/>
                  </a:lnTo>
                  <a:lnTo>
                    <a:pt x="20511" y="18364"/>
                  </a:lnTo>
                  <a:lnTo>
                    <a:pt x="20552" y="18066"/>
                  </a:lnTo>
                  <a:lnTo>
                    <a:pt x="20634" y="17729"/>
                  </a:lnTo>
                  <a:lnTo>
                    <a:pt x="20757" y="16994"/>
                  </a:lnTo>
                  <a:lnTo>
                    <a:pt x="20819" y="16577"/>
                  </a:lnTo>
                  <a:lnTo>
                    <a:pt x="20860" y="16140"/>
                  </a:lnTo>
                  <a:lnTo>
                    <a:pt x="20881" y="15743"/>
                  </a:lnTo>
                  <a:lnTo>
                    <a:pt x="20860" y="15326"/>
                  </a:lnTo>
                  <a:lnTo>
                    <a:pt x="20840" y="14949"/>
                  </a:lnTo>
                  <a:lnTo>
                    <a:pt x="20757" y="14572"/>
                  </a:lnTo>
                  <a:lnTo>
                    <a:pt x="20716" y="14413"/>
                  </a:lnTo>
                  <a:lnTo>
                    <a:pt x="20593" y="14512"/>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6" name="Freeform 207"/>
            <p:cNvSpPr/>
            <p:nvPr/>
          </p:nvSpPr>
          <p:spPr>
            <a:xfrm>
              <a:off x="28061" y="47323"/>
              <a:ext cx="101520" cy="112258"/>
            </a:xfrm>
            <a:custGeom>
              <a:avLst/>
              <a:gdLst/>
              <a:ahLst/>
              <a:cxnLst>
                <a:cxn ang="0">
                  <a:pos x="wd2" y="hd2"/>
                </a:cxn>
                <a:cxn ang="5400000">
                  <a:pos x="wd2" y="hd2"/>
                </a:cxn>
                <a:cxn ang="10800000">
                  <a:pos x="wd2" y="hd2"/>
                </a:cxn>
                <a:cxn ang="16200000">
                  <a:pos x="wd2" y="hd2"/>
                </a:cxn>
              </a:cxnLst>
              <a:rect l="0" t="0" r="r" b="b"/>
              <a:pathLst>
                <a:path w="21600" h="21600" extrusionOk="0">
                  <a:moveTo>
                    <a:pt x="878" y="21600"/>
                  </a:moveTo>
                  <a:lnTo>
                    <a:pt x="702" y="21600"/>
                  </a:lnTo>
                  <a:lnTo>
                    <a:pt x="527" y="21530"/>
                  </a:lnTo>
                  <a:lnTo>
                    <a:pt x="293" y="21319"/>
                  </a:lnTo>
                  <a:lnTo>
                    <a:pt x="117" y="20967"/>
                  </a:lnTo>
                  <a:lnTo>
                    <a:pt x="0" y="20615"/>
                  </a:lnTo>
                  <a:lnTo>
                    <a:pt x="0" y="20193"/>
                  </a:lnTo>
                  <a:lnTo>
                    <a:pt x="117" y="19771"/>
                  </a:lnTo>
                  <a:lnTo>
                    <a:pt x="234" y="19489"/>
                  </a:lnTo>
                  <a:lnTo>
                    <a:pt x="351" y="19349"/>
                  </a:lnTo>
                  <a:lnTo>
                    <a:pt x="527" y="19208"/>
                  </a:lnTo>
                  <a:lnTo>
                    <a:pt x="702" y="19137"/>
                  </a:lnTo>
                  <a:lnTo>
                    <a:pt x="1054" y="18926"/>
                  </a:lnTo>
                  <a:lnTo>
                    <a:pt x="1405" y="18645"/>
                  </a:lnTo>
                  <a:lnTo>
                    <a:pt x="2107" y="17801"/>
                  </a:lnTo>
                  <a:lnTo>
                    <a:pt x="2810" y="16745"/>
                  </a:lnTo>
                  <a:lnTo>
                    <a:pt x="3454" y="15620"/>
                  </a:lnTo>
                  <a:lnTo>
                    <a:pt x="3980" y="14775"/>
                  </a:lnTo>
                  <a:lnTo>
                    <a:pt x="4390" y="14142"/>
                  </a:lnTo>
                  <a:lnTo>
                    <a:pt x="5502" y="12664"/>
                  </a:lnTo>
                  <a:lnTo>
                    <a:pt x="6673" y="11398"/>
                  </a:lnTo>
                  <a:lnTo>
                    <a:pt x="7961" y="10061"/>
                  </a:lnTo>
                  <a:lnTo>
                    <a:pt x="9190" y="8865"/>
                  </a:lnTo>
                  <a:lnTo>
                    <a:pt x="9366" y="8724"/>
                  </a:lnTo>
                  <a:lnTo>
                    <a:pt x="10185" y="7880"/>
                  </a:lnTo>
                  <a:lnTo>
                    <a:pt x="11122" y="7177"/>
                  </a:lnTo>
                  <a:lnTo>
                    <a:pt x="13112" y="5840"/>
                  </a:lnTo>
                  <a:lnTo>
                    <a:pt x="14107" y="5136"/>
                  </a:lnTo>
                  <a:lnTo>
                    <a:pt x="15161" y="4433"/>
                  </a:lnTo>
                  <a:lnTo>
                    <a:pt x="16566" y="3307"/>
                  </a:lnTo>
                  <a:lnTo>
                    <a:pt x="17854" y="2251"/>
                  </a:lnTo>
                  <a:lnTo>
                    <a:pt x="20195" y="211"/>
                  </a:lnTo>
                  <a:lnTo>
                    <a:pt x="20488" y="70"/>
                  </a:lnTo>
                  <a:lnTo>
                    <a:pt x="20722" y="0"/>
                  </a:lnTo>
                  <a:lnTo>
                    <a:pt x="21015" y="70"/>
                  </a:lnTo>
                  <a:lnTo>
                    <a:pt x="21249" y="281"/>
                  </a:lnTo>
                  <a:lnTo>
                    <a:pt x="21424" y="563"/>
                  </a:lnTo>
                  <a:lnTo>
                    <a:pt x="21541" y="844"/>
                  </a:lnTo>
                  <a:lnTo>
                    <a:pt x="21600" y="1126"/>
                  </a:lnTo>
                  <a:lnTo>
                    <a:pt x="21600" y="1759"/>
                  </a:lnTo>
                  <a:lnTo>
                    <a:pt x="21483" y="2040"/>
                  </a:lnTo>
                  <a:lnTo>
                    <a:pt x="21366" y="2251"/>
                  </a:lnTo>
                  <a:lnTo>
                    <a:pt x="21190" y="2463"/>
                  </a:lnTo>
                  <a:lnTo>
                    <a:pt x="19844" y="3588"/>
                  </a:lnTo>
                  <a:lnTo>
                    <a:pt x="18556" y="4714"/>
                  </a:lnTo>
                  <a:lnTo>
                    <a:pt x="15805" y="6754"/>
                  </a:lnTo>
                  <a:lnTo>
                    <a:pt x="14049" y="8091"/>
                  </a:lnTo>
                  <a:lnTo>
                    <a:pt x="12293" y="9498"/>
                  </a:lnTo>
                  <a:lnTo>
                    <a:pt x="10537" y="11046"/>
                  </a:lnTo>
                  <a:lnTo>
                    <a:pt x="8839" y="12594"/>
                  </a:lnTo>
                  <a:lnTo>
                    <a:pt x="7668" y="13931"/>
                  </a:lnTo>
                  <a:lnTo>
                    <a:pt x="6380" y="15338"/>
                  </a:lnTo>
                  <a:lnTo>
                    <a:pt x="5151" y="16816"/>
                  </a:lnTo>
                  <a:lnTo>
                    <a:pt x="4566" y="17730"/>
                  </a:lnTo>
                  <a:lnTo>
                    <a:pt x="4039" y="18575"/>
                  </a:lnTo>
                  <a:lnTo>
                    <a:pt x="3454" y="19489"/>
                  </a:lnTo>
                  <a:lnTo>
                    <a:pt x="2751" y="20404"/>
                  </a:lnTo>
                  <a:lnTo>
                    <a:pt x="2459" y="20756"/>
                  </a:lnTo>
                  <a:lnTo>
                    <a:pt x="2049" y="21107"/>
                  </a:lnTo>
                  <a:lnTo>
                    <a:pt x="1698" y="21389"/>
                  </a:lnTo>
                  <a:lnTo>
                    <a:pt x="1229" y="21530"/>
                  </a:lnTo>
                  <a:lnTo>
                    <a:pt x="878"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7" name="Freeform 208"/>
            <p:cNvSpPr/>
            <p:nvPr/>
          </p:nvSpPr>
          <p:spPr>
            <a:xfrm>
              <a:off x="45394" y="69334"/>
              <a:ext cx="101520" cy="118861"/>
            </a:xfrm>
            <a:custGeom>
              <a:avLst/>
              <a:gdLst/>
              <a:ahLst/>
              <a:cxnLst>
                <a:cxn ang="0">
                  <a:pos x="wd2" y="hd2"/>
                </a:cxn>
                <a:cxn ang="5400000">
                  <a:pos x="wd2" y="hd2"/>
                </a:cxn>
                <a:cxn ang="10800000">
                  <a:pos x="wd2" y="hd2"/>
                </a:cxn>
                <a:cxn ang="16200000">
                  <a:pos x="wd2" y="hd2"/>
                </a:cxn>
              </a:cxnLst>
              <a:rect l="0" t="0" r="r" b="b"/>
              <a:pathLst>
                <a:path w="21600" h="21600" extrusionOk="0">
                  <a:moveTo>
                    <a:pt x="878" y="21600"/>
                  </a:moveTo>
                  <a:lnTo>
                    <a:pt x="585" y="21533"/>
                  </a:lnTo>
                  <a:lnTo>
                    <a:pt x="351" y="21333"/>
                  </a:lnTo>
                  <a:lnTo>
                    <a:pt x="176" y="21065"/>
                  </a:lnTo>
                  <a:lnTo>
                    <a:pt x="0" y="20463"/>
                  </a:lnTo>
                  <a:lnTo>
                    <a:pt x="0" y="19861"/>
                  </a:lnTo>
                  <a:lnTo>
                    <a:pt x="117" y="19661"/>
                  </a:lnTo>
                  <a:lnTo>
                    <a:pt x="234" y="19393"/>
                  </a:lnTo>
                  <a:lnTo>
                    <a:pt x="644" y="18925"/>
                  </a:lnTo>
                  <a:lnTo>
                    <a:pt x="878" y="18524"/>
                  </a:lnTo>
                  <a:lnTo>
                    <a:pt x="1171" y="17788"/>
                  </a:lnTo>
                  <a:lnTo>
                    <a:pt x="1405" y="17320"/>
                  </a:lnTo>
                  <a:lnTo>
                    <a:pt x="1698" y="16919"/>
                  </a:lnTo>
                  <a:lnTo>
                    <a:pt x="2810" y="15381"/>
                  </a:lnTo>
                  <a:lnTo>
                    <a:pt x="3454" y="14779"/>
                  </a:lnTo>
                  <a:lnTo>
                    <a:pt x="3980" y="14110"/>
                  </a:lnTo>
                  <a:lnTo>
                    <a:pt x="5502" y="12706"/>
                  </a:lnTo>
                  <a:lnTo>
                    <a:pt x="7376" y="10833"/>
                  </a:lnTo>
                  <a:lnTo>
                    <a:pt x="9307" y="9028"/>
                  </a:lnTo>
                  <a:lnTo>
                    <a:pt x="10946" y="7423"/>
                  </a:lnTo>
                  <a:lnTo>
                    <a:pt x="12878" y="5684"/>
                  </a:lnTo>
                  <a:lnTo>
                    <a:pt x="13815" y="4882"/>
                  </a:lnTo>
                  <a:lnTo>
                    <a:pt x="14868" y="4079"/>
                  </a:lnTo>
                  <a:lnTo>
                    <a:pt x="16507" y="2742"/>
                  </a:lnTo>
                  <a:lnTo>
                    <a:pt x="18205" y="1538"/>
                  </a:lnTo>
                  <a:lnTo>
                    <a:pt x="20137" y="201"/>
                  </a:lnTo>
                  <a:lnTo>
                    <a:pt x="20371" y="67"/>
                  </a:lnTo>
                  <a:lnTo>
                    <a:pt x="20605" y="0"/>
                  </a:lnTo>
                  <a:lnTo>
                    <a:pt x="20956" y="134"/>
                  </a:lnTo>
                  <a:lnTo>
                    <a:pt x="21249" y="334"/>
                  </a:lnTo>
                  <a:lnTo>
                    <a:pt x="21424" y="602"/>
                  </a:lnTo>
                  <a:lnTo>
                    <a:pt x="21541" y="936"/>
                  </a:lnTo>
                  <a:lnTo>
                    <a:pt x="21600" y="1137"/>
                  </a:lnTo>
                  <a:lnTo>
                    <a:pt x="21600" y="1471"/>
                  </a:lnTo>
                  <a:lnTo>
                    <a:pt x="21541" y="1672"/>
                  </a:lnTo>
                  <a:lnTo>
                    <a:pt x="21424" y="1939"/>
                  </a:lnTo>
                  <a:lnTo>
                    <a:pt x="21307" y="2140"/>
                  </a:lnTo>
                  <a:lnTo>
                    <a:pt x="21132" y="2341"/>
                  </a:lnTo>
                  <a:lnTo>
                    <a:pt x="19024" y="3812"/>
                  </a:lnTo>
                  <a:lnTo>
                    <a:pt x="15863" y="6152"/>
                  </a:lnTo>
                  <a:lnTo>
                    <a:pt x="14634" y="7155"/>
                  </a:lnTo>
                  <a:lnTo>
                    <a:pt x="13405" y="8225"/>
                  </a:lnTo>
                  <a:lnTo>
                    <a:pt x="11122" y="10499"/>
                  </a:lnTo>
                  <a:lnTo>
                    <a:pt x="9600" y="11970"/>
                  </a:lnTo>
                  <a:lnTo>
                    <a:pt x="7844" y="13575"/>
                  </a:lnTo>
                  <a:lnTo>
                    <a:pt x="5034" y="16183"/>
                  </a:lnTo>
                  <a:lnTo>
                    <a:pt x="4215" y="17253"/>
                  </a:lnTo>
                  <a:lnTo>
                    <a:pt x="3863" y="17654"/>
                  </a:lnTo>
                  <a:lnTo>
                    <a:pt x="3571" y="18123"/>
                  </a:lnTo>
                  <a:lnTo>
                    <a:pt x="2985" y="19126"/>
                  </a:lnTo>
                  <a:lnTo>
                    <a:pt x="2693" y="19728"/>
                  </a:lnTo>
                  <a:lnTo>
                    <a:pt x="2341" y="20263"/>
                  </a:lnTo>
                  <a:lnTo>
                    <a:pt x="1932" y="20864"/>
                  </a:lnTo>
                  <a:lnTo>
                    <a:pt x="1405" y="21333"/>
                  </a:lnTo>
                  <a:lnTo>
                    <a:pt x="1112" y="21533"/>
                  </a:lnTo>
                  <a:lnTo>
                    <a:pt x="878"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8" name="Freeform 209"/>
            <p:cNvSpPr/>
            <p:nvPr/>
          </p:nvSpPr>
          <p:spPr>
            <a:xfrm>
              <a:off x="129580" y="113356"/>
              <a:ext cx="148564" cy="213509"/>
            </a:xfrm>
            <a:custGeom>
              <a:avLst/>
              <a:gdLst/>
              <a:ahLst/>
              <a:cxnLst>
                <a:cxn ang="0">
                  <a:pos x="wd2" y="hd2"/>
                </a:cxn>
                <a:cxn ang="5400000">
                  <a:pos x="wd2" y="hd2"/>
                </a:cxn>
                <a:cxn ang="10800000">
                  <a:pos x="wd2" y="hd2"/>
                </a:cxn>
                <a:cxn ang="16200000">
                  <a:pos x="wd2" y="hd2"/>
                </a:cxn>
              </a:cxnLst>
              <a:rect l="0" t="0" r="r" b="b"/>
              <a:pathLst>
                <a:path w="21600" h="21600" extrusionOk="0">
                  <a:moveTo>
                    <a:pt x="20921" y="21600"/>
                  </a:moveTo>
                  <a:lnTo>
                    <a:pt x="20762" y="21563"/>
                  </a:lnTo>
                  <a:lnTo>
                    <a:pt x="20562" y="21489"/>
                  </a:lnTo>
                  <a:lnTo>
                    <a:pt x="20003" y="21155"/>
                  </a:lnTo>
                  <a:lnTo>
                    <a:pt x="19484" y="20748"/>
                  </a:lnTo>
                  <a:lnTo>
                    <a:pt x="19005" y="20340"/>
                  </a:lnTo>
                  <a:lnTo>
                    <a:pt x="18446" y="19933"/>
                  </a:lnTo>
                  <a:lnTo>
                    <a:pt x="17448" y="19007"/>
                  </a:lnTo>
                  <a:lnTo>
                    <a:pt x="16529" y="18080"/>
                  </a:lnTo>
                  <a:lnTo>
                    <a:pt x="15491" y="17043"/>
                  </a:lnTo>
                  <a:lnTo>
                    <a:pt x="14573" y="16191"/>
                  </a:lnTo>
                  <a:lnTo>
                    <a:pt x="13535" y="15153"/>
                  </a:lnTo>
                  <a:lnTo>
                    <a:pt x="11978" y="13375"/>
                  </a:lnTo>
                  <a:lnTo>
                    <a:pt x="11499" y="12745"/>
                  </a:lnTo>
                  <a:lnTo>
                    <a:pt x="10700" y="11819"/>
                  </a:lnTo>
                  <a:lnTo>
                    <a:pt x="9822" y="10856"/>
                  </a:lnTo>
                  <a:lnTo>
                    <a:pt x="8065" y="9077"/>
                  </a:lnTo>
                  <a:lnTo>
                    <a:pt x="6668" y="7706"/>
                  </a:lnTo>
                  <a:lnTo>
                    <a:pt x="5989" y="7002"/>
                  </a:lnTo>
                  <a:lnTo>
                    <a:pt x="5350" y="6298"/>
                  </a:lnTo>
                  <a:lnTo>
                    <a:pt x="4831" y="5669"/>
                  </a:lnTo>
                  <a:lnTo>
                    <a:pt x="3793" y="4483"/>
                  </a:lnTo>
                  <a:lnTo>
                    <a:pt x="2755" y="3334"/>
                  </a:lnTo>
                  <a:lnTo>
                    <a:pt x="2156" y="2816"/>
                  </a:lnTo>
                  <a:lnTo>
                    <a:pt x="1597" y="2260"/>
                  </a:lnTo>
                  <a:lnTo>
                    <a:pt x="958" y="1778"/>
                  </a:lnTo>
                  <a:lnTo>
                    <a:pt x="319" y="1334"/>
                  </a:lnTo>
                  <a:lnTo>
                    <a:pt x="200" y="1186"/>
                  </a:lnTo>
                  <a:lnTo>
                    <a:pt x="120" y="1074"/>
                  </a:lnTo>
                  <a:lnTo>
                    <a:pt x="0" y="926"/>
                  </a:lnTo>
                  <a:lnTo>
                    <a:pt x="0" y="630"/>
                  </a:lnTo>
                  <a:lnTo>
                    <a:pt x="40" y="482"/>
                  </a:lnTo>
                  <a:lnTo>
                    <a:pt x="279" y="111"/>
                  </a:lnTo>
                  <a:lnTo>
                    <a:pt x="479" y="37"/>
                  </a:lnTo>
                  <a:lnTo>
                    <a:pt x="639" y="0"/>
                  </a:lnTo>
                  <a:lnTo>
                    <a:pt x="838" y="0"/>
                  </a:lnTo>
                  <a:lnTo>
                    <a:pt x="1637" y="556"/>
                  </a:lnTo>
                  <a:lnTo>
                    <a:pt x="2196" y="1037"/>
                  </a:lnTo>
                  <a:lnTo>
                    <a:pt x="2795" y="1519"/>
                  </a:lnTo>
                  <a:lnTo>
                    <a:pt x="3314" y="2038"/>
                  </a:lnTo>
                  <a:lnTo>
                    <a:pt x="4392" y="3112"/>
                  </a:lnTo>
                  <a:lnTo>
                    <a:pt x="5430" y="4261"/>
                  </a:lnTo>
                  <a:lnTo>
                    <a:pt x="6787" y="5780"/>
                  </a:lnTo>
                  <a:lnTo>
                    <a:pt x="8225" y="7336"/>
                  </a:lnTo>
                  <a:lnTo>
                    <a:pt x="9822" y="8966"/>
                  </a:lnTo>
                  <a:lnTo>
                    <a:pt x="11579" y="10781"/>
                  </a:lnTo>
                  <a:lnTo>
                    <a:pt x="12098" y="11337"/>
                  </a:lnTo>
                  <a:lnTo>
                    <a:pt x="12657" y="11930"/>
                  </a:lnTo>
                  <a:lnTo>
                    <a:pt x="13615" y="13079"/>
                  </a:lnTo>
                  <a:lnTo>
                    <a:pt x="14813" y="14449"/>
                  </a:lnTo>
                  <a:lnTo>
                    <a:pt x="15451" y="15079"/>
                  </a:lnTo>
                  <a:lnTo>
                    <a:pt x="16090" y="15746"/>
                  </a:lnTo>
                  <a:lnTo>
                    <a:pt x="17288" y="16932"/>
                  </a:lnTo>
                  <a:lnTo>
                    <a:pt x="19204" y="18784"/>
                  </a:lnTo>
                  <a:lnTo>
                    <a:pt x="19684" y="19192"/>
                  </a:lnTo>
                  <a:lnTo>
                    <a:pt x="20243" y="19599"/>
                  </a:lnTo>
                  <a:lnTo>
                    <a:pt x="20722" y="20007"/>
                  </a:lnTo>
                  <a:lnTo>
                    <a:pt x="21241" y="20340"/>
                  </a:lnTo>
                  <a:lnTo>
                    <a:pt x="21440" y="20451"/>
                  </a:lnTo>
                  <a:lnTo>
                    <a:pt x="21520" y="20526"/>
                  </a:lnTo>
                  <a:lnTo>
                    <a:pt x="21600" y="20748"/>
                  </a:lnTo>
                  <a:lnTo>
                    <a:pt x="21600" y="21118"/>
                  </a:lnTo>
                  <a:lnTo>
                    <a:pt x="21520" y="21304"/>
                  </a:lnTo>
                  <a:lnTo>
                    <a:pt x="21321" y="21452"/>
                  </a:lnTo>
                  <a:lnTo>
                    <a:pt x="21161" y="21563"/>
                  </a:lnTo>
                  <a:lnTo>
                    <a:pt x="21041" y="21600"/>
                  </a:lnTo>
                  <a:lnTo>
                    <a:pt x="20921"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89" name="Freeform 210"/>
            <p:cNvSpPr/>
            <p:nvPr/>
          </p:nvSpPr>
          <p:spPr>
            <a:xfrm>
              <a:off x="79233" y="174987"/>
              <a:ext cx="141962" cy="200302"/>
            </a:xfrm>
            <a:custGeom>
              <a:avLst/>
              <a:gdLst/>
              <a:ahLst/>
              <a:cxnLst>
                <a:cxn ang="0">
                  <a:pos x="wd2" y="hd2"/>
                </a:cxn>
                <a:cxn ang="5400000">
                  <a:pos x="wd2" y="hd2"/>
                </a:cxn>
                <a:cxn ang="10800000">
                  <a:pos x="wd2" y="hd2"/>
                </a:cxn>
                <a:cxn ang="16200000">
                  <a:pos x="wd2" y="hd2"/>
                </a:cxn>
              </a:cxnLst>
              <a:rect l="0" t="0" r="r" b="b"/>
              <a:pathLst>
                <a:path w="21600" h="21600" extrusionOk="0">
                  <a:moveTo>
                    <a:pt x="20929" y="21600"/>
                  </a:moveTo>
                  <a:lnTo>
                    <a:pt x="20677" y="21600"/>
                  </a:lnTo>
                  <a:lnTo>
                    <a:pt x="20258" y="21363"/>
                  </a:lnTo>
                  <a:lnTo>
                    <a:pt x="20174" y="21244"/>
                  </a:lnTo>
                  <a:lnTo>
                    <a:pt x="20132" y="21125"/>
                  </a:lnTo>
                  <a:lnTo>
                    <a:pt x="19922" y="20730"/>
                  </a:lnTo>
                  <a:lnTo>
                    <a:pt x="19713" y="20453"/>
                  </a:lnTo>
                  <a:lnTo>
                    <a:pt x="19419" y="20215"/>
                  </a:lnTo>
                  <a:lnTo>
                    <a:pt x="18874" y="19701"/>
                  </a:lnTo>
                  <a:lnTo>
                    <a:pt x="18622" y="19385"/>
                  </a:lnTo>
                  <a:lnTo>
                    <a:pt x="18287" y="18949"/>
                  </a:lnTo>
                  <a:lnTo>
                    <a:pt x="17825" y="18435"/>
                  </a:lnTo>
                  <a:lnTo>
                    <a:pt x="17574" y="18119"/>
                  </a:lnTo>
                  <a:lnTo>
                    <a:pt x="17238" y="17881"/>
                  </a:lnTo>
                  <a:lnTo>
                    <a:pt x="16861" y="17525"/>
                  </a:lnTo>
                  <a:lnTo>
                    <a:pt x="16567" y="17130"/>
                  </a:lnTo>
                  <a:lnTo>
                    <a:pt x="16231" y="16615"/>
                  </a:lnTo>
                  <a:lnTo>
                    <a:pt x="16022" y="16418"/>
                  </a:lnTo>
                  <a:lnTo>
                    <a:pt x="15770" y="16220"/>
                  </a:lnTo>
                  <a:lnTo>
                    <a:pt x="15393" y="15982"/>
                  </a:lnTo>
                  <a:lnTo>
                    <a:pt x="15099" y="15626"/>
                  </a:lnTo>
                  <a:lnTo>
                    <a:pt x="14470" y="14954"/>
                  </a:lnTo>
                  <a:lnTo>
                    <a:pt x="13967" y="14400"/>
                  </a:lnTo>
                  <a:lnTo>
                    <a:pt x="13463" y="13925"/>
                  </a:lnTo>
                  <a:lnTo>
                    <a:pt x="12541" y="13134"/>
                  </a:lnTo>
                  <a:lnTo>
                    <a:pt x="10569" y="11275"/>
                  </a:lnTo>
                  <a:lnTo>
                    <a:pt x="9437" y="10286"/>
                  </a:lnTo>
                  <a:lnTo>
                    <a:pt x="8388" y="9257"/>
                  </a:lnTo>
                  <a:lnTo>
                    <a:pt x="6333" y="7240"/>
                  </a:lnTo>
                  <a:lnTo>
                    <a:pt x="4446" y="5380"/>
                  </a:lnTo>
                  <a:lnTo>
                    <a:pt x="3649" y="4589"/>
                  </a:lnTo>
                  <a:lnTo>
                    <a:pt x="2684" y="3640"/>
                  </a:lnTo>
                  <a:lnTo>
                    <a:pt x="1678" y="2611"/>
                  </a:lnTo>
                  <a:lnTo>
                    <a:pt x="1384" y="2295"/>
                  </a:lnTo>
                  <a:lnTo>
                    <a:pt x="1007" y="1978"/>
                  </a:lnTo>
                  <a:lnTo>
                    <a:pt x="545" y="1543"/>
                  </a:lnTo>
                  <a:lnTo>
                    <a:pt x="336" y="1305"/>
                  </a:lnTo>
                  <a:lnTo>
                    <a:pt x="126" y="1029"/>
                  </a:lnTo>
                  <a:lnTo>
                    <a:pt x="42" y="870"/>
                  </a:lnTo>
                  <a:lnTo>
                    <a:pt x="0" y="712"/>
                  </a:lnTo>
                  <a:lnTo>
                    <a:pt x="0" y="554"/>
                  </a:lnTo>
                  <a:lnTo>
                    <a:pt x="84" y="396"/>
                  </a:lnTo>
                  <a:lnTo>
                    <a:pt x="210" y="237"/>
                  </a:lnTo>
                  <a:lnTo>
                    <a:pt x="377" y="119"/>
                  </a:lnTo>
                  <a:lnTo>
                    <a:pt x="587" y="40"/>
                  </a:lnTo>
                  <a:lnTo>
                    <a:pt x="797" y="0"/>
                  </a:lnTo>
                  <a:lnTo>
                    <a:pt x="923" y="40"/>
                  </a:lnTo>
                  <a:lnTo>
                    <a:pt x="1090" y="79"/>
                  </a:lnTo>
                  <a:lnTo>
                    <a:pt x="1300" y="158"/>
                  </a:lnTo>
                  <a:lnTo>
                    <a:pt x="1426" y="316"/>
                  </a:lnTo>
                  <a:lnTo>
                    <a:pt x="1762" y="712"/>
                  </a:lnTo>
                  <a:lnTo>
                    <a:pt x="2139" y="1147"/>
                  </a:lnTo>
                  <a:lnTo>
                    <a:pt x="3020" y="1859"/>
                  </a:lnTo>
                  <a:lnTo>
                    <a:pt x="3943" y="2651"/>
                  </a:lnTo>
                  <a:lnTo>
                    <a:pt x="5201" y="3956"/>
                  </a:lnTo>
                  <a:lnTo>
                    <a:pt x="6333" y="5262"/>
                  </a:lnTo>
                  <a:lnTo>
                    <a:pt x="6878" y="5776"/>
                  </a:lnTo>
                  <a:lnTo>
                    <a:pt x="8011" y="6963"/>
                  </a:lnTo>
                  <a:lnTo>
                    <a:pt x="9185" y="8110"/>
                  </a:lnTo>
                  <a:lnTo>
                    <a:pt x="10360" y="9178"/>
                  </a:lnTo>
                  <a:lnTo>
                    <a:pt x="11534" y="10286"/>
                  </a:lnTo>
                  <a:lnTo>
                    <a:pt x="13044" y="11591"/>
                  </a:lnTo>
                  <a:lnTo>
                    <a:pt x="14344" y="12699"/>
                  </a:lnTo>
                  <a:lnTo>
                    <a:pt x="15267" y="13569"/>
                  </a:lnTo>
                  <a:lnTo>
                    <a:pt x="16190" y="14360"/>
                  </a:lnTo>
                  <a:lnTo>
                    <a:pt x="16609" y="14835"/>
                  </a:lnTo>
                  <a:lnTo>
                    <a:pt x="17070" y="15310"/>
                  </a:lnTo>
                  <a:lnTo>
                    <a:pt x="17406" y="15745"/>
                  </a:lnTo>
                  <a:lnTo>
                    <a:pt x="17741" y="16259"/>
                  </a:lnTo>
                  <a:lnTo>
                    <a:pt x="17867" y="16457"/>
                  </a:lnTo>
                  <a:lnTo>
                    <a:pt x="18035" y="16655"/>
                  </a:lnTo>
                  <a:lnTo>
                    <a:pt x="18454" y="16971"/>
                  </a:lnTo>
                  <a:lnTo>
                    <a:pt x="18706" y="17209"/>
                  </a:lnTo>
                  <a:lnTo>
                    <a:pt x="18958" y="17407"/>
                  </a:lnTo>
                  <a:lnTo>
                    <a:pt x="19293" y="17881"/>
                  </a:lnTo>
                  <a:lnTo>
                    <a:pt x="19713" y="18435"/>
                  </a:lnTo>
                  <a:lnTo>
                    <a:pt x="19922" y="18673"/>
                  </a:lnTo>
                  <a:lnTo>
                    <a:pt x="20803" y="19503"/>
                  </a:lnTo>
                  <a:lnTo>
                    <a:pt x="21055" y="19820"/>
                  </a:lnTo>
                  <a:lnTo>
                    <a:pt x="21264" y="20136"/>
                  </a:lnTo>
                  <a:lnTo>
                    <a:pt x="21348" y="20215"/>
                  </a:lnTo>
                  <a:lnTo>
                    <a:pt x="21474" y="20295"/>
                  </a:lnTo>
                  <a:lnTo>
                    <a:pt x="21558" y="20413"/>
                  </a:lnTo>
                  <a:lnTo>
                    <a:pt x="21600" y="20571"/>
                  </a:lnTo>
                  <a:lnTo>
                    <a:pt x="21600" y="21086"/>
                  </a:lnTo>
                  <a:lnTo>
                    <a:pt x="21558" y="21244"/>
                  </a:lnTo>
                  <a:lnTo>
                    <a:pt x="21516" y="21363"/>
                  </a:lnTo>
                  <a:lnTo>
                    <a:pt x="21390" y="21442"/>
                  </a:lnTo>
                  <a:lnTo>
                    <a:pt x="21223" y="21560"/>
                  </a:lnTo>
                  <a:lnTo>
                    <a:pt x="20929"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90" name="Freeform 211"/>
            <p:cNvSpPr/>
            <p:nvPr/>
          </p:nvSpPr>
          <p:spPr>
            <a:xfrm>
              <a:off x="265763" y="386294"/>
              <a:ext cx="40443" cy="51727"/>
            </a:xfrm>
            <a:custGeom>
              <a:avLst/>
              <a:gdLst/>
              <a:ahLst/>
              <a:cxnLst>
                <a:cxn ang="0">
                  <a:pos x="wd2" y="hd2"/>
                </a:cxn>
                <a:cxn ang="5400000">
                  <a:pos x="wd2" y="hd2"/>
                </a:cxn>
                <a:cxn ang="10800000">
                  <a:pos x="wd2" y="hd2"/>
                </a:cxn>
                <a:cxn ang="16200000">
                  <a:pos x="wd2" y="hd2"/>
                </a:cxn>
              </a:cxnLst>
              <a:rect l="0" t="0" r="r" b="b"/>
              <a:pathLst>
                <a:path w="21600" h="21600" extrusionOk="0">
                  <a:moveTo>
                    <a:pt x="16930" y="21600"/>
                  </a:moveTo>
                  <a:lnTo>
                    <a:pt x="16200" y="21600"/>
                  </a:lnTo>
                  <a:lnTo>
                    <a:pt x="14741" y="21296"/>
                  </a:lnTo>
                  <a:lnTo>
                    <a:pt x="13573" y="20687"/>
                  </a:lnTo>
                  <a:lnTo>
                    <a:pt x="13135" y="20687"/>
                  </a:lnTo>
                  <a:lnTo>
                    <a:pt x="12843" y="21144"/>
                  </a:lnTo>
                  <a:lnTo>
                    <a:pt x="12259" y="21448"/>
                  </a:lnTo>
                  <a:lnTo>
                    <a:pt x="11238" y="21448"/>
                  </a:lnTo>
                  <a:lnTo>
                    <a:pt x="9195" y="21144"/>
                  </a:lnTo>
                  <a:lnTo>
                    <a:pt x="7151" y="20687"/>
                  </a:lnTo>
                  <a:lnTo>
                    <a:pt x="6130" y="20383"/>
                  </a:lnTo>
                  <a:lnTo>
                    <a:pt x="5254" y="19775"/>
                  </a:lnTo>
                  <a:lnTo>
                    <a:pt x="4816" y="19318"/>
                  </a:lnTo>
                  <a:lnTo>
                    <a:pt x="4378" y="19623"/>
                  </a:lnTo>
                  <a:lnTo>
                    <a:pt x="3649" y="19775"/>
                  </a:lnTo>
                  <a:lnTo>
                    <a:pt x="3065" y="19927"/>
                  </a:lnTo>
                  <a:lnTo>
                    <a:pt x="2627" y="19775"/>
                  </a:lnTo>
                  <a:lnTo>
                    <a:pt x="1897" y="19623"/>
                  </a:lnTo>
                  <a:lnTo>
                    <a:pt x="1751" y="19318"/>
                  </a:lnTo>
                  <a:lnTo>
                    <a:pt x="1022" y="18558"/>
                  </a:lnTo>
                  <a:lnTo>
                    <a:pt x="876" y="18101"/>
                  </a:lnTo>
                  <a:lnTo>
                    <a:pt x="876" y="17797"/>
                  </a:lnTo>
                  <a:lnTo>
                    <a:pt x="730" y="17493"/>
                  </a:lnTo>
                  <a:lnTo>
                    <a:pt x="292" y="17037"/>
                  </a:lnTo>
                  <a:lnTo>
                    <a:pt x="0" y="15820"/>
                  </a:lnTo>
                  <a:lnTo>
                    <a:pt x="438" y="14451"/>
                  </a:lnTo>
                  <a:lnTo>
                    <a:pt x="1897" y="12625"/>
                  </a:lnTo>
                  <a:lnTo>
                    <a:pt x="3211" y="10952"/>
                  </a:lnTo>
                  <a:lnTo>
                    <a:pt x="4524" y="9431"/>
                  </a:lnTo>
                  <a:lnTo>
                    <a:pt x="6130" y="7910"/>
                  </a:lnTo>
                  <a:lnTo>
                    <a:pt x="9195" y="5172"/>
                  </a:lnTo>
                  <a:lnTo>
                    <a:pt x="12697" y="2586"/>
                  </a:lnTo>
                  <a:lnTo>
                    <a:pt x="13427" y="1977"/>
                  </a:lnTo>
                  <a:lnTo>
                    <a:pt x="14303" y="1217"/>
                  </a:lnTo>
                  <a:lnTo>
                    <a:pt x="15324" y="608"/>
                  </a:lnTo>
                  <a:lnTo>
                    <a:pt x="16492" y="152"/>
                  </a:lnTo>
                  <a:lnTo>
                    <a:pt x="17659" y="0"/>
                  </a:lnTo>
                  <a:lnTo>
                    <a:pt x="19119" y="304"/>
                  </a:lnTo>
                  <a:lnTo>
                    <a:pt x="19995" y="761"/>
                  </a:lnTo>
                  <a:lnTo>
                    <a:pt x="20578" y="1369"/>
                  </a:lnTo>
                  <a:lnTo>
                    <a:pt x="20870" y="2282"/>
                  </a:lnTo>
                  <a:lnTo>
                    <a:pt x="21162" y="3042"/>
                  </a:lnTo>
                  <a:lnTo>
                    <a:pt x="21454" y="4411"/>
                  </a:lnTo>
                  <a:lnTo>
                    <a:pt x="21600" y="5324"/>
                  </a:lnTo>
                  <a:lnTo>
                    <a:pt x="21454" y="8062"/>
                  </a:lnTo>
                  <a:lnTo>
                    <a:pt x="21454" y="12321"/>
                  </a:lnTo>
                  <a:lnTo>
                    <a:pt x="21600" y="12777"/>
                  </a:lnTo>
                  <a:lnTo>
                    <a:pt x="21600" y="15211"/>
                  </a:lnTo>
                  <a:lnTo>
                    <a:pt x="21308" y="17645"/>
                  </a:lnTo>
                  <a:lnTo>
                    <a:pt x="21162" y="19014"/>
                  </a:lnTo>
                  <a:lnTo>
                    <a:pt x="20870" y="19470"/>
                  </a:lnTo>
                  <a:lnTo>
                    <a:pt x="20578" y="20079"/>
                  </a:lnTo>
                  <a:lnTo>
                    <a:pt x="20286" y="20383"/>
                  </a:lnTo>
                  <a:lnTo>
                    <a:pt x="19849" y="20687"/>
                  </a:lnTo>
                  <a:lnTo>
                    <a:pt x="18681" y="21448"/>
                  </a:lnTo>
                  <a:lnTo>
                    <a:pt x="18389" y="21448"/>
                  </a:lnTo>
                  <a:lnTo>
                    <a:pt x="17659" y="21600"/>
                  </a:lnTo>
                  <a:lnTo>
                    <a:pt x="16930"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sp>
          <p:nvSpPr>
            <p:cNvPr id="191" name="Freeform 212"/>
            <p:cNvSpPr/>
            <p:nvPr/>
          </p:nvSpPr>
          <p:spPr>
            <a:xfrm>
              <a:off x="-1" y="0"/>
              <a:ext cx="135359" cy="169486"/>
            </a:xfrm>
            <a:custGeom>
              <a:avLst/>
              <a:gdLst/>
              <a:ahLst/>
              <a:cxnLst>
                <a:cxn ang="0">
                  <a:pos x="wd2" y="hd2"/>
                </a:cxn>
                <a:cxn ang="5400000">
                  <a:pos x="wd2" y="hd2"/>
                </a:cxn>
                <a:cxn ang="10800000">
                  <a:pos x="wd2" y="hd2"/>
                </a:cxn>
                <a:cxn ang="16200000">
                  <a:pos x="wd2" y="hd2"/>
                </a:cxn>
              </a:cxnLst>
              <a:rect l="0" t="0" r="r" b="b"/>
              <a:pathLst>
                <a:path w="21600" h="21600" extrusionOk="0">
                  <a:moveTo>
                    <a:pt x="4829" y="21600"/>
                  </a:moveTo>
                  <a:lnTo>
                    <a:pt x="4478" y="21507"/>
                  </a:lnTo>
                  <a:lnTo>
                    <a:pt x="4302" y="21367"/>
                  </a:lnTo>
                  <a:lnTo>
                    <a:pt x="4215" y="21227"/>
                  </a:lnTo>
                  <a:lnTo>
                    <a:pt x="4127" y="21133"/>
                  </a:lnTo>
                  <a:lnTo>
                    <a:pt x="4127" y="21087"/>
                  </a:lnTo>
                  <a:lnTo>
                    <a:pt x="3995" y="20994"/>
                  </a:lnTo>
                  <a:lnTo>
                    <a:pt x="3732" y="20620"/>
                  </a:lnTo>
                  <a:lnTo>
                    <a:pt x="3512" y="20294"/>
                  </a:lnTo>
                  <a:lnTo>
                    <a:pt x="3337" y="20060"/>
                  </a:lnTo>
                  <a:lnTo>
                    <a:pt x="2854" y="19641"/>
                  </a:lnTo>
                  <a:lnTo>
                    <a:pt x="2327" y="19174"/>
                  </a:lnTo>
                  <a:lnTo>
                    <a:pt x="1932" y="18614"/>
                  </a:lnTo>
                  <a:lnTo>
                    <a:pt x="1537" y="18008"/>
                  </a:lnTo>
                  <a:lnTo>
                    <a:pt x="1185" y="17261"/>
                  </a:lnTo>
                  <a:lnTo>
                    <a:pt x="922" y="16562"/>
                  </a:lnTo>
                  <a:lnTo>
                    <a:pt x="659" y="15815"/>
                  </a:lnTo>
                  <a:lnTo>
                    <a:pt x="483" y="15162"/>
                  </a:lnTo>
                  <a:lnTo>
                    <a:pt x="220" y="13949"/>
                  </a:lnTo>
                  <a:lnTo>
                    <a:pt x="132" y="13296"/>
                  </a:lnTo>
                  <a:lnTo>
                    <a:pt x="0" y="12549"/>
                  </a:lnTo>
                  <a:lnTo>
                    <a:pt x="0" y="10170"/>
                  </a:lnTo>
                  <a:lnTo>
                    <a:pt x="132" y="9424"/>
                  </a:lnTo>
                  <a:lnTo>
                    <a:pt x="220" y="8677"/>
                  </a:lnTo>
                  <a:lnTo>
                    <a:pt x="351" y="8024"/>
                  </a:lnTo>
                  <a:lnTo>
                    <a:pt x="571" y="7184"/>
                  </a:lnTo>
                  <a:lnTo>
                    <a:pt x="790" y="6485"/>
                  </a:lnTo>
                  <a:lnTo>
                    <a:pt x="1054" y="5785"/>
                  </a:lnTo>
                  <a:lnTo>
                    <a:pt x="1361" y="5132"/>
                  </a:lnTo>
                  <a:lnTo>
                    <a:pt x="1712" y="4572"/>
                  </a:lnTo>
                  <a:lnTo>
                    <a:pt x="2107" y="3965"/>
                  </a:lnTo>
                  <a:lnTo>
                    <a:pt x="2502" y="3452"/>
                  </a:lnTo>
                  <a:lnTo>
                    <a:pt x="2985" y="2986"/>
                  </a:lnTo>
                  <a:lnTo>
                    <a:pt x="3732" y="2286"/>
                  </a:lnTo>
                  <a:lnTo>
                    <a:pt x="4610" y="1679"/>
                  </a:lnTo>
                  <a:lnTo>
                    <a:pt x="5444" y="1166"/>
                  </a:lnTo>
                  <a:lnTo>
                    <a:pt x="6410" y="746"/>
                  </a:lnTo>
                  <a:lnTo>
                    <a:pt x="7420" y="420"/>
                  </a:lnTo>
                  <a:lnTo>
                    <a:pt x="8473" y="187"/>
                  </a:lnTo>
                  <a:lnTo>
                    <a:pt x="9483" y="47"/>
                  </a:lnTo>
                  <a:lnTo>
                    <a:pt x="10580" y="0"/>
                  </a:lnTo>
                  <a:lnTo>
                    <a:pt x="12249" y="93"/>
                  </a:lnTo>
                  <a:lnTo>
                    <a:pt x="13083" y="233"/>
                  </a:lnTo>
                  <a:lnTo>
                    <a:pt x="13873" y="420"/>
                  </a:lnTo>
                  <a:lnTo>
                    <a:pt x="14663" y="653"/>
                  </a:lnTo>
                  <a:lnTo>
                    <a:pt x="15454" y="933"/>
                  </a:lnTo>
                  <a:lnTo>
                    <a:pt x="16156" y="1260"/>
                  </a:lnTo>
                  <a:lnTo>
                    <a:pt x="16902" y="1633"/>
                  </a:lnTo>
                  <a:lnTo>
                    <a:pt x="17605" y="2053"/>
                  </a:lnTo>
                  <a:lnTo>
                    <a:pt x="18263" y="2519"/>
                  </a:lnTo>
                  <a:lnTo>
                    <a:pt x="18878" y="3032"/>
                  </a:lnTo>
                  <a:lnTo>
                    <a:pt x="19537" y="3546"/>
                  </a:lnTo>
                  <a:lnTo>
                    <a:pt x="20063" y="4105"/>
                  </a:lnTo>
                  <a:lnTo>
                    <a:pt x="20590" y="4759"/>
                  </a:lnTo>
                  <a:lnTo>
                    <a:pt x="21073" y="5365"/>
                  </a:lnTo>
                  <a:lnTo>
                    <a:pt x="21512" y="6065"/>
                  </a:lnTo>
                  <a:lnTo>
                    <a:pt x="21600" y="6298"/>
                  </a:lnTo>
                  <a:lnTo>
                    <a:pt x="21600" y="6671"/>
                  </a:lnTo>
                  <a:lnTo>
                    <a:pt x="21556" y="6811"/>
                  </a:lnTo>
                  <a:lnTo>
                    <a:pt x="21380" y="6998"/>
                  </a:lnTo>
                  <a:lnTo>
                    <a:pt x="21205" y="7138"/>
                  </a:lnTo>
                  <a:lnTo>
                    <a:pt x="20766" y="7324"/>
                  </a:lnTo>
                  <a:lnTo>
                    <a:pt x="20590" y="7231"/>
                  </a:lnTo>
                  <a:lnTo>
                    <a:pt x="20415" y="7184"/>
                  </a:lnTo>
                  <a:lnTo>
                    <a:pt x="20107" y="6858"/>
                  </a:lnTo>
                  <a:lnTo>
                    <a:pt x="19756" y="6298"/>
                  </a:lnTo>
                  <a:lnTo>
                    <a:pt x="19273" y="5738"/>
                  </a:lnTo>
                  <a:lnTo>
                    <a:pt x="18834" y="5225"/>
                  </a:lnTo>
                  <a:lnTo>
                    <a:pt x="18395" y="4759"/>
                  </a:lnTo>
                  <a:lnTo>
                    <a:pt x="17868" y="4385"/>
                  </a:lnTo>
                  <a:lnTo>
                    <a:pt x="17341" y="3965"/>
                  </a:lnTo>
                  <a:lnTo>
                    <a:pt x="16815" y="3592"/>
                  </a:lnTo>
                  <a:lnTo>
                    <a:pt x="16200" y="3312"/>
                  </a:lnTo>
                  <a:lnTo>
                    <a:pt x="15629" y="3032"/>
                  </a:lnTo>
                  <a:lnTo>
                    <a:pt x="15015" y="2752"/>
                  </a:lnTo>
                  <a:lnTo>
                    <a:pt x="13873" y="2333"/>
                  </a:lnTo>
                  <a:lnTo>
                    <a:pt x="12688" y="1959"/>
                  </a:lnTo>
                  <a:lnTo>
                    <a:pt x="11546" y="1679"/>
                  </a:lnTo>
                  <a:lnTo>
                    <a:pt x="10844" y="1586"/>
                  </a:lnTo>
                  <a:lnTo>
                    <a:pt x="10185" y="1540"/>
                  </a:lnTo>
                  <a:lnTo>
                    <a:pt x="9615" y="1586"/>
                  </a:lnTo>
                  <a:lnTo>
                    <a:pt x="9088" y="1633"/>
                  </a:lnTo>
                  <a:lnTo>
                    <a:pt x="8561" y="1726"/>
                  </a:lnTo>
                  <a:lnTo>
                    <a:pt x="7990" y="1866"/>
                  </a:lnTo>
                  <a:lnTo>
                    <a:pt x="6849" y="2239"/>
                  </a:lnTo>
                  <a:lnTo>
                    <a:pt x="6322" y="2473"/>
                  </a:lnTo>
                  <a:lnTo>
                    <a:pt x="5839" y="2752"/>
                  </a:lnTo>
                  <a:lnTo>
                    <a:pt x="5268" y="3079"/>
                  </a:lnTo>
                  <a:lnTo>
                    <a:pt x="4785" y="3452"/>
                  </a:lnTo>
                  <a:lnTo>
                    <a:pt x="3907" y="4199"/>
                  </a:lnTo>
                  <a:lnTo>
                    <a:pt x="3512" y="4665"/>
                  </a:lnTo>
                  <a:lnTo>
                    <a:pt x="3161" y="5132"/>
                  </a:lnTo>
                  <a:lnTo>
                    <a:pt x="2898" y="5645"/>
                  </a:lnTo>
                  <a:lnTo>
                    <a:pt x="2590" y="6205"/>
                  </a:lnTo>
                  <a:lnTo>
                    <a:pt x="2327" y="6858"/>
                  </a:lnTo>
                  <a:lnTo>
                    <a:pt x="2107" y="7604"/>
                  </a:lnTo>
                  <a:lnTo>
                    <a:pt x="1932" y="8304"/>
                  </a:lnTo>
                  <a:lnTo>
                    <a:pt x="1800" y="9097"/>
                  </a:lnTo>
                  <a:lnTo>
                    <a:pt x="1712" y="9797"/>
                  </a:lnTo>
                  <a:lnTo>
                    <a:pt x="1668" y="10590"/>
                  </a:lnTo>
                  <a:lnTo>
                    <a:pt x="1624" y="11290"/>
                  </a:lnTo>
                  <a:lnTo>
                    <a:pt x="1668" y="12083"/>
                  </a:lnTo>
                  <a:lnTo>
                    <a:pt x="1712" y="12783"/>
                  </a:lnTo>
                  <a:lnTo>
                    <a:pt x="1844" y="13529"/>
                  </a:lnTo>
                  <a:lnTo>
                    <a:pt x="1976" y="14182"/>
                  </a:lnTo>
                  <a:lnTo>
                    <a:pt x="2151" y="14929"/>
                  </a:lnTo>
                  <a:lnTo>
                    <a:pt x="2371" y="15582"/>
                  </a:lnTo>
                  <a:lnTo>
                    <a:pt x="2634" y="16235"/>
                  </a:lnTo>
                  <a:lnTo>
                    <a:pt x="2985" y="16841"/>
                  </a:lnTo>
                  <a:lnTo>
                    <a:pt x="3337" y="17401"/>
                  </a:lnTo>
                  <a:lnTo>
                    <a:pt x="3820" y="18148"/>
                  </a:lnTo>
                  <a:lnTo>
                    <a:pt x="4434" y="18754"/>
                  </a:lnTo>
                  <a:lnTo>
                    <a:pt x="4917" y="19407"/>
                  </a:lnTo>
                  <a:lnTo>
                    <a:pt x="5312" y="19967"/>
                  </a:lnTo>
                  <a:lnTo>
                    <a:pt x="5400" y="20060"/>
                  </a:lnTo>
                  <a:lnTo>
                    <a:pt x="5488" y="20107"/>
                  </a:lnTo>
                  <a:lnTo>
                    <a:pt x="5620" y="20247"/>
                  </a:lnTo>
                  <a:lnTo>
                    <a:pt x="5707" y="20527"/>
                  </a:lnTo>
                  <a:lnTo>
                    <a:pt x="5751" y="20807"/>
                  </a:lnTo>
                  <a:lnTo>
                    <a:pt x="5707" y="21040"/>
                  </a:lnTo>
                  <a:lnTo>
                    <a:pt x="5663" y="21227"/>
                  </a:lnTo>
                  <a:lnTo>
                    <a:pt x="5488" y="21367"/>
                  </a:lnTo>
                  <a:lnTo>
                    <a:pt x="5312" y="21553"/>
                  </a:lnTo>
                  <a:lnTo>
                    <a:pt x="5137" y="21600"/>
                  </a:lnTo>
                  <a:lnTo>
                    <a:pt x="4829" y="21600"/>
                  </a:lnTo>
                  <a:close/>
                </a:path>
              </a:pathLst>
            </a:custGeom>
            <a:solidFill>
              <a:srgbClr val="005188"/>
            </a:solidFill>
            <a:ln w="12700" cap="flat">
              <a:noFill/>
              <a:miter lim="400000"/>
            </a:ln>
            <a:effectLst/>
          </p:spPr>
          <p:txBody>
            <a:bodyPr wrap="square" lIns="45719" tIns="45719" rIns="45719" bIns="45719" numCol="1" anchor="t">
              <a:noAutofit/>
            </a:bodyPr>
            <a:lstStyle/>
            <a:p>
              <a:pPr>
                <a:defRPr sz="1300">
                  <a:solidFill>
                    <a:srgbClr val="605448"/>
                  </a:solidFill>
                </a:defRPr>
              </a:pPr>
            </a:p>
          </p:txBody>
        </p:sp>
      </p:grpSp>
      <p:sp>
        <p:nvSpPr>
          <p:cNvPr id="193"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标题和内容">
    <p:spTree>
      <p:nvGrpSpPr>
        <p:cNvPr id="1" name=""/>
        <p:cNvGrpSpPr/>
        <p:nvPr/>
      </p:nvGrpSpPr>
      <p:grpSpPr>
        <a:xfrm>
          <a:off x="0" y="0"/>
          <a:ext cx="0" cy="0"/>
          <a:chOff x="0" y="0"/>
          <a:chExt cx="0" cy="0"/>
        </a:xfrm>
      </p:grpSpPr>
      <p:sp>
        <p:nvSpPr>
          <p:cNvPr id="200"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_标题和内容 0">
    <p:spTree>
      <p:nvGrpSpPr>
        <p:cNvPr id="1" name=""/>
        <p:cNvGrpSpPr/>
        <p:nvPr/>
      </p:nvGrpSpPr>
      <p:grpSpPr>
        <a:xfrm>
          <a:off x="0" y="0"/>
          <a:ext cx="0" cy="0"/>
          <a:chOff x="0" y="0"/>
          <a:chExt cx="0" cy="0"/>
        </a:xfrm>
      </p:grpSpPr>
      <p:sp>
        <p:nvSpPr>
          <p:cNvPr id="207"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4_标题和内容">
    <p:spTree>
      <p:nvGrpSpPr>
        <p:cNvPr id="1" name=""/>
        <p:cNvGrpSpPr/>
        <p:nvPr/>
      </p:nvGrpSpPr>
      <p:grpSpPr>
        <a:xfrm>
          <a:off x="0" y="0"/>
          <a:ext cx="0" cy="0"/>
          <a:chOff x="0" y="0"/>
          <a:chExt cx="0" cy="0"/>
        </a:xfrm>
      </p:grpSpPr>
      <p:sp>
        <p:nvSpPr>
          <p:cNvPr id="214"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_标题和内容">
    <p:spTree>
      <p:nvGrpSpPr>
        <p:cNvPr id="1" name=""/>
        <p:cNvGrpSpPr/>
        <p:nvPr/>
      </p:nvGrpSpPr>
      <p:grpSpPr>
        <a:xfrm>
          <a:off x="0" y="0"/>
          <a:ext cx="0" cy="0"/>
          <a:chOff x="0" y="0"/>
          <a:chExt cx="0" cy="0"/>
        </a:xfrm>
      </p:grpSpPr>
      <p:sp>
        <p:nvSpPr>
          <p:cNvPr id="221"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prstGeom prst="rect">
            <a:avLst/>
          </a:prstGeom>
        </p:spPr>
        <p:txBody>
          <a:bodyPr/>
          <a:lstStyle/>
          <a:p>
            <a:r>
              <a:t>标题文本</a:t>
            </a:r>
          </a:p>
        </p:txBody>
      </p:sp>
      <p:sp>
        <p:nvSpPr>
          <p:cNvPr id="30"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8_标题和内容">
    <p:spTree>
      <p:nvGrpSpPr>
        <p:cNvPr id="1" name=""/>
        <p:cNvGrpSpPr/>
        <p:nvPr/>
      </p:nvGrpSpPr>
      <p:grpSpPr>
        <a:xfrm>
          <a:off x="0" y="0"/>
          <a:ext cx="0" cy="0"/>
          <a:chOff x="0" y="0"/>
          <a:chExt cx="0" cy="0"/>
        </a:xfrm>
      </p:grpSpPr>
      <p:sp>
        <p:nvSpPr>
          <p:cNvPr id="228"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标题幻灯片">
    <p:spTree>
      <p:nvGrpSpPr>
        <p:cNvPr id="1" name=""/>
        <p:cNvGrpSpPr/>
        <p:nvPr/>
      </p:nvGrpSpPr>
      <p:grpSpPr>
        <a:xfrm>
          <a:off x="0" y="0"/>
          <a:ext cx="0" cy="0"/>
          <a:chOff x="0" y="0"/>
          <a:chExt cx="0" cy="0"/>
        </a:xfrm>
      </p:grpSpPr>
      <p:sp>
        <p:nvSpPr>
          <p:cNvPr id="235" name="正文级别 1…"/>
          <p:cNvSpPr txBox="1">
            <a:spLocks noGrp="1"/>
          </p:cNvSpPr>
          <p:nvPr>
            <p:ph type="body" sz="quarter" idx="1" hasCustomPrompt="1"/>
          </p:nvPr>
        </p:nvSpPr>
        <p:spPr>
          <a:xfrm>
            <a:off x="262845" y="250920"/>
            <a:ext cx="3175300" cy="439874"/>
          </a:xfrm>
          <a:prstGeom prst="rect">
            <a:avLst/>
          </a:prstGeom>
        </p:spPr>
        <p:txBody>
          <a:bodyPr anchor="ctr"/>
          <a:lstStyle>
            <a:lvl1pPr marL="0" indent="0" defTabSz="514350">
              <a:lnSpc>
                <a:spcPct val="90000"/>
              </a:lnSpc>
              <a:buSzTx/>
              <a:buFontTx/>
              <a:buNone/>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vl2pPr marL="405765" indent="-148590" defTabSz="514350">
              <a:lnSpc>
                <a:spcPct val="90000"/>
              </a:lnSpc>
              <a:buFontTx/>
              <a:buChar char="•"/>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2pPr>
            <a:lvl3pPr marL="689610" indent="-175260" defTabSz="514350">
              <a:lnSpc>
                <a:spcPct val="90000"/>
              </a:lnSpc>
              <a:buFontTx/>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3pPr>
            <a:lvl4pPr marL="964565" indent="-193040" defTabSz="514350">
              <a:lnSpc>
                <a:spcPct val="90000"/>
              </a:lnSpc>
              <a:buFontTx/>
              <a:buChar char="•"/>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4pPr>
            <a:lvl5pPr marL="1221740" indent="-193040" defTabSz="514350">
              <a:lnSpc>
                <a:spcPct val="90000"/>
              </a:lnSpc>
              <a:buFontTx/>
              <a:buChar char="•"/>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5pPr>
          </a:lstStyle>
          <a:p>
            <a:r>
              <a:t>CLICK HERE TO ADD YOUR TITLE</a:t>
            </a:r>
          </a:p>
          <a:p>
            <a:pPr lvl="1"/>
          </a:p>
          <a:p>
            <a:pPr lvl="2"/>
          </a:p>
          <a:p>
            <a:pPr lvl="3"/>
          </a:p>
          <a:p>
            <a:pPr lvl="4"/>
          </a:p>
        </p:txBody>
      </p:sp>
      <p:sp>
        <p:nvSpPr>
          <p:cNvPr id="236" name="文本占位符 7"/>
          <p:cNvSpPr>
            <a:spLocks noGrp="1"/>
          </p:cNvSpPr>
          <p:nvPr>
            <p:ph type="body" sz="quarter" idx="21" hasCustomPrompt="1"/>
          </p:nvPr>
        </p:nvSpPr>
        <p:spPr>
          <a:xfrm>
            <a:off x="6305774" y="4572582"/>
            <a:ext cx="381907" cy="439874"/>
          </a:xfrm>
          <a:prstGeom prst="rect">
            <a:avLst/>
          </a:prstGeom>
        </p:spPr>
        <p:txBody>
          <a:bodyPr anchor="ctr"/>
          <a:lstStyle>
            <a:lvl1pPr marL="0" indent="0" algn="ctr" defTabSz="514350">
              <a:lnSpc>
                <a:spcPct val="90000"/>
              </a:lnSpc>
              <a:buSzTx/>
              <a:buFontTx/>
              <a:buNone/>
              <a:defRPr sz="1500" b="1">
                <a:solidFill>
                  <a:srgbClr val="FFFFFF"/>
                </a:solidFill>
                <a:latin typeface="Century Gothic" panose="020B0502020202020204"/>
                <a:ea typeface="Century Gothic" panose="020B0502020202020204"/>
                <a:cs typeface="Century Gothic" panose="020B0502020202020204"/>
                <a:sym typeface="Century Gothic" panose="020B0502020202020204"/>
              </a:defRPr>
            </a:lvl1pPr>
          </a:lstStyle>
          <a:p>
            <a:r>
              <a:t>01</a:t>
            </a:r>
          </a:p>
        </p:txBody>
      </p:sp>
      <p:sp>
        <p:nvSpPr>
          <p:cNvPr id="237" name="幻灯片编号"/>
          <p:cNvSpPr txBox="1">
            <a:spLocks noGrp="1"/>
          </p:cNvSpPr>
          <p:nvPr>
            <p:ph type="sldNum" sz="quarter" idx="2"/>
          </p:nvPr>
        </p:nvSpPr>
        <p:spPr>
          <a:xfrm>
            <a:off x="3314700" y="4627562"/>
            <a:ext cx="1600200" cy="279401"/>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xfrm>
            <a:off x="541859" y="3306195"/>
            <a:ext cx="5830651" cy="1021873"/>
          </a:xfrm>
          <a:prstGeom prst="rect">
            <a:avLst/>
          </a:prstGeom>
        </p:spPr>
        <p:txBody>
          <a:bodyPr anchor="t"/>
          <a:lstStyle>
            <a:lvl1pPr algn="l">
              <a:defRPr sz="3000" b="1" cap="all"/>
            </a:lvl1pPr>
          </a:lstStyle>
          <a:p>
            <a:r>
              <a:t>标题文本</a:t>
            </a:r>
          </a:p>
        </p:txBody>
      </p:sp>
      <p:sp>
        <p:nvSpPr>
          <p:cNvPr id="39" name="正文级别 1…"/>
          <p:cNvSpPr txBox="1">
            <a:spLocks noGrp="1"/>
          </p:cNvSpPr>
          <p:nvPr>
            <p:ph type="body" sz="quarter" idx="1" hasCustomPrompt="1"/>
          </p:nvPr>
        </p:nvSpPr>
        <p:spPr>
          <a:xfrm>
            <a:off x="541859" y="2180707"/>
            <a:ext cx="5830651" cy="1125489"/>
          </a:xfrm>
          <a:prstGeom prst="rect">
            <a:avLst/>
          </a:prstGeom>
        </p:spPr>
        <p:txBody>
          <a:bodyPr anchor="b"/>
          <a:lstStyle>
            <a:lvl1pPr marL="0" indent="0">
              <a:spcBef>
                <a:spcPts val="300"/>
              </a:spcBef>
              <a:buSzTx/>
              <a:buFontTx/>
              <a:buNone/>
              <a:defRPr sz="1500">
                <a:solidFill>
                  <a:srgbClr val="888888"/>
                </a:solidFill>
              </a:defRPr>
            </a:lvl1pPr>
            <a:lvl2pPr marL="0" indent="342900">
              <a:spcBef>
                <a:spcPts val="300"/>
              </a:spcBef>
              <a:buSzTx/>
              <a:buFontTx/>
              <a:buNone/>
              <a:defRPr sz="1500">
                <a:solidFill>
                  <a:srgbClr val="888888"/>
                </a:solidFill>
              </a:defRPr>
            </a:lvl2pPr>
            <a:lvl3pPr marL="0" indent="685800">
              <a:spcBef>
                <a:spcPts val="300"/>
              </a:spcBef>
              <a:buSzTx/>
              <a:buFontTx/>
              <a:buNone/>
              <a:defRPr sz="1500">
                <a:solidFill>
                  <a:srgbClr val="888888"/>
                </a:solidFill>
              </a:defRPr>
            </a:lvl3pPr>
            <a:lvl4pPr marL="0" indent="1028700">
              <a:spcBef>
                <a:spcPts val="300"/>
              </a:spcBef>
              <a:buSzTx/>
              <a:buFontTx/>
              <a:buNone/>
              <a:defRPr sz="1500">
                <a:solidFill>
                  <a:srgbClr val="888888"/>
                </a:solidFill>
              </a:defRPr>
            </a:lvl4pPr>
            <a:lvl5pPr marL="0" indent="1372235">
              <a:spcBef>
                <a:spcPts val="300"/>
              </a:spcBef>
              <a:buSzTx/>
              <a:buFontTx/>
              <a:buNone/>
              <a:defRPr sz="15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prstGeom prst="rect">
            <a:avLst/>
          </a:prstGeom>
        </p:spPr>
        <p:txBody>
          <a:bodyPr/>
          <a:lstStyle/>
          <a:p>
            <a:r>
              <a:t>标题文本</a:t>
            </a:r>
          </a:p>
        </p:txBody>
      </p:sp>
      <p:sp>
        <p:nvSpPr>
          <p:cNvPr id="48" name="正文级别 1…"/>
          <p:cNvSpPr txBox="1">
            <a:spLocks noGrp="1"/>
          </p:cNvSpPr>
          <p:nvPr>
            <p:ph type="body" sz="half" idx="1" hasCustomPrompt="1"/>
          </p:nvPr>
        </p:nvSpPr>
        <p:spPr>
          <a:xfrm>
            <a:off x="342980" y="900390"/>
            <a:ext cx="3029651" cy="2547536"/>
          </a:xfrm>
          <a:prstGeom prst="rect">
            <a:avLst/>
          </a:prstGeom>
        </p:spPr>
        <p:txBody>
          <a:bodyPr/>
          <a:lstStyle>
            <a:lvl1pPr>
              <a:defRPr sz="2100"/>
            </a:lvl1pPr>
            <a:lvl2pPr marL="593090" indent="-250190">
              <a:defRPr sz="2100"/>
            </a:lvl2pPr>
            <a:lvl3pPr marL="925830" indent="-240030">
              <a:defRPr sz="2100"/>
            </a:lvl3pPr>
            <a:lvl4pPr marL="1306195" indent="-276860">
              <a:defRPr sz="2100"/>
            </a:lvl4pPr>
            <a:lvl5pPr marL="1649095" indent="-276860">
              <a:defRPr sz="2100"/>
            </a:lvl5pPr>
          </a:lstStyle>
          <a:p>
            <a:r>
              <a:t>正文级别 1</a:t>
            </a:r>
          </a:p>
          <a:p>
            <a:pPr lvl="1"/>
            <a:r>
              <a:t>正文级别 2</a:t>
            </a:r>
          </a:p>
          <a:p>
            <a:pPr lvl="2"/>
            <a:r>
              <a:t>正文级别 3</a:t>
            </a:r>
          </a:p>
          <a:p>
            <a:pPr lvl="3"/>
            <a:r>
              <a:t>正文级别 4</a:t>
            </a:r>
          </a:p>
          <a:p>
            <a:pPr lvl="4"/>
            <a:r>
              <a:t>正文级别 5</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prstGeom prst="rect">
            <a:avLst/>
          </a:prstGeom>
        </p:spPr>
        <p:txBody>
          <a:bodyPr/>
          <a:lstStyle/>
          <a:p>
            <a:r>
              <a:t>标题文本</a:t>
            </a:r>
          </a:p>
        </p:txBody>
      </p:sp>
      <p:sp>
        <p:nvSpPr>
          <p:cNvPr id="57" name="正文级别 1…"/>
          <p:cNvSpPr txBox="1">
            <a:spLocks noGrp="1"/>
          </p:cNvSpPr>
          <p:nvPr>
            <p:ph type="body" sz="quarter" idx="1" hasCustomPrompt="1"/>
          </p:nvPr>
        </p:nvSpPr>
        <p:spPr>
          <a:xfrm>
            <a:off x="342978" y="1151689"/>
            <a:ext cx="3030844" cy="479971"/>
          </a:xfrm>
          <a:prstGeom prst="rect">
            <a:avLst/>
          </a:prstGeom>
        </p:spPr>
        <p:txBody>
          <a:bodyPr anchor="b"/>
          <a:lstStyle>
            <a:lvl1pPr marL="0" indent="0">
              <a:spcBef>
                <a:spcPts val="400"/>
              </a:spcBef>
              <a:buSzTx/>
              <a:buFontTx/>
              <a:buNone/>
              <a:defRPr sz="1800" b="1"/>
            </a:lvl1pPr>
            <a:lvl2pPr marL="0" indent="342900">
              <a:spcBef>
                <a:spcPts val="400"/>
              </a:spcBef>
              <a:buSzTx/>
              <a:buFontTx/>
              <a:buNone/>
              <a:defRPr sz="1800" b="1"/>
            </a:lvl2pPr>
            <a:lvl3pPr marL="0" indent="685800">
              <a:spcBef>
                <a:spcPts val="400"/>
              </a:spcBef>
              <a:buSzTx/>
              <a:buFontTx/>
              <a:buNone/>
              <a:defRPr sz="1800" b="1"/>
            </a:lvl3pPr>
            <a:lvl4pPr marL="0" indent="1028700">
              <a:spcBef>
                <a:spcPts val="400"/>
              </a:spcBef>
              <a:buSzTx/>
              <a:buFontTx/>
              <a:buNone/>
              <a:defRPr sz="1800" b="1"/>
            </a:lvl4pPr>
            <a:lvl5pPr marL="0" indent="1372235">
              <a:spcBef>
                <a:spcPts val="400"/>
              </a:spcBef>
              <a:buSzTx/>
              <a:buFontTx/>
              <a:buNone/>
              <a:defRPr sz="1800" b="1"/>
            </a:lvl5pPr>
          </a:lstStyle>
          <a:p>
            <a:r>
              <a:t>正文级别 1</a:t>
            </a:r>
          </a:p>
          <a:p>
            <a:pPr lvl="1"/>
            <a:r>
              <a:t>正文级别 2</a:t>
            </a:r>
          </a:p>
          <a:p>
            <a:pPr lvl="2"/>
            <a:r>
              <a:t>正文级别 3</a:t>
            </a:r>
          </a:p>
          <a:p>
            <a:pPr lvl="3"/>
            <a:r>
              <a:t>正文级别 4</a:t>
            </a:r>
          </a:p>
          <a:p>
            <a:pPr lvl="4"/>
            <a:r>
              <a:t>正文级别 5</a:t>
            </a:r>
          </a:p>
        </p:txBody>
      </p:sp>
      <p:sp>
        <p:nvSpPr>
          <p:cNvPr id="58" name="文本占位符 4"/>
          <p:cNvSpPr>
            <a:spLocks noGrp="1"/>
          </p:cNvSpPr>
          <p:nvPr>
            <p:ph type="body" sz="quarter" idx="21"/>
          </p:nvPr>
        </p:nvSpPr>
        <p:spPr>
          <a:xfrm>
            <a:off x="3484576" y="1151689"/>
            <a:ext cx="3032034" cy="479970"/>
          </a:xfrm>
          <a:prstGeom prst="rect">
            <a:avLst/>
          </a:prstGeom>
        </p:spPr>
        <p:txBody>
          <a:bodyPr anchor="b"/>
          <a:lstStyle/>
          <a:p>
            <a:pPr marL="0" indent="0">
              <a:spcBef>
                <a:spcPts val="400"/>
              </a:spcBef>
              <a:buSzTx/>
              <a:buFontTx/>
              <a:buNone/>
              <a:defRPr sz="1800" b="1"/>
            </a:pPr>
          </a:p>
        </p:txBody>
      </p:sp>
      <p:sp>
        <p:nvSpPr>
          <p:cNvPr id="5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66" name="标题文本"/>
          <p:cNvSpPr txBox="1">
            <a:spLocks noGrp="1"/>
          </p:cNvSpPr>
          <p:nvPr>
            <p:ph type="title" hasCustomPrompt="1"/>
          </p:nvPr>
        </p:nvSpPr>
        <p:spPr>
          <a:prstGeom prst="rect">
            <a:avLst/>
          </a:prstGeom>
        </p:spPr>
        <p:txBody>
          <a:bodyPr/>
          <a:lstStyle/>
          <a:p>
            <a:r>
              <a:t>标题文本</a:t>
            </a:r>
          </a:p>
        </p:txBody>
      </p:sp>
      <p:sp>
        <p:nvSpPr>
          <p:cNvPr id="6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7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88" name="标题文本"/>
          <p:cNvSpPr txBox="1">
            <a:spLocks noGrp="1"/>
          </p:cNvSpPr>
          <p:nvPr>
            <p:ph type="title" hasCustomPrompt="1"/>
          </p:nvPr>
        </p:nvSpPr>
        <p:spPr>
          <a:xfrm>
            <a:off x="342981" y="204852"/>
            <a:ext cx="2256758" cy="871807"/>
          </a:xfrm>
          <a:prstGeom prst="rect">
            <a:avLst/>
          </a:prstGeom>
        </p:spPr>
        <p:txBody>
          <a:bodyPr anchor="b"/>
          <a:lstStyle>
            <a:lvl1pPr algn="l">
              <a:defRPr sz="1500" b="1"/>
            </a:lvl1pPr>
          </a:lstStyle>
          <a:p>
            <a:r>
              <a:t>标题文本</a:t>
            </a:r>
          </a:p>
        </p:txBody>
      </p:sp>
      <p:sp>
        <p:nvSpPr>
          <p:cNvPr id="89" name="正文级别 1…"/>
          <p:cNvSpPr txBox="1">
            <a:spLocks noGrp="1"/>
          </p:cNvSpPr>
          <p:nvPr>
            <p:ph type="body" idx="1" hasCustomPrompt="1"/>
          </p:nvPr>
        </p:nvSpPr>
        <p:spPr>
          <a:xfrm>
            <a:off x="2681908" y="204850"/>
            <a:ext cx="3834701" cy="4391192"/>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90" name="文本占位符 3"/>
          <p:cNvSpPr>
            <a:spLocks noGrp="1"/>
          </p:cNvSpPr>
          <p:nvPr>
            <p:ph type="body" sz="half" idx="21"/>
          </p:nvPr>
        </p:nvSpPr>
        <p:spPr>
          <a:xfrm>
            <a:off x="342981" y="1076658"/>
            <a:ext cx="2256758" cy="3519384"/>
          </a:xfrm>
          <a:prstGeom prst="rect">
            <a:avLst/>
          </a:prstGeom>
        </p:spPr>
        <p:txBody>
          <a:bodyPr/>
          <a:lstStyle/>
          <a:p>
            <a:pPr marL="0" indent="0">
              <a:spcBef>
                <a:spcPts val="200"/>
              </a:spcBef>
              <a:buSzTx/>
              <a:buFontTx/>
              <a:buNone/>
              <a:defRPr sz="1000"/>
            </a:pPr>
          </a:p>
        </p:txBody>
      </p:sp>
      <p:sp>
        <p:nvSpPr>
          <p:cNvPr id="9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98" name="标题文本"/>
          <p:cNvSpPr txBox="1">
            <a:spLocks noGrp="1"/>
          </p:cNvSpPr>
          <p:nvPr>
            <p:ph type="title" hasCustomPrompt="1"/>
          </p:nvPr>
        </p:nvSpPr>
        <p:spPr>
          <a:xfrm>
            <a:off x="1344527" y="3601561"/>
            <a:ext cx="4115754" cy="425186"/>
          </a:xfrm>
          <a:prstGeom prst="rect">
            <a:avLst/>
          </a:prstGeom>
        </p:spPr>
        <p:txBody>
          <a:bodyPr anchor="b"/>
          <a:lstStyle>
            <a:lvl1pPr algn="l">
              <a:defRPr sz="1500" b="1"/>
            </a:lvl1pPr>
          </a:lstStyle>
          <a:p>
            <a:r>
              <a:t>标题文本</a:t>
            </a:r>
          </a:p>
        </p:txBody>
      </p:sp>
      <p:sp>
        <p:nvSpPr>
          <p:cNvPr id="99" name="图片占位符 2"/>
          <p:cNvSpPr>
            <a:spLocks noGrp="1"/>
          </p:cNvSpPr>
          <p:nvPr>
            <p:ph type="pic" sz="half" idx="21"/>
          </p:nvPr>
        </p:nvSpPr>
        <p:spPr>
          <a:xfrm>
            <a:off x="1344527" y="459724"/>
            <a:ext cx="4115754" cy="3087054"/>
          </a:xfrm>
          <a:prstGeom prst="rect">
            <a:avLst/>
          </a:prstGeom>
        </p:spPr>
        <p:txBody>
          <a:bodyPr lIns="91439" rIns="91439">
            <a:noAutofit/>
          </a:bodyPr>
          <a:lstStyle/>
          <a:p/>
        </p:txBody>
      </p:sp>
      <p:sp>
        <p:nvSpPr>
          <p:cNvPr id="100" name="正文级别 1…"/>
          <p:cNvSpPr txBox="1">
            <a:spLocks noGrp="1"/>
          </p:cNvSpPr>
          <p:nvPr>
            <p:ph type="body" sz="quarter" idx="1" hasCustomPrompt="1"/>
          </p:nvPr>
        </p:nvSpPr>
        <p:spPr>
          <a:xfrm>
            <a:off x="1344527" y="4026746"/>
            <a:ext cx="4115754" cy="603834"/>
          </a:xfrm>
          <a:prstGeom prst="rect">
            <a:avLst/>
          </a:prstGeom>
        </p:spPr>
        <p:txBody>
          <a:bodyPr/>
          <a:lstStyle>
            <a:lvl1pPr marL="0" indent="0">
              <a:spcBef>
                <a:spcPts val="200"/>
              </a:spcBef>
              <a:buSzTx/>
              <a:buFontTx/>
              <a:buNone/>
              <a:defRPr sz="1000"/>
            </a:lvl1pPr>
            <a:lvl2pPr marL="0" indent="342900">
              <a:spcBef>
                <a:spcPts val="200"/>
              </a:spcBef>
              <a:buSzTx/>
              <a:buFontTx/>
              <a:buNone/>
              <a:defRPr sz="1000"/>
            </a:lvl2pPr>
            <a:lvl3pPr marL="0" indent="685800">
              <a:spcBef>
                <a:spcPts val="200"/>
              </a:spcBef>
              <a:buSzTx/>
              <a:buFontTx/>
              <a:buNone/>
              <a:defRPr sz="1000"/>
            </a:lvl3pPr>
            <a:lvl4pPr marL="0" indent="1028700">
              <a:spcBef>
                <a:spcPts val="200"/>
              </a:spcBef>
              <a:buSzTx/>
              <a:buFontTx/>
              <a:buNone/>
              <a:defRPr sz="1000"/>
            </a:lvl4pPr>
            <a:lvl5pPr marL="0" indent="1372235">
              <a:spcBef>
                <a:spcPts val="200"/>
              </a:spcBef>
              <a:buSzTx/>
              <a:buFontTx/>
              <a:buNone/>
              <a:defRPr sz="1000"/>
            </a:lvl5pPr>
          </a:lstStyle>
          <a:p>
            <a:r>
              <a:t>正文级别 1</a:t>
            </a:r>
          </a:p>
          <a:p>
            <a:pPr lvl="1"/>
            <a:r>
              <a:t>正文级别 2</a:t>
            </a:r>
          </a:p>
          <a:p>
            <a:pPr lvl="2"/>
            <a:r>
              <a:t>正文级别 3</a:t>
            </a:r>
          </a:p>
          <a:p>
            <a:pPr lvl="3"/>
            <a:r>
              <a:t>正文级别 4</a:t>
            </a:r>
          </a:p>
          <a:p>
            <a:pPr lvl="4"/>
            <a:r>
              <a:t>正文级别 5</a:t>
            </a:r>
          </a:p>
        </p:txBody>
      </p:sp>
      <p:sp>
        <p:nvSpPr>
          <p:cNvPr id="10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2.png"/><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342980" y="206042"/>
            <a:ext cx="6173629" cy="857516"/>
          </a:xfrm>
          <a:prstGeom prst="rect">
            <a:avLst/>
          </a:prstGeom>
          <a:ln w="12700">
            <a:miter lim="400000"/>
          </a:ln>
        </p:spPr>
        <p:txBody>
          <a:bodyPr lIns="45719" rIns="45719" anchor="ctr">
            <a:normAutofit/>
          </a:bodyPr>
          <a:lstStyle/>
          <a:p>
            <a:r>
              <a:t>标题文本</a:t>
            </a:r>
          </a:p>
        </p:txBody>
      </p:sp>
      <p:sp>
        <p:nvSpPr>
          <p:cNvPr id="3" name="正文级别 1…"/>
          <p:cNvSpPr txBox="1">
            <a:spLocks noGrp="1"/>
          </p:cNvSpPr>
          <p:nvPr>
            <p:ph type="body" idx="1"/>
          </p:nvPr>
        </p:nvSpPr>
        <p:spPr>
          <a:xfrm>
            <a:off x="342980" y="1200521"/>
            <a:ext cx="6173629" cy="3395520"/>
          </a:xfrm>
          <a:prstGeom prst="rect">
            <a:avLst/>
          </a:prstGeom>
          <a:ln w="12700">
            <a:miter lim="400000"/>
          </a:ln>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6296606" y="4802742"/>
            <a:ext cx="220004" cy="205914"/>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rPr/>
            </a:fld>
            <a:endParaRPr/>
          </a:p>
        </p:txBody>
      </p:sp>
      <p:pic>
        <p:nvPicPr>
          <p:cNvPr id="8" name="图片 7" descr="水印"/>
          <p:cNvPicPr>
            <a:picLocks noChangeAspect="1"/>
          </p:cNvPicPr>
          <p:nvPr userDrawn="1"/>
        </p:nvPicPr>
        <p:blipFill>
          <a:blip r:embed="rId22"/>
          <a:stretch>
            <a:fillRect/>
          </a:stretch>
        </p:blipFill>
        <p:spPr>
          <a:xfrm>
            <a:off x="3877072" y="19526"/>
            <a:ext cx="2910007" cy="941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1pPr>
      <a:lvl2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2pPr>
      <a:lvl3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3pPr>
      <a:lvl4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4pPr>
      <a:lvl5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5pPr>
      <a:lvl6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6pPr>
      <a:lvl7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7pPr>
      <a:lvl8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8pPr>
      <a:lvl9pPr marL="0" marR="0" indent="0" algn="ctr" defTabSz="685800" rtl="0" latinLnBrk="0">
        <a:lnSpc>
          <a:spcPct val="100000"/>
        </a:lnSpc>
        <a:spcBef>
          <a:spcPts val="0"/>
        </a:spcBef>
        <a:spcAft>
          <a:spcPts val="0"/>
        </a:spcAft>
        <a:buClrTx/>
        <a:buSzTx/>
        <a:buFontTx/>
        <a:buNone/>
        <a:defRPr sz="3300" b="0" i="0" u="none" strike="noStrike" cap="none" spc="0" baseline="0">
          <a:solidFill>
            <a:srgbClr val="000000"/>
          </a:solidFill>
          <a:uFillTx/>
          <a:latin typeface="+mn-lt"/>
          <a:ea typeface="+mn-ea"/>
          <a:cs typeface="+mn-cs"/>
          <a:sym typeface="Calibri" panose="020F0502020204030204"/>
        </a:defRPr>
      </a:lvl9pPr>
    </p:titleStyle>
    <p:bodyStyle>
      <a:lvl1pPr marL="257175" marR="0" indent="-257175"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1pPr>
      <a:lvl2pPr marL="588010" marR="0" indent="-24511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2pPr>
      <a:lvl3pPr marL="914400" marR="0" indent="-22860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3pPr>
      <a:lvl4pPr marL="13036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4pPr>
      <a:lvl5pPr marL="16465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5pPr>
      <a:lvl6pPr marL="19894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6pPr>
      <a:lvl7pPr marL="23323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7pPr>
      <a:lvl8pPr marL="26752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8pPr>
      <a:lvl9pPr marL="3018155" marR="0" indent="-274320" algn="l" defTabSz="685800" rtl="0" latinLnBrk="0">
        <a:lnSpc>
          <a:spcPct val="100000"/>
        </a:lnSpc>
        <a:spcBef>
          <a:spcPts val="500"/>
        </a:spcBef>
        <a:spcAft>
          <a:spcPts val="0"/>
        </a:spcAft>
        <a:buClrTx/>
        <a:buSzPct val="100000"/>
        <a:buFont typeface="Arial" panose="020B0604020202020204"/>
        <a:buChar char="•"/>
        <a:defRPr sz="2400" b="0" i="0" u="none" strike="noStrike" cap="none" spc="0" baseline="0">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5pPr>
      <a:lvl6pPr marL="0" marR="0" indent="22860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6pPr>
      <a:lvl7pPr marL="0" marR="0" indent="27432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7pPr>
      <a:lvl8pPr marL="0" marR="0" indent="32004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8pPr>
      <a:lvl9pPr marL="0" marR="0" indent="3657600" algn="r" defTabSz="914400" rtl="0" latinLnBrk="0">
        <a:lnSpc>
          <a:spcPct val="100000"/>
        </a:lnSpc>
        <a:spcBef>
          <a:spcPts val="0"/>
        </a:spcBef>
        <a:spcAft>
          <a:spcPts val="0"/>
        </a:spcAft>
        <a:buClrTx/>
        <a:buSzTx/>
        <a:buFontTx/>
        <a:buNone/>
        <a:defRPr sz="900" b="0" i="0" u="none" strike="noStrike" cap="none" spc="0" baseline="0">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23.wdp"/><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428625" y="1344097"/>
            <a:ext cx="367796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225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0" b="1">
              <a:solidFill>
                <a:srgbClr val="FF0000"/>
              </a:solidFill>
              <a:latin typeface="HelveticaNeue" panose="02000503000000020004" pitchFamily="2" charset="0"/>
            </a:endParaRPr>
          </a:p>
          <a:p>
            <a:pPr eaLnBrk="1" hangingPunct="1">
              <a:spcBef>
                <a:spcPct val="0"/>
              </a:spcBef>
              <a:buFontTx/>
              <a:buNone/>
              <a:defRPr/>
            </a:pPr>
            <a:endParaRPr lang="en-US" altLang="zh-CN" sz="2250" b="1">
              <a:solidFill>
                <a:srgbClr val="FF0000"/>
              </a:solidFill>
              <a:latin typeface="HelveticaNeue" panose="02000503000000020004" pitchFamily="2" charset="0"/>
            </a:endParaRPr>
          </a:p>
          <a:p>
            <a:pPr eaLnBrk="1" hangingPunct="1">
              <a:spcBef>
                <a:spcPct val="0"/>
              </a:spcBef>
              <a:buFontTx/>
              <a:buNone/>
              <a:defRPr/>
            </a:pPr>
            <a:r>
              <a:rPr lang="zh-CN" altLang="en-US" sz="2250" b="1">
                <a:solidFill>
                  <a:srgbClr val="FF0000"/>
                </a:solidFill>
                <a:latin typeface="HelveticaNeue" panose="02000503000000020004" pitchFamily="2" charset="0"/>
              </a:rPr>
              <a:t>更多教学资源请关注</a:t>
            </a:r>
            <a:endParaRPr lang="en-US" altLang="zh-CN" sz="2250" b="1">
              <a:solidFill>
                <a:srgbClr val="FF0000"/>
              </a:solidFill>
              <a:latin typeface="HelveticaNeue" panose="02000503000000020004" pitchFamily="2" charset="0"/>
            </a:endParaRPr>
          </a:p>
          <a:p>
            <a:pPr eaLnBrk="1" hangingPunct="1">
              <a:spcBef>
                <a:spcPct val="0"/>
              </a:spcBef>
              <a:buFontTx/>
              <a:buNone/>
              <a:defRPr/>
            </a:pPr>
            <a:r>
              <a:rPr lang="zh-CN" altLang="en-US" sz="2250" b="1">
                <a:solidFill>
                  <a:srgbClr val="FF0000"/>
                </a:solidFill>
                <a:latin typeface="HelveticaNeue" panose="02000503000000020004" pitchFamily="2" charset="0"/>
              </a:rPr>
              <a:t>公众号：溯恩高中英语</a:t>
            </a:r>
            <a:endParaRPr lang="zh-CN" altLang="en-US" sz="225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90154" y="1922026"/>
            <a:ext cx="1889522"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4112657" y="1552337"/>
            <a:ext cx="2027039"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2250" b="1">
                <a:latin typeface="华文新魏" panose="02010800040101010101" pitchFamily="2" charset="-122"/>
              </a:rPr>
              <a:t>知识产权声明</a:t>
            </a:r>
            <a:endParaRPr lang="zh-CN" altLang="en-US" sz="225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3877072" y="19526"/>
            <a:ext cx="2910007" cy="941903"/>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6046" y="733359"/>
            <a:ext cx="5725907" cy="1815882"/>
          </a:xfrm>
          <a:prstGeom prst="rect">
            <a:avLst/>
          </a:prstGeom>
          <a:noFill/>
          <a:ln w="31750">
            <a:noFill/>
            <a:prstDash val="sysDash"/>
          </a:ln>
        </p:spPr>
        <p:txBody>
          <a:bodyPr wrap="square" rtlCol="0">
            <a:spAutoFit/>
          </a:bodyPr>
          <a:lstStyle/>
          <a:p>
            <a:r>
              <a:rPr kumimoji="1" lang="en-US" altLang="zh-CN" sz="2800" dirty="0">
                <a:solidFill>
                  <a:schemeClr val="tx1">
                    <a:lumMod val="95000"/>
                    <a:lumOff val="5000"/>
                  </a:schemeClr>
                </a:solidFill>
                <a:latin typeface="Times" pitchFamily="2" charset="0"/>
              </a:rPr>
              <a:t>The Aswan Dam Project is </a:t>
            </a:r>
            <a:r>
              <a:rPr kumimoji="1" lang="en-US" altLang="zh-CN" sz="2800" dirty="0">
                <a:solidFill>
                  <a:srgbClr val="FF0000"/>
                </a:solidFill>
                <a:latin typeface="Times" pitchFamily="2" charset="0"/>
              </a:rPr>
              <a:t>not only</a:t>
            </a:r>
            <a:r>
              <a:rPr kumimoji="1" lang="en-US" altLang="zh-CN" sz="2800" dirty="0">
                <a:solidFill>
                  <a:schemeClr val="tx1">
                    <a:lumMod val="95000"/>
                    <a:lumOff val="5000"/>
                  </a:schemeClr>
                </a:solidFill>
                <a:latin typeface="Times" pitchFamily="2" charset="0"/>
              </a:rPr>
              <a:t> a project of building the dam and protecting cultural sites, </a:t>
            </a:r>
            <a:r>
              <a:rPr kumimoji="1" lang="en-US" altLang="zh-CN" sz="2800" dirty="0">
                <a:solidFill>
                  <a:srgbClr val="FF0000"/>
                </a:solidFill>
                <a:latin typeface="Times" pitchFamily="2" charset="0"/>
              </a:rPr>
              <a:t>but also </a:t>
            </a:r>
            <a:r>
              <a:rPr kumimoji="1" lang="en-US" altLang="zh-CN" sz="2800" dirty="0">
                <a:solidFill>
                  <a:schemeClr val="tx1">
                    <a:lumMod val="95000"/>
                    <a:lumOff val="5000"/>
                  </a:schemeClr>
                </a:solidFill>
                <a:latin typeface="Times" pitchFamily="2" charset="0"/>
              </a:rPr>
              <a:t>a project of </a:t>
            </a:r>
            <a:r>
              <a:rPr kumimoji="1" lang="en-US" altLang="zh-CN" sz="2800" dirty="0">
                <a:solidFill>
                  <a:srgbClr val="FF0000"/>
                </a:solidFill>
                <a:latin typeface="Times" pitchFamily="2" charset="0"/>
              </a:rPr>
              <a:t>…?</a:t>
            </a:r>
            <a:endParaRPr kumimoji="1" lang="zh-CN" altLang="en-US" sz="2800" dirty="0">
              <a:solidFill>
                <a:srgbClr val="FF0000"/>
              </a:solidFill>
              <a:latin typeface="Times" pitchFamily="2" charset="0"/>
            </a:endParaRPr>
          </a:p>
        </p:txBody>
      </p:sp>
      <p:pic>
        <p:nvPicPr>
          <p:cNvPr id="5" name="图片 1" descr="www.tuweimei.comComp_16058718_4xojtqcl6NLqgKefWsr2kgyUwayTJrzD.jpg"/>
          <p:cNvPicPr>
            <a:picLocks noGrp="1"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33056" y="2931790"/>
            <a:ext cx="2610644" cy="1957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nvGraphicFramePr>
        <p:xfrm>
          <a:off x="300028" y="1584964"/>
          <a:ext cx="6225316" cy="960120"/>
        </p:xfrm>
        <a:graphic>
          <a:graphicData uri="http://schemas.openxmlformats.org/drawingml/2006/table">
            <a:tbl>
              <a:tblPr firstRow="1" bandRow="1">
                <a:tableStyleId>{D7AC3CCA-C797-4891-BE02-D94E43425B78}</a:tableStyleId>
              </a:tblPr>
              <a:tblGrid>
                <a:gridCol w="3849052"/>
                <a:gridCol w="2376264"/>
              </a:tblGrid>
              <a:tr h="234103">
                <a:tc>
                  <a:txBody>
                    <a:bodyPr/>
                    <a:lstStyle/>
                    <a:p>
                      <a:pPr algn="l"/>
                      <a:r>
                        <a:rPr lang="en-US" altLang="zh-CN" sz="1800" dirty="0">
                          <a:solidFill>
                            <a:schemeClr val="tx1"/>
                          </a:solidFill>
                          <a:latin typeface="Times" pitchFamily="2" charset="0"/>
                        </a:rPr>
                        <a:t>1 or 2 questions </a:t>
                      </a:r>
                      <a:r>
                        <a:rPr lang="en-US" altLang="zh-CN" sz="1800" dirty="0">
                          <a:solidFill>
                            <a:srgbClr val="FF0000"/>
                          </a:solidFill>
                          <a:latin typeface="Times" pitchFamily="2" charset="0"/>
                        </a:rPr>
                        <a:t>you</a:t>
                      </a:r>
                      <a:r>
                        <a:rPr lang="en-US" altLang="zh-CN" sz="1800" dirty="0">
                          <a:solidFill>
                            <a:schemeClr val="tx1"/>
                          </a:solidFill>
                          <a:latin typeface="Times" pitchFamily="2" charset="0"/>
                        </a:rPr>
                        <a:t> would like to ask</a:t>
                      </a:r>
                      <a:endParaRPr lang="zh-CN" altLang="en-US" sz="1800" dirty="0">
                        <a:solidFill>
                          <a:schemeClr val="tx1"/>
                        </a:solidFill>
                        <a:latin typeface="Times" pitchFamily="2" charset="0"/>
                      </a:endParaRPr>
                    </a:p>
                  </a:txBody>
                  <a:tcPr marL="68580" marR="68580" marT="34290" marB="34290">
                    <a:solidFill>
                      <a:schemeClr val="bg1"/>
                    </a:solidFill>
                  </a:tcPr>
                </a:tc>
                <a:tc>
                  <a:txBody>
                    <a:bodyPr/>
                    <a:lstStyle/>
                    <a:p>
                      <a:pPr algn="l"/>
                      <a:r>
                        <a:rPr lang="en-US" altLang="zh-CN" sz="1800" dirty="0">
                          <a:solidFill>
                            <a:srgbClr val="FF0000"/>
                          </a:solidFill>
                          <a:latin typeface="Times" pitchFamily="2" charset="0"/>
                        </a:rPr>
                        <a:t>Your</a:t>
                      </a:r>
                      <a:r>
                        <a:rPr lang="en-US" altLang="zh-CN" sz="1800" dirty="0">
                          <a:solidFill>
                            <a:schemeClr val="tx1"/>
                          </a:solidFill>
                          <a:latin typeface="Times" pitchFamily="2" charset="0"/>
                        </a:rPr>
                        <a:t> answers</a:t>
                      </a:r>
                      <a:endParaRPr lang="zh-CN" altLang="en-US" sz="1800" dirty="0">
                        <a:solidFill>
                          <a:schemeClr val="tx1"/>
                        </a:solidFill>
                        <a:latin typeface="Times" pitchFamily="2" charset="0"/>
                      </a:endParaRPr>
                    </a:p>
                  </a:txBody>
                  <a:tcPr marL="68580" marR="68580" marT="34290" marB="34290">
                    <a:solidFill>
                      <a:schemeClr val="bg1"/>
                    </a:solidFill>
                  </a:tcPr>
                </a:tc>
              </a:tr>
              <a:tr h="608667">
                <a:tc>
                  <a:txBody>
                    <a:bodyPr/>
                    <a:lstStyle/>
                    <a:p>
                      <a:pPr marL="342900" indent="-342900" algn="l">
                        <a:buAutoNum type="arabicPeriod"/>
                      </a:pPr>
                      <a:r>
                        <a:rPr lang="en-US" altLang="zh-CN" sz="1200" b="1" dirty="0">
                          <a:latin typeface="Times" pitchFamily="2" charset="0"/>
                        </a:rPr>
                        <a:t>…?</a:t>
                      </a:r>
                      <a:endParaRPr lang="en-US" altLang="zh-CN" sz="1200" b="1" dirty="0">
                        <a:latin typeface="Times" pitchFamily="2" charset="0"/>
                      </a:endParaRPr>
                    </a:p>
                    <a:p>
                      <a:pPr marL="342900" indent="-342900" algn="l">
                        <a:buAutoNum type="arabicPeriod"/>
                      </a:pPr>
                      <a:endParaRPr lang="en-US" altLang="zh-CN" sz="1200" b="1" dirty="0">
                        <a:latin typeface="Times" pitchFamily="2" charset="0"/>
                      </a:endParaRPr>
                    </a:p>
                    <a:p>
                      <a:pPr marL="342900" indent="-342900" algn="l">
                        <a:buAutoNum type="arabicPeriod"/>
                      </a:pPr>
                      <a:r>
                        <a:rPr lang="en-US" altLang="zh-CN" sz="1200" b="1" dirty="0">
                          <a:latin typeface="Times" pitchFamily="2" charset="0"/>
                        </a:rPr>
                        <a:t>…?</a:t>
                      </a:r>
                      <a:endParaRPr lang="en-US" altLang="zh-CN" sz="1200" b="1" dirty="0">
                        <a:latin typeface="Times" pitchFamily="2" charset="0"/>
                      </a:endParaRPr>
                    </a:p>
                  </a:txBody>
                  <a:tcPr marL="68580" marR="68580" marT="34290" marB="34290">
                    <a:solidFill>
                      <a:schemeClr val="bg1"/>
                    </a:solidFill>
                  </a:tcPr>
                </a:tc>
                <a:tc>
                  <a:txBody>
                    <a:bodyPr/>
                    <a:lstStyle/>
                    <a:p>
                      <a:pPr marL="342900" indent="-342900" algn="l">
                        <a:buAutoNum type="arabicPeriod"/>
                      </a:pPr>
                      <a:r>
                        <a:rPr lang="en-US" altLang="zh-CN" sz="1200" b="1" dirty="0">
                          <a:latin typeface="Times" pitchFamily="2" charset="0"/>
                        </a:rPr>
                        <a:t>…</a:t>
                      </a:r>
                      <a:endParaRPr lang="en-US" altLang="zh-CN" sz="1200" b="1" dirty="0">
                        <a:latin typeface="Times" pitchFamily="2" charset="0"/>
                      </a:endParaRPr>
                    </a:p>
                    <a:p>
                      <a:pPr marL="342900" indent="-342900" algn="l">
                        <a:buAutoNum type="arabicPeriod"/>
                      </a:pPr>
                      <a:endParaRPr lang="en-US" altLang="zh-CN" sz="1200" b="1" dirty="0">
                        <a:latin typeface="Times" pitchFamily="2" charset="0"/>
                      </a:endParaRPr>
                    </a:p>
                    <a:p>
                      <a:pPr marL="342900" indent="-342900" algn="l">
                        <a:buAutoNum type="arabicPeriod"/>
                      </a:pPr>
                      <a:r>
                        <a:rPr lang="en-US" altLang="zh-CN" sz="1200" b="1" dirty="0">
                          <a:latin typeface="Times" pitchFamily="2" charset="0"/>
                        </a:rPr>
                        <a:t>…</a:t>
                      </a:r>
                      <a:endParaRPr lang="zh-CN" altLang="en-US" sz="1200" b="1" dirty="0">
                        <a:latin typeface="Times" pitchFamily="2" charset="0"/>
                      </a:endParaRPr>
                    </a:p>
                  </a:txBody>
                  <a:tcPr marL="68580" marR="68580" marT="34290" marB="34290">
                    <a:solidFill>
                      <a:schemeClr val="bg1"/>
                    </a:solidFill>
                  </a:tcPr>
                </a:tc>
              </a:tr>
            </a:tbl>
          </a:graphicData>
        </a:graphic>
      </p:graphicFrame>
      <p:pic>
        <p:nvPicPr>
          <p:cNvPr id="7" name="图片 1" descr="Comp_8026173936.jpg"/>
          <p:cNvPicPr>
            <a:picLocks noGrp="1"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36654" y="28790"/>
            <a:ext cx="1521346" cy="152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300028" y="888986"/>
            <a:ext cx="2336884" cy="369332"/>
          </a:xfrm>
          <a:prstGeom prst="rect">
            <a:avLst/>
          </a:prstGeom>
          <a:noFill/>
          <a:ln w="31750">
            <a:solidFill>
              <a:srgbClr val="00B050"/>
            </a:solidFill>
            <a:prstDash val="sysDash"/>
          </a:ln>
        </p:spPr>
        <p:txBody>
          <a:bodyPr wrap="square" rtlCol="0">
            <a:spAutoFit/>
          </a:bodyPr>
          <a:lstStyle/>
          <a:p>
            <a:r>
              <a:rPr kumimoji="1" lang="en-US" altLang="zh-CN" b="1" dirty="0">
                <a:solidFill>
                  <a:srgbClr val="002060"/>
                </a:solidFill>
                <a:latin typeface="Times" pitchFamily="2" charset="0"/>
              </a:rPr>
              <a:t>Create-pair-share</a:t>
            </a:r>
            <a:endParaRPr kumimoji="1" lang="zh-CN" altLang="en-US" b="1" dirty="0">
              <a:solidFill>
                <a:srgbClr val="002060"/>
              </a:solidFill>
              <a:latin typeface="Times" pitchFamily="2" charset="0"/>
            </a:endParaRPr>
          </a:p>
        </p:txBody>
      </p:sp>
      <p:sp>
        <p:nvSpPr>
          <p:cNvPr id="5" name="文本框 1"/>
          <p:cNvSpPr txBox="1"/>
          <p:nvPr/>
        </p:nvSpPr>
        <p:spPr>
          <a:xfrm>
            <a:off x="261442" y="140395"/>
            <a:ext cx="1116125" cy="364838"/>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t>Paras. 5-6</a:t>
            </a:r>
          </a:p>
        </p:txBody>
      </p:sp>
      <p:sp>
        <p:nvSpPr>
          <p:cNvPr id="6" name="文本框 7"/>
          <p:cNvSpPr txBox="1"/>
          <p:nvPr/>
        </p:nvSpPr>
        <p:spPr>
          <a:xfrm>
            <a:off x="300028" y="4231180"/>
            <a:ext cx="6225316" cy="584775"/>
          </a:xfrm>
          <a:prstGeom prst="rect">
            <a:avLst/>
          </a:prstGeom>
          <a:ln w="15875">
            <a:solidFill>
              <a:srgbClr val="7030A0"/>
            </a:solidFill>
            <a:prstDash val="sysDot"/>
          </a:ln>
        </p:spPr>
        <p:txBody>
          <a:bodyPr wrap="square" lIns="45719" rIns="45719">
            <a:spAutoFit/>
          </a:bodyPr>
          <a:lstStyle>
            <a:lvl1pPr>
              <a:defRPr sz="16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solidFill>
                  <a:srgbClr val="C00000"/>
                </a:solidFill>
              </a:rPr>
              <a:t>Tip 3: </a:t>
            </a:r>
            <a:r>
              <a:rPr lang="en-US" dirty="0">
                <a:solidFill>
                  <a:srgbClr val="C00000"/>
                </a:solidFill>
              </a:rPr>
              <a:t>Asking a question can help you have a better understanding of a paragraph/passage.</a:t>
            </a:r>
            <a:endParaRPr dirty="0">
              <a:solidFill>
                <a:srgbClr val="C00000"/>
              </a:solidFill>
            </a:endParaRPr>
          </a:p>
        </p:txBody>
      </p:sp>
      <p:sp>
        <p:nvSpPr>
          <p:cNvPr id="8" name="文本框 7"/>
          <p:cNvSpPr txBox="1"/>
          <p:nvPr/>
        </p:nvSpPr>
        <p:spPr>
          <a:xfrm>
            <a:off x="261442" y="2721863"/>
            <a:ext cx="6407918" cy="1323439"/>
          </a:xfrm>
          <a:prstGeom prst="rect">
            <a:avLst/>
          </a:prstGeom>
          <a:ln w="15875">
            <a:noFill/>
            <a:prstDash val="sysDot"/>
          </a:ln>
        </p:spPr>
        <p:txBody>
          <a:bodyPr wrap="square" lIns="45719" rIns="45719">
            <a:spAutoFit/>
          </a:bodyPr>
          <a:lstStyle>
            <a:lvl1pPr>
              <a:defRPr sz="16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t>Possible questions:</a:t>
            </a:r>
            <a:endParaRPr lang="en-US" dirty="0"/>
          </a:p>
          <a:p>
            <a:r>
              <a:rPr lang="en-US" dirty="0">
                <a:solidFill>
                  <a:schemeClr val="tx1"/>
                </a:solidFill>
              </a:rPr>
              <a:t>Q1: </a:t>
            </a:r>
            <a:r>
              <a:rPr lang="en-US" altLang="zh-CN" dirty="0">
                <a:solidFill>
                  <a:schemeClr val="tx1"/>
                </a:solidFill>
              </a:rPr>
              <a:t>What is the significance of the great success?</a:t>
            </a:r>
            <a:endParaRPr lang="en-US" altLang="zh-CN" dirty="0">
              <a:solidFill>
                <a:schemeClr val="tx1"/>
              </a:solidFill>
            </a:endParaRPr>
          </a:p>
          <a:p>
            <a:r>
              <a:rPr lang="en-US" dirty="0">
                <a:solidFill>
                  <a:schemeClr val="tx1"/>
                </a:solidFill>
              </a:rPr>
              <a:t>Q2: Why does the author say the best example is shown by UNESCO?</a:t>
            </a:r>
            <a:endParaRPr lang="en-US" dirty="0">
              <a:solidFill>
                <a:schemeClr val="tx1"/>
              </a:solidFill>
            </a:endParaRPr>
          </a:p>
          <a:p>
            <a:r>
              <a:rPr lang="en-US" dirty="0">
                <a:solidFill>
                  <a:schemeClr val="tx1"/>
                </a:solidFill>
              </a:rPr>
              <a:t>…</a:t>
            </a:r>
            <a:endParaRPr lang="en-US" dirty="0">
              <a:solidFill>
                <a:schemeClr val="tx1"/>
              </a:solidFill>
            </a:endParaRPr>
          </a:p>
          <a:p>
            <a:endParaRPr lang="en-US" dirty="0">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indefinite" fill="hold"/>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indefinite" fill="hold"/>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8" grpId="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右大括号 3"/>
          <p:cNvSpPr/>
          <p:nvPr/>
        </p:nvSpPr>
        <p:spPr>
          <a:xfrm>
            <a:off x="4508470" y="823162"/>
            <a:ext cx="459159" cy="837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42"/>
                  <a:pt x="10800" y="987"/>
                </a:cubicBezTo>
                <a:lnTo>
                  <a:pt x="10800" y="9813"/>
                </a:lnTo>
                <a:cubicBezTo>
                  <a:pt x="10800" y="10358"/>
                  <a:pt x="15635" y="10800"/>
                  <a:pt x="21600" y="10800"/>
                </a:cubicBezTo>
                <a:cubicBezTo>
                  <a:pt x="15635" y="10800"/>
                  <a:pt x="10800" y="11242"/>
                  <a:pt x="10800" y="11787"/>
                </a:cubicBezTo>
                <a:lnTo>
                  <a:pt x="10800" y="20613"/>
                </a:lnTo>
                <a:cubicBezTo>
                  <a:pt x="10800" y="21158"/>
                  <a:pt x="5965" y="21600"/>
                  <a:pt x="0" y="21600"/>
                </a:cubicBezTo>
              </a:path>
            </a:pathLst>
          </a:custGeom>
          <a:ln w="15875">
            <a:solidFill>
              <a:srgbClr val="FF0000"/>
            </a:solidFill>
          </a:ln>
        </p:spPr>
        <p:txBody>
          <a:bodyPr lIns="45719" rIns="45719" anchor="ctr"/>
          <a:lstStyle/>
          <a:p>
            <a:pPr algn="ctr">
              <a:defRPr sz="1300"/>
            </a:pPr>
          </a:p>
        </p:txBody>
      </p:sp>
      <p:sp>
        <p:nvSpPr>
          <p:cNvPr id="256" name="右大括号 4"/>
          <p:cNvSpPr/>
          <p:nvPr/>
        </p:nvSpPr>
        <p:spPr>
          <a:xfrm>
            <a:off x="4508471" y="2221029"/>
            <a:ext cx="459159" cy="837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42"/>
                  <a:pt x="10800" y="987"/>
                </a:cubicBezTo>
                <a:lnTo>
                  <a:pt x="10800" y="9813"/>
                </a:lnTo>
                <a:cubicBezTo>
                  <a:pt x="10800" y="10358"/>
                  <a:pt x="15635" y="10800"/>
                  <a:pt x="21600" y="10800"/>
                </a:cubicBezTo>
                <a:cubicBezTo>
                  <a:pt x="15635" y="10800"/>
                  <a:pt x="10800" y="11242"/>
                  <a:pt x="10800" y="11787"/>
                </a:cubicBezTo>
                <a:lnTo>
                  <a:pt x="10800" y="20613"/>
                </a:lnTo>
                <a:cubicBezTo>
                  <a:pt x="10800" y="21158"/>
                  <a:pt x="5965" y="21600"/>
                  <a:pt x="0" y="21600"/>
                </a:cubicBezTo>
              </a:path>
            </a:pathLst>
          </a:custGeom>
          <a:ln w="15875">
            <a:solidFill>
              <a:srgbClr val="FF0000"/>
            </a:solidFill>
          </a:ln>
        </p:spPr>
        <p:txBody>
          <a:bodyPr lIns="45719" rIns="45719" anchor="ctr"/>
          <a:lstStyle/>
          <a:p>
            <a:pPr algn="ctr">
              <a:defRPr sz="1300"/>
            </a:pPr>
          </a:p>
        </p:txBody>
      </p:sp>
      <p:sp>
        <p:nvSpPr>
          <p:cNvPr id="258" name="文本框 6"/>
          <p:cNvSpPr txBox="1"/>
          <p:nvPr/>
        </p:nvSpPr>
        <p:spPr>
          <a:xfrm>
            <a:off x="5085184" y="915566"/>
            <a:ext cx="1636753" cy="400110"/>
          </a:xfrm>
          <a:prstGeom prst="rect">
            <a:avLst/>
          </a:prstGeom>
          <a:ln w="12700">
            <a:miter lim="400000"/>
          </a:ln>
        </p:spPr>
        <p:txBody>
          <a:bodyPr lIns="45719" rIns="45719">
            <a:spAutoFit/>
          </a:bodyPr>
          <a:lstStyle>
            <a:lvl1pPr>
              <a:defRPr b="1">
                <a:latin typeface="Times New Roman" panose="02020603050405020304"/>
                <a:ea typeface="Times New Roman" panose="02020603050405020304"/>
                <a:cs typeface="Times New Roman" panose="02020603050405020304"/>
                <a:sym typeface="Times New Roman" panose="02020603050405020304"/>
              </a:defRPr>
            </a:lvl1pPr>
          </a:lstStyle>
          <a:p>
            <a:r>
              <a:rPr sz="2000" dirty="0"/>
              <a:t>Problems</a:t>
            </a:r>
            <a:endParaRPr sz="2000" dirty="0"/>
          </a:p>
        </p:txBody>
      </p:sp>
      <p:sp>
        <p:nvSpPr>
          <p:cNvPr id="259" name="文本框 7"/>
          <p:cNvSpPr txBox="1"/>
          <p:nvPr/>
        </p:nvSpPr>
        <p:spPr>
          <a:xfrm>
            <a:off x="5085183" y="2509303"/>
            <a:ext cx="1636753" cy="400110"/>
          </a:xfrm>
          <a:prstGeom prst="rect">
            <a:avLst/>
          </a:prstGeom>
          <a:ln w="12700">
            <a:miter lim="400000"/>
          </a:ln>
        </p:spPr>
        <p:txBody>
          <a:bodyPr lIns="45719" rIns="45719">
            <a:spAutoFit/>
          </a:bodyPr>
          <a:lstStyle>
            <a:lvl1pPr>
              <a:defRPr b="1">
                <a:latin typeface="Times New Roman" panose="02020603050405020304"/>
                <a:ea typeface="Times New Roman" panose="02020603050405020304"/>
                <a:cs typeface="Times New Roman" panose="02020603050405020304"/>
                <a:sym typeface="Times New Roman" panose="02020603050405020304"/>
              </a:defRPr>
            </a:lvl1pPr>
          </a:lstStyle>
          <a:p>
            <a:r>
              <a:rPr sz="2000" dirty="0"/>
              <a:t>Solutions</a:t>
            </a:r>
            <a:endParaRPr sz="2000" dirty="0"/>
          </a:p>
        </p:txBody>
      </p:sp>
      <p:sp>
        <p:nvSpPr>
          <p:cNvPr id="10" name="文本框 5"/>
          <p:cNvSpPr txBox="1"/>
          <p:nvPr/>
        </p:nvSpPr>
        <p:spPr>
          <a:xfrm>
            <a:off x="4621744" y="3576988"/>
            <a:ext cx="2100192" cy="400110"/>
          </a:xfrm>
          <a:prstGeom prst="rect">
            <a:avLst/>
          </a:prstGeom>
          <a:solidFill>
            <a:srgbClr val="FFFFFF"/>
          </a:solidFill>
          <a:ln w="12700">
            <a:miter lim="400000"/>
          </a:ln>
        </p:spPr>
        <p:txBody>
          <a:bodyPr lIns="45719" rIns="45719">
            <a:spAutoFit/>
          </a:bodyPr>
          <a:lstStyle/>
          <a:p>
            <a:pPr algn="ctr" defTabSz="342900">
              <a:defRPr sz="2400" b="1">
                <a:latin typeface="Times New Roman" panose="02020603050405020304"/>
                <a:ea typeface="Times New Roman" panose="02020603050405020304"/>
                <a:cs typeface="Times New Roman" panose="02020603050405020304"/>
                <a:sym typeface="Times New Roman" panose="02020603050405020304"/>
              </a:defRPr>
            </a:pPr>
            <a:r>
              <a:rPr sz="2000" dirty="0"/>
              <a:t>a great </a:t>
            </a:r>
            <a:r>
              <a:rPr sz="2000" dirty="0">
                <a:solidFill>
                  <a:srgbClr val="FF0000"/>
                </a:solidFill>
              </a:rPr>
              <a:t>success</a:t>
            </a:r>
            <a:endParaRPr sz="2000" dirty="0">
              <a:solidFill>
                <a:srgbClr val="FF0000"/>
              </a:solidFill>
            </a:endParaRPr>
          </a:p>
        </p:txBody>
      </p:sp>
      <p:sp>
        <p:nvSpPr>
          <p:cNvPr id="11" name="文本框 6"/>
          <p:cNvSpPr txBox="1"/>
          <p:nvPr/>
        </p:nvSpPr>
        <p:spPr>
          <a:xfrm>
            <a:off x="4587472" y="4103040"/>
            <a:ext cx="2100192" cy="400110"/>
          </a:xfrm>
          <a:prstGeom prst="rect">
            <a:avLst/>
          </a:prstGeom>
          <a:solidFill>
            <a:srgbClr val="FFFFFF"/>
          </a:solidFill>
          <a:ln w="12700">
            <a:miter lim="400000"/>
          </a:ln>
        </p:spPr>
        <p:txBody>
          <a:bodyPr lIns="45719" rIns="45719">
            <a:spAutoFit/>
          </a:bodyPr>
          <a:lstStyle/>
          <a:p>
            <a:pPr algn="ctr" defTabSz="342900">
              <a:defRPr sz="2400" b="1">
                <a:latin typeface="Times New Roman" panose="02020603050405020304"/>
                <a:ea typeface="Times New Roman" panose="02020603050405020304"/>
                <a:cs typeface="Times New Roman" panose="02020603050405020304"/>
                <a:sym typeface="Times New Roman" panose="02020603050405020304"/>
              </a:defRPr>
            </a:pPr>
            <a:r>
              <a:rPr sz="2000" dirty="0"/>
              <a:t>a</a:t>
            </a:r>
            <a:r>
              <a:rPr lang="zh-CN" altLang="en-US" sz="2000" dirty="0"/>
              <a:t> </a:t>
            </a:r>
            <a:r>
              <a:rPr lang="en-US" altLang="zh-CN" sz="2000" dirty="0"/>
              <a:t>living</a:t>
            </a:r>
            <a:r>
              <a:rPr sz="2000" dirty="0"/>
              <a:t> </a:t>
            </a:r>
            <a:r>
              <a:rPr sz="2000" dirty="0">
                <a:solidFill>
                  <a:srgbClr val="FF0000"/>
                </a:solidFill>
              </a:rPr>
              <a:t>spirit </a:t>
            </a:r>
            <a:endParaRPr sz="2000" dirty="0">
              <a:solidFill>
                <a:srgbClr val="FF0000"/>
              </a:solidFill>
            </a:endParaRPr>
          </a:p>
        </p:txBody>
      </p:sp>
      <p:cxnSp>
        <p:nvCxnSpPr>
          <p:cNvPr id="3" name="直线箭头连接符 2"/>
          <p:cNvCxnSpPr/>
          <p:nvPr/>
        </p:nvCxnSpPr>
        <p:spPr>
          <a:xfrm>
            <a:off x="4323275" y="3777043"/>
            <a:ext cx="473877" cy="0"/>
          </a:xfrm>
          <a:prstGeom prst="straightConnector1">
            <a:avLst/>
          </a:prstGeom>
          <a:noFill/>
          <a:ln w="25400" cap="flat">
            <a:solidFill>
              <a:srgbClr val="FF0000"/>
            </a:solidFill>
            <a:prstDash val="sysDot"/>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直线箭头连接符 13"/>
          <p:cNvCxnSpPr/>
          <p:nvPr/>
        </p:nvCxnSpPr>
        <p:spPr>
          <a:xfrm>
            <a:off x="4315986" y="4320337"/>
            <a:ext cx="481166" cy="0"/>
          </a:xfrm>
          <a:prstGeom prst="straightConnector1">
            <a:avLst/>
          </a:prstGeom>
          <a:noFill/>
          <a:ln w="25400" cap="flat">
            <a:solidFill>
              <a:srgbClr val="FF0000"/>
            </a:solidFill>
            <a:prstDash val="sysDot"/>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6545" y="-317407"/>
            <a:ext cx="4364977" cy="6176991"/>
          </a:xfrm>
          <a:prstGeom prst="rect">
            <a:avLst/>
          </a:prstGeom>
          <a:ln w="15875">
            <a:solidFill>
              <a:srgbClr val="7030A0"/>
            </a:solidFill>
            <a:prstDash val="sysDot"/>
          </a:ln>
        </p:spPr>
      </p:pic>
    </p:spTree>
  </p:cSld>
  <p:clrMapOvr>
    <a:masterClrMapping/>
  </p:clrMapOvr>
  <p:transition spd="slow">
    <p:wip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indefinite" fill="hold"/>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indefinite" fill="hold"/>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文本框 9"/>
          <p:cNvSpPr txBox="1"/>
          <p:nvPr/>
        </p:nvSpPr>
        <p:spPr>
          <a:xfrm>
            <a:off x="332656" y="441212"/>
            <a:ext cx="5921229" cy="1323439"/>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rPr lang="en-US" altLang="zh-CN" dirty="0">
                <a:solidFill>
                  <a:srgbClr val="FF0000"/>
                </a:solidFill>
              </a:rPr>
              <a:t>Title</a:t>
            </a:r>
            <a:r>
              <a:rPr lang="zh-CN" altLang="en-US" dirty="0">
                <a:solidFill>
                  <a:srgbClr val="FF0000"/>
                </a:solidFill>
              </a:rPr>
              <a:t> </a:t>
            </a:r>
            <a:r>
              <a:rPr lang="zh-CN" altLang="en-US" dirty="0">
                <a:solidFill>
                  <a:schemeClr val="tx1"/>
                </a:solidFill>
              </a:rPr>
              <a:t>     </a:t>
            </a:r>
            <a:r>
              <a:rPr dirty="0">
                <a:solidFill>
                  <a:srgbClr val="FF0000"/>
                </a:solidFill>
              </a:rPr>
              <a:t>From Problems to Solutions</a:t>
            </a:r>
            <a:r>
              <a:rPr b="1" dirty="0">
                <a:solidFill>
                  <a:srgbClr val="FF0000"/>
                </a:solidFill>
              </a:rPr>
              <a:t>:</a:t>
            </a:r>
            <a:endParaRPr lang="en-US" b="1" dirty="0">
              <a:solidFill>
                <a:srgbClr val="FF0000"/>
              </a:solidFill>
            </a:endParaRPr>
          </a:p>
          <a:p>
            <a:pPr>
              <a:defRPr sz="2800">
                <a:latin typeface="Times New Roman" panose="02020603050405020304"/>
                <a:ea typeface="Times New Roman" panose="02020603050405020304"/>
                <a:cs typeface="Times New Roman" panose="02020603050405020304"/>
                <a:sym typeface="Times New Roman" panose="02020603050405020304"/>
              </a:defRPr>
            </a:pPr>
            <a:endParaRPr lang="zh-CN" altLang="en-US" b="1" dirty="0">
              <a:solidFill>
                <a:schemeClr val="tx1"/>
              </a:solidFill>
            </a:endParaRPr>
          </a:p>
          <a:p>
            <a:pPr>
              <a:defRPr sz="2800">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solidFill>
                  <a:schemeClr val="tx1"/>
                </a:solidFill>
              </a:rPr>
              <a:t>Subtitle  </a:t>
            </a:r>
            <a:r>
              <a:rPr lang="en-US" sz="2400" dirty="0"/>
              <a:t>_______________________________</a:t>
            </a:r>
            <a:endParaRPr lang="en-US" sz="2400" dirty="0"/>
          </a:p>
        </p:txBody>
      </p:sp>
      <p:sp>
        <p:nvSpPr>
          <p:cNvPr id="8" name="文本框 7"/>
          <p:cNvSpPr txBox="1"/>
          <p:nvPr/>
        </p:nvSpPr>
        <p:spPr>
          <a:xfrm>
            <a:off x="468385" y="3855154"/>
            <a:ext cx="5921229" cy="584775"/>
          </a:xfrm>
          <a:prstGeom prst="rect">
            <a:avLst/>
          </a:prstGeom>
          <a:ln w="15875">
            <a:solidFill>
              <a:srgbClr val="7030A0"/>
            </a:solidFill>
            <a:prstDash val="sysDot"/>
          </a:ln>
        </p:spPr>
        <p:txBody>
          <a:bodyPr wrap="square" lIns="45719" rIns="45719">
            <a:spAutoFit/>
          </a:bodyPr>
          <a:lstStyle>
            <a:lvl1pPr>
              <a:defRPr sz="16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solidFill>
                  <a:srgbClr val="C00000"/>
                </a:solidFill>
              </a:rPr>
              <a:t>Tip </a:t>
            </a:r>
            <a:r>
              <a:rPr lang="en-US" dirty="0">
                <a:solidFill>
                  <a:srgbClr val="C00000"/>
                </a:solidFill>
              </a:rPr>
              <a:t>4</a:t>
            </a:r>
            <a:r>
              <a:rPr dirty="0">
                <a:solidFill>
                  <a:srgbClr val="C00000"/>
                </a:solidFill>
              </a:rPr>
              <a:t>: </a:t>
            </a:r>
            <a:r>
              <a:rPr lang="en-US" dirty="0">
                <a:solidFill>
                  <a:srgbClr val="C00000"/>
                </a:solidFill>
              </a:rPr>
              <a:t>Creating</a:t>
            </a:r>
            <a:r>
              <a:rPr dirty="0">
                <a:solidFill>
                  <a:srgbClr val="C00000"/>
                </a:solidFill>
              </a:rPr>
              <a:t> </a:t>
            </a:r>
            <a:r>
              <a:rPr lang="en-US" dirty="0">
                <a:solidFill>
                  <a:srgbClr val="C00000"/>
                </a:solidFill>
              </a:rPr>
              <a:t>a </a:t>
            </a:r>
            <a:r>
              <a:rPr lang="en-US" altLang="zh-CN" dirty="0">
                <a:solidFill>
                  <a:srgbClr val="C00000"/>
                </a:solidFill>
              </a:rPr>
              <a:t>subtitle to offer readers a further explanation of the topic.</a:t>
            </a:r>
            <a:endParaRPr dirty="0">
              <a:solidFill>
                <a:srgbClr val="C00000"/>
              </a:solidFill>
            </a:endParaRPr>
          </a:p>
        </p:txBody>
      </p:sp>
      <p:pic>
        <p:nvPicPr>
          <p:cNvPr id="5" name="图片 1" descr="图片 1"/>
          <p:cNvPicPr>
            <a:picLocks noChangeAspect="1"/>
          </p:cNvPicPr>
          <p:nvPr/>
        </p:nvPicPr>
        <p:blipFill>
          <a:blip r:embed="rId1"/>
          <a:stretch>
            <a:fillRect/>
          </a:stretch>
        </p:blipFill>
        <p:spPr>
          <a:xfrm>
            <a:off x="2786997" y="1962547"/>
            <a:ext cx="1012545" cy="1424472"/>
          </a:xfrm>
          <a:prstGeom prst="rect">
            <a:avLst/>
          </a:prstGeom>
          <a:ln w="12700">
            <a:miter lim="400000"/>
            <a:headEnd/>
            <a:tailEnd/>
          </a:ln>
        </p:spPr>
      </p:pic>
      <p:cxnSp>
        <p:nvCxnSpPr>
          <p:cNvPr id="4" name="直线箭头连接符 3"/>
          <p:cNvCxnSpPr/>
          <p:nvPr/>
        </p:nvCxnSpPr>
        <p:spPr>
          <a:xfrm>
            <a:off x="1124744" y="699542"/>
            <a:ext cx="360040" cy="0"/>
          </a:xfrm>
          <a:prstGeom prst="straightConnector1">
            <a:avLst/>
          </a:prstGeom>
          <a:ln w="22225">
            <a:solidFill>
              <a:srgbClr val="FF0000"/>
            </a:solidFill>
            <a:prstDash val="sysDot"/>
            <a:tailEnd type="triangle"/>
          </a:ln>
        </p:spPr>
        <p:style>
          <a:lnRef idx="1">
            <a:schemeClr val="dk1"/>
          </a:lnRef>
          <a:fillRef idx="0">
            <a:schemeClr val="dk1"/>
          </a:fillRef>
          <a:effectRef idx="0">
            <a:schemeClr val="dk1"/>
          </a:effectRef>
          <a:fontRef idx="minor">
            <a:schemeClr val="tx1"/>
          </a:fontRef>
        </p:style>
      </p:cxnSp>
      <p:sp>
        <p:nvSpPr>
          <p:cNvPr id="6" name="文本框 9"/>
          <p:cNvSpPr txBox="1"/>
          <p:nvPr/>
        </p:nvSpPr>
        <p:spPr>
          <a:xfrm>
            <a:off x="1478228" y="977102"/>
            <a:ext cx="5191131" cy="707886"/>
          </a:xfrm>
          <a:prstGeom prst="rect">
            <a:avLst/>
          </a:prstGeom>
          <a:ln w="12700">
            <a:miter lim="400000"/>
          </a:ln>
        </p:spPr>
        <p:txBody>
          <a:bodyPr wrap="square"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rPr lang="en-US" altLang="zh-CN" sz="2000" dirty="0">
                <a:solidFill>
                  <a:srgbClr val="002060"/>
                </a:solidFill>
              </a:rPr>
              <a:t>Building a balance between social development </a:t>
            </a:r>
            <a:endParaRPr lang="en-US" altLang="zh-CN" sz="2000" dirty="0">
              <a:solidFill>
                <a:srgbClr val="002060"/>
              </a:solidFill>
            </a:endParaRPr>
          </a:p>
          <a:p>
            <a:pPr>
              <a:defRPr sz="2800">
                <a:latin typeface="Times New Roman" panose="02020603050405020304"/>
                <a:ea typeface="Times New Roman" panose="02020603050405020304"/>
                <a:cs typeface="Times New Roman" panose="02020603050405020304"/>
                <a:sym typeface="Times New Roman" panose="02020603050405020304"/>
              </a:defRPr>
            </a:pPr>
            <a:r>
              <a:rPr lang="en-US" altLang="zh-CN" sz="2000" dirty="0">
                <a:solidFill>
                  <a:srgbClr val="002060"/>
                </a:solidFill>
              </a:rPr>
              <a:t>and cultural heritage protection</a:t>
            </a:r>
            <a:endParaRPr lang="zh-CN" altLang="en-US" sz="2400" b="1" dirty="0">
              <a:solidFill>
                <a:srgbClr val="002060"/>
              </a:solidFill>
            </a:endParaRPr>
          </a:p>
        </p:txBody>
      </p:sp>
    </p:spTree>
  </p:cSld>
  <p:clrMapOvr>
    <a:masterClrMapping/>
  </p:clrMapOvr>
  <p:transition spd="slow">
    <p:wip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indefinite" fill="hold"/>
                                        <p:tgtEl>
                                          <p:spTgt spid="363"/>
                                        </p:tgtEl>
                                        <p:attrNameLst>
                                          <p:attrName>style.visibility</p:attrName>
                                        </p:attrNameLst>
                                      </p:cBhvr>
                                      <p:to>
                                        <p:strVal val="visible"/>
                                      </p:to>
                                    </p:set>
                                    <p:anim calcmode="lin" valueType="num">
                                      <p:cBhvr>
                                        <p:cTn id="7" dur="500" fill="hold"/>
                                        <p:tgtEl>
                                          <p:spTgt spid="363"/>
                                        </p:tgtEl>
                                        <p:attrNameLst>
                                          <p:attrName>ppt_x</p:attrName>
                                        </p:attrNameLst>
                                      </p:cBhvr>
                                      <p:tavLst>
                                        <p:tav tm="0">
                                          <p:val>
                                            <p:strVal val="#ppt_x"/>
                                          </p:val>
                                        </p:tav>
                                        <p:tav tm="100000">
                                          <p:val>
                                            <p:strVal val="#ppt_x"/>
                                          </p:val>
                                        </p:tav>
                                      </p:tavLst>
                                    </p:anim>
                                    <p:anim calcmode="lin" valueType="num">
                                      <p:cBhvr>
                                        <p:cTn id="8" dur="500" fill="hold"/>
                                        <p:tgtEl>
                                          <p:spTgt spid="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3">
                                            <p:txEl>
                                              <p:pRg st="2" end="2"/>
                                            </p:txEl>
                                          </p:spTgt>
                                        </p:tgtEl>
                                        <p:attrNameLst>
                                          <p:attrName>style.visibility</p:attrName>
                                        </p:attrNameLst>
                                      </p:cBhvr>
                                      <p:to>
                                        <p:strVal val="visible"/>
                                      </p:to>
                                    </p:set>
                                    <p:anim calcmode="lin" valueType="num">
                                      <p:cBhvr additive="base">
                                        <p:cTn id="13" dur="500" fill="hold"/>
                                        <p:tgtEl>
                                          <p:spTgt spid="3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indefinite" fill="hold"/>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indefinite" fill="hold"/>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indefinite" fill="hold"/>
                                        <p:tgtEl>
                                          <p:spTgt spid="6"/>
                                        </p:tgtEl>
                                        <p:attrNameLst>
                                          <p:attrName>style.visibility</p:attrName>
                                        </p:attrNameLst>
                                      </p:cBhvr>
                                      <p:to>
                                        <p:strVal val="visible"/>
                                      </p:to>
                                    </p:se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1" animBg="1" advAuto="0"/>
      <p:bldP spid="8" grpId="0" animBg="1" advAuto="0"/>
      <p:bldP spid="5" grpId="0" animBg="1" advAuto="0"/>
      <p:bldP spid="6" grpId="0" animBg="1" advAuto="0"/>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图片 7" descr="图片 7"/>
          <p:cNvPicPr>
            <a:picLocks noChangeAspect="1"/>
          </p:cNvPicPr>
          <p:nvPr/>
        </p:nvPicPr>
        <p:blipFill>
          <a:blip r:embed="rId1"/>
          <a:srcRect t="11150" r="20233" b="6912"/>
          <a:stretch>
            <a:fillRect/>
          </a:stretch>
        </p:blipFill>
        <p:spPr>
          <a:xfrm>
            <a:off x="1772816" y="1505699"/>
            <a:ext cx="2053990" cy="1406778"/>
          </a:xfrm>
          <a:prstGeom prst="rect">
            <a:avLst/>
          </a:prstGeom>
          <a:ln w="12700">
            <a:miter lim="400000"/>
            <a:headEnd/>
            <a:tailEnd/>
          </a:ln>
        </p:spPr>
      </p:pic>
      <p:sp>
        <p:nvSpPr>
          <p:cNvPr id="366" name="文本框 1"/>
          <p:cNvSpPr txBox="1"/>
          <p:nvPr/>
        </p:nvSpPr>
        <p:spPr>
          <a:xfrm>
            <a:off x="476672" y="430195"/>
            <a:ext cx="7470662" cy="461665"/>
          </a:xfrm>
          <a:prstGeom prst="rect">
            <a:avLst/>
          </a:prstGeom>
          <a:ln w="12700">
            <a:miter lim="400000"/>
          </a:ln>
        </p:spPr>
        <p:txBody>
          <a:bodyPr wrap="square" lIns="45719" rIns="45719">
            <a:spAutoFit/>
          </a:bodyPr>
          <a:lstStyle/>
          <a:p>
            <a:pPr defTabSz="342900">
              <a:defRPr sz="2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sz="2400" dirty="0"/>
              <a:t>What if the cultural relics </a:t>
            </a:r>
            <a:r>
              <a:rPr lang="en-GB" sz="2400" dirty="0">
                <a:solidFill>
                  <a:srgbClr val="FF0000"/>
                </a:solidFill>
              </a:rPr>
              <a:t>can not </a:t>
            </a:r>
            <a:r>
              <a:rPr lang="en-GB" sz="2400" dirty="0">
                <a:solidFill>
                  <a:srgbClr val="002060"/>
                </a:solidFill>
              </a:rPr>
              <a:t>be moved?</a:t>
            </a:r>
            <a:endParaRPr lang="en-GB" sz="2400" dirty="0">
              <a:solidFill>
                <a:srgbClr val="002060"/>
              </a:solidFill>
            </a:endParaRPr>
          </a:p>
        </p:txBody>
      </p:sp>
      <p:pic>
        <p:nvPicPr>
          <p:cNvPr id="367" name="图片 4" descr="图片 4"/>
          <p:cNvPicPr>
            <a:picLocks noChangeAspect="1"/>
          </p:cNvPicPr>
          <p:nvPr/>
        </p:nvPicPr>
        <p:blipFill>
          <a:blip r:embed="rId2"/>
          <a:stretch>
            <a:fillRect/>
          </a:stretch>
        </p:blipFill>
        <p:spPr>
          <a:xfrm>
            <a:off x="1101105" y="1116723"/>
            <a:ext cx="4608512" cy="2310283"/>
          </a:xfrm>
          <a:prstGeom prst="rect">
            <a:avLst/>
          </a:prstGeom>
          <a:ln>
            <a:noFill/>
          </a:ln>
          <a:effectLst>
            <a:outerShdw blurRad="292100" dist="139700" dir="2700000" algn="tl" rotWithShape="0">
              <a:srgbClr val="333333">
                <a:alpha val="65000"/>
              </a:srgbClr>
            </a:outerShdw>
          </a:effectLst>
        </p:spPr>
      </p:pic>
      <p:sp>
        <p:nvSpPr>
          <p:cNvPr id="368" name="文本框 5"/>
          <p:cNvSpPr txBox="1"/>
          <p:nvPr/>
        </p:nvSpPr>
        <p:spPr>
          <a:xfrm>
            <a:off x="1354087" y="3651870"/>
            <a:ext cx="3937325" cy="400110"/>
          </a:xfrm>
          <a:prstGeom prst="rect">
            <a:avLst/>
          </a:prstGeom>
          <a:ln w="12700">
            <a:miter lim="400000"/>
          </a:ln>
        </p:spPr>
        <p:txBody>
          <a:bodyPr wrap="square" lIns="45719" rIns="45719">
            <a:spAutoFit/>
          </a:bodyPr>
          <a:lstStyle/>
          <a:p>
            <a:pPr algn="ctr" defTabSz="342900">
              <a:defRPr sz="2000">
                <a:latin typeface="Times New Roman" panose="02020603050405020304"/>
                <a:ea typeface="Times New Roman" panose="02020603050405020304"/>
                <a:cs typeface="Times New Roman" panose="02020603050405020304"/>
                <a:sym typeface="Times New Roman" panose="02020603050405020304"/>
              </a:defRPr>
            </a:pPr>
            <a:r>
              <a:rPr b="1" dirty="0" err="1"/>
              <a:t>Shuanglin</a:t>
            </a:r>
            <a:r>
              <a:rPr b="1" dirty="0"/>
              <a:t> Three-Bridge Relics</a:t>
            </a:r>
            <a:endParaRPr b="1" dirty="0"/>
          </a:p>
        </p:txBody>
      </p:sp>
      <p:sp>
        <p:nvSpPr>
          <p:cNvPr id="9" name="文本框 5"/>
          <p:cNvSpPr txBox="1"/>
          <p:nvPr/>
        </p:nvSpPr>
        <p:spPr>
          <a:xfrm>
            <a:off x="489037" y="4094300"/>
            <a:ext cx="5832648" cy="400110"/>
          </a:xfrm>
          <a:prstGeom prst="rect">
            <a:avLst/>
          </a:prstGeom>
          <a:ln w="12700">
            <a:miter lim="400000"/>
          </a:ln>
        </p:spPr>
        <p:txBody>
          <a:bodyPr wrap="square" lIns="45719" rIns="45719">
            <a:spAutoFit/>
          </a:bodyPr>
          <a:lstStyle/>
          <a:p>
            <a:pPr algn="ctr" defTabSz="342900">
              <a:defRPr sz="2000">
                <a:latin typeface="Times New Roman" panose="02020603050405020304"/>
                <a:ea typeface="Times New Roman" panose="02020603050405020304"/>
                <a:cs typeface="Times New Roman" panose="02020603050405020304"/>
                <a:sym typeface="Times New Roman" panose="02020603050405020304"/>
              </a:defRPr>
            </a:pPr>
            <a:r>
              <a:rPr lang="en-US" altLang="zh-CN" b="1" dirty="0">
                <a:solidFill>
                  <a:srgbClr val="C00000"/>
                </a:solidFill>
              </a:rPr>
              <a:t>A</a:t>
            </a:r>
            <a:r>
              <a:rPr lang="zh-CN" altLang="en-US" b="1" dirty="0">
                <a:solidFill>
                  <a:srgbClr val="C00000"/>
                </a:solidFill>
              </a:rPr>
              <a:t> </a:t>
            </a:r>
            <a:r>
              <a:rPr lang="en-US" altLang="zh-CN" b="1" dirty="0">
                <a:solidFill>
                  <a:srgbClr val="C00000"/>
                </a:solidFill>
              </a:rPr>
              <a:t>National Historical and Cultural Site</a:t>
            </a:r>
            <a:endParaRPr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indefinite" fill="hold"/>
                                        <p:tgtEl>
                                          <p:spTgt spid="367"/>
                                        </p:tgtEl>
                                        <p:attrNameLst>
                                          <p:attrName>style.visibility</p:attrName>
                                        </p:attrNameLst>
                                      </p:cBhvr>
                                      <p:to>
                                        <p:strVal val="visible"/>
                                      </p:to>
                                    </p:set>
                                    <p:anim calcmode="lin" valueType="num">
                                      <p:cBhvr>
                                        <p:cTn id="7" dur="500" fill="hold"/>
                                        <p:tgtEl>
                                          <p:spTgt spid="367"/>
                                        </p:tgtEl>
                                        <p:attrNameLst>
                                          <p:attrName>ppt_x</p:attrName>
                                        </p:attrNameLst>
                                      </p:cBhvr>
                                      <p:tavLst>
                                        <p:tav tm="0">
                                          <p:val>
                                            <p:strVal val="#ppt_x"/>
                                          </p:val>
                                        </p:tav>
                                        <p:tav tm="100000">
                                          <p:val>
                                            <p:strVal val="#ppt_x"/>
                                          </p:val>
                                        </p:tav>
                                      </p:tavLst>
                                    </p:anim>
                                    <p:anim calcmode="lin" valueType="num">
                                      <p:cBhvr>
                                        <p:cTn id="8" dur="500" fill="hold"/>
                                        <p:tgtEl>
                                          <p:spTgt spid="3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indefinite" fill="hold"/>
                                        <p:tgtEl>
                                          <p:spTgt spid="368"/>
                                        </p:tgtEl>
                                        <p:attrNameLst>
                                          <p:attrName>style.visibility</p:attrName>
                                        </p:attrNameLst>
                                      </p:cBhvr>
                                      <p:to>
                                        <p:strVal val="visible"/>
                                      </p:to>
                                    </p:set>
                                    <p:anim calcmode="lin" valueType="num">
                                      <p:cBhvr>
                                        <p:cTn id="13" dur="500" fill="hold"/>
                                        <p:tgtEl>
                                          <p:spTgt spid="368"/>
                                        </p:tgtEl>
                                        <p:attrNameLst>
                                          <p:attrName>ppt_x</p:attrName>
                                        </p:attrNameLst>
                                      </p:cBhvr>
                                      <p:tavLst>
                                        <p:tav tm="0">
                                          <p:val>
                                            <p:strVal val="#ppt_x"/>
                                          </p:val>
                                        </p:tav>
                                        <p:tav tm="100000">
                                          <p:val>
                                            <p:strVal val="#ppt_x"/>
                                          </p:val>
                                        </p:tav>
                                      </p:tavLst>
                                    </p:anim>
                                    <p:anim calcmode="lin" valueType="num">
                                      <p:cBhvr>
                                        <p:cTn id="14" dur="500" fill="hold"/>
                                        <p:tgtEl>
                                          <p:spTgt spid="3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indefinite" fill="hold"/>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1" animBg="1" advAuto="0"/>
      <p:bldP spid="368" grpId="2" animBg="1" advAuto="0"/>
      <p:bldP spid="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icture 2" descr="Picture 2"/>
          <p:cNvPicPr>
            <a:picLocks noChangeAspect="1"/>
          </p:cNvPicPr>
          <p:nvPr/>
        </p:nvPicPr>
        <p:blipFill>
          <a:blip r:embed="rId1"/>
          <a:stretch>
            <a:fillRect/>
          </a:stretch>
        </p:blipFill>
        <p:spPr>
          <a:xfrm>
            <a:off x="0" y="546100"/>
            <a:ext cx="6859589" cy="4051300"/>
          </a:xfrm>
          <a:prstGeom prst="rect">
            <a:avLst/>
          </a:prstGeom>
          <a:ln w="12700">
            <a:miter lim="400000"/>
            <a:headEnd/>
            <a:tailEnd/>
          </a:ln>
          <a:effectLst>
            <a:outerShdw blurRad="292100" dist="139700" dir="2700000" rotWithShape="0">
              <a:srgbClr val="333333">
                <a:alpha val="64999"/>
              </a:srgbClr>
            </a:outerShdw>
          </a:effectLst>
        </p:spPr>
      </p:pic>
      <p:sp>
        <p:nvSpPr>
          <p:cNvPr id="374" name="文本框 1"/>
          <p:cNvSpPr/>
          <p:nvPr/>
        </p:nvSpPr>
        <p:spPr>
          <a:xfrm>
            <a:off x="1557586" y="517462"/>
            <a:ext cx="5400600" cy="369333"/>
          </a:xfrm>
          <a:prstGeom prst="rect">
            <a:avLst/>
          </a:prstGeom>
          <a:solidFill>
            <a:srgbClr val="FFFFFF"/>
          </a:solidFill>
          <a:ln w="12700">
            <a:miter lim="400000"/>
          </a:ln>
        </p:spPr>
        <p:txBody>
          <a:bodyPr lIns="45719" rIns="45719"/>
          <a:lstStyle/>
          <a:p/>
        </p:txBody>
      </p:sp>
      <p:sp>
        <p:nvSpPr>
          <p:cNvPr id="375" name="矩形 2"/>
          <p:cNvSpPr txBox="1"/>
          <p:nvPr/>
        </p:nvSpPr>
        <p:spPr>
          <a:xfrm>
            <a:off x="1625150" y="240463"/>
            <a:ext cx="5188718" cy="1002852"/>
          </a:xfrm>
          <a:prstGeom prst="rect">
            <a:avLst/>
          </a:prstGeom>
          <a:ln w="12700">
            <a:miter lim="400000"/>
          </a:ln>
        </p:spPr>
        <p:txBody>
          <a:bodyPr lIns="45719" rIns="45719">
            <a:spAutoFit/>
          </a:bodyPr>
          <a:lstStyle/>
          <a:p>
            <a:pPr>
              <a:defRPr b="1">
                <a:latin typeface="Times New Roman" panose="02020603050405020304"/>
                <a:ea typeface="Times New Roman" panose="02020603050405020304"/>
                <a:cs typeface="Times New Roman" panose="02020603050405020304"/>
                <a:sym typeface="Times New Roman" panose="02020603050405020304"/>
              </a:defRPr>
            </a:pPr>
            <a:r>
              <a:t>The route (</a:t>
            </a:r>
            <a:r>
              <a:rPr>
                <a:latin typeface="+mj-lt"/>
                <a:ea typeface="+mj-ea"/>
                <a:cs typeface="+mj-cs"/>
                <a:sym typeface="Helvetica"/>
              </a:rPr>
              <a:t>航道</a:t>
            </a:r>
            <a:r>
              <a:t>) of the New Beijing-Hangzhou Grand Canal (</a:t>
            </a:r>
            <a:r>
              <a:rPr>
                <a:latin typeface="+mj-lt"/>
                <a:ea typeface="+mj-ea"/>
                <a:cs typeface="+mj-cs"/>
                <a:sym typeface="Helvetica"/>
              </a:rPr>
              <a:t>新京杭大运河</a:t>
            </a:r>
            <a:r>
              <a:t>)</a:t>
            </a:r>
          </a:p>
          <a:p>
            <a:pPr>
              <a:defRPr b="1">
                <a:latin typeface="Times New Roman" panose="02020603050405020304"/>
                <a:ea typeface="Times New Roman" panose="02020603050405020304"/>
                <a:cs typeface="Times New Roman" panose="02020603050405020304"/>
                <a:sym typeface="Times New Roman" panose="02020603050405020304"/>
              </a:defRPr>
            </a:pPr>
            <a:r>
              <a:t>  </a:t>
            </a: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图片 2" descr="图片 2"/>
          <p:cNvPicPr>
            <a:picLocks noChangeAspect="1"/>
          </p:cNvPicPr>
          <p:nvPr/>
        </p:nvPicPr>
        <p:blipFill>
          <a:blip r:embed="rId1"/>
          <a:stretch>
            <a:fillRect/>
          </a:stretch>
        </p:blipFill>
        <p:spPr>
          <a:xfrm>
            <a:off x="121444" y="1160748"/>
            <a:ext cx="6616701" cy="3352801"/>
          </a:xfrm>
          <a:prstGeom prst="rect">
            <a:avLst/>
          </a:prstGeom>
          <a:ln w="12700">
            <a:miter lim="400000"/>
            <a:headEnd/>
            <a:tailEnd/>
          </a:ln>
          <a:effectLst>
            <a:outerShdw blurRad="292100" dist="139700" dir="2700000" rotWithShape="0">
              <a:srgbClr val="333333">
                <a:alpha val="64999"/>
              </a:srgbClr>
            </a:outerShdw>
          </a:effectLst>
        </p:spPr>
      </p:pic>
      <p:pic>
        <p:nvPicPr>
          <p:cNvPr id="378" name="Picture 4" descr="Picture 4"/>
          <p:cNvPicPr>
            <a:picLocks noChangeAspect="1"/>
          </p:cNvPicPr>
          <p:nvPr/>
        </p:nvPicPr>
        <p:blipFill>
          <a:blip r:embed="rId2"/>
          <a:stretch>
            <a:fillRect/>
          </a:stretch>
        </p:blipFill>
        <p:spPr>
          <a:xfrm>
            <a:off x="2622487" y="2983445"/>
            <a:ext cx="1420926" cy="713048"/>
          </a:xfrm>
          <a:prstGeom prst="rect">
            <a:avLst/>
          </a:prstGeom>
          <a:ln w="12700">
            <a:miter lim="400000"/>
            <a:headEnd/>
            <a:tailEnd/>
          </a:ln>
        </p:spPr>
      </p:pic>
      <p:pic>
        <p:nvPicPr>
          <p:cNvPr id="379" name="Picture 6" descr="Picture 6"/>
          <p:cNvPicPr>
            <a:picLocks noChangeAspect="1"/>
          </p:cNvPicPr>
          <p:nvPr/>
        </p:nvPicPr>
        <p:blipFill>
          <a:blip r:embed="rId2"/>
          <a:stretch>
            <a:fillRect/>
          </a:stretch>
        </p:blipFill>
        <p:spPr>
          <a:xfrm>
            <a:off x="1341562" y="3391973"/>
            <a:ext cx="1420925" cy="713047"/>
          </a:xfrm>
          <a:prstGeom prst="rect">
            <a:avLst/>
          </a:prstGeom>
          <a:ln w="12700">
            <a:miter lim="400000"/>
            <a:headEnd/>
            <a:tailEnd/>
          </a:ln>
        </p:spPr>
      </p:pic>
      <p:pic>
        <p:nvPicPr>
          <p:cNvPr id="380" name="Picture 8" descr="Picture 8"/>
          <p:cNvPicPr>
            <a:picLocks noChangeAspect="1"/>
          </p:cNvPicPr>
          <p:nvPr/>
        </p:nvPicPr>
        <p:blipFill>
          <a:blip r:embed="rId2"/>
          <a:stretch>
            <a:fillRect/>
          </a:stretch>
        </p:blipFill>
        <p:spPr>
          <a:xfrm>
            <a:off x="3969853" y="2626922"/>
            <a:ext cx="1420925" cy="713048"/>
          </a:xfrm>
          <a:prstGeom prst="rect">
            <a:avLst/>
          </a:prstGeom>
          <a:ln w="12700">
            <a:miter lim="400000"/>
            <a:headEnd/>
            <a:tailEnd/>
          </a:ln>
        </p:spPr>
      </p:pic>
      <p:sp>
        <p:nvSpPr>
          <p:cNvPr id="381" name="文本框 6"/>
          <p:cNvSpPr txBox="1"/>
          <p:nvPr/>
        </p:nvSpPr>
        <p:spPr>
          <a:xfrm>
            <a:off x="631750" y="180033"/>
            <a:ext cx="4759028" cy="400110"/>
          </a:xfrm>
          <a:prstGeom prst="rect">
            <a:avLst/>
          </a:prstGeom>
          <a:ln w="12700">
            <a:miter lim="400000"/>
          </a:ln>
        </p:spPr>
        <p:txBody>
          <a:bodyPr wrap="square" lIns="45719" rIns="45719">
            <a:spAutoFit/>
          </a:bodyPr>
          <a:lstStyle/>
          <a:p>
            <a:pPr defTabSz="342900">
              <a:defRPr sz="2000" b="1" i="1">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dirty="0">
                <a:solidFill>
                  <a:srgbClr val="C00000"/>
                </a:solidFill>
              </a:rPr>
              <a:t>80 million </a:t>
            </a:r>
            <a:r>
              <a:rPr dirty="0">
                <a:solidFill>
                  <a:schemeClr val="tx1"/>
                </a:solidFill>
              </a:rPr>
              <a:t>yuan</a:t>
            </a:r>
            <a:r>
              <a:rPr lang="en-US" dirty="0">
                <a:solidFill>
                  <a:schemeClr val="tx1"/>
                </a:solidFill>
              </a:rPr>
              <a:t> was added to the big change</a:t>
            </a:r>
            <a:endParaRPr dirty="0">
              <a:solidFill>
                <a:schemeClr val="tx1"/>
              </a:solidFill>
            </a:endParaRPr>
          </a:p>
        </p:txBody>
      </p:sp>
      <p:sp>
        <p:nvSpPr>
          <p:cNvPr id="7" name="文本框 6"/>
          <p:cNvSpPr txBox="1"/>
          <p:nvPr/>
        </p:nvSpPr>
        <p:spPr>
          <a:xfrm>
            <a:off x="631750" y="605953"/>
            <a:ext cx="1656183" cy="400110"/>
          </a:xfrm>
          <a:prstGeom prst="rect">
            <a:avLst/>
          </a:prstGeom>
          <a:ln w="12700">
            <a:miter lim="400000"/>
          </a:ln>
        </p:spPr>
        <p:txBody>
          <a:bodyPr wrap="square" lIns="45719" rIns="45719">
            <a:spAutoFit/>
          </a:bodyPr>
          <a:lstStyle/>
          <a:p>
            <a:pPr defTabSz="342900">
              <a:defRPr sz="2000" b="1" i="1">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lang="en-US" dirty="0">
                <a:solidFill>
                  <a:srgbClr val="C00000"/>
                </a:solidFill>
              </a:rPr>
              <a:t>Worthwhile?</a:t>
            </a:r>
            <a:endParaRPr dirty="0">
              <a:solidFill>
                <a:srgbClr val="C00000"/>
              </a:solidFill>
            </a:endParaRPr>
          </a:p>
        </p:txBody>
      </p:sp>
    </p:spTree>
  </p:cSld>
  <p:clrMapOvr>
    <a:masterClrMapping/>
  </p:clrMapOvr>
  <p:transition spd="slow">
    <p:wip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1"/>
                                        </p:tgtEl>
                                        <p:attrNameLst>
                                          <p:attrName>style.visibility</p:attrName>
                                        </p:attrNameLst>
                                      </p:cBhvr>
                                      <p:to>
                                        <p:strVal val="visible"/>
                                      </p:to>
                                    </p:set>
                                    <p:anim calcmode="lin" valueType="num">
                                      <p:cBhvr>
                                        <p:cTn id="7" dur="1000" fill="hold"/>
                                        <p:tgtEl>
                                          <p:spTgt spid="381"/>
                                        </p:tgtEl>
                                        <p:attrNameLst>
                                          <p:attrName>ppt_w</p:attrName>
                                        </p:attrNameLst>
                                      </p:cBhvr>
                                      <p:tavLst>
                                        <p:tav tm="0">
                                          <p:val>
                                            <p:strVal val="#ppt_w*0.70"/>
                                          </p:val>
                                        </p:tav>
                                        <p:tav tm="100000">
                                          <p:val>
                                            <p:strVal val="#ppt_w"/>
                                          </p:val>
                                        </p:tav>
                                      </p:tavLst>
                                    </p:anim>
                                    <p:anim calcmode="lin" valueType="num">
                                      <p:cBhvr>
                                        <p:cTn id="8" dur="1000" fill="hold"/>
                                        <p:tgtEl>
                                          <p:spTgt spid="381"/>
                                        </p:tgtEl>
                                        <p:attrNameLst>
                                          <p:attrName>ppt_h</p:attrName>
                                        </p:attrNameLst>
                                      </p:cBhvr>
                                      <p:tavLst>
                                        <p:tav tm="0">
                                          <p:val>
                                            <p:strVal val="#ppt_h"/>
                                          </p:val>
                                        </p:tav>
                                        <p:tav tm="100000">
                                          <p:val>
                                            <p:strVal val="#ppt_h"/>
                                          </p:val>
                                        </p:tav>
                                      </p:tavLst>
                                    </p:anim>
                                    <p:animEffect transition="in" filter="fade">
                                      <p:cBhvr>
                                        <p:cTn id="9" dur="1000"/>
                                        <p:tgtEl>
                                          <p:spTgt spid="38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descr="发大镜"/>
          <p:cNvPicPr>
            <a:picLocks noGrp="1"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29200" y="165638"/>
            <a:ext cx="1102215" cy="82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3" name="文本框 3"/>
          <p:cNvSpPr txBox="1"/>
          <p:nvPr/>
        </p:nvSpPr>
        <p:spPr>
          <a:xfrm>
            <a:off x="286753" y="1015859"/>
            <a:ext cx="6474906" cy="1421992"/>
          </a:xfrm>
          <a:prstGeom prst="rect">
            <a:avLst/>
          </a:prstGeom>
          <a:ln w="12700">
            <a:miter lim="400000"/>
          </a:ln>
        </p:spPr>
        <p:txBody>
          <a:bodyPr wrap="square" lIns="45719" rIns="45719">
            <a:spAutoFit/>
          </a:bodyPr>
          <a:lstStyle>
            <a:lvl1pPr>
              <a:lnSpc>
                <a:spcPct val="150000"/>
              </a:lnSpc>
              <a:defRPr>
                <a:latin typeface="Times New Roman" panose="02020603050405020304"/>
                <a:ea typeface="Times New Roman" panose="02020603050405020304"/>
                <a:cs typeface="Times New Roman" panose="02020603050405020304"/>
                <a:sym typeface="Times New Roman" panose="02020603050405020304"/>
              </a:defRPr>
            </a:lvl1pPr>
          </a:lstStyle>
          <a:p>
            <a:r>
              <a:rPr sz="2000" dirty="0"/>
              <a:t>The project is </a:t>
            </a:r>
            <a:r>
              <a:rPr lang="en-US" altLang="zh-CN" sz="2000" dirty="0"/>
              <a:t>also </a:t>
            </a:r>
            <a:r>
              <a:rPr sz="2000" dirty="0"/>
              <a:t>said to be </a:t>
            </a:r>
            <a:r>
              <a:rPr sz="2000" dirty="0">
                <a:solidFill>
                  <a:srgbClr val="C00000"/>
                </a:solidFill>
              </a:rPr>
              <a:t>a successful example </a:t>
            </a:r>
            <a:r>
              <a:rPr sz="2000" dirty="0"/>
              <a:t>of </a:t>
            </a:r>
            <a:r>
              <a:rPr lang="en-US" sz="2000" dirty="0"/>
              <a:t>finding and keeping </a:t>
            </a:r>
            <a:r>
              <a:rPr sz="2000" dirty="0"/>
              <a:t>the</a:t>
            </a:r>
            <a:r>
              <a:rPr lang="en-US" sz="2000" dirty="0"/>
              <a:t> right balance between</a:t>
            </a:r>
            <a:r>
              <a:rPr sz="2000" dirty="0"/>
              <a:t> pro</a:t>
            </a:r>
            <a:r>
              <a:rPr lang="en-US" sz="2000" dirty="0"/>
              <a:t>gress of economy</a:t>
            </a:r>
            <a:r>
              <a:rPr sz="2000" dirty="0"/>
              <a:t> and </a:t>
            </a:r>
            <a:r>
              <a:rPr lang="en-US" sz="2000" dirty="0"/>
              <a:t>protection</a:t>
            </a:r>
            <a:r>
              <a:rPr sz="2000" dirty="0"/>
              <a:t> of local </a:t>
            </a:r>
            <a:r>
              <a:rPr lang="en-US" sz="2000" dirty="0"/>
              <a:t>historical and </a:t>
            </a:r>
            <a:r>
              <a:rPr sz="2000" dirty="0"/>
              <a:t>cultural relics.</a:t>
            </a:r>
            <a:endParaRPr sz="2000" dirty="0"/>
          </a:p>
        </p:txBody>
      </p:sp>
      <p:sp>
        <p:nvSpPr>
          <p:cNvPr id="384" name="文本框 4"/>
          <p:cNvSpPr txBox="1"/>
          <p:nvPr/>
        </p:nvSpPr>
        <p:spPr>
          <a:xfrm>
            <a:off x="309197" y="2571750"/>
            <a:ext cx="6504749" cy="960328"/>
          </a:xfrm>
          <a:prstGeom prst="rect">
            <a:avLst/>
          </a:prstGeom>
          <a:ln w="12700">
            <a:miter lim="400000"/>
          </a:ln>
        </p:spPr>
        <p:txBody>
          <a:bodyPr wrap="square" lIns="45719" rIns="45719">
            <a:spAutoFit/>
          </a:bodyPr>
          <a:lstStyle/>
          <a:p>
            <a:pPr>
              <a:lnSpc>
                <a:spcPct val="150000"/>
              </a:lnSpc>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pPr>
            <a:r>
              <a:rPr lang="en-US" altLang="zh-CN" sz="2000" b="1" dirty="0"/>
              <a:t>Q: </a:t>
            </a:r>
            <a:r>
              <a:rPr sz="2000" b="1" dirty="0"/>
              <a:t>Why was </a:t>
            </a:r>
            <a:r>
              <a:rPr lang="en-US" sz="2000" b="1" dirty="0"/>
              <a:t>the project </a:t>
            </a:r>
            <a:r>
              <a:rPr sz="2000" b="1" dirty="0"/>
              <a:t>successful?</a:t>
            </a:r>
            <a:endParaRPr sz="2000" b="1" dirty="0"/>
          </a:p>
          <a:p>
            <a:pPr>
              <a:lnSpc>
                <a:spcPct val="150000"/>
              </a:lnSpc>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pPr>
            <a:endParaRPr sz="2000" b="1" dirty="0"/>
          </a:p>
        </p:txBody>
      </p:sp>
      <p:pic>
        <p:nvPicPr>
          <p:cNvPr id="7" name="图片 2" descr="图片 2"/>
          <p:cNvPicPr>
            <a:picLocks noChangeAspect="1"/>
          </p:cNvPicPr>
          <p:nvPr/>
        </p:nvPicPr>
        <p:blipFill>
          <a:blip r:embed="rId2"/>
          <a:stretch>
            <a:fillRect/>
          </a:stretch>
        </p:blipFill>
        <p:spPr>
          <a:xfrm>
            <a:off x="339040" y="3318609"/>
            <a:ext cx="3019523" cy="1530046"/>
          </a:xfrm>
          <a:prstGeom prst="rect">
            <a:avLst/>
          </a:prstGeom>
          <a:ln w="12700">
            <a:miter lim="400000"/>
            <a:headEnd/>
            <a:tailEnd/>
          </a:ln>
          <a:effectLst>
            <a:outerShdw blurRad="292100" dist="139700" dir="2700000" rotWithShape="0">
              <a:srgbClr val="333333">
                <a:alpha val="64999"/>
              </a:srgbClr>
            </a:outerShdw>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056" y="3318608"/>
            <a:ext cx="2294583" cy="1530045"/>
          </a:xfrm>
          <a:prstGeom prst="rect">
            <a:avLst/>
          </a:prstGeom>
        </p:spPr>
      </p:pic>
      <p:sp>
        <p:nvSpPr>
          <p:cNvPr id="9" name="文本框 8"/>
          <p:cNvSpPr txBox="1"/>
          <p:nvPr/>
        </p:nvSpPr>
        <p:spPr>
          <a:xfrm>
            <a:off x="309197" y="317603"/>
            <a:ext cx="2383113" cy="369332"/>
          </a:xfrm>
          <a:prstGeom prst="rect">
            <a:avLst/>
          </a:prstGeom>
          <a:noFill/>
          <a:ln w="31750">
            <a:solidFill>
              <a:srgbClr val="00B050"/>
            </a:solidFill>
            <a:prstDash val="sysDash"/>
          </a:ln>
        </p:spPr>
        <p:txBody>
          <a:bodyPr wrap="square" rtlCol="0">
            <a:spAutoFit/>
          </a:bodyPr>
          <a:lstStyle/>
          <a:p>
            <a:r>
              <a:rPr kumimoji="1" lang="en-US" altLang="zh-CN" b="1" dirty="0">
                <a:solidFill>
                  <a:srgbClr val="002060"/>
                </a:solidFill>
                <a:latin typeface="Times" pitchFamily="2" charset="0"/>
              </a:rPr>
              <a:t>Read-share-explore</a:t>
            </a:r>
            <a:endParaRPr kumimoji="1" lang="zh-CN" altLang="en-US" b="1" dirty="0">
              <a:solidFill>
                <a:srgbClr val="002060"/>
              </a:solidFill>
              <a:latin typeface="Times" pitchFamily="2" charset="0"/>
            </a:endParaRPr>
          </a:p>
        </p:txBody>
      </p:sp>
    </p:spTree>
  </p:cSld>
  <p:clrMapOvr>
    <a:masterClrMapping/>
  </p:clrMapOvr>
  <p:transition spd="slow">
    <p:wip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indefinite" fill="hold"/>
                                        <p:tgtEl>
                                          <p:spTgt spid="383"/>
                                        </p:tgtEl>
                                        <p:attrNameLst>
                                          <p:attrName>style.visibility</p:attrName>
                                        </p:attrNameLst>
                                      </p:cBhvr>
                                      <p:to>
                                        <p:strVal val="visible"/>
                                      </p:to>
                                    </p:set>
                                    <p:anim calcmode="lin" valueType="num">
                                      <p:cBhvr>
                                        <p:cTn id="7" dur="500" fill="hold"/>
                                        <p:tgtEl>
                                          <p:spTgt spid="383"/>
                                        </p:tgtEl>
                                        <p:attrNameLst>
                                          <p:attrName>ppt_x</p:attrName>
                                        </p:attrNameLst>
                                      </p:cBhvr>
                                      <p:tavLst>
                                        <p:tav tm="0">
                                          <p:val>
                                            <p:strVal val="#ppt_x"/>
                                          </p:val>
                                        </p:tav>
                                        <p:tav tm="100000">
                                          <p:val>
                                            <p:strVal val="#ppt_x"/>
                                          </p:val>
                                        </p:tav>
                                      </p:tavLst>
                                    </p:anim>
                                    <p:anim calcmode="lin" valueType="num">
                                      <p:cBhvr>
                                        <p:cTn id="8" dur="500" fill="hold"/>
                                        <p:tgtEl>
                                          <p:spTgt spid="3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2" nodeType="clickEffect">
                                  <p:stCondLst>
                                    <p:cond delay="0"/>
                                  </p:stCondLst>
                                  <p:childTnLst>
                                    <p:set>
                                      <p:cBhvr>
                                        <p:cTn id="12" dur="indefinite" fill="hold"/>
                                        <p:tgtEl>
                                          <p:spTgt spid="384"/>
                                        </p:tgtEl>
                                        <p:attrNameLst>
                                          <p:attrName>style.visibility</p:attrName>
                                        </p:attrNameLst>
                                      </p:cBhvr>
                                      <p:to>
                                        <p:strVal val="visible"/>
                                      </p:to>
                                    </p:set>
                                    <p:animEffect transition="in" filter="fade">
                                      <p:cBhvr>
                                        <p:cTn id="13"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animBg="1" advAuto="0"/>
      <p:bldP spid="384"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图片 1" descr="图片 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5925"/>
                    </a14:imgEffect>
                  </a14:imgLayer>
                </a14:imgProps>
              </a:ext>
            </a:extLst>
          </a:blip>
          <a:srcRect b="8178"/>
          <a:stretch>
            <a:fillRect/>
          </a:stretch>
        </p:blipFill>
        <p:spPr>
          <a:xfrm>
            <a:off x="442402" y="202886"/>
            <a:ext cx="4930814" cy="2546777"/>
          </a:xfrm>
          <a:prstGeom prst="rect">
            <a:avLst/>
          </a:prstGeom>
          <a:ln>
            <a:noFill/>
          </a:ln>
          <a:effectLst>
            <a:softEdge rad="112500"/>
          </a:effectLst>
        </p:spPr>
      </p:pic>
      <p:sp>
        <p:nvSpPr>
          <p:cNvPr id="389" name="文本框 2"/>
          <p:cNvSpPr txBox="1"/>
          <p:nvPr/>
        </p:nvSpPr>
        <p:spPr>
          <a:xfrm>
            <a:off x="620688" y="258612"/>
            <a:ext cx="2554856" cy="830997"/>
          </a:xfrm>
          <a:prstGeom prst="rect">
            <a:avLst/>
          </a:prstGeom>
          <a:noFill/>
          <a:ln w="12700">
            <a:miter lim="400000"/>
          </a:ln>
        </p:spPr>
        <p:txBody>
          <a:bodyPr lIns="45719" rIns="45719">
            <a:spAutoFit/>
          </a:bodyPr>
          <a:lstStyle/>
          <a:p>
            <a:pPr>
              <a:defRPr sz="2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solidFill>
                  <a:schemeClr val="tx1"/>
                </a:solidFill>
              </a:rPr>
              <a:t>Beautiful China</a:t>
            </a:r>
            <a:endParaRPr dirty="0">
              <a:solidFill>
                <a:schemeClr val="tx1"/>
              </a:solidFill>
            </a:endParaRPr>
          </a:p>
          <a:p>
            <a:pPr>
              <a:defRPr sz="2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solidFill>
                  <a:schemeClr val="tx1"/>
                </a:solidFill>
              </a:rPr>
              <a:t>Dynamic Huzhou</a:t>
            </a:r>
            <a:endParaRPr dirty="0">
              <a:solidFill>
                <a:schemeClr val="tx1"/>
              </a:solidFill>
            </a:endParaRPr>
          </a:p>
        </p:txBody>
      </p:sp>
      <p:sp>
        <p:nvSpPr>
          <p:cNvPr id="390" name="矩形 3"/>
          <p:cNvSpPr txBox="1"/>
          <p:nvPr/>
        </p:nvSpPr>
        <p:spPr>
          <a:xfrm>
            <a:off x="442403" y="3147815"/>
            <a:ext cx="6082941" cy="1323439"/>
          </a:xfrm>
          <a:prstGeom prst="rect">
            <a:avLst/>
          </a:prstGeom>
          <a:ln w="12700">
            <a:miter lim="400000"/>
          </a:ln>
        </p:spPr>
        <p:txBody>
          <a:bodyPr wrap="square" lIns="45719" rIns="45719">
            <a:spAutoFit/>
          </a:bodyPr>
          <a:lstStyle/>
          <a:p>
            <a:pPr>
              <a:defRPr i="1">
                <a:latin typeface="Times New Roman" panose="02020603050405020304"/>
                <a:ea typeface="Times New Roman" panose="02020603050405020304"/>
                <a:cs typeface="Times New Roman" panose="02020603050405020304"/>
                <a:sym typeface="Times New Roman" panose="02020603050405020304"/>
              </a:defRPr>
            </a:pPr>
            <a:r>
              <a:rPr sz="2000" dirty="0">
                <a:solidFill>
                  <a:schemeClr val="tx1"/>
                </a:solidFill>
              </a:rPr>
              <a:t>Historical and cultural heritages are </a:t>
            </a:r>
            <a:r>
              <a:rPr sz="2000" dirty="0">
                <a:solidFill>
                  <a:srgbClr val="C00000"/>
                </a:solidFill>
              </a:rPr>
              <a:t>irreplaceable </a:t>
            </a:r>
            <a:r>
              <a:rPr sz="2000" dirty="0">
                <a:solidFill>
                  <a:schemeClr val="tx1"/>
                </a:solidFill>
              </a:rPr>
              <a:t>precious resources, and protecting them should always be put </a:t>
            </a:r>
            <a:r>
              <a:rPr sz="2000" dirty="0">
                <a:solidFill>
                  <a:srgbClr val="C00000"/>
                </a:solidFill>
              </a:rPr>
              <a:t>in the first place </a:t>
            </a:r>
            <a:r>
              <a:rPr sz="2000" dirty="0">
                <a:solidFill>
                  <a:schemeClr val="tx1"/>
                </a:solidFill>
              </a:rPr>
              <a:t>in economic development.</a:t>
            </a:r>
            <a:endParaRPr lang="en-US" sz="2000" dirty="0">
              <a:solidFill>
                <a:schemeClr val="tx1"/>
              </a:solidFill>
            </a:endParaRPr>
          </a:p>
          <a:p>
            <a:pPr>
              <a:defRPr i="1">
                <a:latin typeface="Times New Roman" panose="02020603050405020304"/>
                <a:ea typeface="Times New Roman" panose="02020603050405020304"/>
                <a:cs typeface="Times New Roman" panose="02020603050405020304"/>
                <a:sym typeface="Times New Roman" panose="02020603050405020304"/>
              </a:defRPr>
            </a:pPr>
            <a:r>
              <a:rPr lang="en-US" sz="2000" dirty="0">
                <a:solidFill>
                  <a:schemeClr val="tx1"/>
                </a:solidFill>
              </a:rPr>
              <a:t>				           </a:t>
            </a:r>
            <a:r>
              <a:rPr lang="en-US" altLang="zh-CN" sz="2000" dirty="0">
                <a:solidFill>
                  <a:schemeClr val="tx1"/>
                </a:solidFill>
              </a:rPr>
              <a:t>—</a:t>
            </a:r>
            <a:r>
              <a:rPr lang="en-US" sz="2000" dirty="0">
                <a:solidFill>
                  <a:schemeClr val="tx1"/>
                </a:solidFill>
              </a:rPr>
              <a:t>President Xi</a:t>
            </a:r>
            <a:endParaRPr sz="2000" dirty="0">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90"/>
                                        </p:tgtEl>
                                        <p:attrNameLst>
                                          <p:attrName>style.visibility</p:attrName>
                                        </p:attrNameLst>
                                      </p:cBhvr>
                                      <p:to>
                                        <p:strVal val="visible"/>
                                      </p:to>
                                    </p:set>
                                    <p:anim calcmode="lin" valueType="num">
                                      <p:cBhvr>
                                        <p:cTn id="11" dur="1000" fill="hold"/>
                                        <p:tgtEl>
                                          <p:spTgt spid="390"/>
                                        </p:tgtEl>
                                        <p:attrNameLst>
                                          <p:attrName>ppt_w</p:attrName>
                                        </p:attrNameLst>
                                      </p:cBhvr>
                                      <p:tavLst>
                                        <p:tav tm="0">
                                          <p:val>
                                            <p:strVal val="#ppt_w*0.70"/>
                                          </p:val>
                                        </p:tav>
                                        <p:tav tm="100000">
                                          <p:val>
                                            <p:strVal val="#ppt_w"/>
                                          </p:val>
                                        </p:tav>
                                      </p:tavLst>
                                    </p:anim>
                                    <p:anim calcmode="lin" valueType="num">
                                      <p:cBhvr>
                                        <p:cTn id="12" dur="1000" fill="hold"/>
                                        <p:tgtEl>
                                          <p:spTgt spid="390"/>
                                        </p:tgtEl>
                                        <p:attrNameLst>
                                          <p:attrName>ppt_h</p:attrName>
                                        </p:attrNameLst>
                                      </p:cBhvr>
                                      <p:tavLst>
                                        <p:tav tm="0">
                                          <p:val>
                                            <p:strVal val="#ppt_h"/>
                                          </p:val>
                                        </p:tav>
                                        <p:tav tm="100000">
                                          <p:val>
                                            <p:strVal val="#ppt_h"/>
                                          </p:val>
                                        </p:tav>
                                      </p:tavLst>
                                    </p:anim>
                                    <p:animEffect transition="in" filter="fade">
                                      <p:cBhvr>
                                        <p:cTn id="13"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3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extBox 4"/>
          <p:cNvSpPr txBox="1"/>
          <p:nvPr/>
        </p:nvSpPr>
        <p:spPr>
          <a:xfrm>
            <a:off x="300715" y="361654"/>
            <a:ext cx="2428842" cy="553998"/>
          </a:xfrm>
          <a:prstGeom prst="rect">
            <a:avLst/>
          </a:prstGeom>
          <a:ln w="12700">
            <a:miter lim="400000"/>
          </a:ln>
        </p:spPr>
        <p:txBody>
          <a:bodyPr lIns="45719" rIns="45719">
            <a:spAutoFit/>
          </a:bodyPr>
          <a:lstStyle>
            <a:lvl1pPr algn="ctr">
              <a:defRPr sz="30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Assignment</a:t>
            </a:r>
            <a:r>
              <a:rPr lang="en-US" altLang="zh-CN" dirty="0"/>
              <a:t>s</a:t>
            </a:r>
            <a:endParaRPr dirty="0"/>
          </a:p>
        </p:txBody>
      </p:sp>
      <p:sp>
        <p:nvSpPr>
          <p:cNvPr id="393" name="TextBox 7"/>
          <p:cNvSpPr txBox="1"/>
          <p:nvPr/>
        </p:nvSpPr>
        <p:spPr>
          <a:xfrm>
            <a:off x="267920" y="1059582"/>
            <a:ext cx="6200248" cy="2777876"/>
          </a:xfrm>
          <a:prstGeom prst="rect">
            <a:avLst/>
          </a:prstGeom>
          <a:ln w="12700">
            <a:miter lim="400000"/>
          </a:ln>
        </p:spPr>
        <p:txBody>
          <a:bodyPr lIns="45719" rIns="45719">
            <a:spAutoFit/>
          </a:bodyPr>
          <a:lstStyle/>
          <a:p>
            <a:pPr marL="457200" indent="-457200">
              <a:lnSpc>
                <a:spcPct val="200000"/>
              </a:lnSpc>
              <a:buSzPct val="100000"/>
              <a:buAutoNum type="arabicPeriod"/>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pPr>
            <a:r>
              <a:rPr lang="en-GB" altLang="zh-CN" dirty="0">
                <a:solidFill>
                  <a:schemeClr val="tx1"/>
                </a:solidFill>
              </a:rPr>
              <a:t> Finish your </a:t>
            </a:r>
            <a:r>
              <a:rPr lang="en-GB" altLang="zh-CN" dirty="0">
                <a:solidFill>
                  <a:srgbClr val="C00000"/>
                </a:solidFill>
              </a:rPr>
              <a:t>K-W-L</a:t>
            </a:r>
            <a:r>
              <a:rPr lang="en-GB" altLang="zh-CN" dirty="0">
                <a:solidFill>
                  <a:schemeClr val="tx1"/>
                </a:solidFill>
              </a:rPr>
              <a:t> Charts;</a:t>
            </a:r>
            <a:endParaRPr lang="en-GB" altLang="zh-CN" dirty="0">
              <a:solidFill>
                <a:schemeClr val="tx1"/>
              </a:solidFill>
            </a:endParaRPr>
          </a:p>
          <a:p>
            <a:pPr marL="457200" indent="-457200">
              <a:lnSpc>
                <a:spcPct val="200000"/>
              </a:lnSpc>
              <a:buSzPct val="100000"/>
              <a:buAutoNum type="arabicPeriod"/>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pPr>
            <a:r>
              <a:rPr lang="en-GB" altLang="zh-CN" dirty="0">
                <a:solidFill>
                  <a:schemeClr val="tx1"/>
                </a:solidFill>
              </a:rPr>
              <a:t>Suppose there will be a “</a:t>
            </a:r>
            <a:r>
              <a:rPr lang="en-GB" altLang="zh-CN" dirty="0">
                <a:solidFill>
                  <a:srgbClr val="C00000"/>
                </a:solidFill>
              </a:rPr>
              <a:t>History and Culture Week</a:t>
            </a:r>
            <a:r>
              <a:rPr lang="en-GB" altLang="zh-CN" dirty="0">
                <a:solidFill>
                  <a:schemeClr val="tx1"/>
                </a:solidFill>
              </a:rPr>
              <a:t>” in your school, please prepare a </a:t>
            </a:r>
            <a:r>
              <a:rPr lang="en-GB" altLang="zh-CN" dirty="0">
                <a:solidFill>
                  <a:srgbClr val="C00000"/>
                </a:solidFill>
              </a:rPr>
              <a:t>speech</a:t>
            </a:r>
            <a:r>
              <a:rPr lang="en-GB" altLang="zh-CN" dirty="0">
                <a:solidFill>
                  <a:schemeClr val="tx1"/>
                </a:solidFill>
              </a:rPr>
              <a:t> under the topic of the balance between progress of society and protection of historical and cultural relics. </a:t>
            </a:r>
            <a:endParaRPr dirty="0">
              <a:solidFill>
                <a:schemeClr val="tx1"/>
              </a:solidFill>
            </a:endParaRPr>
          </a:p>
        </p:txBody>
      </p:sp>
      <p:pic>
        <p:nvPicPr>
          <p:cNvPr id="394" name="Picture 2" descr="Picture 2"/>
          <p:cNvPicPr>
            <a:picLocks noChangeAspect="1"/>
          </p:cNvPicPr>
          <p:nvPr/>
        </p:nvPicPr>
        <p:blipFill>
          <a:blip r:embed="rId1"/>
          <a:srcRect b="4499"/>
          <a:stretch>
            <a:fillRect/>
          </a:stretch>
        </p:blipFill>
        <p:spPr>
          <a:xfrm>
            <a:off x="5013176" y="3507854"/>
            <a:ext cx="1161588" cy="1331179"/>
          </a:xfrm>
          <a:prstGeom prst="rect">
            <a:avLst/>
          </a:prstGeom>
          <a:ln w="12700">
            <a:miter lim="4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anim calcmode="lin" valueType="num">
                                      <p:cBhvr additive="base">
                                        <p:cTn id="7" dur="500" fill="hold"/>
                                        <p:tgtEl>
                                          <p:spTgt spid="3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93">
                                            <p:txEl>
                                              <p:pRg st="1" end="1"/>
                                            </p:txEl>
                                          </p:spTgt>
                                        </p:tgtEl>
                                        <p:attrNameLst>
                                          <p:attrName>style.visibility</p:attrName>
                                        </p:attrNameLst>
                                      </p:cBhvr>
                                      <p:to>
                                        <p:strVal val="visible"/>
                                      </p:to>
                                    </p:set>
                                    <p:animEffect transition="in" filter="dissolve">
                                      <p:cBhvr>
                                        <p:cTn id="13" dur="500"/>
                                        <p:tgtEl>
                                          <p:spTgt spid="3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Box 4"/>
          <p:cNvSpPr txBox="1"/>
          <p:nvPr/>
        </p:nvSpPr>
        <p:spPr>
          <a:xfrm>
            <a:off x="1921686" y="3435846"/>
            <a:ext cx="3379521" cy="1200329"/>
          </a:xfrm>
          <a:prstGeom prst="rect">
            <a:avLst/>
          </a:prstGeom>
          <a:ln w="12700">
            <a:miter lim="400000"/>
          </a:ln>
        </p:spPr>
        <p:txBody>
          <a:bodyPr wrap="square" lIns="45719" rIns="45719">
            <a:spAutoFit/>
          </a:bodyPr>
          <a:lstStyle/>
          <a:p>
            <a:pPr algn="ctr">
              <a:defRPr sz="2100" b="1">
                <a:latin typeface="Times New Roman" panose="02020603050405020304"/>
                <a:ea typeface="Times New Roman" panose="02020603050405020304"/>
                <a:cs typeface="Times New Roman" panose="02020603050405020304"/>
                <a:sym typeface="Times New Roman" panose="02020603050405020304"/>
              </a:defRPr>
            </a:pPr>
            <a:r>
              <a:rPr sz="2400" dirty="0"/>
              <a:t>Phyllis</a:t>
            </a:r>
            <a:endParaRPr lang="en-US" sz="2400" dirty="0"/>
          </a:p>
          <a:p>
            <a:pPr algn="ctr">
              <a:defRPr sz="2100" b="1">
                <a:latin typeface="Times New Roman" panose="02020603050405020304"/>
                <a:ea typeface="Times New Roman" panose="02020603050405020304"/>
                <a:cs typeface="Times New Roman" panose="02020603050405020304"/>
                <a:sym typeface="Times New Roman" panose="02020603050405020304"/>
              </a:defRPr>
            </a:pPr>
            <a:r>
              <a:rPr lang="en-US" altLang="zh-CN" sz="2400" dirty="0"/>
              <a:t>Huzhou No.5 High School</a:t>
            </a:r>
            <a:endParaRPr sz="2400" dirty="0"/>
          </a:p>
        </p:txBody>
      </p:sp>
      <p:pic>
        <p:nvPicPr>
          <p:cNvPr id="247" name="Picture 2" descr="Picture 2"/>
          <p:cNvPicPr>
            <a:picLocks noChangeAspect="1"/>
          </p:cNvPicPr>
          <p:nvPr/>
        </p:nvPicPr>
        <p:blipFill>
          <a:blip r:embed="rId1"/>
          <a:srcRect b="17600"/>
          <a:stretch>
            <a:fillRect/>
          </a:stretch>
        </p:blipFill>
        <p:spPr>
          <a:xfrm>
            <a:off x="86301" y="556319"/>
            <a:ext cx="6686985" cy="2644708"/>
          </a:xfrm>
          <a:prstGeom prst="rect">
            <a:avLst/>
          </a:prstGeom>
          <a:ln w="12700">
            <a:miter lim="400000"/>
            <a:headEnd/>
            <a:tailEnd/>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icture 2" descr="Picture 2"/>
          <p:cNvPicPr>
            <a:picLocks noChangeAspect="1"/>
          </p:cNvPicPr>
          <p:nvPr/>
        </p:nvPicPr>
        <p:blipFill>
          <a:blip r:embed="rId1"/>
          <a:srcRect t="4681" b="14060"/>
          <a:stretch>
            <a:fillRect/>
          </a:stretch>
        </p:blipFill>
        <p:spPr>
          <a:xfrm>
            <a:off x="-8967" y="-1"/>
            <a:ext cx="6868556" cy="5151418"/>
          </a:xfrm>
          <a:prstGeom prst="rect">
            <a:avLst/>
          </a:prstGeom>
          <a:ln w="12700">
            <a:miter lim="400000"/>
            <a:headEnd/>
            <a:tailEnd/>
          </a:ln>
        </p:spPr>
      </p:pic>
    </p:spTree>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图片 3" descr="图片 3"/>
          <p:cNvPicPr/>
          <p:nvPr/>
        </p:nvPicPr>
        <p:blipFill rotWithShape="1">
          <a:blip r:embed="rId1"/>
          <a:srcRect r="22886" b="22886"/>
          <a:stretch>
            <a:fillRect/>
          </a:stretch>
        </p:blipFill>
        <p:spPr>
          <a:xfrm>
            <a:off x="404664" y="918059"/>
            <a:ext cx="6048672" cy="3783558"/>
          </a:xfrm>
          <a:prstGeom prst="rect">
            <a:avLst/>
          </a:prstGeom>
          <a:ln w="12700">
            <a:miter lim="400000"/>
            <a:headEnd/>
            <a:tailEnd/>
          </a:ln>
          <a:effectLst>
            <a:outerShdw blurRad="50800" dist="38100" dir="8100000" algn="tr" rotWithShape="0">
              <a:prstClr val="black">
                <a:alpha val="40000"/>
              </a:prstClr>
            </a:outerShdw>
          </a:effectLst>
        </p:spPr>
      </p:pic>
      <p:pic>
        <p:nvPicPr>
          <p:cNvPr id="249" name="图片 1" descr="图片 1"/>
          <p:cNvPicPr>
            <a:picLocks noChangeAspect="1"/>
          </p:cNvPicPr>
          <p:nvPr/>
        </p:nvPicPr>
        <p:blipFill>
          <a:blip r:embed="rId2"/>
          <a:stretch>
            <a:fillRect/>
          </a:stretch>
        </p:blipFill>
        <p:spPr>
          <a:xfrm>
            <a:off x="2974640" y="1286620"/>
            <a:ext cx="908720" cy="1278409"/>
          </a:xfrm>
          <a:prstGeom prst="rect">
            <a:avLst/>
          </a:prstGeom>
          <a:ln w="12700">
            <a:miter lim="400000"/>
            <a:headEnd/>
            <a:tailEnd/>
          </a:ln>
        </p:spPr>
      </p:pic>
      <p:sp>
        <p:nvSpPr>
          <p:cNvPr id="250" name="文本框 1"/>
          <p:cNvSpPr txBox="1"/>
          <p:nvPr/>
        </p:nvSpPr>
        <p:spPr>
          <a:xfrm>
            <a:off x="764704" y="138702"/>
            <a:ext cx="5583897" cy="646331"/>
          </a:xfrm>
          <a:prstGeom prst="rect">
            <a:avLst/>
          </a:prstGeom>
          <a:ln w="12700">
            <a:miter lim="400000"/>
          </a:ln>
        </p:spPr>
        <p:txBody>
          <a:bodyPr lIns="45719" rIns="45719">
            <a:spAutoFit/>
          </a:bodyPr>
          <a:lstStyle/>
          <a:p>
            <a:pPr>
              <a:defRPr sz="3600" i="1">
                <a:latin typeface="Times New Roman" panose="02020603050405020304"/>
                <a:ea typeface="Times New Roman" panose="02020603050405020304"/>
                <a:cs typeface="Times New Roman" panose="02020603050405020304"/>
                <a:sym typeface="Times New Roman" panose="02020603050405020304"/>
              </a:defRPr>
            </a:pPr>
            <a:r>
              <a:rPr b="1" dirty="0">
                <a:latin typeface="Times" pitchFamily="2" charset="0"/>
              </a:rPr>
              <a:t>From</a:t>
            </a:r>
            <a:r>
              <a:rPr b="1" dirty="0">
                <a:solidFill>
                  <a:srgbClr val="FF0000"/>
                </a:solidFill>
                <a:latin typeface="Times" pitchFamily="2" charset="0"/>
              </a:rPr>
              <a:t> Problems </a:t>
            </a:r>
            <a:r>
              <a:rPr b="1" dirty="0">
                <a:latin typeface="Times" pitchFamily="2" charset="0"/>
              </a:rPr>
              <a:t>to</a:t>
            </a:r>
            <a:r>
              <a:rPr b="1" dirty="0">
                <a:solidFill>
                  <a:srgbClr val="FF0000"/>
                </a:solidFill>
                <a:latin typeface="Times" pitchFamily="2" charset="0"/>
              </a:rPr>
              <a:t> Solutions</a:t>
            </a:r>
            <a:endParaRPr b="1" dirty="0">
              <a:solidFill>
                <a:srgbClr val="FF0000"/>
              </a:solidFill>
              <a:latin typeface="Times" pitchFamily="2" charset="0"/>
            </a:endParaRPr>
          </a:p>
        </p:txBody>
      </p:sp>
      <p:pic>
        <p:nvPicPr>
          <p:cNvPr id="251" name="图片 5" descr="图片 5"/>
          <p:cNvPicPr>
            <a:picLocks noChangeAspect="1"/>
          </p:cNvPicPr>
          <p:nvPr/>
        </p:nvPicPr>
        <p:blipFill>
          <a:blip r:embed="rId3"/>
          <a:stretch>
            <a:fillRect/>
          </a:stretch>
        </p:blipFill>
        <p:spPr>
          <a:xfrm>
            <a:off x="404664" y="3348353"/>
            <a:ext cx="1990094" cy="1353264"/>
          </a:xfrm>
          <a:prstGeom prst="rect">
            <a:avLst/>
          </a:prstGeom>
          <a:ln>
            <a:noFill/>
          </a:ln>
          <a:effectLst>
            <a:softEdge rad="112500"/>
          </a:effectLst>
        </p:spPr>
      </p:pic>
      <p:pic>
        <p:nvPicPr>
          <p:cNvPr id="252" name="图片 7" descr="图片 7"/>
          <p:cNvPicPr>
            <a:picLocks noChangeAspect="1"/>
          </p:cNvPicPr>
          <p:nvPr/>
        </p:nvPicPr>
        <p:blipFill>
          <a:blip r:embed="rId4"/>
          <a:stretch>
            <a:fillRect/>
          </a:stretch>
        </p:blipFill>
        <p:spPr>
          <a:xfrm>
            <a:off x="2204863" y="3375176"/>
            <a:ext cx="2042825" cy="1353264"/>
          </a:xfrm>
          <a:prstGeom prst="rect">
            <a:avLst/>
          </a:prstGeom>
          <a:ln>
            <a:noFill/>
          </a:ln>
          <a:effectLst>
            <a:softEdge rad="112500"/>
          </a:effectLst>
        </p:spPr>
      </p:pic>
      <p:sp>
        <p:nvSpPr>
          <p:cNvPr id="2" name="文本框 1"/>
          <p:cNvSpPr txBox="1"/>
          <p:nvPr/>
        </p:nvSpPr>
        <p:spPr>
          <a:xfrm>
            <a:off x="7590408" y="399495"/>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indefinite" fill="hold"/>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par>
                          <p:cTn id="8" fill="hold">
                            <p:stCondLst>
                              <p:cond delay="500"/>
                            </p:stCondLst>
                            <p:childTnLst>
                              <p:par>
                                <p:cTn id="9" presetID="10" presetClass="entr" presetSubtype="0" fill="hold" grpId="3" nodeType="afterEffect">
                                  <p:stCondLst>
                                    <p:cond delay="0"/>
                                  </p:stCondLst>
                                  <p:childTnLst>
                                    <p:set>
                                      <p:cBhvr>
                                        <p:cTn id="10" dur="indefinite" fill="hold"/>
                                        <p:tgtEl>
                                          <p:spTgt spid="252"/>
                                        </p:tgtEl>
                                        <p:attrNameLst>
                                          <p:attrName>style.visibility</p:attrName>
                                        </p:attrNameLst>
                                      </p:cBhvr>
                                      <p:to>
                                        <p:strVal val="visible"/>
                                      </p:to>
                                    </p:set>
                                    <p:animEffect transition="in" filter="fade">
                                      <p:cBhvr>
                                        <p:cTn id="11" dur="500"/>
                                        <p:tgtEl>
                                          <p:spTgt spid="25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childTnLst>
                                    <p:set>
                                      <p:cBhvr>
                                        <p:cTn id="15" dur="indefinite" fill="hold"/>
                                        <p:tgtEl>
                                          <p:spTgt spid="250"/>
                                        </p:tgtEl>
                                        <p:attrNameLst>
                                          <p:attrName>style.visibility</p:attrName>
                                        </p:attrNameLst>
                                      </p:cBhvr>
                                      <p:to>
                                        <p:strVal val="visible"/>
                                      </p:to>
                                    </p:set>
                                    <p:anim calcmode="lin" valueType="num">
                                      <p:cBhvr>
                                        <p:cTn id="16" dur="500" fill="hold"/>
                                        <p:tgtEl>
                                          <p:spTgt spid="250"/>
                                        </p:tgtEl>
                                        <p:attrNameLst>
                                          <p:attrName>ppt_x</p:attrName>
                                        </p:attrNameLst>
                                      </p:cBhvr>
                                      <p:tavLst>
                                        <p:tav tm="0">
                                          <p:val>
                                            <p:strVal val="#ppt_x"/>
                                          </p:val>
                                        </p:tav>
                                        <p:tav tm="100000">
                                          <p:val>
                                            <p:strVal val="#ppt_x"/>
                                          </p:val>
                                        </p:tav>
                                      </p:tavLst>
                                    </p:anim>
                                    <p:anim calcmode="lin" valueType="num">
                                      <p:cBhvr>
                                        <p:cTn id="17"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4" nodeType="clickEffect">
                                  <p:stCondLst>
                                    <p:cond delay="0"/>
                                  </p:stCondLst>
                                  <p:childTnLst>
                                    <p:set>
                                      <p:cBhvr>
                                        <p:cTn id="21" dur="indefinite" fill="hold"/>
                                        <p:tgtEl>
                                          <p:spTgt spid="249"/>
                                        </p:tgtEl>
                                        <p:attrNameLst>
                                          <p:attrName>style.visibility</p:attrName>
                                        </p:attrNameLst>
                                      </p:cBhvr>
                                      <p:to>
                                        <p:strVal val="visible"/>
                                      </p:to>
                                    </p:set>
                                    <p:anim calcmode="lin" valueType="num">
                                      <p:cBhvr>
                                        <p:cTn id="22" dur="500" fill="hold"/>
                                        <p:tgtEl>
                                          <p:spTgt spid="249"/>
                                        </p:tgtEl>
                                        <p:attrNameLst>
                                          <p:attrName>ppt_x</p:attrName>
                                        </p:attrNameLst>
                                      </p:cBhvr>
                                      <p:tavLst>
                                        <p:tav tm="0">
                                          <p:val>
                                            <p:strVal val="#ppt_x"/>
                                          </p:val>
                                        </p:tav>
                                        <p:tav tm="100000">
                                          <p:val>
                                            <p:strVal val="#ppt_x"/>
                                          </p:val>
                                        </p:tav>
                                      </p:tavLst>
                                    </p:anim>
                                    <p:anim calcmode="lin" valueType="num">
                                      <p:cBhvr>
                                        <p:cTn id="23" dur="500" fill="hold"/>
                                        <p:tgtEl>
                                          <p:spTgt spid="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4" animBg="1" advAuto="0"/>
      <p:bldP spid="250" grpId="1" animBg="1" advAuto="0"/>
      <p:bldP spid="251" grpId="2" animBg="1" advAuto="0"/>
      <p:bldP spid="252"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392" y="-380578"/>
            <a:ext cx="4364977" cy="6176991"/>
          </a:xfrm>
          <a:prstGeom prst="rect">
            <a:avLst/>
          </a:prstGeom>
          <a:ln w="19050">
            <a:solidFill>
              <a:srgbClr val="7030A0"/>
            </a:solidFill>
            <a:prstDash val="sysDot"/>
          </a:ln>
        </p:spPr>
      </p:pic>
      <p:sp>
        <p:nvSpPr>
          <p:cNvPr id="255" name="右大括号 3"/>
          <p:cNvSpPr/>
          <p:nvPr/>
        </p:nvSpPr>
        <p:spPr>
          <a:xfrm>
            <a:off x="4635907" y="791585"/>
            <a:ext cx="459159" cy="93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42"/>
                  <a:pt x="10800" y="987"/>
                </a:cubicBezTo>
                <a:lnTo>
                  <a:pt x="10800" y="9813"/>
                </a:lnTo>
                <a:cubicBezTo>
                  <a:pt x="10800" y="10358"/>
                  <a:pt x="15635" y="10800"/>
                  <a:pt x="21600" y="10800"/>
                </a:cubicBezTo>
                <a:cubicBezTo>
                  <a:pt x="15635" y="10800"/>
                  <a:pt x="10800" y="11242"/>
                  <a:pt x="10800" y="11787"/>
                </a:cubicBezTo>
                <a:lnTo>
                  <a:pt x="10800" y="20613"/>
                </a:lnTo>
                <a:cubicBezTo>
                  <a:pt x="10800" y="21158"/>
                  <a:pt x="5965" y="21600"/>
                  <a:pt x="0" y="21600"/>
                </a:cubicBezTo>
              </a:path>
            </a:pathLst>
          </a:custGeom>
          <a:ln w="15875">
            <a:solidFill>
              <a:srgbClr val="FF0000"/>
            </a:solidFill>
          </a:ln>
        </p:spPr>
        <p:txBody>
          <a:bodyPr lIns="45719" rIns="45719" anchor="ctr"/>
          <a:lstStyle/>
          <a:p>
            <a:pPr algn="ctr">
              <a:defRPr sz="1300"/>
            </a:pPr>
          </a:p>
        </p:txBody>
      </p:sp>
      <p:sp>
        <p:nvSpPr>
          <p:cNvPr id="256" name="右大括号 4"/>
          <p:cNvSpPr/>
          <p:nvPr/>
        </p:nvSpPr>
        <p:spPr>
          <a:xfrm>
            <a:off x="4635908" y="2329592"/>
            <a:ext cx="459159" cy="837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42"/>
                  <a:pt x="10800" y="987"/>
                </a:cubicBezTo>
                <a:lnTo>
                  <a:pt x="10800" y="9813"/>
                </a:lnTo>
                <a:cubicBezTo>
                  <a:pt x="10800" y="10358"/>
                  <a:pt x="15635" y="10800"/>
                  <a:pt x="21600" y="10800"/>
                </a:cubicBezTo>
                <a:cubicBezTo>
                  <a:pt x="15635" y="10800"/>
                  <a:pt x="10800" y="11242"/>
                  <a:pt x="10800" y="11787"/>
                </a:cubicBezTo>
                <a:lnTo>
                  <a:pt x="10800" y="20613"/>
                </a:lnTo>
                <a:cubicBezTo>
                  <a:pt x="10800" y="21158"/>
                  <a:pt x="5965" y="21600"/>
                  <a:pt x="0" y="21600"/>
                </a:cubicBezTo>
              </a:path>
            </a:pathLst>
          </a:custGeom>
          <a:ln w="15875">
            <a:solidFill>
              <a:srgbClr val="FF0000"/>
            </a:solidFill>
          </a:ln>
        </p:spPr>
        <p:txBody>
          <a:bodyPr lIns="45719" rIns="45719" anchor="ctr"/>
          <a:lstStyle/>
          <a:p>
            <a:pPr algn="ctr">
              <a:defRPr sz="1300"/>
            </a:pPr>
          </a:p>
        </p:txBody>
      </p:sp>
      <p:sp>
        <p:nvSpPr>
          <p:cNvPr id="258" name="文本框 6"/>
          <p:cNvSpPr txBox="1"/>
          <p:nvPr/>
        </p:nvSpPr>
        <p:spPr>
          <a:xfrm>
            <a:off x="5221247" y="1059582"/>
            <a:ext cx="1636753" cy="400110"/>
          </a:xfrm>
          <a:prstGeom prst="rect">
            <a:avLst/>
          </a:prstGeom>
          <a:ln w="12700">
            <a:miter lim="400000"/>
          </a:ln>
        </p:spPr>
        <p:txBody>
          <a:bodyPr lIns="45719" rIns="45719">
            <a:spAutoFit/>
          </a:bodyPr>
          <a:lstStyle>
            <a:lvl1pPr>
              <a:defRPr b="1">
                <a:latin typeface="Times New Roman" panose="02020603050405020304"/>
                <a:ea typeface="Times New Roman" panose="02020603050405020304"/>
                <a:cs typeface="Times New Roman" panose="02020603050405020304"/>
                <a:sym typeface="Times New Roman" panose="02020603050405020304"/>
              </a:defRPr>
            </a:lvl1pPr>
          </a:lstStyle>
          <a:p>
            <a:r>
              <a:rPr sz="2000" dirty="0"/>
              <a:t>Problems</a:t>
            </a:r>
            <a:endParaRPr sz="2000" dirty="0"/>
          </a:p>
        </p:txBody>
      </p:sp>
      <p:sp>
        <p:nvSpPr>
          <p:cNvPr id="259" name="文本框 7"/>
          <p:cNvSpPr txBox="1"/>
          <p:nvPr/>
        </p:nvSpPr>
        <p:spPr>
          <a:xfrm>
            <a:off x="5221247" y="2548181"/>
            <a:ext cx="1636753" cy="400110"/>
          </a:xfrm>
          <a:prstGeom prst="rect">
            <a:avLst/>
          </a:prstGeom>
          <a:ln w="12700">
            <a:miter lim="400000"/>
          </a:ln>
        </p:spPr>
        <p:txBody>
          <a:bodyPr lIns="45719" rIns="45719">
            <a:spAutoFit/>
          </a:bodyPr>
          <a:lstStyle>
            <a:lvl1pPr>
              <a:defRPr b="1">
                <a:latin typeface="Times New Roman" panose="02020603050405020304"/>
                <a:ea typeface="Times New Roman" panose="02020603050405020304"/>
                <a:cs typeface="Times New Roman" panose="02020603050405020304"/>
                <a:sym typeface="Times New Roman" panose="02020603050405020304"/>
              </a:defRPr>
            </a:lvl1pPr>
          </a:lstStyle>
          <a:p>
            <a:r>
              <a:rPr sz="2000" dirty="0"/>
              <a:t>Solutions</a:t>
            </a:r>
            <a:endParaRPr sz="2000" dirty="0"/>
          </a:p>
        </p:txBody>
      </p:sp>
    </p:spTree>
  </p:cSld>
  <p:clrMapOvr>
    <a:masterClrMapping/>
  </p:clrMapOvr>
  <p:transition spd="slow">
    <p:wip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500" fill="hold"/>
                                        <p:tgtEl>
                                          <p:spTgt spid="255"/>
                                        </p:tgtEl>
                                        <p:attrNameLst>
                                          <p:attrName>ppt_x</p:attrName>
                                        </p:attrNameLst>
                                      </p:cBhvr>
                                      <p:tavLst>
                                        <p:tav tm="0">
                                          <p:val>
                                            <p:strVal val="#ppt_x"/>
                                          </p:val>
                                        </p:tav>
                                        <p:tav tm="100000">
                                          <p:val>
                                            <p:strVal val="#ppt_x"/>
                                          </p:val>
                                        </p:tav>
                                      </p:tavLst>
                                    </p:anim>
                                    <p:anim calcmode="lin" valueType="num">
                                      <p:cBhvr additive="base">
                                        <p:cTn id="8"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58"/>
                                        </p:tgtEl>
                                        <p:attrNameLst>
                                          <p:attrName>style.visibility</p:attrName>
                                        </p:attrNameLst>
                                      </p:cBhvr>
                                      <p:to>
                                        <p:strVal val="visible"/>
                                      </p:to>
                                    </p:set>
                                    <p:animEffect transition="in" filter="dissolve">
                                      <p:cBhvr>
                                        <p:cTn id="13" dur="500"/>
                                        <p:tgtEl>
                                          <p:spTgt spid="25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6"/>
                                        </p:tgtEl>
                                        <p:attrNameLst>
                                          <p:attrName>style.visibility</p:attrName>
                                        </p:attrNameLst>
                                      </p:cBhvr>
                                      <p:to>
                                        <p:strVal val="visible"/>
                                      </p:to>
                                    </p:set>
                                    <p:anim calcmode="lin" valueType="num">
                                      <p:cBhvr additive="base">
                                        <p:cTn id="18" dur="500" fill="hold"/>
                                        <p:tgtEl>
                                          <p:spTgt spid="256"/>
                                        </p:tgtEl>
                                        <p:attrNameLst>
                                          <p:attrName>ppt_x</p:attrName>
                                        </p:attrNameLst>
                                      </p:cBhvr>
                                      <p:tavLst>
                                        <p:tav tm="0">
                                          <p:val>
                                            <p:strVal val="#ppt_x"/>
                                          </p:val>
                                        </p:tav>
                                        <p:tav tm="100000">
                                          <p:val>
                                            <p:strVal val="#ppt_x"/>
                                          </p:val>
                                        </p:tav>
                                      </p:tavLst>
                                    </p:anim>
                                    <p:anim calcmode="lin" valueType="num">
                                      <p:cBhvr additive="base">
                                        <p:cTn id="19"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59"/>
                                        </p:tgtEl>
                                        <p:attrNameLst>
                                          <p:attrName>style.visibility</p:attrName>
                                        </p:attrNameLst>
                                      </p:cBhvr>
                                      <p:to>
                                        <p:strVal val="visible"/>
                                      </p:to>
                                    </p:set>
                                    <p:anim calcmode="lin" valueType="num">
                                      <p:cBhvr additive="base">
                                        <p:cTn id="24" dur="500" fill="hold"/>
                                        <p:tgtEl>
                                          <p:spTgt spid="259"/>
                                        </p:tgtEl>
                                        <p:attrNameLst>
                                          <p:attrName>ppt_x</p:attrName>
                                        </p:attrNameLst>
                                      </p:cBhvr>
                                      <p:tavLst>
                                        <p:tav tm="0">
                                          <p:val>
                                            <p:strVal val="#ppt_x"/>
                                          </p:val>
                                        </p:tav>
                                        <p:tav tm="100000">
                                          <p:val>
                                            <p:strVal val="#ppt_x"/>
                                          </p:val>
                                        </p:tav>
                                      </p:tavLst>
                                    </p:anim>
                                    <p:anim calcmode="lin" valueType="num">
                                      <p:cBhvr additive="base">
                                        <p:cTn id="25" dur="5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animBg="1"/>
      <p:bldP spid="256" grpId="0" animBg="1"/>
      <p:bldP spid="258" grpId="0" animBg="1"/>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1857468" y="1693620"/>
            <a:ext cx="993938" cy="1716978"/>
            <a:chOff x="1779025" y="1676400"/>
            <a:chExt cx="1766455" cy="3051463"/>
          </a:xfrm>
        </p:grpSpPr>
        <p:cxnSp>
          <p:nvCxnSpPr>
            <p:cNvPr id="43" name="Straight Connector 42"/>
            <p:cNvCxnSpPr/>
            <p:nvPr/>
          </p:nvCxnSpPr>
          <p:spPr>
            <a:xfrm rot="16200000" flipH="1">
              <a:off x="18943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779025" y="2961408"/>
              <a:ext cx="1766455" cy="1766455"/>
            </a:xfrm>
            <a:prstGeom prst="ellipse">
              <a:avLst/>
            </a:prstGeom>
            <a:solidFill>
              <a:schemeClr val="bg1">
                <a:lumMod val="85000"/>
              </a:schemeClr>
            </a:solidFill>
            <a:ln>
              <a:noFill/>
            </a:ln>
            <a:scene3d>
              <a:camera prst="isometricOffAxis1Top">
                <a:rot lat="17827249" lon="17266542" rev="4444445"/>
              </a:camera>
              <a:lightRig rig="threePt" dir="t"/>
            </a:scene3d>
            <a:sp3d extrusionH="44450">
              <a:bevelT w="69850" h="63500" prst="slope"/>
              <a:bevelB w="1397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cxnSp>
          <p:nvCxnSpPr>
            <p:cNvPr id="42" name="Straight Connector 41"/>
            <p:cNvCxnSpPr/>
            <p:nvPr/>
          </p:nvCxnSpPr>
          <p:spPr>
            <a:xfrm rot="5400000">
              <a:off x="12085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 name="Group 45"/>
          <p:cNvGrpSpPr/>
          <p:nvPr/>
        </p:nvGrpSpPr>
        <p:grpSpPr>
          <a:xfrm>
            <a:off x="3986386" y="1693620"/>
            <a:ext cx="993938" cy="1716978"/>
            <a:chOff x="1779025" y="1676400"/>
            <a:chExt cx="1766455" cy="3051463"/>
          </a:xfrm>
        </p:grpSpPr>
        <p:cxnSp>
          <p:nvCxnSpPr>
            <p:cNvPr id="47" name="Straight Connector 46"/>
            <p:cNvCxnSpPr/>
            <p:nvPr/>
          </p:nvCxnSpPr>
          <p:spPr>
            <a:xfrm rot="16200000" flipH="1">
              <a:off x="18943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779025" y="2961408"/>
              <a:ext cx="1766455" cy="1766455"/>
            </a:xfrm>
            <a:prstGeom prst="ellipse">
              <a:avLst/>
            </a:prstGeom>
            <a:solidFill>
              <a:schemeClr val="bg1">
                <a:lumMod val="85000"/>
              </a:schemeClr>
            </a:solidFill>
            <a:ln>
              <a:noFill/>
            </a:ln>
            <a:scene3d>
              <a:camera prst="isometricOffAxis1Top">
                <a:rot lat="17827249" lon="17266542" rev="4444445"/>
              </a:camera>
              <a:lightRig rig="threePt" dir="t"/>
            </a:scene3d>
            <a:sp3d extrusionH="44450">
              <a:bevelT w="69850" h="63500" prst="slope"/>
              <a:bevelB w="1397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cxnSp>
          <p:nvCxnSpPr>
            <p:cNvPr id="49" name="Straight Connector 48"/>
            <p:cNvCxnSpPr/>
            <p:nvPr/>
          </p:nvCxnSpPr>
          <p:spPr>
            <a:xfrm rot="5400000">
              <a:off x="12085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2" name="Oval 31"/>
          <p:cNvSpPr/>
          <p:nvPr/>
        </p:nvSpPr>
        <p:spPr>
          <a:xfrm>
            <a:off x="2869086" y="3131823"/>
            <a:ext cx="1110320" cy="1110320"/>
          </a:xfrm>
          <a:prstGeom prst="ellipse">
            <a:avLst/>
          </a:prstGeom>
          <a:solidFill>
            <a:schemeClr val="bg1">
              <a:lumMod val="75000"/>
            </a:schemeClr>
          </a:solidFill>
          <a:ln>
            <a:noFill/>
          </a:ln>
          <a:effectLst>
            <a:outerShdw blurRad="190500" dist="114300" dir="7200000" sx="105000" sy="105000" algn="t" rotWithShape="0">
              <a:prstClr val="black">
                <a:alpha val="40000"/>
              </a:prstClr>
            </a:outerShdw>
          </a:effectLst>
          <a:scene3d>
            <a:camera prst="isometricOffAxis1Top">
              <a:rot lat="17931907" lon="17866408" rev="3914402"/>
            </a:camera>
            <a:lightRig rig="threePt" dir="t"/>
          </a:scene3d>
          <a:sp3d extrusionH="44450">
            <a:bevelT w="69850" h="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sp>
        <p:nvSpPr>
          <p:cNvPr id="25" name="Rounded Rectangle 24"/>
          <p:cNvSpPr/>
          <p:nvPr/>
        </p:nvSpPr>
        <p:spPr>
          <a:xfrm>
            <a:off x="3386668" y="1538397"/>
            <a:ext cx="91179" cy="2162240"/>
          </a:xfrm>
          <a:prstGeom prst="roundRect">
            <a:avLst>
              <a:gd name="adj" fmla="val 50000"/>
            </a:avLst>
          </a:prstGeom>
          <a:solidFill>
            <a:schemeClr val="bg1">
              <a:lumMod val="85000"/>
            </a:schemeClr>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grpSp>
        <p:nvGrpSpPr>
          <p:cNvPr id="4" name="Group 33"/>
          <p:cNvGrpSpPr/>
          <p:nvPr/>
        </p:nvGrpSpPr>
        <p:grpSpPr>
          <a:xfrm>
            <a:off x="2309945" y="1625019"/>
            <a:ext cx="2238113" cy="164643"/>
            <a:chOff x="2583180" y="1554480"/>
            <a:chExt cx="3977640" cy="292608"/>
          </a:xfrm>
        </p:grpSpPr>
        <p:sp>
          <p:nvSpPr>
            <p:cNvPr id="30" name="Rounded Rectangle 29"/>
            <p:cNvSpPr/>
            <p:nvPr/>
          </p:nvSpPr>
          <p:spPr>
            <a:xfrm rot="16200000">
              <a:off x="4512564" y="-298704"/>
              <a:ext cx="118872" cy="3977640"/>
            </a:xfrm>
            <a:prstGeom prst="roundRect">
              <a:avLst>
                <a:gd name="adj" fmla="val 50000"/>
              </a:avLst>
            </a:prstGeom>
            <a:solidFill>
              <a:schemeClr val="bg1"/>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sp>
          <p:nvSpPr>
            <p:cNvPr id="33" name="Rounded Rectangle 32"/>
            <p:cNvSpPr/>
            <p:nvPr/>
          </p:nvSpPr>
          <p:spPr>
            <a:xfrm>
              <a:off x="4425696" y="1554480"/>
              <a:ext cx="292608" cy="292608"/>
            </a:xfrm>
            <a:prstGeom prst="roundRect">
              <a:avLst>
                <a:gd name="adj" fmla="val 50000"/>
              </a:avLst>
            </a:prstGeom>
            <a:solidFill>
              <a:schemeClr val="bg1">
                <a:lumMod val="85000"/>
              </a:schemeClr>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prstClr val="white"/>
                </a:solidFill>
                <a:latin typeface="微软雅黑" panose="020B0503020204020204" pitchFamily="34" charset="-122"/>
                <a:ea typeface="微软雅黑" panose="020B0503020204020204" pitchFamily="34" charset="-122"/>
              </a:endParaRPr>
            </a:p>
          </p:txBody>
        </p:sp>
      </p:grpSp>
      <p:sp>
        <p:nvSpPr>
          <p:cNvPr id="18" name="文本框 17"/>
          <p:cNvSpPr txBox="1"/>
          <p:nvPr/>
        </p:nvSpPr>
        <p:spPr>
          <a:xfrm>
            <a:off x="1554343" y="1985807"/>
            <a:ext cx="1659282" cy="707886"/>
          </a:xfrm>
          <a:prstGeom prst="rect">
            <a:avLst/>
          </a:prstGeom>
          <a:noFill/>
        </p:spPr>
        <p:txBody>
          <a:bodyPr wrap="square" rtlCol="0">
            <a:spAutoFit/>
          </a:bodyPr>
          <a:lstStyle/>
          <a:p>
            <a:pPr algn="ctr"/>
            <a:r>
              <a:rPr kumimoji="1" lang="en-US" altLang="zh-CN" sz="2000" b="1" dirty="0">
                <a:latin typeface="Times" pitchFamily="2" charset="0"/>
              </a:rPr>
              <a:t>Progress</a:t>
            </a:r>
            <a:r>
              <a:rPr kumimoji="1" lang="zh-CN" altLang="en-US" sz="2000" b="1" dirty="0">
                <a:latin typeface="Times" pitchFamily="2" charset="0"/>
              </a:rPr>
              <a:t> </a:t>
            </a:r>
            <a:r>
              <a:rPr kumimoji="1" lang="en-US" altLang="zh-CN" sz="2000" b="1" dirty="0">
                <a:latin typeface="Times" pitchFamily="2" charset="0"/>
              </a:rPr>
              <a:t>of  society</a:t>
            </a:r>
            <a:endParaRPr kumimoji="1" lang="zh-CN" altLang="en-US" sz="2000" b="1" dirty="0">
              <a:latin typeface="Times" pitchFamily="2" charset="0"/>
            </a:endParaRPr>
          </a:p>
        </p:txBody>
      </p:sp>
      <p:sp>
        <p:nvSpPr>
          <p:cNvPr id="19" name="文本框 18"/>
          <p:cNvSpPr txBox="1"/>
          <p:nvPr/>
        </p:nvSpPr>
        <p:spPr>
          <a:xfrm>
            <a:off x="3577753" y="1898726"/>
            <a:ext cx="1940609" cy="1015663"/>
          </a:xfrm>
          <a:prstGeom prst="rect">
            <a:avLst/>
          </a:prstGeom>
          <a:noFill/>
        </p:spPr>
        <p:txBody>
          <a:bodyPr wrap="square" rtlCol="0">
            <a:spAutoFit/>
          </a:bodyPr>
          <a:lstStyle/>
          <a:p>
            <a:pPr algn="ctr"/>
            <a:r>
              <a:rPr kumimoji="1" lang="en-US" altLang="zh-CN" sz="2000" b="1" dirty="0">
                <a:latin typeface="Times" pitchFamily="2" charset="0"/>
              </a:rPr>
              <a:t>Protection of the cultural sites</a:t>
            </a:r>
            <a:endParaRPr kumimoji="1" lang="zh-CN" altLang="en-US" sz="2000" b="1" dirty="0">
              <a:latin typeface="Times" pitchFamily="2" charset="0"/>
            </a:endParaRPr>
          </a:p>
        </p:txBody>
      </p:sp>
      <p:sp>
        <p:nvSpPr>
          <p:cNvPr id="20" name="文本框 19"/>
          <p:cNvSpPr txBox="1"/>
          <p:nvPr/>
        </p:nvSpPr>
        <p:spPr>
          <a:xfrm>
            <a:off x="2884848" y="1062925"/>
            <a:ext cx="1408248" cy="415498"/>
          </a:xfrm>
          <a:prstGeom prst="rect">
            <a:avLst/>
          </a:prstGeom>
          <a:solidFill>
            <a:schemeClr val="bg1"/>
          </a:solidFill>
        </p:spPr>
        <p:txBody>
          <a:bodyPr wrap="square" rtlCol="0">
            <a:spAutoFit/>
          </a:bodyPr>
          <a:lstStyle/>
          <a:p>
            <a:r>
              <a:rPr kumimoji="1" lang="en-US" altLang="zh-CN" sz="2100" b="1" dirty="0">
                <a:solidFill>
                  <a:srgbClr val="C00000"/>
                </a:solidFill>
                <a:latin typeface="Times" pitchFamily="2" charset="0"/>
              </a:rPr>
              <a:t>Problem?</a:t>
            </a:r>
            <a:endParaRPr kumimoji="1" lang="zh-CN" altLang="en-US" sz="2100" b="1" dirty="0">
              <a:solidFill>
                <a:srgbClr val="C00000"/>
              </a:solidFill>
              <a:latin typeface="Times" pitchFamily="2" charset="0"/>
            </a:endParaRPr>
          </a:p>
        </p:txBody>
      </p:sp>
      <p:sp>
        <p:nvSpPr>
          <p:cNvPr id="21" name="文本框 20"/>
          <p:cNvSpPr txBox="1"/>
          <p:nvPr/>
        </p:nvSpPr>
        <p:spPr>
          <a:xfrm>
            <a:off x="2901865" y="1056693"/>
            <a:ext cx="1273233" cy="415498"/>
          </a:xfrm>
          <a:prstGeom prst="rect">
            <a:avLst/>
          </a:prstGeom>
          <a:solidFill>
            <a:schemeClr val="bg1"/>
          </a:solidFill>
        </p:spPr>
        <p:txBody>
          <a:bodyPr wrap="square" rtlCol="0">
            <a:spAutoFit/>
          </a:bodyPr>
          <a:lstStyle/>
          <a:p>
            <a:r>
              <a:rPr kumimoji="1" lang="en-US" altLang="zh-CN" sz="2100" b="1" dirty="0">
                <a:solidFill>
                  <a:srgbClr val="C00000"/>
                </a:solidFill>
                <a:latin typeface="Times" pitchFamily="2" charset="0"/>
              </a:rPr>
              <a:t>Balance?</a:t>
            </a:r>
            <a:endParaRPr kumimoji="1" lang="zh-CN" altLang="en-US" sz="2100" b="1" dirty="0">
              <a:solidFill>
                <a:srgbClr val="C00000"/>
              </a:solidFill>
              <a:latin typeface="Times" pitchFamily="2" charset="0"/>
            </a:endParaRPr>
          </a:p>
        </p:txBody>
      </p:sp>
      <p:sp>
        <p:nvSpPr>
          <p:cNvPr id="22" name="文本框 21"/>
          <p:cNvSpPr txBox="1"/>
          <p:nvPr/>
        </p:nvSpPr>
        <p:spPr>
          <a:xfrm>
            <a:off x="261442" y="196280"/>
            <a:ext cx="863195" cy="364838"/>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t>Para. 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grpId="1" nodeType="clickEffect">
                                  <p:stCondLst>
                                    <p:cond delay="0"/>
                                  </p:stCondLst>
                                  <p:childTnLst>
                                    <p:animRot by="120000">
                                      <p:cBhvr>
                                        <p:cTn id="37" dur="200" fill="hold">
                                          <p:stCondLst>
                                            <p:cond delay="0"/>
                                          </p:stCondLst>
                                        </p:cTn>
                                        <p:tgtEl>
                                          <p:spTgt spid="18"/>
                                        </p:tgtEl>
                                        <p:attrNameLst>
                                          <p:attrName>r</p:attrName>
                                        </p:attrNameLst>
                                      </p:cBhvr>
                                    </p:animRot>
                                    <p:animRot by="-240000">
                                      <p:cBhvr>
                                        <p:cTn id="38" dur="400" fill="hold">
                                          <p:stCondLst>
                                            <p:cond delay="400"/>
                                          </p:stCondLst>
                                        </p:cTn>
                                        <p:tgtEl>
                                          <p:spTgt spid="18"/>
                                        </p:tgtEl>
                                        <p:attrNameLst>
                                          <p:attrName>r</p:attrName>
                                        </p:attrNameLst>
                                      </p:cBhvr>
                                    </p:animRot>
                                    <p:animRot by="240000">
                                      <p:cBhvr>
                                        <p:cTn id="39" dur="400" fill="hold">
                                          <p:stCondLst>
                                            <p:cond delay="800"/>
                                          </p:stCondLst>
                                        </p:cTn>
                                        <p:tgtEl>
                                          <p:spTgt spid="18"/>
                                        </p:tgtEl>
                                        <p:attrNameLst>
                                          <p:attrName>r</p:attrName>
                                        </p:attrNameLst>
                                      </p:cBhvr>
                                    </p:animRot>
                                    <p:animRot by="-240000">
                                      <p:cBhvr>
                                        <p:cTn id="40" dur="400" fill="hold">
                                          <p:stCondLst>
                                            <p:cond delay="1200"/>
                                          </p:stCondLst>
                                        </p:cTn>
                                        <p:tgtEl>
                                          <p:spTgt spid="18"/>
                                        </p:tgtEl>
                                        <p:attrNameLst>
                                          <p:attrName>r</p:attrName>
                                        </p:attrNameLst>
                                      </p:cBhvr>
                                    </p:animRot>
                                    <p:animRot by="120000">
                                      <p:cBhvr>
                                        <p:cTn id="41" dur="400" fill="hold">
                                          <p:stCondLst>
                                            <p:cond delay="1600"/>
                                          </p:stCondLst>
                                        </p:cTn>
                                        <p:tgtEl>
                                          <p:spTgt spid="18"/>
                                        </p:tgtEl>
                                        <p:attrNameLst>
                                          <p:attrName>r</p:attrName>
                                        </p:attrNameLst>
                                      </p:cBhvr>
                                    </p:animRot>
                                  </p:childTnLst>
                                </p:cTn>
                              </p:par>
                              <p:par>
                                <p:cTn id="42" presetID="32" presetClass="emph" presetSubtype="0" fill="hold" nodeType="withEffect">
                                  <p:stCondLst>
                                    <p:cond delay="0"/>
                                  </p:stCondLst>
                                  <p:childTnLst>
                                    <p:animRot by="120000">
                                      <p:cBhvr>
                                        <p:cTn id="43" dur="200" fill="hold">
                                          <p:stCondLst>
                                            <p:cond delay="0"/>
                                          </p:stCondLst>
                                        </p:cTn>
                                        <p:tgtEl>
                                          <p:spTgt spid="2"/>
                                        </p:tgtEl>
                                        <p:attrNameLst>
                                          <p:attrName>r</p:attrName>
                                        </p:attrNameLst>
                                      </p:cBhvr>
                                    </p:animRot>
                                    <p:animRot by="-240000">
                                      <p:cBhvr>
                                        <p:cTn id="44" dur="400" fill="hold">
                                          <p:stCondLst>
                                            <p:cond delay="400"/>
                                          </p:stCondLst>
                                        </p:cTn>
                                        <p:tgtEl>
                                          <p:spTgt spid="2"/>
                                        </p:tgtEl>
                                        <p:attrNameLst>
                                          <p:attrName>r</p:attrName>
                                        </p:attrNameLst>
                                      </p:cBhvr>
                                    </p:animRot>
                                    <p:animRot by="240000">
                                      <p:cBhvr>
                                        <p:cTn id="45" dur="400" fill="hold">
                                          <p:stCondLst>
                                            <p:cond delay="800"/>
                                          </p:stCondLst>
                                        </p:cTn>
                                        <p:tgtEl>
                                          <p:spTgt spid="2"/>
                                        </p:tgtEl>
                                        <p:attrNameLst>
                                          <p:attrName>r</p:attrName>
                                        </p:attrNameLst>
                                      </p:cBhvr>
                                    </p:animRot>
                                    <p:animRot by="-240000">
                                      <p:cBhvr>
                                        <p:cTn id="46" dur="400" fill="hold">
                                          <p:stCondLst>
                                            <p:cond delay="1200"/>
                                          </p:stCondLst>
                                        </p:cTn>
                                        <p:tgtEl>
                                          <p:spTgt spid="2"/>
                                        </p:tgtEl>
                                        <p:attrNameLst>
                                          <p:attrName>r</p:attrName>
                                        </p:attrNameLst>
                                      </p:cBhvr>
                                    </p:animRot>
                                    <p:animRot by="120000">
                                      <p:cBhvr>
                                        <p:cTn id="47" dur="400" fill="hold">
                                          <p:stCondLst>
                                            <p:cond delay="1600"/>
                                          </p:stCondLst>
                                        </p:cTn>
                                        <p:tgtEl>
                                          <p:spTgt spid="2"/>
                                        </p:tgtEl>
                                        <p:attrNameLst>
                                          <p:attrName>r</p:attrName>
                                        </p:attrNameLst>
                                      </p:cBhvr>
                                    </p:animRot>
                                  </p:childTnLst>
                                </p:cTn>
                              </p:par>
                              <p:par>
                                <p:cTn id="48" presetID="32" presetClass="emph" presetSubtype="0" fill="hold" grpId="1" nodeType="withEffect">
                                  <p:stCondLst>
                                    <p:cond delay="0"/>
                                  </p:stCondLst>
                                  <p:childTnLst>
                                    <p:animRot by="120000">
                                      <p:cBhvr>
                                        <p:cTn id="49" dur="200" fill="hold">
                                          <p:stCondLst>
                                            <p:cond delay="0"/>
                                          </p:stCondLst>
                                        </p:cTn>
                                        <p:tgtEl>
                                          <p:spTgt spid="19"/>
                                        </p:tgtEl>
                                        <p:attrNameLst>
                                          <p:attrName>r</p:attrName>
                                        </p:attrNameLst>
                                      </p:cBhvr>
                                    </p:animRot>
                                    <p:animRot by="-240000">
                                      <p:cBhvr>
                                        <p:cTn id="50" dur="400" fill="hold">
                                          <p:stCondLst>
                                            <p:cond delay="400"/>
                                          </p:stCondLst>
                                        </p:cTn>
                                        <p:tgtEl>
                                          <p:spTgt spid="19"/>
                                        </p:tgtEl>
                                        <p:attrNameLst>
                                          <p:attrName>r</p:attrName>
                                        </p:attrNameLst>
                                      </p:cBhvr>
                                    </p:animRot>
                                    <p:animRot by="240000">
                                      <p:cBhvr>
                                        <p:cTn id="51" dur="400" fill="hold">
                                          <p:stCondLst>
                                            <p:cond delay="800"/>
                                          </p:stCondLst>
                                        </p:cTn>
                                        <p:tgtEl>
                                          <p:spTgt spid="19"/>
                                        </p:tgtEl>
                                        <p:attrNameLst>
                                          <p:attrName>r</p:attrName>
                                        </p:attrNameLst>
                                      </p:cBhvr>
                                    </p:animRot>
                                    <p:animRot by="-240000">
                                      <p:cBhvr>
                                        <p:cTn id="52" dur="400" fill="hold">
                                          <p:stCondLst>
                                            <p:cond delay="1200"/>
                                          </p:stCondLst>
                                        </p:cTn>
                                        <p:tgtEl>
                                          <p:spTgt spid="19"/>
                                        </p:tgtEl>
                                        <p:attrNameLst>
                                          <p:attrName>r</p:attrName>
                                        </p:attrNameLst>
                                      </p:cBhvr>
                                    </p:animRot>
                                    <p:animRot by="120000">
                                      <p:cBhvr>
                                        <p:cTn id="53" dur="400" fill="hold">
                                          <p:stCondLst>
                                            <p:cond delay="1600"/>
                                          </p:stCondLst>
                                        </p:cTn>
                                        <p:tgtEl>
                                          <p:spTgt spid="19"/>
                                        </p:tgtEl>
                                        <p:attrNameLst>
                                          <p:attrName>r</p:attrName>
                                        </p:attrNameLst>
                                      </p:cBhvr>
                                    </p:animRot>
                                  </p:childTnLst>
                                </p:cTn>
                              </p:par>
                              <p:par>
                                <p:cTn id="54" presetID="32" presetClass="emph" presetSubtype="0" fill="hold" nodeType="withEffect">
                                  <p:stCondLst>
                                    <p:cond delay="0"/>
                                  </p:stCondLst>
                                  <p:childTnLst>
                                    <p:animRot by="120000">
                                      <p:cBhvr>
                                        <p:cTn id="55" dur="200" fill="hold">
                                          <p:stCondLst>
                                            <p:cond delay="0"/>
                                          </p:stCondLst>
                                        </p:cTn>
                                        <p:tgtEl>
                                          <p:spTgt spid="3"/>
                                        </p:tgtEl>
                                        <p:attrNameLst>
                                          <p:attrName>r</p:attrName>
                                        </p:attrNameLst>
                                      </p:cBhvr>
                                    </p:animRot>
                                    <p:animRot by="-240000">
                                      <p:cBhvr>
                                        <p:cTn id="56" dur="400" fill="hold">
                                          <p:stCondLst>
                                            <p:cond delay="400"/>
                                          </p:stCondLst>
                                        </p:cTn>
                                        <p:tgtEl>
                                          <p:spTgt spid="3"/>
                                        </p:tgtEl>
                                        <p:attrNameLst>
                                          <p:attrName>r</p:attrName>
                                        </p:attrNameLst>
                                      </p:cBhvr>
                                    </p:animRot>
                                    <p:animRot by="240000">
                                      <p:cBhvr>
                                        <p:cTn id="57" dur="400" fill="hold">
                                          <p:stCondLst>
                                            <p:cond delay="800"/>
                                          </p:stCondLst>
                                        </p:cTn>
                                        <p:tgtEl>
                                          <p:spTgt spid="3"/>
                                        </p:tgtEl>
                                        <p:attrNameLst>
                                          <p:attrName>r</p:attrName>
                                        </p:attrNameLst>
                                      </p:cBhvr>
                                    </p:animRot>
                                    <p:animRot by="-240000">
                                      <p:cBhvr>
                                        <p:cTn id="58" dur="400" fill="hold">
                                          <p:stCondLst>
                                            <p:cond delay="1200"/>
                                          </p:stCondLst>
                                        </p:cTn>
                                        <p:tgtEl>
                                          <p:spTgt spid="3"/>
                                        </p:tgtEl>
                                        <p:attrNameLst>
                                          <p:attrName>r</p:attrName>
                                        </p:attrNameLst>
                                      </p:cBhvr>
                                    </p:animRot>
                                    <p:animRot by="120000">
                                      <p:cBhvr>
                                        <p:cTn id="59"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18" grpId="0"/>
      <p:bldP spid="18" grpId="1"/>
      <p:bldP spid="19" grpId="0"/>
      <p:bldP spid="19" grpId="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descr="Comp_8023525731.jpg"/>
          <p:cNvPicPr>
            <a:picLocks noGrp="1"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67757" y="3718724"/>
            <a:ext cx="1664685" cy="124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 name="文本框 1"/>
          <p:cNvSpPr txBox="1"/>
          <p:nvPr/>
        </p:nvSpPr>
        <p:spPr>
          <a:xfrm>
            <a:off x="296981" y="306583"/>
            <a:ext cx="863196" cy="364839"/>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t>Para. 2</a:t>
            </a:r>
          </a:p>
        </p:txBody>
      </p:sp>
      <p:sp>
        <p:nvSpPr>
          <p:cNvPr id="285" name="文本框 7"/>
          <p:cNvSpPr txBox="1"/>
          <p:nvPr/>
        </p:nvSpPr>
        <p:spPr>
          <a:xfrm>
            <a:off x="396853" y="1368599"/>
            <a:ext cx="5899685" cy="348429"/>
          </a:xfrm>
          <a:prstGeom prst="rect">
            <a:avLst/>
          </a:prstGeom>
          <a:ln w="12700">
            <a:miter lim="400000"/>
          </a:ln>
        </p:spPr>
        <p:txBody>
          <a:bodyPr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dirty="0"/>
              <a:t>In order to control floods, produce electricity and supply water.</a:t>
            </a:r>
            <a:endParaRPr dirty="0"/>
          </a:p>
        </p:txBody>
      </p:sp>
      <p:sp>
        <p:nvSpPr>
          <p:cNvPr id="286" name="文本框 11"/>
          <p:cNvSpPr txBox="1"/>
          <p:nvPr/>
        </p:nvSpPr>
        <p:spPr>
          <a:xfrm>
            <a:off x="409045" y="3349392"/>
            <a:ext cx="5639325" cy="646331"/>
          </a:xfrm>
          <a:prstGeom prst="rect">
            <a:avLst/>
          </a:prstGeom>
          <a:ln w="12700">
            <a:miter lim="400000"/>
          </a:ln>
        </p:spPr>
        <p:txBody>
          <a:bodyPr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t>After listening to …, t</a:t>
            </a:r>
            <a:r>
              <a:rPr dirty="0"/>
              <a:t>he government turned to the United Nation</a:t>
            </a:r>
            <a:r>
              <a:rPr lang="en-US" dirty="0"/>
              <a:t>s</a:t>
            </a:r>
            <a:r>
              <a:rPr dirty="0"/>
              <a:t> for help</a:t>
            </a:r>
            <a:r>
              <a:rPr lang="en-US" dirty="0"/>
              <a:t> in 1959</a:t>
            </a:r>
            <a:r>
              <a:rPr dirty="0"/>
              <a:t>.</a:t>
            </a:r>
            <a:endParaRPr dirty="0"/>
          </a:p>
        </p:txBody>
      </p:sp>
      <p:sp>
        <p:nvSpPr>
          <p:cNvPr id="288" name="矩形 3"/>
          <p:cNvSpPr txBox="1"/>
          <p:nvPr/>
        </p:nvSpPr>
        <p:spPr>
          <a:xfrm>
            <a:off x="409046" y="952363"/>
            <a:ext cx="4750260" cy="348430"/>
          </a:xfrm>
          <a:prstGeom prst="rect">
            <a:avLst/>
          </a:prstGeom>
          <a:ln w="12700">
            <a:miter lim="400000"/>
          </a:ln>
        </p:spPr>
        <p:txBody>
          <a:bodyPr lIns="45719" rIns="45719">
            <a:spAutoFit/>
          </a:bodyPr>
          <a:lstStyle>
            <a:lvl1pPr>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Q1:Why did the government make the proposal?</a:t>
            </a:r>
            <a:endParaRPr dirty="0"/>
          </a:p>
        </p:txBody>
      </p:sp>
      <p:sp>
        <p:nvSpPr>
          <p:cNvPr id="289" name="矩形 4"/>
          <p:cNvSpPr txBox="1"/>
          <p:nvPr/>
        </p:nvSpPr>
        <p:spPr>
          <a:xfrm>
            <a:off x="396853" y="1819855"/>
            <a:ext cx="5399488" cy="348430"/>
          </a:xfrm>
          <a:prstGeom prst="rect">
            <a:avLst/>
          </a:prstGeom>
          <a:ln w="12700">
            <a:miter lim="400000"/>
          </a:ln>
        </p:spPr>
        <p:txBody>
          <a:bodyPr lIns="45719" rIns="45719">
            <a:spAutoFit/>
          </a:bodyPr>
          <a:lstStyle>
            <a:lvl1pPr>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Q2: Why did the proposal lead to protests?</a:t>
            </a:r>
            <a:endParaRPr dirty="0"/>
          </a:p>
        </p:txBody>
      </p:sp>
      <p:sp>
        <p:nvSpPr>
          <p:cNvPr id="290" name="文本框 9"/>
          <p:cNvSpPr txBox="1"/>
          <p:nvPr/>
        </p:nvSpPr>
        <p:spPr>
          <a:xfrm>
            <a:off x="409045" y="2240428"/>
            <a:ext cx="6323398" cy="615130"/>
          </a:xfrm>
          <a:prstGeom prst="rect">
            <a:avLst/>
          </a:prstGeom>
          <a:ln w="12700">
            <a:miter lim="400000"/>
          </a:ln>
        </p:spPr>
        <p:txBody>
          <a:bodyPr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dirty="0"/>
              <a:t>Because the water from the dam would likely damage a number of temples and destroy cultural relics.</a:t>
            </a:r>
            <a:endParaRPr dirty="0"/>
          </a:p>
        </p:txBody>
      </p:sp>
      <p:sp>
        <p:nvSpPr>
          <p:cNvPr id="291" name="矩形 5"/>
          <p:cNvSpPr txBox="1"/>
          <p:nvPr/>
        </p:nvSpPr>
        <p:spPr>
          <a:xfrm>
            <a:off x="409045" y="2928260"/>
            <a:ext cx="4288754" cy="348430"/>
          </a:xfrm>
          <a:prstGeom prst="rect">
            <a:avLst/>
          </a:prstGeom>
          <a:ln w="12700">
            <a:miter lim="400000"/>
          </a:ln>
        </p:spPr>
        <p:txBody>
          <a:bodyPr lIns="45719" rIns="45719">
            <a:spAutoFit/>
          </a:bodyPr>
          <a:lstStyle/>
          <a:p>
            <a:pPr defTabSz="685800">
              <a:defRPr>
                <a:solidFill>
                  <a:srgbClr val="C00000"/>
                </a:solidFill>
                <a:latin typeface="Times New Roman" panose="02020603050405020304"/>
                <a:ea typeface="Times New Roman" panose="02020603050405020304"/>
                <a:cs typeface="Times New Roman" panose="02020603050405020304"/>
                <a:sym typeface="Times New Roman" panose="02020603050405020304"/>
              </a:defRPr>
            </a:pPr>
            <a:r>
              <a:rPr dirty="0"/>
              <a:t>Q3: What did the government do then?</a:t>
            </a:r>
            <a:endParaRPr dirty="0"/>
          </a:p>
        </p:txBody>
      </p:sp>
      <p:sp>
        <p:nvSpPr>
          <p:cNvPr id="11" name="文本框 10"/>
          <p:cNvSpPr txBox="1"/>
          <p:nvPr/>
        </p:nvSpPr>
        <p:spPr>
          <a:xfrm>
            <a:off x="1443214" y="320163"/>
            <a:ext cx="2095081" cy="369332"/>
          </a:xfrm>
          <a:prstGeom prst="rect">
            <a:avLst/>
          </a:prstGeom>
          <a:noFill/>
          <a:ln w="31750">
            <a:solidFill>
              <a:srgbClr val="00B050"/>
            </a:solidFill>
            <a:prstDash val="sysDash"/>
          </a:ln>
        </p:spPr>
        <p:txBody>
          <a:bodyPr wrap="square" rtlCol="0">
            <a:spAutoFit/>
          </a:bodyPr>
          <a:lstStyle/>
          <a:p>
            <a:r>
              <a:rPr kumimoji="1" lang="en-US" altLang="zh-CN" b="1" dirty="0">
                <a:solidFill>
                  <a:srgbClr val="002060"/>
                </a:solidFill>
                <a:latin typeface="Times" pitchFamily="2" charset="0"/>
              </a:rPr>
              <a:t>Think–pair-share</a:t>
            </a:r>
            <a:endParaRPr kumimoji="1" lang="zh-CN" altLang="en-US" b="1" dirty="0">
              <a:solidFill>
                <a:srgbClr val="002060"/>
              </a:solidFill>
              <a:latin typeface="Times" pitchFamily="2" charset="0"/>
            </a:endParaRPr>
          </a:p>
        </p:txBody>
      </p:sp>
      <p:sp>
        <p:nvSpPr>
          <p:cNvPr id="2" name="椭圆 1"/>
          <p:cNvSpPr/>
          <p:nvPr/>
        </p:nvSpPr>
        <p:spPr>
          <a:xfrm>
            <a:off x="296981" y="3349392"/>
            <a:ext cx="1835875" cy="369332"/>
          </a:xfrm>
          <a:prstGeom prst="ellipse">
            <a:avLst/>
          </a:prstGeom>
          <a:noFill/>
          <a:ln w="254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
        <p:nvSpPr>
          <p:cNvPr id="13" name="椭圆 12"/>
          <p:cNvSpPr/>
          <p:nvPr/>
        </p:nvSpPr>
        <p:spPr>
          <a:xfrm>
            <a:off x="3806464" y="3362247"/>
            <a:ext cx="936688" cy="369332"/>
          </a:xfrm>
          <a:prstGeom prst="ellipse">
            <a:avLst/>
          </a:prstGeom>
          <a:noFill/>
          <a:ln w="254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
        <p:nvSpPr>
          <p:cNvPr id="14" name="文本框 11"/>
          <p:cNvSpPr txBox="1"/>
          <p:nvPr/>
        </p:nvSpPr>
        <p:spPr>
          <a:xfrm>
            <a:off x="468171" y="4158315"/>
            <a:ext cx="1664685" cy="369332"/>
          </a:xfrm>
          <a:prstGeom prst="rect">
            <a:avLst/>
          </a:prstGeom>
          <a:ln w="12700">
            <a:miter lim="400000"/>
          </a:ln>
        </p:spPr>
        <p:txBody>
          <a:bodyPr wrap="square"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dirty="0">
                <a:solidFill>
                  <a:srgbClr val="FF0000"/>
                </a:solidFill>
              </a:rPr>
              <a:t>government</a:t>
            </a:r>
            <a:endParaRPr dirty="0">
              <a:solidFill>
                <a:srgbClr val="FF0000"/>
              </a:solidFill>
            </a:endParaRPr>
          </a:p>
        </p:txBody>
      </p:sp>
      <p:sp>
        <p:nvSpPr>
          <p:cNvPr id="3" name="左大括号 2"/>
          <p:cNvSpPr/>
          <p:nvPr/>
        </p:nvSpPr>
        <p:spPr>
          <a:xfrm>
            <a:off x="1682232" y="4201815"/>
            <a:ext cx="216024" cy="360040"/>
          </a:xfrm>
          <a:prstGeom prst="leftBrace">
            <a:avLst/>
          </a:prstGeom>
          <a:noFill/>
          <a:ln w="25400" cap="flat">
            <a:solidFill>
              <a:srgbClr val="C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chemeClr val="tx1"/>
              </a:solidFill>
              <a:effectLst/>
              <a:uFillTx/>
            </a:endParaRPr>
          </a:p>
        </p:txBody>
      </p:sp>
      <p:sp>
        <p:nvSpPr>
          <p:cNvPr id="15" name="文本框 11"/>
          <p:cNvSpPr txBox="1"/>
          <p:nvPr/>
        </p:nvSpPr>
        <p:spPr>
          <a:xfrm>
            <a:off x="1935621" y="4003647"/>
            <a:ext cx="1664685" cy="369332"/>
          </a:xfrm>
          <a:prstGeom prst="rect">
            <a:avLst/>
          </a:prstGeom>
          <a:ln w="12700">
            <a:miter lim="400000"/>
          </a:ln>
        </p:spPr>
        <p:txBody>
          <a:bodyPr wrap="square"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solidFill>
                  <a:schemeClr val="tx1"/>
                </a:solidFill>
              </a:rPr>
              <a:t>a good listener</a:t>
            </a:r>
            <a:endParaRPr dirty="0">
              <a:solidFill>
                <a:schemeClr val="tx1"/>
              </a:solidFill>
            </a:endParaRPr>
          </a:p>
        </p:txBody>
      </p:sp>
      <p:sp>
        <p:nvSpPr>
          <p:cNvPr id="16" name="文本框 11"/>
          <p:cNvSpPr txBox="1"/>
          <p:nvPr/>
        </p:nvSpPr>
        <p:spPr>
          <a:xfrm>
            <a:off x="1926120" y="4360085"/>
            <a:ext cx="2485279" cy="369332"/>
          </a:xfrm>
          <a:prstGeom prst="rect">
            <a:avLst/>
          </a:prstGeom>
          <a:ln w="12700">
            <a:miter lim="400000"/>
          </a:ln>
        </p:spPr>
        <p:txBody>
          <a:bodyPr wrap="square" lIns="45719" rIns="45719">
            <a:spAutoFit/>
          </a:bodyPr>
          <a:lstStyle>
            <a:lvl1pPr>
              <a:defRPr>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solidFill>
                  <a:schemeClr val="tx1"/>
                </a:solidFill>
              </a:rPr>
              <a:t>a “government of action”</a:t>
            </a:r>
            <a:endParaRPr dirty="0">
              <a:solidFill>
                <a:schemeClr val="tx1"/>
              </a:solidFill>
            </a:endParaRPr>
          </a:p>
        </p:txBody>
      </p:sp>
      <p:sp>
        <p:nvSpPr>
          <p:cNvPr id="17" name="椭圆 16"/>
          <p:cNvSpPr/>
          <p:nvPr/>
        </p:nvSpPr>
        <p:spPr>
          <a:xfrm>
            <a:off x="2232071" y="3619944"/>
            <a:ext cx="557143" cy="369331"/>
          </a:xfrm>
          <a:prstGeom prst="ellipse">
            <a:avLst/>
          </a:prstGeom>
          <a:noFill/>
          <a:ln w="25400" cap="flat">
            <a:solidFill>
              <a:srgbClr val="00B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dirty="0">
              <a:ln>
                <a:noFill/>
              </a:ln>
              <a:solidFill>
                <a:srgbClr val="000000"/>
              </a:solidFill>
              <a:effectLst/>
              <a:uFillTx/>
              <a:latin typeface="+mn-lt"/>
              <a:ea typeface="+mn-ea"/>
              <a:cs typeface="+mn-cs"/>
              <a:sym typeface="Calibri" panose="020F0502020204030204"/>
            </a:endParaRPr>
          </a:p>
        </p:txBody>
      </p:sp>
    </p:spTree>
  </p:cSld>
  <p:clrMapOvr>
    <a:masterClrMapping/>
  </p:clrMapOvr>
  <p:transition spd="slow">
    <p:wip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indefinite" fill="hold"/>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indefinite" fill="hold"/>
                                        <p:tgtEl>
                                          <p:spTgt spid="290"/>
                                        </p:tgtEl>
                                        <p:attrNameLst>
                                          <p:attrName>style.visibility</p:attrName>
                                        </p:attrNameLst>
                                      </p:cBhvr>
                                      <p:to>
                                        <p:strVal val="visible"/>
                                      </p:to>
                                    </p:set>
                                    <p:animEffect transition="in" filter="fade">
                                      <p:cBhvr>
                                        <p:cTn id="12" dur="500"/>
                                        <p:tgtEl>
                                          <p:spTgt spid="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indefinite" fill="hold"/>
                                        <p:tgtEl>
                                          <p:spTgt spid="286"/>
                                        </p:tgtEl>
                                        <p:attrNameLst>
                                          <p:attrName>style.visibility</p:attrName>
                                        </p:attrNameLst>
                                      </p:cBhvr>
                                      <p:to>
                                        <p:strVal val="visible"/>
                                      </p:to>
                                    </p:set>
                                    <p:animEffect transition="in" filter="fade">
                                      <p:cBhvr>
                                        <p:cTn id="17" dur="5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indefinite" fill="hold"/>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indefinite" fill="hold"/>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indefinite" fill="hold"/>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animBg="1" advAuto="0"/>
      <p:bldP spid="286" grpId="3" animBg="1" advAuto="0"/>
      <p:bldP spid="290" grpId="2" animBg="1" advAuto="0"/>
      <p:bldP spid="2" grpId="0" animBg="1"/>
      <p:bldP spid="13" grpId="0" animBg="1"/>
      <p:bldP spid="14" grpId="0" animBg="1" advAuto="0"/>
      <p:bldP spid="3" grpId="0" animBg="1"/>
      <p:bldP spid="15" grpId="0" animBg="1" advAuto="0"/>
      <p:bldP spid="16" grpId="0" animBg="1" advAuto="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矩形 1"/>
          <p:cNvSpPr txBox="1"/>
          <p:nvPr/>
        </p:nvSpPr>
        <p:spPr>
          <a:xfrm>
            <a:off x="180386" y="1133690"/>
            <a:ext cx="6444048" cy="3145791"/>
          </a:xfrm>
          <a:prstGeom prst="rect">
            <a:avLst/>
          </a:prstGeom>
          <a:ln w="12700">
            <a:miter lim="400000"/>
          </a:ln>
        </p:spPr>
        <p:txBody>
          <a:bodyPr lIns="45719" rIns="45719">
            <a:spAutoFit/>
          </a:bodyPr>
          <a:lstStyle/>
          <a:p>
            <a:pPr>
              <a:lnSpc>
                <a:spcPct val="150000"/>
              </a:lnSpc>
              <a:defRPr sz="1200" i="1">
                <a:solidFill>
                  <a:srgbClr val="9D9DA2"/>
                </a:solidFill>
                <a:latin typeface="Georgia" panose="02040502050405020303"/>
                <a:ea typeface="Georgia" panose="02040502050405020303"/>
                <a:cs typeface="Georgia" panose="02040502050405020303"/>
                <a:sym typeface="Georgia" panose="02040502050405020303"/>
              </a:defRPr>
            </a:pPr>
            <a:r>
              <a:t>Economic development is necessary if we want to improve society. There comes a time when the old must give way to the new, and it is not possible to preserve everything from our past as we move towards the future. </a:t>
            </a:r>
            <a:r>
              <a:rPr>
                <a:solidFill>
                  <a:srgbClr val="000000"/>
                </a:solidFill>
              </a:rPr>
              <a:t>Finding and keeping the right balance between progress and the protection of cultural sites can be a big challenge.</a:t>
            </a:r>
            <a:endParaRPr>
              <a:solidFill>
                <a:srgbClr val="000000"/>
              </a:solidFill>
            </a:endParaRPr>
          </a:p>
          <a:p>
            <a:pPr>
              <a:lnSpc>
                <a:spcPct val="150000"/>
              </a:lnSpc>
              <a:defRPr sz="1000" i="1">
                <a:latin typeface="Georgia" panose="02040502050405020303"/>
                <a:ea typeface="Georgia" panose="02040502050405020303"/>
                <a:cs typeface="Georgia" panose="02040502050405020303"/>
                <a:sym typeface="Georgia" panose="02040502050405020303"/>
              </a:defRPr>
            </a:pPr>
            <a:endParaRPr>
              <a:solidFill>
                <a:srgbClr val="000000"/>
              </a:solidFill>
            </a:endParaRPr>
          </a:p>
          <a:p>
            <a:pPr>
              <a:lnSpc>
                <a:spcPct val="150000"/>
              </a:lnSpc>
              <a:defRPr sz="1200" i="1">
                <a:latin typeface="Georgia" panose="02040502050405020303"/>
                <a:ea typeface="Georgia" panose="02040502050405020303"/>
                <a:cs typeface="Georgia" panose="02040502050405020303"/>
                <a:sym typeface="Georgia" panose="02040502050405020303"/>
              </a:defRPr>
            </a:pPr>
            <a:r>
              <a:t>Big challenges, however, can sometimes lead to great solutions. </a:t>
            </a:r>
            <a:r>
              <a:rPr>
                <a:solidFill>
                  <a:srgbClr val="9D9DA2"/>
                </a:solidFill>
              </a:rPr>
              <a:t>In the 1950s, the Egyptian government wanted to build a new dam across the Nile in order to control floods, produce electricity, and supply water to more farmers in the area. But the proposal led to protests. Water from the dam would likely damage a number of temples and destroy cultural relics that were an important part of Egypt’s cultural heritage. After listening to the scientists who had studied the problem, and citizens who lived near the dam, the government turned to the United Nations for help in 1959.</a:t>
            </a:r>
            <a:endParaRPr>
              <a:solidFill>
                <a:srgbClr val="9D9DA2"/>
              </a:solidFill>
            </a:endParaRPr>
          </a:p>
        </p:txBody>
      </p:sp>
      <p:sp>
        <p:nvSpPr>
          <p:cNvPr id="294" name="肘形连接符 7"/>
          <p:cNvSpPr/>
          <p:nvPr/>
        </p:nvSpPr>
        <p:spPr>
          <a:xfrm flipV="1">
            <a:off x="836905" y="2248507"/>
            <a:ext cx="2988934" cy="3354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28575">
            <a:solidFill>
              <a:srgbClr val="C00000"/>
            </a:solidFill>
            <a:prstDash val="sysDot"/>
            <a:headEnd type="triangle"/>
            <a:tailEnd type="triangle"/>
          </a:ln>
        </p:spPr>
        <p:txBody>
          <a:bodyPr lIns="45719" rIns="45719" anchor="ctr"/>
          <a:lstStyle/>
          <a:p/>
        </p:txBody>
      </p:sp>
      <p:sp>
        <p:nvSpPr>
          <p:cNvPr id="295" name="文本框 14"/>
          <p:cNvSpPr txBox="1"/>
          <p:nvPr/>
        </p:nvSpPr>
        <p:spPr>
          <a:xfrm>
            <a:off x="184116" y="825913"/>
            <a:ext cx="6489768" cy="307777"/>
          </a:xfrm>
          <a:prstGeom prst="rect">
            <a:avLst/>
          </a:prstGeom>
          <a:solidFill>
            <a:schemeClr val="bg1"/>
          </a:solidFill>
          <a:ln w="15875">
            <a:solidFill>
              <a:srgbClr val="7030A0"/>
            </a:solidFill>
            <a:prstDash val="sysDot"/>
          </a:ln>
        </p:spPr>
        <p:txBody>
          <a:bodyPr wrap="square" lIns="45719" rIns="45719">
            <a:spAutoFit/>
          </a:bodyPr>
          <a:lstStyle>
            <a:lvl1pPr>
              <a:defRPr sz="16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1400" dirty="0">
                <a:solidFill>
                  <a:srgbClr val="C00000"/>
                </a:solidFill>
              </a:rPr>
              <a:t>Tip 1: </a:t>
            </a:r>
            <a:r>
              <a:rPr lang="en-US" sz="1400" dirty="0">
                <a:solidFill>
                  <a:srgbClr val="C00000"/>
                </a:solidFill>
              </a:rPr>
              <a:t>Writing a </a:t>
            </a:r>
            <a:r>
              <a:rPr sz="1400" dirty="0">
                <a:solidFill>
                  <a:srgbClr val="C00000"/>
                </a:solidFill>
              </a:rPr>
              <a:t>transitional sentence</a:t>
            </a:r>
            <a:r>
              <a:rPr lang="en-US" sz="1400" dirty="0">
                <a:solidFill>
                  <a:srgbClr val="C00000"/>
                </a:solidFill>
              </a:rPr>
              <a:t> can</a:t>
            </a:r>
            <a:r>
              <a:rPr sz="1400" dirty="0">
                <a:solidFill>
                  <a:srgbClr val="C00000"/>
                </a:solidFill>
              </a:rPr>
              <a:t> build a bridge between paragraphs</a:t>
            </a:r>
            <a:endParaRPr sz="1400" dirty="0">
              <a:solidFill>
                <a:srgbClr val="C00000"/>
              </a:solidFill>
            </a:endParaRPr>
          </a:p>
        </p:txBody>
      </p:sp>
      <p:sp>
        <p:nvSpPr>
          <p:cNvPr id="296" name="文本框 5"/>
          <p:cNvSpPr txBox="1"/>
          <p:nvPr/>
        </p:nvSpPr>
        <p:spPr>
          <a:xfrm>
            <a:off x="261442" y="203109"/>
            <a:ext cx="1116125" cy="364839"/>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t>Paras. 1-2</a:t>
            </a:r>
          </a:p>
        </p:txBody>
      </p:sp>
    </p:spTree>
  </p:cSld>
  <p:clrMapOvr>
    <a:masterClrMapping/>
  </p:clrMapOvr>
  <p:transition spd="slow">
    <p:wip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indefinite" fill="hold"/>
                                        <p:tgtEl>
                                          <p:spTgt spid="294"/>
                                        </p:tgtEl>
                                        <p:attrNameLst>
                                          <p:attrName>style.visibility</p:attrName>
                                        </p:attrNameLst>
                                      </p:cBhvr>
                                      <p:to>
                                        <p:strVal val="visible"/>
                                      </p:to>
                                    </p:set>
                                    <p:anim calcmode="lin" valueType="num">
                                      <p:cBhvr>
                                        <p:cTn id="7" dur="500" fill="hold"/>
                                        <p:tgtEl>
                                          <p:spTgt spid="294"/>
                                        </p:tgtEl>
                                        <p:attrNameLst>
                                          <p:attrName>ppt_x</p:attrName>
                                        </p:attrNameLst>
                                      </p:cBhvr>
                                      <p:tavLst>
                                        <p:tav tm="0">
                                          <p:val>
                                            <p:strVal val="#ppt_x"/>
                                          </p:val>
                                        </p:tav>
                                        <p:tav tm="100000">
                                          <p:val>
                                            <p:strVal val="#ppt_x"/>
                                          </p:val>
                                        </p:tav>
                                      </p:tavLst>
                                    </p:anim>
                                    <p:anim calcmode="lin" valueType="num">
                                      <p:cBhvr>
                                        <p:cTn id="8" dur="500" fill="hold"/>
                                        <p:tgtEl>
                                          <p:spTgt spid="2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2" nodeType="afterEffect">
                                  <p:stCondLst>
                                    <p:cond delay="0"/>
                                  </p:stCondLst>
                                  <p:childTnLst>
                                    <p:set>
                                      <p:cBhvr>
                                        <p:cTn id="11" dur="indefinite" fill="hold"/>
                                        <p:tgtEl>
                                          <p:spTgt spid="295"/>
                                        </p:tgtEl>
                                        <p:attrNameLst>
                                          <p:attrName>style.visibility</p:attrName>
                                        </p:attrNameLst>
                                      </p:cBhvr>
                                      <p:to>
                                        <p:strVal val="visible"/>
                                      </p:to>
                                    </p:set>
                                    <p:animEffect transition="in" filter="fade">
                                      <p:cBhvr>
                                        <p:cTn id="12"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1" animBg="1" advAuto="0"/>
      <p:bldP spid="295"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文本框 1"/>
          <p:cNvSpPr txBox="1"/>
          <p:nvPr/>
        </p:nvSpPr>
        <p:spPr>
          <a:xfrm>
            <a:off x="127105" y="157189"/>
            <a:ext cx="1116126" cy="364838"/>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rPr dirty="0"/>
              <a:t>Paras. 3-4</a:t>
            </a:r>
            <a:endParaRPr dirty="0"/>
          </a:p>
        </p:txBody>
      </p:sp>
      <p:sp>
        <p:nvSpPr>
          <p:cNvPr id="323" name="直线箭头连接符 3"/>
          <p:cNvSpPr/>
          <p:nvPr/>
        </p:nvSpPr>
        <p:spPr>
          <a:xfrm>
            <a:off x="286935" y="2480227"/>
            <a:ext cx="6466041" cy="1"/>
          </a:xfrm>
          <a:prstGeom prst="line">
            <a:avLst/>
          </a:prstGeom>
          <a:ln w="34925">
            <a:solidFill>
              <a:srgbClr val="000000"/>
            </a:solidFill>
            <a:prstDash val="sysDot"/>
            <a:tailEnd type="triangle"/>
          </a:ln>
        </p:spPr>
        <p:txBody>
          <a:bodyPr lIns="45719" rIns="45719"/>
          <a:lstStyle/>
          <a:p/>
        </p:txBody>
      </p:sp>
      <p:sp>
        <p:nvSpPr>
          <p:cNvPr id="324" name="文本框 6"/>
          <p:cNvSpPr txBox="1"/>
          <p:nvPr/>
        </p:nvSpPr>
        <p:spPr>
          <a:xfrm>
            <a:off x="296652" y="2656701"/>
            <a:ext cx="649964"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t>1959</a:t>
            </a:r>
          </a:p>
        </p:txBody>
      </p:sp>
      <p:sp>
        <p:nvSpPr>
          <p:cNvPr id="325" name="文本框 7"/>
          <p:cNvSpPr txBox="1"/>
          <p:nvPr/>
        </p:nvSpPr>
        <p:spPr>
          <a:xfrm>
            <a:off x="996096" y="2653168"/>
            <a:ext cx="1788057" cy="338554"/>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solidFill>
                  <a:srgbClr val="FF0000"/>
                </a:solidFill>
              </a:rPr>
              <a:t>F</a:t>
            </a:r>
            <a:r>
              <a:rPr lang="en-US" altLang="zh-CN" dirty="0">
                <a:solidFill>
                  <a:srgbClr val="FF0000"/>
                </a:solidFill>
              </a:rPr>
              <a:t>rom 1959 to </a:t>
            </a:r>
            <a:r>
              <a:rPr dirty="0">
                <a:solidFill>
                  <a:srgbClr val="FF0000"/>
                </a:solidFill>
              </a:rPr>
              <a:t>1960</a:t>
            </a:r>
            <a:endParaRPr dirty="0">
              <a:solidFill>
                <a:srgbClr val="FF0000"/>
              </a:solidFill>
            </a:endParaRPr>
          </a:p>
        </p:txBody>
      </p:sp>
      <p:sp>
        <p:nvSpPr>
          <p:cNvPr id="326" name="文本框 8"/>
          <p:cNvSpPr txBox="1"/>
          <p:nvPr/>
        </p:nvSpPr>
        <p:spPr>
          <a:xfrm>
            <a:off x="3756722" y="2638345"/>
            <a:ext cx="649963"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dirty="0"/>
              <a:t>1961</a:t>
            </a:r>
            <a:endParaRPr dirty="0"/>
          </a:p>
        </p:txBody>
      </p:sp>
      <p:sp>
        <p:nvSpPr>
          <p:cNvPr id="327" name="文本框 9"/>
          <p:cNvSpPr txBox="1"/>
          <p:nvPr/>
        </p:nvSpPr>
        <p:spPr>
          <a:xfrm>
            <a:off x="6057292" y="2635877"/>
            <a:ext cx="649964"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dirty="0"/>
              <a:t>1980</a:t>
            </a:r>
            <a:endParaRPr dirty="0"/>
          </a:p>
        </p:txBody>
      </p:sp>
      <p:sp>
        <p:nvSpPr>
          <p:cNvPr id="328" name="文本框 10"/>
          <p:cNvSpPr txBox="1"/>
          <p:nvPr/>
        </p:nvSpPr>
        <p:spPr>
          <a:xfrm>
            <a:off x="4667255" y="2561098"/>
            <a:ext cx="1133443" cy="523220"/>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sz="1400" dirty="0">
                <a:solidFill>
                  <a:srgbClr val="FF0000"/>
                </a:solidFill>
              </a:rPr>
              <a:t>Over the next 20 years</a:t>
            </a:r>
            <a:endParaRPr sz="1400" dirty="0">
              <a:solidFill>
                <a:srgbClr val="FF0000"/>
              </a:solidFill>
            </a:endParaRPr>
          </a:p>
        </p:txBody>
      </p:sp>
      <p:sp>
        <p:nvSpPr>
          <p:cNvPr id="329" name="直线箭头连接符 14"/>
          <p:cNvSpPr/>
          <p:nvPr/>
        </p:nvSpPr>
        <p:spPr>
          <a:xfrm>
            <a:off x="592800" y="3093393"/>
            <a:ext cx="0" cy="590167"/>
          </a:xfrm>
          <a:prstGeom prst="line">
            <a:avLst/>
          </a:prstGeom>
          <a:ln w="15875">
            <a:solidFill>
              <a:srgbClr val="000000"/>
            </a:solidFill>
            <a:prstDash val="sysDot"/>
            <a:tailEnd type="triangle"/>
          </a:ln>
        </p:spPr>
        <p:txBody>
          <a:bodyPr lIns="45719" rIns="45719"/>
          <a:lstStyle/>
          <a:p/>
        </p:txBody>
      </p:sp>
      <p:sp>
        <p:nvSpPr>
          <p:cNvPr id="330" name="文本框 2"/>
          <p:cNvSpPr txBox="1"/>
          <p:nvPr/>
        </p:nvSpPr>
        <p:spPr>
          <a:xfrm>
            <a:off x="332656" y="1349649"/>
            <a:ext cx="1133442" cy="490288"/>
          </a:xfrm>
          <a:prstGeom prst="rect">
            <a:avLst/>
          </a:prstGeom>
          <a:ln w="12700">
            <a:miter lim="400000"/>
          </a:ln>
        </p:spPr>
        <p:txBody>
          <a:bodyPr lIns="45719" rIns="45719">
            <a:spAutoFit/>
          </a:bodyPr>
          <a:lstStyle>
            <a:lvl1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government; the UN</a:t>
            </a:r>
            <a:endParaRPr dirty="0"/>
          </a:p>
        </p:txBody>
      </p:sp>
      <p:sp>
        <p:nvSpPr>
          <p:cNvPr id="332" name="直线箭头连接符 15"/>
          <p:cNvSpPr/>
          <p:nvPr/>
        </p:nvSpPr>
        <p:spPr>
          <a:xfrm flipV="1">
            <a:off x="602494" y="2013274"/>
            <a:ext cx="1" cy="252029"/>
          </a:xfrm>
          <a:prstGeom prst="line">
            <a:avLst/>
          </a:prstGeom>
          <a:ln w="15875">
            <a:solidFill>
              <a:srgbClr val="000000"/>
            </a:solidFill>
            <a:prstDash val="sysDot"/>
            <a:tailEnd type="triangle"/>
          </a:ln>
        </p:spPr>
        <p:txBody>
          <a:bodyPr lIns="45719" rIns="45719"/>
          <a:lstStyle/>
          <a:p/>
        </p:txBody>
      </p:sp>
      <p:sp>
        <p:nvSpPr>
          <p:cNvPr id="333" name="直线箭头连接符 16"/>
          <p:cNvSpPr/>
          <p:nvPr/>
        </p:nvSpPr>
        <p:spPr>
          <a:xfrm flipV="1">
            <a:off x="3135858" y="1571227"/>
            <a:ext cx="1" cy="772302"/>
          </a:xfrm>
          <a:prstGeom prst="line">
            <a:avLst/>
          </a:prstGeom>
          <a:ln w="15875">
            <a:solidFill>
              <a:srgbClr val="000000"/>
            </a:solidFill>
            <a:prstDash val="sysDot"/>
            <a:tailEnd type="triangle"/>
          </a:ln>
        </p:spPr>
        <p:txBody>
          <a:bodyPr lIns="45719" rIns="45719"/>
          <a:lstStyle/>
          <a:p/>
        </p:txBody>
      </p:sp>
      <p:sp>
        <p:nvSpPr>
          <p:cNvPr id="336" name="直线箭头连接符 21"/>
          <p:cNvSpPr/>
          <p:nvPr/>
        </p:nvSpPr>
        <p:spPr>
          <a:xfrm flipV="1">
            <a:off x="4081704" y="1776100"/>
            <a:ext cx="1" cy="612980"/>
          </a:xfrm>
          <a:prstGeom prst="line">
            <a:avLst/>
          </a:prstGeom>
          <a:ln w="15875">
            <a:solidFill>
              <a:srgbClr val="000000"/>
            </a:solidFill>
            <a:prstDash val="sysDot"/>
            <a:tailEnd type="triangle"/>
          </a:ln>
        </p:spPr>
        <p:txBody>
          <a:bodyPr lIns="45719" rIns="45719"/>
          <a:lstStyle/>
          <a:p/>
        </p:txBody>
      </p:sp>
      <p:sp>
        <p:nvSpPr>
          <p:cNvPr id="337" name="直线箭头连接符 23"/>
          <p:cNvSpPr/>
          <p:nvPr/>
        </p:nvSpPr>
        <p:spPr>
          <a:xfrm flipV="1">
            <a:off x="5052047" y="1914479"/>
            <a:ext cx="1" cy="395168"/>
          </a:xfrm>
          <a:prstGeom prst="line">
            <a:avLst/>
          </a:prstGeom>
          <a:ln w="15875">
            <a:solidFill>
              <a:srgbClr val="000000"/>
            </a:solidFill>
            <a:prstDash val="sysDot"/>
            <a:tailEnd type="triangle"/>
          </a:ln>
        </p:spPr>
        <p:txBody>
          <a:bodyPr lIns="45719" rIns="45719"/>
          <a:lstStyle/>
          <a:p/>
        </p:txBody>
      </p:sp>
      <p:sp>
        <p:nvSpPr>
          <p:cNvPr id="338" name="直线箭头连接符 25"/>
          <p:cNvSpPr/>
          <p:nvPr/>
        </p:nvSpPr>
        <p:spPr>
          <a:xfrm>
            <a:off x="6235041" y="3231266"/>
            <a:ext cx="0" cy="653422"/>
          </a:xfrm>
          <a:prstGeom prst="line">
            <a:avLst/>
          </a:prstGeom>
          <a:ln w="15875">
            <a:solidFill>
              <a:srgbClr val="000000"/>
            </a:solidFill>
            <a:prstDash val="sysDot"/>
            <a:tailEnd type="triangle"/>
          </a:ln>
        </p:spPr>
        <p:txBody>
          <a:bodyPr lIns="45719" rIns="45719"/>
          <a:lstStyle/>
          <a:p/>
        </p:txBody>
      </p:sp>
      <p:sp>
        <p:nvSpPr>
          <p:cNvPr id="339" name="直线箭头连接符 26"/>
          <p:cNvSpPr/>
          <p:nvPr/>
        </p:nvSpPr>
        <p:spPr>
          <a:xfrm>
            <a:off x="3137881" y="3285689"/>
            <a:ext cx="1" cy="737823"/>
          </a:xfrm>
          <a:prstGeom prst="line">
            <a:avLst/>
          </a:prstGeom>
          <a:ln w="15875">
            <a:solidFill>
              <a:srgbClr val="000000"/>
            </a:solidFill>
            <a:prstDash val="sysDot"/>
            <a:tailEnd type="triangle"/>
          </a:ln>
        </p:spPr>
        <p:txBody>
          <a:bodyPr lIns="45719" rIns="45719"/>
          <a:lstStyle/>
          <a:p/>
        </p:txBody>
      </p:sp>
      <p:sp>
        <p:nvSpPr>
          <p:cNvPr id="340" name="直线箭头连接符 27"/>
          <p:cNvSpPr/>
          <p:nvPr/>
        </p:nvSpPr>
        <p:spPr>
          <a:xfrm>
            <a:off x="4061559" y="3255856"/>
            <a:ext cx="1" cy="855408"/>
          </a:xfrm>
          <a:prstGeom prst="line">
            <a:avLst/>
          </a:prstGeom>
          <a:ln w="15875">
            <a:solidFill>
              <a:srgbClr val="000000"/>
            </a:solidFill>
            <a:prstDash val="sysDot"/>
            <a:tailEnd type="triangle"/>
          </a:ln>
        </p:spPr>
        <p:txBody>
          <a:bodyPr lIns="45719" rIns="45719"/>
          <a:lstStyle/>
          <a:p/>
        </p:txBody>
      </p:sp>
      <p:sp>
        <p:nvSpPr>
          <p:cNvPr id="341" name="直线箭头连接符 28"/>
          <p:cNvSpPr/>
          <p:nvPr/>
        </p:nvSpPr>
        <p:spPr>
          <a:xfrm>
            <a:off x="5072874" y="3183897"/>
            <a:ext cx="1" cy="845346"/>
          </a:xfrm>
          <a:prstGeom prst="line">
            <a:avLst/>
          </a:prstGeom>
          <a:ln w="15875">
            <a:solidFill>
              <a:srgbClr val="000000"/>
            </a:solidFill>
            <a:prstDash val="sysDot"/>
            <a:tailEnd type="triangle"/>
          </a:ln>
        </p:spPr>
        <p:txBody>
          <a:bodyPr lIns="45719" rIns="45719"/>
          <a:lstStyle/>
          <a:p/>
        </p:txBody>
      </p:sp>
      <p:sp>
        <p:nvSpPr>
          <p:cNvPr id="347" name="椭圆 37"/>
          <p:cNvSpPr/>
          <p:nvPr/>
        </p:nvSpPr>
        <p:spPr>
          <a:xfrm>
            <a:off x="119961" y="2569702"/>
            <a:ext cx="6597010" cy="506013"/>
          </a:xfrm>
          <a:prstGeom prst="ellipse">
            <a:avLst/>
          </a:prstGeom>
          <a:ln w="25400">
            <a:solidFill>
              <a:srgbClr val="C00000"/>
            </a:solidFill>
            <a:prstDash val="sysDot"/>
          </a:ln>
        </p:spPr>
        <p:txBody>
          <a:bodyPr lIns="45719" rIns="45719" anchor="ctr"/>
          <a:lstStyle/>
          <a:p>
            <a:pPr algn="ctr">
              <a:defRPr>
                <a:solidFill>
                  <a:srgbClr val="FFFFFF"/>
                </a:solidFill>
              </a:defRPr>
            </a:pPr>
          </a:p>
        </p:txBody>
      </p:sp>
      <p:sp>
        <p:nvSpPr>
          <p:cNvPr id="349" name="直线箭头连接符 39"/>
          <p:cNvSpPr/>
          <p:nvPr/>
        </p:nvSpPr>
        <p:spPr>
          <a:xfrm flipV="1">
            <a:off x="6195992" y="1996111"/>
            <a:ext cx="1" cy="395168"/>
          </a:xfrm>
          <a:prstGeom prst="line">
            <a:avLst/>
          </a:prstGeom>
          <a:ln w="15875">
            <a:solidFill>
              <a:srgbClr val="000000"/>
            </a:solidFill>
            <a:prstDash val="sysDot"/>
            <a:tailEnd type="triangle"/>
          </a:ln>
        </p:spPr>
        <p:txBody>
          <a:bodyPr lIns="45719" rIns="45719"/>
          <a:lstStyle/>
          <a:p/>
        </p:txBody>
      </p:sp>
      <p:sp>
        <p:nvSpPr>
          <p:cNvPr id="31" name="文本框 7"/>
          <p:cNvSpPr txBox="1"/>
          <p:nvPr/>
        </p:nvSpPr>
        <p:spPr>
          <a:xfrm>
            <a:off x="2884084" y="2652073"/>
            <a:ext cx="612068" cy="338554"/>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dirty="0"/>
              <a:t>1960</a:t>
            </a:r>
            <a:endParaRPr dirty="0"/>
          </a:p>
        </p:txBody>
      </p:sp>
      <p:sp>
        <p:nvSpPr>
          <p:cNvPr id="32" name="直线箭头连接符 16"/>
          <p:cNvSpPr/>
          <p:nvPr/>
        </p:nvSpPr>
        <p:spPr>
          <a:xfrm flipV="1">
            <a:off x="1729118" y="1500183"/>
            <a:ext cx="1" cy="772302"/>
          </a:xfrm>
          <a:prstGeom prst="line">
            <a:avLst/>
          </a:prstGeom>
          <a:ln w="15875">
            <a:solidFill>
              <a:srgbClr val="000000"/>
            </a:solidFill>
            <a:prstDash val="sysDot"/>
            <a:tailEnd type="triangle"/>
          </a:ln>
        </p:spPr>
        <p:txBody>
          <a:bodyPr lIns="45719" rIns="45719"/>
          <a:lstStyle/>
          <a:p/>
        </p:txBody>
      </p:sp>
      <p:sp>
        <p:nvSpPr>
          <p:cNvPr id="33" name="直线箭头连接符 26"/>
          <p:cNvSpPr/>
          <p:nvPr/>
        </p:nvSpPr>
        <p:spPr>
          <a:xfrm flipH="1">
            <a:off x="1729119" y="3126464"/>
            <a:ext cx="2023" cy="356406"/>
          </a:xfrm>
          <a:prstGeom prst="line">
            <a:avLst/>
          </a:prstGeom>
          <a:ln w="15875">
            <a:solidFill>
              <a:srgbClr val="000000"/>
            </a:solidFill>
            <a:prstDash val="sysDot"/>
            <a:tailEnd type="triangle"/>
          </a:ln>
        </p:spPr>
        <p:txBody>
          <a:bodyPr lIns="45719" rIns="45719"/>
          <a:lstStyle/>
          <a:p/>
        </p:txBody>
      </p:sp>
      <p:sp>
        <p:nvSpPr>
          <p:cNvPr id="36" name="文本框 4"/>
          <p:cNvSpPr txBox="1"/>
          <p:nvPr/>
        </p:nvSpPr>
        <p:spPr>
          <a:xfrm>
            <a:off x="332656" y="791114"/>
            <a:ext cx="4749055" cy="400110"/>
          </a:xfrm>
          <a:prstGeom prst="rect">
            <a:avLst/>
          </a:prstGeom>
          <a:ln w="12700">
            <a:miter lim="400000"/>
          </a:ln>
        </p:spPr>
        <p:txBody>
          <a:bodyPr wrap="none" lIns="45719" rIns="45719">
            <a:spAutoFit/>
          </a:bodyPr>
          <a:lstStyle>
            <a:lvl1pPr algn="ctr" defTabSz="342900">
              <a:defRPr sz="20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Student A: </a:t>
            </a:r>
            <a:r>
              <a:rPr dirty="0">
                <a:solidFill>
                  <a:schemeClr val="tx1"/>
                </a:solidFill>
              </a:rPr>
              <a:t>Who/What </a:t>
            </a:r>
            <a:r>
              <a:rPr dirty="0"/>
              <a:t>was/were </a:t>
            </a:r>
            <a:r>
              <a:rPr lang="en-US" dirty="0"/>
              <a:t>involved</a:t>
            </a:r>
            <a:r>
              <a:rPr dirty="0"/>
              <a:t>?</a:t>
            </a:r>
            <a:endParaRPr dirty="0"/>
          </a:p>
        </p:txBody>
      </p:sp>
      <p:sp>
        <p:nvSpPr>
          <p:cNvPr id="37" name="文本框 5"/>
          <p:cNvSpPr txBox="1"/>
          <p:nvPr/>
        </p:nvSpPr>
        <p:spPr>
          <a:xfrm>
            <a:off x="368417" y="4290289"/>
            <a:ext cx="3205363" cy="400110"/>
          </a:xfrm>
          <a:prstGeom prst="rect">
            <a:avLst/>
          </a:prstGeom>
          <a:ln w="12700">
            <a:miter lim="400000"/>
          </a:ln>
        </p:spPr>
        <p:txBody>
          <a:bodyPr wrap="none" lIns="45719" rIns="45719">
            <a:spAutoFit/>
          </a:bodyPr>
          <a:lstStyle>
            <a:lvl1pPr algn="ctr" defTabSz="342900">
              <a:defRPr sz="2000" b="1">
                <a:solidFill>
                  <a:srgbClr val="009051"/>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Student B: </a:t>
            </a:r>
            <a:r>
              <a:rPr dirty="0">
                <a:solidFill>
                  <a:schemeClr val="tx1"/>
                </a:solidFill>
              </a:rPr>
              <a:t>What</a:t>
            </a:r>
            <a:r>
              <a:rPr dirty="0"/>
              <a:t> happened?</a:t>
            </a:r>
            <a:endParaRPr dirty="0"/>
          </a:p>
        </p:txBody>
      </p:sp>
      <p:pic>
        <p:nvPicPr>
          <p:cNvPr id="38" name="图片 4" descr="图片 4"/>
          <p:cNvPicPr>
            <a:picLocks noChangeAspect="1"/>
          </p:cNvPicPr>
          <p:nvPr/>
        </p:nvPicPr>
        <p:blipFill>
          <a:blip r:embed="rId1"/>
          <a:stretch>
            <a:fillRect/>
          </a:stretch>
        </p:blipFill>
        <p:spPr>
          <a:xfrm>
            <a:off x="3756722" y="4199913"/>
            <a:ext cx="1037838" cy="778379"/>
          </a:xfrm>
          <a:prstGeom prst="rect">
            <a:avLst/>
          </a:prstGeom>
          <a:ln w="12700">
            <a:miter lim="400000"/>
            <a:headEnd/>
            <a:tailEnd/>
          </a:ln>
        </p:spPr>
      </p:pic>
      <p:pic>
        <p:nvPicPr>
          <p:cNvPr id="39" name="Picture 2" descr="Picture 2"/>
          <p:cNvPicPr>
            <a:picLocks noChangeAspect="1"/>
          </p:cNvPicPr>
          <p:nvPr/>
        </p:nvPicPr>
        <p:blipFill rotWithShape="1">
          <a:blip r:embed="rId2"/>
          <a:srcRect l="6325" r="1" b="7769"/>
          <a:stretch>
            <a:fillRect/>
          </a:stretch>
        </p:blipFill>
        <p:spPr>
          <a:xfrm>
            <a:off x="5058386" y="532003"/>
            <a:ext cx="1116127" cy="823034"/>
          </a:xfrm>
          <a:prstGeom prst="rect">
            <a:avLst/>
          </a:prstGeom>
          <a:ln w="12700">
            <a:miter lim="400000"/>
            <a:headEnd/>
            <a:tailEnd/>
          </a:ln>
        </p:spPr>
      </p:pic>
      <p:sp>
        <p:nvSpPr>
          <p:cNvPr id="40" name="文本框 29"/>
          <p:cNvSpPr txBox="1"/>
          <p:nvPr/>
        </p:nvSpPr>
        <p:spPr>
          <a:xfrm>
            <a:off x="355714" y="3761902"/>
            <a:ext cx="1133442" cy="523220"/>
          </a:xfrm>
          <a:prstGeom prst="rect">
            <a:avLst/>
          </a:prstGeom>
          <a:ln w="12700">
            <a:miter lim="400000"/>
          </a:ln>
        </p:spPr>
        <p:txBody>
          <a:bodyPr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ltLang="zh-CN" dirty="0"/>
              <a:t>Asked for </a:t>
            </a:r>
            <a:r>
              <a:rPr dirty="0"/>
              <a:t>help</a:t>
            </a:r>
            <a:endParaRPr dirty="0"/>
          </a:p>
        </p:txBody>
      </p:sp>
      <p:sp>
        <p:nvSpPr>
          <p:cNvPr id="29" name="文本框 28"/>
          <p:cNvSpPr txBox="1"/>
          <p:nvPr/>
        </p:nvSpPr>
        <p:spPr>
          <a:xfrm>
            <a:off x="1413715" y="147046"/>
            <a:ext cx="2667989" cy="369332"/>
          </a:xfrm>
          <a:prstGeom prst="rect">
            <a:avLst/>
          </a:prstGeom>
          <a:noFill/>
          <a:ln w="31750">
            <a:solidFill>
              <a:srgbClr val="00B050"/>
            </a:solidFill>
            <a:prstDash val="sysDash"/>
          </a:ln>
        </p:spPr>
        <p:txBody>
          <a:bodyPr wrap="square" rtlCol="0">
            <a:spAutoFit/>
          </a:bodyPr>
          <a:lstStyle/>
          <a:p>
            <a:r>
              <a:rPr kumimoji="1" lang="en-US" altLang="zh-CN" b="1" dirty="0">
                <a:solidFill>
                  <a:srgbClr val="002060"/>
                </a:solidFill>
                <a:latin typeface="Times" pitchFamily="2" charset="0"/>
              </a:rPr>
              <a:t>Think-cooperate-present</a:t>
            </a:r>
            <a:endParaRPr kumimoji="1" lang="zh-CN" altLang="en-US" b="1" dirty="0">
              <a:solidFill>
                <a:srgbClr val="002060"/>
              </a:solidFill>
              <a:latin typeface="Times" pitchFamily="2" charset="0"/>
            </a:endParaRPr>
          </a:p>
        </p:txBody>
      </p:sp>
    </p:spTree>
  </p:cSld>
  <p:clrMapOvr>
    <a:masterClrMapping/>
  </p:clrMapOvr>
  <p:transition spd="slow">
    <p:wipe/>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 calcmode="lin" valueType="num">
                                      <p:cBhvr additive="base">
                                        <p:cTn id="7" dur="500" fill="hold"/>
                                        <p:tgtEl>
                                          <p:spTgt spid="347"/>
                                        </p:tgtEl>
                                        <p:attrNameLst>
                                          <p:attrName>ppt_x</p:attrName>
                                        </p:attrNameLst>
                                      </p:cBhvr>
                                      <p:tavLst>
                                        <p:tav tm="0">
                                          <p:val>
                                            <p:strVal val="#ppt_x"/>
                                          </p:val>
                                        </p:tav>
                                        <p:tav tm="100000">
                                          <p:val>
                                            <p:strVal val="#ppt_x"/>
                                          </p:val>
                                        </p:tav>
                                      </p:tavLst>
                                    </p:anim>
                                    <p:anim calcmode="lin" valueType="num">
                                      <p:cBhvr additive="base">
                                        <p:cTn id="8" dur="500" fill="hold"/>
                                        <p:tgtEl>
                                          <p:spTgt spid="3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indefinite" fill="hold"/>
                                        <p:tgtEl>
                                          <p:spTgt spid="39"/>
                                        </p:tgtEl>
                                        <p:attrNameLst>
                                          <p:attrName>style.visibility</p:attrName>
                                        </p:attrNameLst>
                                      </p:cBhvr>
                                      <p:to>
                                        <p:strVal val="visible"/>
                                      </p:to>
                                    </p:se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indefinite" fill="hold"/>
                                        <p:tgtEl>
                                          <p:spTgt spid="36"/>
                                        </p:tgtEl>
                                        <p:attrNameLst>
                                          <p:attrName>style.visibility</p:attrName>
                                        </p:attrNameLst>
                                      </p:cBhvr>
                                      <p:to>
                                        <p:strVal val="visible"/>
                                      </p:to>
                                    </p:se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indefinite" fill="hold"/>
                                        <p:tgtEl>
                                          <p:spTgt spid="38"/>
                                        </p:tgtEl>
                                        <p:attrNameLst>
                                          <p:attrName>style.visibility</p:attrName>
                                        </p:attrNameLst>
                                      </p:cBhvr>
                                      <p:to>
                                        <p:strVal val="visible"/>
                                      </p:to>
                                    </p:set>
                                    <p:anim calcmode="lin" valueType="num">
                                      <p:cBhvr>
                                        <p:cTn id="24" dur="500" fill="hold"/>
                                        <p:tgtEl>
                                          <p:spTgt spid="38"/>
                                        </p:tgtEl>
                                        <p:attrNameLst>
                                          <p:attrName>ppt_x</p:attrName>
                                        </p:attrNameLst>
                                      </p:cBhvr>
                                      <p:tavLst>
                                        <p:tav tm="0">
                                          <p:val>
                                            <p:strVal val="#ppt_x"/>
                                          </p:val>
                                        </p:tav>
                                        <p:tav tm="100000">
                                          <p:val>
                                            <p:strVal val="#ppt_x"/>
                                          </p:val>
                                        </p:tav>
                                      </p:tavLst>
                                    </p:anim>
                                    <p:anim calcmode="lin" valueType="num">
                                      <p:cBhvr>
                                        <p:cTn id="25" dur="500" fill="hold"/>
                                        <p:tgtEl>
                                          <p:spTgt spid="38"/>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indefinite" fill="hold"/>
                                        <p:tgtEl>
                                          <p:spTgt spid="37"/>
                                        </p:tgtEl>
                                        <p:attrNameLst>
                                          <p:attrName>style.visibility</p:attrName>
                                        </p:attrNameLst>
                                      </p:cBhvr>
                                      <p:to>
                                        <p:strVal val="visible"/>
                                      </p:to>
                                    </p:se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36" grpId="0" animBg="1" advAuto="0"/>
      <p:bldP spid="37" grpId="0" animBg="1" advAuto="0"/>
      <p:bldP spid="38" grpId="0" animBg="1" advAuto="0"/>
      <p:bldP spid="39"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文本框 1"/>
          <p:cNvSpPr txBox="1"/>
          <p:nvPr/>
        </p:nvSpPr>
        <p:spPr>
          <a:xfrm>
            <a:off x="144099" y="103651"/>
            <a:ext cx="1116126" cy="364838"/>
          </a:xfrm>
          <a:prstGeom prst="rect">
            <a:avLst/>
          </a:prstGeom>
          <a:ln w="31750">
            <a:solidFill>
              <a:srgbClr val="FF0000"/>
            </a:solidFill>
            <a:prstDash val="sysDash"/>
          </a:ln>
        </p:spPr>
        <p:txBody>
          <a:bodyPr lIns="45719" rIns="45719">
            <a:spAutoFit/>
          </a:bodyPr>
          <a:lstStyle>
            <a:lvl1pPr>
              <a:defRPr b="1">
                <a:solidFill>
                  <a:srgbClr val="002060"/>
                </a:solidFill>
              </a:defRPr>
            </a:lvl1pPr>
          </a:lstStyle>
          <a:p>
            <a:r>
              <a:rPr dirty="0"/>
              <a:t>Paras. 3-4</a:t>
            </a:r>
            <a:endParaRPr dirty="0"/>
          </a:p>
        </p:txBody>
      </p:sp>
      <p:sp>
        <p:nvSpPr>
          <p:cNvPr id="323" name="直线箭头连接符 3"/>
          <p:cNvSpPr/>
          <p:nvPr/>
        </p:nvSpPr>
        <p:spPr>
          <a:xfrm>
            <a:off x="297445" y="2607449"/>
            <a:ext cx="6466041" cy="1"/>
          </a:xfrm>
          <a:prstGeom prst="line">
            <a:avLst/>
          </a:prstGeom>
          <a:ln w="34925">
            <a:solidFill>
              <a:srgbClr val="000000"/>
            </a:solidFill>
            <a:prstDash val="sysDot"/>
            <a:tailEnd type="triangle"/>
          </a:ln>
        </p:spPr>
        <p:txBody>
          <a:bodyPr lIns="45719" rIns="45719"/>
          <a:lstStyle/>
          <a:p/>
        </p:txBody>
      </p:sp>
      <p:sp>
        <p:nvSpPr>
          <p:cNvPr id="324" name="文本框 6"/>
          <p:cNvSpPr txBox="1"/>
          <p:nvPr/>
        </p:nvSpPr>
        <p:spPr>
          <a:xfrm>
            <a:off x="307162" y="2783923"/>
            <a:ext cx="649964"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t>1959</a:t>
            </a:r>
          </a:p>
        </p:txBody>
      </p:sp>
      <p:sp>
        <p:nvSpPr>
          <p:cNvPr id="326" name="文本框 8"/>
          <p:cNvSpPr txBox="1"/>
          <p:nvPr/>
        </p:nvSpPr>
        <p:spPr>
          <a:xfrm>
            <a:off x="3747088" y="2783922"/>
            <a:ext cx="649963"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dirty="0"/>
              <a:t>1961</a:t>
            </a:r>
            <a:endParaRPr dirty="0"/>
          </a:p>
        </p:txBody>
      </p:sp>
      <p:sp>
        <p:nvSpPr>
          <p:cNvPr id="327" name="文本框 9"/>
          <p:cNvSpPr txBox="1"/>
          <p:nvPr/>
        </p:nvSpPr>
        <p:spPr>
          <a:xfrm>
            <a:off x="6067802" y="2763099"/>
            <a:ext cx="649964" cy="311409"/>
          </a:xfrm>
          <a:prstGeom prst="rect">
            <a:avLst/>
          </a:prstGeom>
          <a:ln w="12700">
            <a:miter lim="400000"/>
          </a:ln>
        </p:spPr>
        <p:txBody>
          <a:bodyPr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t>1980</a:t>
            </a:r>
          </a:p>
        </p:txBody>
      </p:sp>
      <p:sp>
        <p:nvSpPr>
          <p:cNvPr id="328" name="文本框 10"/>
          <p:cNvSpPr txBox="1"/>
          <p:nvPr/>
        </p:nvSpPr>
        <p:spPr>
          <a:xfrm>
            <a:off x="4677765" y="2688320"/>
            <a:ext cx="1133443" cy="523220"/>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sz="1400" dirty="0">
                <a:solidFill>
                  <a:srgbClr val="FF0000"/>
                </a:solidFill>
              </a:rPr>
              <a:t>Over the next 20 years</a:t>
            </a:r>
            <a:endParaRPr sz="1400" dirty="0">
              <a:solidFill>
                <a:srgbClr val="FF0000"/>
              </a:solidFill>
            </a:endParaRPr>
          </a:p>
        </p:txBody>
      </p:sp>
      <p:sp>
        <p:nvSpPr>
          <p:cNvPr id="329" name="直线箭头连接符 14"/>
          <p:cNvSpPr/>
          <p:nvPr/>
        </p:nvSpPr>
        <p:spPr>
          <a:xfrm>
            <a:off x="603309" y="3220615"/>
            <a:ext cx="9694" cy="719287"/>
          </a:xfrm>
          <a:prstGeom prst="line">
            <a:avLst/>
          </a:prstGeom>
          <a:ln w="15875">
            <a:solidFill>
              <a:srgbClr val="000000"/>
            </a:solidFill>
            <a:prstDash val="sysDot"/>
            <a:tailEnd type="triangle"/>
          </a:ln>
        </p:spPr>
        <p:txBody>
          <a:bodyPr lIns="45719" rIns="45719"/>
          <a:lstStyle/>
          <a:p/>
        </p:txBody>
      </p:sp>
      <p:sp>
        <p:nvSpPr>
          <p:cNvPr id="330" name="文本框 2"/>
          <p:cNvSpPr txBox="1"/>
          <p:nvPr/>
        </p:nvSpPr>
        <p:spPr>
          <a:xfrm>
            <a:off x="343166" y="1476871"/>
            <a:ext cx="1133442" cy="490288"/>
          </a:xfrm>
          <a:prstGeom prst="rect">
            <a:avLst/>
          </a:prstGeom>
          <a:ln w="12700">
            <a:miter lim="400000"/>
          </a:ln>
        </p:spPr>
        <p:txBody>
          <a:bodyPr lIns="45719" rIns="45719">
            <a:spAutoFit/>
          </a:bodyPr>
          <a:lstStyle>
            <a:lvl1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government; the UN</a:t>
            </a:r>
            <a:endParaRPr dirty="0"/>
          </a:p>
        </p:txBody>
      </p:sp>
      <p:sp>
        <p:nvSpPr>
          <p:cNvPr id="331" name="文本框 13"/>
          <p:cNvSpPr txBox="1"/>
          <p:nvPr/>
        </p:nvSpPr>
        <p:spPr>
          <a:xfrm>
            <a:off x="1494624" y="521922"/>
            <a:ext cx="1237090" cy="1169551"/>
          </a:xfrm>
          <a:prstGeom prst="rect">
            <a:avLst/>
          </a:prstGeom>
          <a:ln w="12700">
            <a:miter lim="400000"/>
          </a:ln>
        </p:spPr>
        <p:txBody>
          <a:bodyPr wrap="square" lIns="45719" rIns="45719">
            <a:spAutoFit/>
          </a:bodyPr>
          <a:lstStyle/>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t>committee</a:t>
            </a:r>
            <a:r>
              <a:rPr lang="zh-CN" altLang="en-US" dirty="0"/>
              <a:t>；</a:t>
            </a:r>
            <a:endParaRPr lang="en-US"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lang="en-US" altLang="zh-CN" dirty="0"/>
              <a:t>funds</a:t>
            </a:r>
            <a:r>
              <a:rPr lang="zh-CN" altLang="en-US" dirty="0"/>
              <a:t>；</a:t>
            </a:r>
            <a:endParaRPr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t>experts</a:t>
            </a:r>
            <a:r>
              <a:rPr lang="zh-CN" altLang="en-US" dirty="0"/>
              <a:t>；</a:t>
            </a:r>
            <a:endParaRPr lang="en-US"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lang="en-US" altLang="zh-CN" dirty="0"/>
              <a:t>test</a:t>
            </a:r>
            <a:endParaRPr lang="en-US"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endParaRPr dirty="0"/>
          </a:p>
        </p:txBody>
      </p:sp>
      <p:sp>
        <p:nvSpPr>
          <p:cNvPr id="332" name="直线箭头连接符 15"/>
          <p:cNvSpPr/>
          <p:nvPr/>
        </p:nvSpPr>
        <p:spPr>
          <a:xfrm flipV="1">
            <a:off x="613004" y="2140496"/>
            <a:ext cx="1" cy="252029"/>
          </a:xfrm>
          <a:prstGeom prst="line">
            <a:avLst/>
          </a:prstGeom>
          <a:ln w="15875">
            <a:solidFill>
              <a:srgbClr val="000000"/>
            </a:solidFill>
            <a:prstDash val="sysDot"/>
            <a:tailEnd type="triangle"/>
          </a:ln>
        </p:spPr>
        <p:txBody>
          <a:bodyPr lIns="45719" rIns="45719"/>
          <a:lstStyle/>
          <a:p/>
        </p:txBody>
      </p:sp>
      <p:sp>
        <p:nvSpPr>
          <p:cNvPr id="333" name="直线箭头连接符 16"/>
          <p:cNvSpPr/>
          <p:nvPr/>
        </p:nvSpPr>
        <p:spPr>
          <a:xfrm flipV="1">
            <a:off x="3146368" y="1698449"/>
            <a:ext cx="1" cy="772302"/>
          </a:xfrm>
          <a:prstGeom prst="line">
            <a:avLst/>
          </a:prstGeom>
          <a:ln w="15875">
            <a:solidFill>
              <a:srgbClr val="000000"/>
            </a:solidFill>
            <a:prstDash val="sysDot"/>
            <a:tailEnd type="triangle"/>
          </a:ln>
        </p:spPr>
        <p:txBody>
          <a:bodyPr lIns="45719" rIns="45719"/>
          <a:lstStyle/>
          <a:p/>
        </p:txBody>
      </p:sp>
      <p:sp>
        <p:nvSpPr>
          <p:cNvPr id="334" name="文本框 18"/>
          <p:cNvSpPr txBox="1"/>
          <p:nvPr/>
        </p:nvSpPr>
        <p:spPr>
          <a:xfrm>
            <a:off x="3713880" y="936934"/>
            <a:ext cx="1337688" cy="523220"/>
          </a:xfrm>
          <a:prstGeom prst="rect">
            <a:avLst/>
          </a:prstGeom>
          <a:ln w="12700">
            <a:miter lim="400000"/>
          </a:ln>
        </p:spPr>
        <p:txBody>
          <a:bodyPr lIns="45719" rIns="45719">
            <a:spAutoFit/>
          </a:bodyPr>
          <a:lstStyle>
            <a:lvl1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German engineers</a:t>
            </a:r>
            <a:endParaRPr dirty="0"/>
          </a:p>
        </p:txBody>
      </p:sp>
      <p:sp>
        <p:nvSpPr>
          <p:cNvPr id="335" name="文本框 20"/>
          <p:cNvSpPr txBox="1"/>
          <p:nvPr/>
        </p:nvSpPr>
        <p:spPr>
          <a:xfrm>
            <a:off x="4652899" y="149769"/>
            <a:ext cx="1775425" cy="1600438"/>
          </a:xfrm>
          <a:prstGeom prst="rect">
            <a:avLst/>
          </a:prstGeom>
          <a:ln w="12700">
            <a:miter lim="400000"/>
          </a:ln>
        </p:spPr>
        <p:txBody>
          <a:bodyPr lIns="45719" rIns="45719">
            <a:spAutoFit/>
          </a:bodyPr>
          <a:lstStyle/>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t>governments; environmentalists;</a:t>
            </a:r>
            <a:endParaRPr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solidFill>
                  <a:srgbClr val="C00000"/>
                </a:solidFill>
              </a:rPr>
              <a:t>thousands of </a:t>
            </a:r>
            <a:r>
              <a:rPr dirty="0"/>
              <a:t>engineers;</a:t>
            </a:r>
            <a:endParaRPr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t>workers;</a:t>
            </a:r>
            <a:endParaRPr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solidFill>
                  <a:srgbClr val="C00000"/>
                </a:solidFill>
              </a:rPr>
              <a:t>fifty </a:t>
            </a:r>
            <a:r>
              <a:rPr dirty="0"/>
              <a:t>countries</a:t>
            </a:r>
            <a:endParaRPr dirty="0"/>
          </a:p>
          <a:p>
            <a: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pPr>
            <a:r>
              <a:rPr dirty="0">
                <a:solidFill>
                  <a:srgbClr val="C00000"/>
                </a:solidFill>
              </a:rPr>
              <a:t>80 million </a:t>
            </a:r>
            <a:r>
              <a:rPr dirty="0"/>
              <a:t>dollars</a:t>
            </a:r>
            <a:endParaRPr dirty="0"/>
          </a:p>
        </p:txBody>
      </p:sp>
      <p:sp>
        <p:nvSpPr>
          <p:cNvPr id="336" name="直线箭头连接符 21"/>
          <p:cNvSpPr/>
          <p:nvPr/>
        </p:nvSpPr>
        <p:spPr>
          <a:xfrm flipV="1">
            <a:off x="4092214" y="1903322"/>
            <a:ext cx="1" cy="612980"/>
          </a:xfrm>
          <a:prstGeom prst="line">
            <a:avLst/>
          </a:prstGeom>
          <a:ln w="15875">
            <a:solidFill>
              <a:srgbClr val="000000"/>
            </a:solidFill>
            <a:prstDash val="sysDot"/>
            <a:tailEnd type="triangle"/>
          </a:ln>
        </p:spPr>
        <p:txBody>
          <a:bodyPr lIns="45719" rIns="45719"/>
          <a:lstStyle/>
          <a:p/>
        </p:txBody>
      </p:sp>
      <p:sp>
        <p:nvSpPr>
          <p:cNvPr id="337" name="直线箭头连接符 23"/>
          <p:cNvSpPr/>
          <p:nvPr/>
        </p:nvSpPr>
        <p:spPr>
          <a:xfrm flipV="1">
            <a:off x="5059769" y="1903322"/>
            <a:ext cx="1" cy="395168"/>
          </a:xfrm>
          <a:prstGeom prst="line">
            <a:avLst/>
          </a:prstGeom>
          <a:ln w="15875">
            <a:solidFill>
              <a:srgbClr val="000000"/>
            </a:solidFill>
            <a:prstDash val="sysDot"/>
            <a:tailEnd type="triangle"/>
          </a:ln>
        </p:spPr>
        <p:txBody>
          <a:bodyPr lIns="45719" rIns="45719"/>
          <a:lstStyle/>
          <a:p/>
        </p:txBody>
      </p:sp>
      <p:sp>
        <p:nvSpPr>
          <p:cNvPr id="338" name="直线箭头连接符 25"/>
          <p:cNvSpPr/>
          <p:nvPr/>
        </p:nvSpPr>
        <p:spPr>
          <a:xfrm>
            <a:off x="6245550" y="3358488"/>
            <a:ext cx="1" cy="845346"/>
          </a:xfrm>
          <a:prstGeom prst="line">
            <a:avLst/>
          </a:prstGeom>
          <a:ln w="15875">
            <a:solidFill>
              <a:srgbClr val="000000"/>
            </a:solidFill>
            <a:prstDash val="sysDot"/>
            <a:tailEnd type="triangle"/>
          </a:ln>
        </p:spPr>
        <p:txBody>
          <a:bodyPr lIns="45719" rIns="45719"/>
          <a:lstStyle/>
          <a:p/>
        </p:txBody>
      </p:sp>
      <p:sp>
        <p:nvSpPr>
          <p:cNvPr id="339" name="直线箭头连接符 26"/>
          <p:cNvSpPr/>
          <p:nvPr/>
        </p:nvSpPr>
        <p:spPr>
          <a:xfrm>
            <a:off x="3148391" y="3412911"/>
            <a:ext cx="1" cy="737823"/>
          </a:xfrm>
          <a:prstGeom prst="line">
            <a:avLst/>
          </a:prstGeom>
          <a:ln w="15875">
            <a:solidFill>
              <a:srgbClr val="000000"/>
            </a:solidFill>
            <a:prstDash val="sysDot"/>
            <a:tailEnd type="triangle"/>
          </a:ln>
        </p:spPr>
        <p:txBody>
          <a:bodyPr lIns="45719" rIns="45719"/>
          <a:lstStyle/>
          <a:p/>
        </p:txBody>
      </p:sp>
      <p:sp>
        <p:nvSpPr>
          <p:cNvPr id="340" name="直线箭头连接符 27"/>
          <p:cNvSpPr/>
          <p:nvPr/>
        </p:nvSpPr>
        <p:spPr>
          <a:xfrm>
            <a:off x="4072069" y="3383078"/>
            <a:ext cx="1" cy="855408"/>
          </a:xfrm>
          <a:prstGeom prst="line">
            <a:avLst/>
          </a:prstGeom>
          <a:ln w="15875">
            <a:solidFill>
              <a:srgbClr val="000000"/>
            </a:solidFill>
            <a:prstDash val="sysDot"/>
            <a:tailEnd type="triangle"/>
          </a:ln>
        </p:spPr>
        <p:txBody>
          <a:bodyPr lIns="45719" rIns="45719"/>
          <a:lstStyle/>
          <a:p/>
        </p:txBody>
      </p:sp>
      <p:sp>
        <p:nvSpPr>
          <p:cNvPr id="341" name="直线箭头连接符 28"/>
          <p:cNvSpPr/>
          <p:nvPr/>
        </p:nvSpPr>
        <p:spPr>
          <a:xfrm>
            <a:off x="5083384" y="3311119"/>
            <a:ext cx="1" cy="845346"/>
          </a:xfrm>
          <a:prstGeom prst="line">
            <a:avLst/>
          </a:prstGeom>
          <a:ln w="15875">
            <a:solidFill>
              <a:srgbClr val="000000"/>
            </a:solidFill>
            <a:prstDash val="sysDot"/>
            <a:tailEnd type="triangle"/>
          </a:ln>
        </p:spPr>
        <p:txBody>
          <a:bodyPr lIns="45719" rIns="45719"/>
          <a:lstStyle/>
          <a:p/>
        </p:txBody>
      </p:sp>
      <p:sp>
        <p:nvSpPr>
          <p:cNvPr id="343" name="文本框 30"/>
          <p:cNvSpPr txBox="1"/>
          <p:nvPr/>
        </p:nvSpPr>
        <p:spPr>
          <a:xfrm>
            <a:off x="2839193" y="4230433"/>
            <a:ext cx="871988" cy="523220"/>
          </a:xfrm>
          <a:prstGeom prst="rect">
            <a:avLst/>
          </a:prstGeom>
          <a:ln w="12700">
            <a:miter lim="400000"/>
          </a:ln>
        </p:spPr>
        <p:txBody>
          <a:bodyPr wrap="square"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ltLang="zh-CN" dirty="0"/>
              <a:t>signed</a:t>
            </a:r>
            <a:r>
              <a:rPr lang="zh-CN" altLang="en-US" dirty="0"/>
              <a:t>；</a:t>
            </a:r>
            <a:endParaRPr lang="en-US" altLang="zh-CN" dirty="0"/>
          </a:p>
          <a:p>
            <a:r>
              <a:rPr dirty="0"/>
              <a:t>began</a:t>
            </a:r>
            <a:endParaRPr dirty="0"/>
          </a:p>
        </p:txBody>
      </p:sp>
      <p:sp>
        <p:nvSpPr>
          <p:cNvPr id="344" name="文本框 32"/>
          <p:cNvSpPr txBox="1"/>
          <p:nvPr/>
        </p:nvSpPr>
        <p:spPr>
          <a:xfrm>
            <a:off x="3764369" y="4203887"/>
            <a:ext cx="1133442" cy="287088"/>
          </a:xfrm>
          <a:prstGeom prst="rect">
            <a:avLst/>
          </a:prstGeom>
          <a:ln w="12700">
            <a:miter lim="400000"/>
          </a:ln>
        </p:spPr>
        <p:txBody>
          <a:bodyPr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moved</a:t>
            </a:r>
            <a:endParaRPr dirty="0"/>
          </a:p>
        </p:txBody>
      </p:sp>
      <p:sp>
        <p:nvSpPr>
          <p:cNvPr id="345" name="文本框 35"/>
          <p:cNvSpPr txBox="1"/>
          <p:nvPr/>
        </p:nvSpPr>
        <p:spPr>
          <a:xfrm>
            <a:off x="4777853" y="4254662"/>
            <a:ext cx="1133442" cy="287088"/>
          </a:xfrm>
          <a:prstGeom prst="rect">
            <a:avLst/>
          </a:prstGeom>
          <a:ln w="12700">
            <a:miter lim="400000"/>
          </a:ln>
        </p:spPr>
        <p:txBody>
          <a:bodyPr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rescued</a:t>
            </a:r>
            <a:endParaRPr dirty="0"/>
          </a:p>
        </p:txBody>
      </p:sp>
      <p:sp>
        <p:nvSpPr>
          <p:cNvPr id="346" name="文本框 36"/>
          <p:cNvSpPr txBox="1"/>
          <p:nvPr/>
        </p:nvSpPr>
        <p:spPr>
          <a:xfrm>
            <a:off x="5964483" y="4230433"/>
            <a:ext cx="1133442" cy="307777"/>
          </a:xfrm>
          <a:prstGeom prst="rect">
            <a:avLst/>
          </a:prstGeom>
          <a:ln w="12700">
            <a:miter lim="400000"/>
          </a:ln>
        </p:spPr>
        <p:txBody>
          <a:bodyPr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t>ended</a:t>
            </a:r>
            <a:endParaRPr dirty="0"/>
          </a:p>
        </p:txBody>
      </p:sp>
      <p:sp>
        <p:nvSpPr>
          <p:cNvPr id="347" name="椭圆 37"/>
          <p:cNvSpPr/>
          <p:nvPr/>
        </p:nvSpPr>
        <p:spPr>
          <a:xfrm>
            <a:off x="130471" y="2696924"/>
            <a:ext cx="6597010" cy="506013"/>
          </a:xfrm>
          <a:prstGeom prst="ellipse">
            <a:avLst/>
          </a:prstGeom>
          <a:ln w="25400">
            <a:solidFill>
              <a:srgbClr val="C00000"/>
            </a:solidFill>
            <a:prstDash val="sysDot"/>
          </a:ln>
        </p:spPr>
        <p:txBody>
          <a:bodyPr lIns="45719" rIns="45719" anchor="ctr"/>
          <a:lstStyle/>
          <a:p>
            <a:pPr algn="ctr">
              <a:defRPr>
                <a:solidFill>
                  <a:srgbClr val="FFFFFF"/>
                </a:solidFill>
              </a:defRPr>
            </a:pPr>
          </a:p>
        </p:txBody>
      </p:sp>
      <p:sp>
        <p:nvSpPr>
          <p:cNvPr id="349" name="直线箭头连接符 39"/>
          <p:cNvSpPr/>
          <p:nvPr/>
        </p:nvSpPr>
        <p:spPr>
          <a:xfrm flipV="1">
            <a:off x="6206502" y="2123333"/>
            <a:ext cx="1" cy="395168"/>
          </a:xfrm>
          <a:prstGeom prst="line">
            <a:avLst/>
          </a:prstGeom>
          <a:ln w="15875">
            <a:solidFill>
              <a:srgbClr val="000000"/>
            </a:solidFill>
            <a:prstDash val="sysDot"/>
            <a:tailEnd type="triangle"/>
          </a:ln>
        </p:spPr>
        <p:txBody>
          <a:bodyPr lIns="45719" rIns="45719"/>
          <a:lstStyle/>
          <a:p/>
        </p:txBody>
      </p:sp>
      <p:sp>
        <p:nvSpPr>
          <p:cNvPr id="350" name="文本框 40"/>
          <p:cNvSpPr txBox="1"/>
          <p:nvPr/>
        </p:nvSpPr>
        <p:spPr>
          <a:xfrm>
            <a:off x="5811208" y="1776160"/>
            <a:ext cx="1775425" cy="287087"/>
          </a:xfrm>
          <a:prstGeom prst="rect">
            <a:avLst/>
          </a:prstGeom>
          <a:ln w="12700">
            <a:miter lim="400000"/>
          </a:ln>
        </p:spPr>
        <p:txBody>
          <a:bodyPr lIns="45719" rIns="45719">
            <a:spAutoFit/>
          </a:bodyPr>
          <a:lstStyle>
            <a:lvl1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t>all of them</a:t>
            </a:r>
            <a:endParaRPr dirty="0"/>
          </a:p>
        </p:txBody>
      </p:sp>
      <p:sp>
        <p:nvSpPr>
          <p:cNvPr id="31" name="文本框 7"/>
          <p:cNvSpPr txBox="1"/>
          <p:nvPr/>
        </p:nvSpPr>
        <p:spPr>
          <a:xfrm>
            <a:off x="2854662" y="2788418"/>
            <a:ext cx="612068" cy="338554"/>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dirty="0"/>
              <a:t>1960</a:t>
            </a:r>
            <a:endParaRPr dirty="0"/>
          </a:p>
        </p:txBody>
      </p:sp>
      <p:sp>
        <p:nvSpPr>
          <p:cNvPr id="32" name="直线箭头连接符 16"/>
          <p:cNvSpPr/>
          <p:nvPr/>
        </p:nvSpPr>
        <p:spPr>
          <a:xfrm flipV="1">
            <a:off x="1739630" y="1539223"/>
            <a:ext cx="1" cy="772302"/>
          </a:xfrm>
          <a:prstGeom prst="line">
            <a:avLst/>
          </a:prstGeom>
          <a:ln w="15875">
            <a:solidFill>
              <a:srgbClr val="000000"/>
            </a:solidFill>
            <a:prstDash val="sysDot"/>
            <a:tailEnd type="triangle"/>
          </a:ln>
        </p:spPr>
        <p:txBody>
          <a:bodyPr lIns="45719" rIns="45719"/>
          <a:lstStyle/>
          <a:p/>
        </p:txBody>
      </p:sp>
      <p:sp>
        <p:nvSpPr>
          <p:cNvPr id="33" name="直线箭头连接符 26"/>
          <p:cNvSpPr/>
          <p:nvPr/>
        </p:nvSpPr>
        <p:spPr>
          <a:xfrm flipH="1">
            <a:off x="1739629" y="3253686"/>
            <a:ext cx="2023" cy="356406"/>
          </a:xfrm>
          <a:prstGeom prst="line">
            <a:avLst/>
          </a:prstGeom>
          <a:ln w="15875">
            <a:solidFill>
              <a:srgbClr val="000000"/>
            </a:solidFill>
            <a:prstDash val="sysDot"/>
            <a:tailEnd type="triangle"/>
          </a:ln>
        </p:spPr>
        <p:txBody>
          <a:bodyPr lIns="45719" rIns="45719"/>
          <a:lstStyle/>
          <a:p/>
        </p:txBody>
      </p:sp>
      <p:sp>
        <p:nvSpPr>
          <p:cNvPr id="34" name="文本框 29"/>
          <p:cNvSpPr txBox="1"/>
          <p:nvPr/>
        </p:nvSpPr>
        <p:spPr>
          <a:xfrm>
            <a:off x="1356682" y="3653710"/>
            <a:ext cx="2312209" cy="1169551"/>
          </a:xfrm>
          <a:prstGeom prst="rect">
            <a:avLst/>
          </a:prstGeom>
          <a:ln w="12700">
            <a:miter lim="400000"/>
          </a:ln>
        </p:spPr>
        <p:txBody>
          <a:bodyPr wrap="square"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t>established;</a:t>
            </a:r>
            <a:endParaRPr lang="en-US" dirty="0"/>
          </a:p>
          <a:p>
            <a:r>
              <a:rPr lang="en-US" dirty="0"/>
              <a:t>raised</a:t>
            </a:r>
            <a:r>
              <a:rPr lang="zh-CN" altLang="en-US" dirty="0"/>
              <a:t>；</a:t>
            </a:r>
            <a:endParaRPr lang="en-US" dirty="0"/>
          </a:p>
          <a:p>
            <a:r>
              <a:rPr lang="en-US" dirty="0"/>
              <a:t>investigated;</a:t>
            </a:r>
            <a:endParaRPr lang="en-US" dirty="0"/>
          </a:p>
          <a:p>
            <a:r>
              <a:rPr lang="en-US" dirty="0"/>
              <a:t>conducted;</a:t>
            </a:r>
            <a:endParaRPr lang="en-US" dirty="0"/>
          </a:p>
          <a:p>
            <a:endParaRPr dirty="0"/>
          </a:p>
        </p:txBody>
      </p:sp>
      <p:sp>
        <p:nvSpPr>
          <p:cNvPr id="348" name="文本框 38"/>
          <p:cNvSpPr txBox="1"/>
          <p:nvPr/>
        </p:nvSpPr>
        <p:spPr>
          <a:xfrm>
            <a:off x="741065" y="1825585"/>
            <a:ext cx="5375821" cy="584775"/>
          </a:xfrm>
          <a:prstGeom prst="rect">
            <a:avLst/>
          </a:prstGeom>
          <a:solidFill>
            <a:schemeClr val="bg1"/>
          </a:solidFill>
          <a:ln w="15875">
            <a:solidFill>
              <a:srgbClr val="7030A0"/>
            </a:solidFill>
            <a:prstDash val="sysDot"/>
          </a:ln>
        </p:spPr>
        <p:txBody>
          <a:bodyPr wrap="square" lIns="45719" rIns="45719">
            <a:spAutoFit/>
          </a:bodyPr>
          <a:lstStyle>
            <a:lvl1pPr>
              <a:defRPr sz="1600" b="1">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dirty="0">
                <a:solidFill>
                  <a:srgbClr val="C00000"/>
                </a:solidFill>
              </a:rPr>
              <a:t>Tip 2: </a:t>
            </a:r>
            <a:r>
              <a:rPr lang="en-US" dirty="0">
                <a:solidFill>
                  <a:srgbClr val="C00000"/>
                </a:solidFill>
              </a:rPr>
              <a:t>Making a timeline can help you understand how the events are connected to each other </a:t>
            </a:r>
            <a:endParaRPr dirty="0">
              <a:solidFill>
                <a:srgbClr val="C00000"/>
              </a:solidFill>
            </a:endParaRPr>
          </a:p>
        </p:txBody>
      </p:sp>
      <p:sp>
        <p:nvSpPr>
          <p:cNvPr id="35" name="文本框 18"/>
          <p:cNvSpPr txBox="1"/>
          <p:nvPr/>
        </p:nvSpPr>
        <p:spPr>
          <a:xfrm>
            <a:off x="2703516" y="962309"/>
            <a:ext cx="1043572" cy="523220"/>
          </a:xfrm>
          <a:prstGeom prst="rect">
            <a:avLst/>
          </a:prstGeom>
          <a:ln w="12700">
            <a:miter lim="400000"/>
          </a:ln>
        </p:spPr>
        <p:txBody>
          <a:bodyPr wrap="square" lIns="45719" rIns="45719">
            <a:spAutoFit/>
          </a:bodyPr>
          <a:lstStyle>
            <a:lvl1pPr>
              <a:defRPr sz="1400" b="1">
                <a:solidFill>
                  <a:srgbClr val="00206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t>document</a:t>
            </a:r>
            <a:r>
              <a:rPr lang="zh-CN" altLang="en-US" dirty="0"/>
              <a:t>；</a:t>
            </a:r>
            <a:r>
              <a:rPr lang="en-US" altLang="zh-CN" dirty="0"/>
              <a:t>the </a:t>
            </a:r>
            <a:r>
              <a:rPr lang="en-US" dirty="0"/>
              <a:t>work</a:t>
            </a:r>
            <a:endParaRPr dirty="0"/>
          </a:p>
        </p:txBody>
      </p:sp>
      <p:sp>
        <p:nvSpPr>
          <p:cNvPr id="36" name="文本框 29"/>
          <p:cNvSpPr txBox="1"/>
          <p:nvPr/>
        </p:nvSpPr>
        <p:spPr>
          <a:xfrm>
            <a:off x="247324" y="4085820"/>
            <a:ext cx="1133442" cy="523220"/>
          </a:xfrm>
          <a:prstGeom prst="rect">
            <a:avLst/>
          </a:prstGeom>
          <a:ln w="12700">
            <a:miter lim="400000"/>
          </a:ln>
        </p:spPr>
        <p:txBody>
          <a:bodyPr lIns="45719" rIns="45719">
            <a:spAutoFit/>
          </a:bodyPr>
          <a:lstStyle>
            <a:lvl1pPr>
              <a:defRPr sz="1400" b="1">
                <a:solidFill>
                  <a:srgbClr val="C0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ltLang="zh-CN" dirty="0"/>
              <a:t>asked for </a:t>
            </a:r>
            <a:r>
              <a:rPr dirty="0"/>
              <a:t>help</a:t>
            </a:r>
            <a:endParaRPr dirty="0"/>
          </a:p>
        </p:txBody>
      </p:sp>
      <p:sp>
        <p:nvSpPr>
          <p:cNvPr id="37" name="文本框 7"/>
          <p:cNvSpPr txBox="1"/>
          <p:nvPr/>
        </p:nvSpPr>
        <p:spPr>
          <a:xfrm>
            <a:off x="1006606" y="2780390"/>
            <a:ext cx="1788057" cy="338554"/>
          </a:xfrm>
          <a:prstGeom prst="rect">
            <a:avLst/>
          </a:prstGeom>
          <a:ln w="12700">
            <a:miter lim="400000"/>
          </a:ln>
        </p:spPr>
        <p:txBody>
          <a:bodyPr wrap="square" lIns="45719" rIns="45719">
            <a:spAutoFit/>
          </a:bodyPr>
          <a:lstStyle>
            <a:lvl1pPr>
              <a:defRPr sz="1600" b="1">
                <a:latin typeface="Times New Roman" panose="02020603050405020304"/>
                <a:ea typeface="Times New Roman" panose="02020603050405020304"/>
                <a:cs typeface="Times New Roman" panose="02020603050405020304"/>
                <a:sym typeface="Times New Roman" panose="02020603050405020304"/>
              </a:defRPr>
            </a:lvl1pPr>
          </a:lstStyle>
          <a:p>
            <a:r>
              <a:rPr lang="en-US" dirty="0">
                <a:solidFill>
                  <a:srgbClr val="FF0000"/>
                </a:solidFill>
              </a:rPr>
              <a:t>F</a:t>
            </a:r>
            <a:r>
              <a:rPr lang="en-US" altLang="zh-CN" dirty="0">
                <a:solidFill>
                  <a:srgbClr val="FF0000"/>
                </a:solidFill>
              </a:rPr>
              <a:t>rom 1959 to </a:t>
            </a:r>
            <a:r>
              <a:rPr dirty="0">
                <a:solidFill>
                  <a:srgbClr val="FF0000"/>
                </a:solidFill>
              </a:rPr>
              <a:t>1960</a:t>
            </a:r>
            <a:endParaRPr dirty="0">
              <a:solidFill>
                <a:srgbClr val="FF0000"/>
              </a:solidFill>
            </a:endParaRPr>
          </a:p>
        </p:txBody>
      </p:sp>
    </p:spTree>
  </p:cSld>
  <p:clrMapOvr>
    <a:masterClrMapping/>
  </p:clrMapOvr>
  <p:transition spd="slow">
    <p:wip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anim calcmode="lin" valueType="num">
                                      <p:cBhvr additive="base">
                                        <p:cTn id="7" dur="500" fill="hold"/>
                                        <p:tgtEl>
                                          <p:spTgt spid="331"/>
                                        </p:tgtEl>
                                        <p:attrNameLst>
                                          <p:attrName>ppt_x</p:attrName>
                                        </p:attrNameLst>
                                      </p:cBhvr>
                                      <p:tavLst>
                                        <p:tav tm="0">
                                          <p:val>
                                            <p:strVal val="#ppt_x"/>
                                          </p:val>
                                        </p:tav>
                                        <p:tav tm="100000">
                                          <p:val>
                                            <p:strVal val="#ppt_x"/>
                                          </p:val>
                                        </p:tav>
                                      </p:tavLst>
                                    </p:anim>
                                    <p:anim calcmode="lin" valueType="num">
                                      <p:cBhvr additive="base">
                                        <p:cTn id="8"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3"/>
                                        </p:tgtEl>
                                        <p:attrNameLst>
                                          <p:attrName>style.visibility</p:attrName>
                                        </p:attrNameLst>
                                      </p:cBhvr>
                                      <p:to>
                                        <p:strVal val="visible"/>
                                      </p:to>
                                    </p:set>
                                    <p:anim calcmode="lin" valueType="num">
                                      <p:cBhvr additive="base">
                                        <p:cTn id="25" dur="500" fill="hold"/>
                                        <p:tgtEl>
                                          <p:spTgt spid="343"/>
                                        </p:tgtEl>
                                        <p:attrNameLst>
                                          <p:attrName>ppt_x</p:attrName>
                                        </p:attrNameLst>
                                      </p:cBhvr>
                                      <p:tavLst>
                                        <p:tav tm="0">
                                          <p:val>
                                            <p:strVal val="#ppt_x"/>
                                          </p:val>
                                        </p:tav>
                                        <p:tav tm="100000">
                                          <p:val>
                                            <p:strVal val="#ppt_x"/>
                                          </p:val>
                                        </p:tav>
                                      </p:tavLst>
                                    </p:anim>
                                    <p:anim calcmode="lin" valueType="num">
                                      <p:cBhvr additive="base">
                                        <p:cTn id="26" dur="500" fill="hold"/>
                                        <p:tgtEl>
                                          <p:spTgt spid="3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4">
                                            <p:txEl>
                                              <p:pRg st="0" end="0"/>
                                            </p:txEl>
                                          </p:spTgt>
                                        </p:tgtEl>
                                        <p:attrNameLst>
                                          <p:attrName>style.visibility</p:attrName>
                                        </p:attrNameLst>
                                      </p:cBhvr>
                                      <p:to>
                                        <p:strVal val="visible"/>
                                      </p:to>
                                    </p:set>
                                    <p:anim calcmode="lin" valueType="num">
                                      <p:cBhvr additive="base">
                                        <p:cTn id="31" dur="500" fill="hold"/>
                                        <p:tgtEl>
                                          <p:spTgt spid="33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44"/>
                                        </p:tgtEl>
                                        <p:attrNameLst>
                                          <p:attrName>style.visibility</p:attrName>
                                        </p:attrNameLst>
                                      </p:cBhvr>
                                      <p:to>
                                        <p:strVal val="visible"/>
                                      </p:to>
                                    </p:set>
                                    <p:animEffect transition="in" filter="dissolve">
                                      <p:cBhvr>
                                        <p:cTn id="37" dur="500"/>
                                        <p:tgtEl>
                                          <p:spTgt spid="34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35"/>
                                        </p:tgtEl>
                                        <p:attrNameLst>
                                          <p:attrName>style.visibility</p:attrName>
                                        </p:attrNameLst>
                                      </p:cBhvr>
                                      <p:to>
                                        <p:strVal val="visible"/>
                                      </p:to>
                                    </p:set>
                                    <p:anim calcmode="lin" valueType="num">
                                      <p:cBhvr additive="base">
                                        <p:cTn id="42" dur="500" fill="hold"/>
                                        <p:tgtEl>
                                          <p:spTgt spid="335"/>
                                        </p:tgtEl>
                                        <p:attrNameLst>
                                          <p:attrName>ppt_x</p:attrName>
                                        </p:attrNameLst>
                                      </p:cBhvr>
                                      <p:tavLst>
                                        <p:tav tm="0">
                                          <p:val>
                                            <p:strVal val="#ppt_x"/>
                                          </p:val>
                                        </p:tav>
                                        <p:tav tm="100000">
                                          <p:val>
                                            <p:strVal val="#ppt_x"/>
                                          </p:val>
                                        </p:tav>
                                      </p:tavLst>
                                    </p:anim>
                                    <p:anim calcmode="lin" valueType="num">
                                      <p:cBhvr additive="base">
                                        <p:cTn id="43"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45"/>
                                        </p:tgtEl>
                                        <p:attrNameLst>
                                          <p:attrName>style.visibility</p:attrName>
                                        </p:attrNameLst>
                                      </p:cBhvr>
                                      <p:to>
                                        <p:strVal val="visible"/>
                                      </p:to>
                                    </p:set>
                                    <p:anim calcmode="lin" valueType="num">
                                      <p:cBhvr additive="base">
                                        <p:cTn id="48" dur="500" fill="hold"/>
                                        <p:tgtEl>
                                          <p:spTgt spid="345"/>
                                        </p:tgtEl>
                                        <p:attrNameLst>
                                          <p:attrName>ppt_x</p:attrName>
                                        </p:attrNameLst>
                                      </p:cBhvr>
                                      <p:tavLst>
                                        <p:tav tm="0">
                                          <p:val>
                                            <p:strVal val="#ppt_x"/>
                                          </p:val>
                                        </p:tav>
                                        <p:tav tm="100000">
                                          <p:val>
                                            <p:strVal val="#ppt_x"/>
                                          </p:val>
                                        </p:tav>
                                      </p:tavLst>
                                    </p:anim>
                                    <p:anim calcmode="lin" valueType="num">
                                      <p:cBhvr additive="base">
                                        <p:cTn id="49" dur="500" fill="hold"/>
                                        <p:tgtEl>
                                          <p:spTgt spid="34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50">
                                            <p:txEl>
                                              <p:pRg st="0" end="0"/>
                                            </p:txEl>
                                          </p:spTgt>
                                        </p:tgtEl>
                                        <p:attrNameLst>
                                          <p:attrName>style.visibility</p:attrName>
                                        </p:attrNameLst>
                                      </p:cBhvr>
                                      <p:to>
                                        <p:strVal val="visible"/>
                                      </p:to>
                                    </p:set>
                                    <p:anim calcmode="lin" valueType="num">
                                      <p:cBhvr additive="base">
                                        <p:cTn id="54" dur="500" fill="hold"/>
                                        <p:tgtEl>
                                          <p:spTgt spid="35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6"/>
                                        </p:tgtEl>
                                        <p:attrNameLst>
                                          <p:attrName>style.visibility</p:attrName>
                                        </p:attrNameLst>
                                      </p:cBhvr>
                                      <p:to>
                                        <p:strVal val="visible"/>
                                      </p:to>
                                    </p:set>
                                    <p:animEffect transition="in" filter="dissolve">
                                      <p:cBhvr>
                                        <p:cTn id="60" dur="500"/>
                                        <p:tgtEl>
                                          <p:spTgt spid="346"/>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48"/>
                                        </p:tgtEl>
                                        <p:attrNameLst>
                                          <p:attrName>style.visibility</p:attrName>
                                        </p:attrNameLst>
                                      </p:cBhvr>
                                      <p:to>
                                        <p:strVal val="visible"/>
                                      </p:to>
                                    </p:set>
                                    <p:animEffect transition="in" filter="dissolve">
                                      <p:cBhvr>
                                        <p:cTn id="65"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5" grpId="0" animBg="1"/>
      <p:bldP spid="343" grpId="0" animBg="1"/>
      <p:bldP spid="344" grpId="0" animBg="1"/>
      <p:bldP spid="345" grpId="0" animBg="1"/>
      <p:bldP spid="346" grpId="0" animBg="1"/>
      <p:bldP spid="34" grpId="0" animBg="1"/>
      <p:bldP spid="348" grpId="0" animBg="1"/>
      <p:bldP spid="35" grpId="0" animBg="1"/>
    </p:bldLst>
  </p:timing>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A67AA"/>
      </a:accent1>
      <a:accent2>
        <a:srgbClr val="293A5F"/>
      </a:accent2>
      <a:accent3>
        <a:srgbClr val="202C49"/>
      </a:accent3>
      <a:accent4>
        <a:srgbClr val="161F33"/>
      </a:accent4>
      <a:accent5>
        <a:srgbClr val="0D121D"/>
      </a:accent5>
      <a:accent6>
        <a:srgbClr val="03040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A67AA"/>
      </a:accent1>
      <a:accent2>
        <a:srgbClr val="293A5F"/>
      </a:accent2>
      <a:accent3>
        <a:srgbClr val="202C49"/>
      </a:accent3>
      <a:accent4>
        <a:srgbClr val="161F33"/>
      </a:accent4>
      <a:accent5>
        <a:srgbClr val="0D121D"/>
      </a:accent5>
      <a:accent6>
        <a:srgbClr val="03040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3890</Words>
  <Application>WPS 演示</Application>
  <PresentationFormat>自定义</PresentationFormat>
  <Paragraphs>207</Paragraphs>
  <Slides>20</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Calibri</vt:lpstr>
      <vt:lpstr>Arial</vt:lpstr>
      <vt:lpstr>Century Gothic</vt:lpstr>
      <vt:lpstr>Times New Roman</vt:lpstr>
      <vt:lpstr>Times</vt:lpstr>
      <vt:lpstr>Times New Roman</vt:lpstr>
      <vt:lpstr>微软雅黑</vt:lpstr>
      <vt:lpstr>Georgia</vt:lpstr>
      <vt:lpstr>Helvetica</vt:lpstr>
      <vt:lpstr>Arial Unicode MS</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南山有谷堆</cp:lastModifiedBy>
  <cp:revision>103</cp:revision>
  <dcterms:created xsi:type="dcterms:W3CDTF">2020-11-12T02:13:59Z</dcterms:created>
  <dcterms:modified xsi:type="dcterms:W3CDTF">2020-11-12T02:18:20Z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