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7" r:id="rId3"/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7365" cy="9143365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1pPr>
    <a:lvl2pPr marL="2286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2pPr>
    <a:lvl3pPr marL="4572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3pPr>
    <a:lvl4pPr marL="6858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4pPr>
    <a:lvl5pPr marL="9144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5pPr>
    <a:lvl6pPr marL="11430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6pPr>
    <a:lvl7pPr marL="13716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7pPr>
    <a:lvl8pPr marL="16002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8pPr>
    <a:lvl9pPr marL="1600200" indent="0" algn="l" defTabSz="914400" fontAlgn="base" hangingPunct="0">
      <a:defRPr sz="240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2" autoAdjust="0"/>
    <p:restoredTop sz="99500"/>
  </p:normalViewPr>
  <p:slideViewPr>
    <p:cSldViewPr snapToGrid="0" snapToObjects="1">
      <p:cViewPr varScale="1">
        <p:scale>
          <a:sx n="39" d="100"/>
          <a:sy n="39" d="100"/>
        </p:scale>
        <p:origin x="0" y="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0" y="0"/>
      </p:cViewPr>
      <p:guideLst/>
    </p:cSldViewPr>
  </p:notesViewPr>
  <p:gridSpacing cx="72009" cy="7200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69" name="文本占位符 68"/>
          <p:cNvSpPr>
            <a:spLocks noGrp="1"/>
          </p:cNvSpPr>
          <p:nvPr>
            <p:ph type="body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/>
            <a:r>
              <a:rPr lang="zh-CN" altLang="en-US"/>
              <a:t>单击此处编辑母版文本样式</a:t>
            </a:r>
            <a:endParaRPr lang="en-US" altLang="zh-CN"/>
          </a:p>
          <a:p>
            <a:pPr marL="457200" lvl="1" indent="0"/>
            <a:r>
              <a:rPr lang="zh-CN" altLang="en-US"/>
              <a:t>第二级</a:t>
            </a:r>
            <a:endParaRPr lang="en-US" altLang="zh-CN"/>
          </a:p>
          <a:p>
            <a:pPr marL="914400" lvl="2" indent="0"/>
            <a:r>
              <a:rPr lang="zh-CN" altLang="en-US"/>
              <a:t>第三级</a:t>
            </a:r>
            <a:endParaRPr lang="en-US" altLang="zh-CN"/>
          </a:p>
          <a:p>
            <a:pPr marL="1371600" lvl="3" indent="0"/>
            <a:r>
              <a:rPr lang="zh-CN" altLang="en-US"/>
              <a:t>第四级</a:t>
            </a:r>
            <a:endParaRPr lang="en-US" altLang="zh-CN"/>
          </a:p>
          <a:p>
            <a:pPr marL="1828800" lvl="4" indent="0"/>
            <a:r>
              <a:rPr lang="zh-CN" altLang="en-US"/>
              <a:t>第五级</a:t>
            </a:r>
            <a:endParaRPr lang="en-US" altLang="zh-CN"/>
          </a:p>
          <a:p>
            <a:pPr marL="2286000" lvl="5" indent="0"/>
            <a:r>
              <a:rPr lang="zh-CN" altLang="en-US"/>
              <a:t>第六级</a:t>
            </a:r>
            <a:endParaRPr lang="en-US" altLang="zh-CN"/>
          </a:p>
          <a:p>
            <a:pPr marL="2743200" lvl="6" indent="0"/>
            <a:r>
              <a:rPr lang="zh-CN" altLang="en-US"/>
              <a:t>第七级</a:t>
            </a:r>
            <a:endParaRPr lang="en-US" altLang="zh-CN"/>
          </a:p>
          <a:p>
            <a:pPr marL="3200400" lvl="7" indent="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70" name="页眉占位符"/>
          <p:cNvSpPr>
            <a:spLocks noGrp="1"/>
          </p:cNvSpPr>
          <p:nvPr>
            <p:ph type="hdr"/>
          </p:nvPr>
        </p:nvSpPr>
        <p:spPr>
          <a:xfrm>
            <a:off x="0" y="0"/>
            <a:ext cx="2973555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t" anchorCtr="0">
            <a:noAutofit/>
          </a:bodyPr>
          <a:lstStyle>
            <a:lvl1pPr marL="0" indent="0" algn="l" defTabSz="914400" fontAlgn="base" hangingPunct="0">
              <a:buNone/>
              <a:defRPr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1" name="日期占位符"/>
          <p:cNvSpPr>
            <a:spLocks noGrp="1"/>
          </p:cNvSpPr>
          <p:nvPr>
            <p:ph type="dt" idx="10"/>
          </p:nvPr>
        </p:nvSpPr>
        <p:spPr>
          <a:xfrm>
            <a:off x="3884340" y="0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t" anchorCtr="0">
            <a:noAutofit/>
          </a:bodyPr>
          <a:lstStyle>
            <a:lvl1pPr marL="0" indent="0" algn="r" defTabSz="914400" fontAlgn="base" hangingPunct="0">
              <a:defRPr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2" name="页脚占位符"/>
          <p:cNvSpPr>
            <a:spLocks noGrp="1"/>
          </p:cNvSpPr>
          <p:nvPr>
            <p:ph type="ftr" idx="11"/>
          </p:nvPr>
        </p:nvSpPr>
        <p:spPr>
          <a:xfrm>
            <a:off x="0" y="8686668"/>
            <a:ext cx="2973555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>
            <a:lvl1pPr marL="0" indent="0" algn="l" defTabSz="914400" fontAlgn="base" hangingPunct="0">
              <a:buNone/>
              <a:defRPr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3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>
            <a:lvl1pPr marL="0" indent="0" algn="r" defTabSz="914400" fontAlgn="base" hangingPunct="0">
              <a:buNone/>
              <a:defRPr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1pPr>
    <a:lvl2pPr marL="4572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2pPr>
    <a:lvl3pPr marL="9144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3pPr>
    <a:lvl4pPr marL="13716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4pPr>
    <a:lvl5pPr marL="18288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5pPr>
    <a:lvl6pPr marL="22860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6pPr>
    <a:lvl7pPr marL="27432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7pPr>
    <a:lvl8pPr marL="32004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8pPr>
    <a:lvl9pPr marL="3200400" indent="0" algn="l" defTabSz="914400" fontAlgn="base" hangingPunct="0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0" cap="none" spc="0" baseline="0">
        <a:solidFill>
          <a:schemeClr val="tx1"/>
        </a:solidFill>
        <a:latin typeface="Times New Roman" panose="02020603050405020304" charset="0"/>
        <a:ea typeface="宋体" panose="02010600030101010101" pitchFamily="2" charset="-122"/>
        <a:cs typeface="Times New Roman" panose="0202060305040502030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灯片图像占位符 78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80" name="文本占位符 79"/>
          <p:cNvSpPr>
            <a:spLocks noGrp="1"/>
          </p:cNvSpPr>
          <p:nvPr>
            <p:ph type="body" idx="1"/>
          </p:nvPr>
        </p:nvSpPr>
        <p:spPr>
          <a:xfrm>
            <a:off x="685789" y="4397760"/>
            <a:ext cx="5486313" cy="361399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81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幻灯片图像占位符 217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19" name="文本占位符 218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20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幻灯片图像占位符 247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49" name="文本占位符 248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50" name="编号占位符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1" name="日期占位符"/>
          <p:cNvSpPr>
            <a:spLocks noGrp="1"/>
          </p:cNvSpPr>
          <p:nvPr>
            <p:ph type="dt"/>
          </p:nvPr>
        </p:nvSpPr>
        <p:spPr>
          <a:xfrm>
            <a:off x="3884613" y="0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t" anchorCtr="0">
            <a:noAutofit/>
          </a:bodyPr>
          <a:lstStyle/>
          <a:p>
            <a:pPr>
              <a:buNone/>
            </a:pPr>
            <a:fld id="{CAD2D6BD-DE1B-4B5F-8B41-2702339687B9}" type="datetime5">
              <a:rPr lang="zh-CN" altLang="en-US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幻灯片图像占位符 258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60" name="文本占位符 259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61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幻灯片图像占位符 264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66" name="文本占位符 265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67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幻灯片图像占位符 271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73" name="文本占位符 272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74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幻灯片图像占位符 279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81" name="文本占位符 280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82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幻灯片图像占位符 284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86" name="文本占位符 285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87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幻灯片图像占位符 289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91" name="文本占位符 290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92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幻灯片图像占位符 294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96" name="文本占位符 295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97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幻灯片图像占位符 302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304" name="文本占位符 303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305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幻灯片图像占位符 83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85" name="文本占位符 84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86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幻灯片图像占位符 308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310" name="文本占位符 309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311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幻灯片图像占位符 317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319" name="文本占位符 318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320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幻灯片图像占位符 88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90" name="文本占位符 89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91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幻灯片图像占位符 107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09" name="文本占位符 108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10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幻灯片图像占位符 130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32" name="文本占位符 131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33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幻灯片图像占位符 158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60" name="文本占位符 159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61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幻灯片图像占位符 184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86" name="文本占位符 185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87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幻灯片图像占位符 192"/>
          <p:cNvSpPr>
            <a:spLocks noGrp="1"/>
          </p:cNvSpPr>
          <p:nvPr>
            <p:ph type="sldImg"/>
          </p:nvPr>
        </p:nvSpPr>
        <p:spPr>
          <a:xfrm>
            <a:off x="680950" y="1142982"/>
            <a:ext cx="5495992" cy="30914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194" name="文本占位符 193"/>
          <p:cNvSpPr>
            <a:spLocks noGrp="1"/>
          </p:cNvSpPr>
          <p:nvPr>
            <p:ph type="body" idx="1"/>
          </p:nvPr>
        </p:nvSpPr>
        <p:spPr>
          <a:xfrm>
            <a:off x="685789" y="4397762"/>
            <a:ext cx="5486313" cy="361400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195" name="编号占位符"/>
          <p:cNvSpPr>
            <a:spLocks noGrp="1"/>
          </p:cNvSpPr>
          <p:nvPr>
            <p:ph type="sldNum" idx="12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幻灯片图像占位符 209"/>
          <p:cNvSpPr>
            <a:spLocks noGrp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211" name="文本占位符 210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endParaRPr lang="zh-CN" altLang="en-US"/>
          </a:p>
        </p:txBody>
      </p:sp>
      <p:sp>
        <p:nvSpPr>
          <p:cNvPr id="212" name="日期占位符"/>
          <p:cNvSpPr>
            <a:spLocks noGrp="1"/>
          </p:cNvSpPr>
          <p:nvPr>
            <p:ph type="dt"/>
          </p:nvPr>
        </p:nvSpPr>
        <p:spPr>
          <a:xfrm>
            <a:off x="3884613" y="0"/>
            <a:ext cx="2971799" cy="4587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t" anchorCtr="0">
            <a:noAutofit/>
          </a:bodyPr>
          <a:lstStyle/>
          <a:p>
            <a:pPr>
              <a:buNone/>
            </a:pPr>
            <a:fld id="{CAD2D6BD-DE1B-4B5F-8B41-2702339687B9}" type="datetime5">
              <a:rPr lang="zh-CN" altLang="en-US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3" name="编号占位符"/>
          <p:cNvSpPr>
            <a:spLocks noGrp="1"/>
          </p:cNvSpPr>
          <p:nvPr>
            <p:ph type="sldNum"/>
          </p:nvPr>
        </p:nvSpPr>
        <p:spPr>
          <a:xfrm>
            <a:off x="3884340" y="8686668"/>
            <a:ext cx="2973554" cy="457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b" anchorCtr="0">
            <a:noAutofit/>
          </a:bodyPr>
          <a:lstStyle/>
          <a:p>
            <a:fld id="{CAD2D6BD-DE1B-4B5F-8B41-2702339687B9}" type="slidenum">
              <a:rPr lang="en-US" altLang="zh-CN" sz="12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</a:fld>
            <a:endParaRPr lang="zh-CN" altLang="en-US" sz="12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"/>
          <p:cNvSpPr>
            <a:spLocks noGrp="1"/>
          </p:cNvSpPr>
          <p:nvPr>
            <p:ph type="ctrTitle"/>
          </p:nvPr>
        </p:nvSpPr>
        <p:spPr>
          <a:xfrm>
            <a:off x="1522760" y="1123182"/>
            <a:ext cx="9143771" cy="238676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anchor="b" anchorCtr="0">
            <a:noAutofit/>
          </a:bodyPr>
          <a:lstStyle>
            <a:lvl1pPr marL="0" indent="0" algn="ctr" defTabSz="914400" fontAlgn="base" hangingPunct="0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文本"/>
          <p:cNvSpPr>
            <a:spLocks noGrp="1"/>
          </p:cNvSpPr>
          <p:nvPr>
            <p:ph type="subTitle" idx="1"/>
          </p:nvPr>
        </p:nvSpPr>
        <p:spPr>
          <a:xfrm>
            <a:off x="1522760" y="3603545"/>
            <a:ext cx="9143771" cy="1655974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algn="ctr" defTabSz="914400" fontAlgn="base" hangingPunct="0">
              <a:buNone/>
              <a:defRPr sz="2400"/>
            </a:lvl1pPr>
            <a:lvl2pPr marL="457200" indent="0" algn="ctr" defTabSz="914400" fontAlgn="base" hangingPunct="0">
              <a:buNone/>
              <a:defRPr sz="2000"/>
            </a:lvl2pPr>
            <a:lvl3pPr marL="914400" indent="0" algn="ctr" defTabSz="914400" fontAlgn="base" hangingPunct="0">
              <a:buNone/>
              <a:defRPr sz="1800"/>
            </a:lvl3pPr>
            <a:lvl4pPr marL="1371600" indent="0" algn="ctr" defTabSz="914400" fontAlgn="base" hangingPunct="0">
              <a:buNone/>
              <a:defRPr sz="1800"/>
            </a:lvl4pPr>
            <a:lvl5pPr marL="1828800" indent="0" algn="ctr" defTabSz="914400" fontAlgn="base" hangingPunct="0">
              <a:buNone/>
              <a:defRPr sz="1800"/>
            </a:lvl5pPr>
            <a:lvl6pPr marL="2222500" indent="0" algn="ctr" defTabSz="914400" fontAlgn="base" hangingPunct="0">
              <a:buNone/>
              <a:defRPr sz="1800"/>
            </a:lvl6pPr>
            <a:lvl7pPr marL="2654300" indent="0" algn="ctr" defTabSz="914400" fontAlgn="base" hangingPunct="0">
              <a:buNone/>
              <a:defRPr sz="1800"/>
            </a:lvl7pPr>
            <a:lvl8pPr marL="3048000" indent="0" algn="ctr" defTabSz="914400" fontAlgn="base" hangingPunct="0">
              <a:buNone/>
              <a:defRPr sz="1800"/>
            </a:lvl8pPr>
            <a:lvl9pPr marL="3048000" indent="0" algn="ctr" defTabSz="914400" fontAlgn="base" hangingPunct="0">
              <a:buNone/>
              <a:defRPr sz="1800"/>
            </a:lvl9pPr>
          </a:lstStyle>
          <a:p>
            <a:pPr marL="0" indent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9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10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11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与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"/>
          <p:cNvSpPr>
            <a:spLocks noGrp="1"/>
          </p:cNvSpPr>
          <p:nvPr>
            <p:ph type="title"/>
          </p:nvPr>
        </p:nvSpPr>
        <p:spPr>
          <a:xfrm>
            <a:off x="838778" y="363594"/>
            <a:ext cx="10515336" cy="1324778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/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6" name="竖排文字占位符"/>
          <p:cNvSpPr>
            <a:spLocks noGrp="1"/>
          </p:cNvSpPr>
          <p:nvPr>
            <p:ph type="body" orient="vert" idx="1"/>
          </p:nvPr>
        </p:nvSpPr>
        <p:spPr>
          <a:xfrm>
            <a:off x="838778" y="1825172"/>
            <a:ext cx="10515336" cy="435233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vert="eaVert">
            <a:noAutofit/>
          </a:bodyPr>
          <a:lstStyle>
            <a:lvl1pPr marL="231140" indent="-231140" defTabSz="914400" fontAlgn="base" hangingPunct="0"/>
            <a:lvl2pPr marL="688340" indent="-231140" defTabSz="914400" fontAlgn="base" hangingPunct="0"/>
            <a:lvl3pPr marL="1145540" indent="-231140" defTabSz="914400" fontAlgn="base" hangingPunct="0"/>
            <a:lvl4pPr marL="1602740" indent="-231140" defTabSz="914400" fontAlgn="base" hangingPunct="0"/>
            <a:lvl5pPr marL="2059940" indent="-231140" defTabSz="914400" fontAlgn="base" hangingPunct="0"/>
            <a:lvl6pPr marL="2453640" indent="-231140" defTabSz="914400" fontAlgn="base" hangingPunct="0"/>
            <a:lvl7pPr marL="2885440" indent="-231140" defTabSz="914400" fontAlgn="base" hangingPunct="0"/>
            <a:lvl8pPr marL="3279140" indent="-231140" defTabSz="914400" fontAlgn="base" hangingPunct="0"/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57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58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59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竖排标题"/>
          <p:cNvSpPr>
            <a:spLocks noGrp="1"/>
          </p:cNvSpPr>
          <p:nvPr>
            <p:ph type="title" orient="vert"/>
          </p:nvPr>
        </p:nvSpPr>
        <p:spPr>
          <a:xfrm>
            <a:off x="8726182" y="363594"/>
            <a:ext cx="2627933" cy="5810311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vert="eaVert">
            <a:noAutofit/>
          </a:bodyPr>
          <a:lstStyle>
            <a:lvl1pPr marL="0" indent="0" defTabSz="914400" fontAlgn="base" hangingPunct="0"/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" name="竖排文字占位符"/>
          <p:cNvSpPr>
            <a:spLocks noGrp="1"/>
          </p:cNvSpPr>
          <p:nvPr>
            <p:ph type="body" orient="vert" idx="1"/>
          </p:nvPr>
        </p:nvSpPr>
        <p:spPr>
          <a:xfrm>
            <a:off x="838778" y="363594"/>
            <a:ext cx="7732605" cy="5810311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vert="eaVert">
            <a:noAutofit/>
          </a:bodyPr>
          <a:lstStyle>
            <a:lvl1pPr marL="231140" indent="-231140" defTabSz="914400" fontAlgn="base" hangingPunct="0"/>
            <a:lvl2pPr marL="688340" indent="-231140" defTabSz="914400" fontAlgn="base" hangingPunct="0"/>
            <a:lvl3pPr marL="1145540" indent="-231140" defTabSz="914400" fontAlgn="base" hangingPunct="0"/>
            <a:lvl4pPr marL="1602740" indent="-231140" defTabSz="914400" fontAlgn="base" hangingPunct="0"/>
            <a:lvl5pPr marL="2059940" indent="-231140" defTabSz="914400" fontAlgn="base" hangingPunct="0"/>
            <a:lvl6pPr marL="2453640" indent="-231140" defTabSz="914400" fontAlgn="base" hangingPunct="0"/>
            <a:lvl7pPr marL="2885440" indent="-231140" defTabSz="914400" fontAlgn="base" hangingPunct="0"/>
            <a:lvl8pPr marL="3279140" indent="-231140" defTabSz="914400" fontAlgn="base" hangingPunct="0"/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62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63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64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日期占位符"/>
          <p:cNvSpPr>
            <a:spLocks noGrp="1"/>
          </p:cNvSpPr>
          <p:nvPr>
            <p:ph type="dt" idx="10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>
            <a:noAutofit/>
          </a:bodyPr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66" name="页脚占位符"/>
          <p:cNvSpPr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>
            <a:noAutofit/>
          </a:bodyPr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67" name="编号占位符"/>
          <p:cNvSpPr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lIns="91440" tIns="45720" rIns="91440" bIns="45720">
            <a:noAutofit/>
          </a:bodyPr>
          <a:lstStyle/>
          <a:p>
            <a:pPr marL="0" indent="0"/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"/>
          <p:cNvSpPr>
            <a:spLocks noGrp="1"/>
          </p:cNvSpPr>
          <p:nvPr>
            <p:ph type="title"/>
          </p:nvPr>
        </p:nvSpPr>
        <p:spPr>
          <a:xfrm>
            <a:off x="838778" y="363594"/>
            <a:ext cx="10515336" cy="1324778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/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" name="内容占位符"/>
          <p:cNvSpPr>
            <a:spLocks noGrp="1"/>
          </p:cNvSpPr>
          <p:nvPr>
            <p:ph idx="1"/>
          </p:nvPr>
        </p:nvSpPr>
        <p:spPr>
          <a:xfrm>
            <a:off x="838778" y="1825172"/>
            <a:ext cx="10515336" cy="435233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231140" indent="-231140" defTabSz="914400" fontAlgn="base" hangingPunct="0"/>
            <a:lvl2pPr marL="688340" indent="-231140" defTabSz="914400" fontAlgn="base" hangingPunct="0"/>
            <a:lvl3pPr marL="1145540" indent="-231140" defTabSz="914400" fontAlgn="base" hangingPunct="0"/>
            <a:lvl4pPr marL="1602740" indent="-231140" defTabSz="914400" fontAlgn="base" hangingPunct="0"/>
            <a:lvl5pPr marL="2059940" indent="-231140" defTabSz="914400" fontAlgn="base" hangingPunct="0"/>
            <a:lvl6pPr marL="2453640" indent="-231140" defTabSz="914400" fontAlgn="base" hangingPunct="0"/>
            <a:lvl7pPr marL="2885440" indent="-231140" defTabSz="914400" fontAlgn="base" hangingPunct="0"/>
            <a:lvl8pPr marL="3279140" indent="-231140" defTabSz="914400" fontAlgn="base" hangingPunct="0"/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14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15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16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"/>
          <p:cNvSpPr>
            <a:spLocks noGrp="1"/>
          </p:cNvSpPr>
          <p:nvPr>
            <p:ph type="title"/>
          </p:nvPr>
        </p:nvSpPr>
        <p:spPr>
          <a:xfrm>
            <a:off x="831579" y="1709974"/>
            <a:ext cx="10515338" cy="2851156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anchor="b" anchorCtr="0">
            <a:noAutofit/>
          </a:bodyPr>
          <a:lstStyle>
            <a:lvl1pPr marL="0" indent="0" defTabSz="914400" fontAlgn="base" hangingPunct="0">
              <a:defRPr sz="6000"/>
            </a:lvl1pPr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8" name="文本"/>
          <p:cNvSpPr>
            <a:spLocks noGrp="1"/>
          </p:cNvSpPr>
          <p:nvPr>
            <p:ph type="body" idx="1"/>
          </p:nvPr>
        </p:nvSpPr>
        <p:spPr>
          <a:xfrm>
            <a:off x="831579" y="4589930"/>
            <a:ext cx="10515338" cy="1501177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buNone/>
              <a:defRPr sz="2400"/>
            </a:lvl1pPr>
            <a:lvl2pPr marL="457200" indent="0" defTabSz="914400" fontAlgn="base" hangingPunct="0">
              <a:buNone/>
              <a:defRPr sz="2000"/>
            </a:lvl2pPr>
            <a:lvl3pPr marL="914400" indent="0" defTabSz="914400" fontAlgn="base" hangingPunct="0">
              <a:buNone/>
              <a:defRPr sz="1800"/>
            </a:lvl3pPr>
            <a:lvl4pPr marL="1371600" indent="0" defTabSz="914400" fontAlgn="base" hangingPunct="0">
              <a:buNone/>
              <a:defRPr sz="1600"/>
            </a:lvl4pPr>
            <a:lvl5pPr marL="1828800" indent="0" defTabSz="914400" fontAlgn="base" hangingPunct="0">
              <a:buNone/>
              <a:defRPr sz="1600"/>
            </a:lvl5pPr>
            <a:lvl6pPr marL="2222500" indent="0" defTabSz="914400" fontAlgn="base" hangingPunct="0">
              <a:buNone/>
              <a:defRPr sz="1600"/>
            </a:lvl6pPr>
            <a:lvl7pPr marL="2654300" indent="0" defTabSz="914400" fontAlgn="base" hangingPunct="0">
              <a:buNone/>
              <a:defRPr sz="1600"/>
            </a:lvl7pPr>
            <a:lvl8pPr marL="3048000" indent="0" defTabSz="914400" fontAlgn="base" hangingPunct="0">
              <a:buNone/>
              <a:defRPr sz="1600"/>
            </a:lvl8pPr>
            <a:lvl9pPr marL="3048000" indent="0" defTabSz="914400" fontAlgn="base" hangingPunct="0">
              <a:buNone/>
              <a:defRPr sz="1600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9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20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21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"/>
          <p:cNvSpPr>
            <a:spLocks noGrp="1"/>
          </p:cNvSpPr>
          <p:nvPr>
            <p:ph type="title"/>
          </p:nvPr>
        </p:nvSpPr>
        <p:spPr>
          <a:xfrm>
            <a:off x="838778" y="363594"/>
            <a:ext cx="10515336" cy="1324778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/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3" name="内容占位符"/>
          <p:cNvSpPr>
            <a:spLocks noGrp="1"/>
          </p:cNvSpPr>
          <p:nvPr>
            <p:ph idx="1"/>
          </p:nvPr>
        </p:nvSpPr>
        <p:spPr>
          <a:xfrm>
            <a:off x="838778" y="1825172"/>
            <a:ext cx="5180270" cy="435233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231140" indent="-231140" defTabSz="914400" fontAlgn="base" hangingPunct="0"/>
            <a:lvl2pPr marL="688340" indent="-231140" defTabSz="914400" fontAlgn="base" hangingPunct="0"/>
            <a:lvl3pPr marL="1145540" indent="-231140" defTabSz="914400" fontAlgn="base" hangingPunct="0"/>
            <a:lvl4pPr marL="1602740" indent="-231140" defTabSz="914400" fontAlgn="base" hangingPunct="0"/>
            <a:lvl5pPr marL="2059940" indent="-231140" defTabSz="914400" fontAlgn="base" hangingPunct="0"/>
            <a:lvl6pPr marL="2453640" indent="-231140" defTabSz="914400" fontAlgn="base" hangingPunct="0"/>
            <a:lvl7pPr marL="2885440" indent="-231140" defTabSz="914400" fontAlgn="base" hangingPunct="0"/>
            <a:lvl8pPr marL="3279140" indent="-231140" defTabSz="914400" fontAlgn="base" hangingPunct="0"/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24" name="内容占位符"/>
          <p:cNvSpPr>
            <a:spLocks noGrp="1"/>
          </p:cNvSpPr>
          <p:nvPr>
            <p:ph idx="2"/>
          </p:nvPr>
        </p:nvSpPr>
        <p:spPr>
          <a:xfrm>
            <a:off x="6173845" y="1825172"/>
            <a:ext cx="5180270" cy="435233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231140" indent="-231140" defTabSz="914400" fontAlgn="base" hangingPunct="0"/>
            <a:lvl2pPr marL="688340" indent="-231140" defTabSz="914400" fontAlgn="base" hangingPunct="0"/>
            <a:lvl3pPr marL="1145540" indent="-231140" defTabSz="914400" fontAlgn="base" hangingPunct="0"/>
            <a:lvl4pPr marL="1602740" indent="-231140" defTabSz="914400" fontAlgn="base" hangingPunct="0"/>
            <a:lvl5pPr marL="2059940" indent="-231140" defTabSz="914400" fontAlgn="base" hangingPunct="0"/>
            <a:lvl6pPr marL="2453640" indent="-231140" defTabSz="914400" fontAlgn="base" hangingPunct="0"/>
            <a:lvl7pPr marL="2885440" indent="-231140" defTabSz="914400" fontAlgn="base" hangingPunct="0"/>
            <a:lvl8pPr marL="3279140" indent="-231140" defTabSz="914400" fontAlgn="base" hangingPunct="0"/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25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26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27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title"/>
          </p:nvPr>
        </p:nvSpPr>
        <p:spPr>
          <a:xfrm>
            <a:off x="838778" y="363594"/>
            <a:ext cx="10515336" cy="1324778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/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9" name="文本"/>
          <p:cNvSpPr>
            <a:spLocks noGrp="1"/>
          </p:cNvSpPr>
          <p:nvPr>
            <p:ph type="body" idx="1"/>
          </p:nvPr>
        </p:nvSpPr>
        <p:spPr>
          <a:xfrm>
            <a:off x="838778" y="1681174"/>
            <a:ext cx="5158670" cy="824387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anchor="b" anchorCtr="0">
            <a:noAutofit/>
          </a:bodyPr>
          <a:lstStyle>
            <a:lvl1pPr marL="0" indent="0" defTabSz="914400" fontAlgn="base" hangingPunct="0">
              <a:buNone/>
              <a:defRPr sz="2400" b="1"/>
            </a:lvl1pPr>
            <a:lvl2pPr marL="457200" indent="0" defTabSz="914400" fontAlgn="base" hangingPunct="0">
              <a:buNone/>
              <a:defRPr sz="2000" b="1"/>
            </a:lvl2pPr>
            <a:lvl3pPr marL="914400" indent="0" defTabSz="914400" fontAlgn="base" hangingPunct="0">
              <a:buNone/>
              <a:defRPr sz="1800" b="1"/>
            </a:lvl3pPr>
            <a:lvl4pPr marL="1371600" indent="0" defTabSz="914400" fontAlgn="base" hangingPunct="0">
              <a:buNone/>
              <a:defRPr sz="1600" b="1"/>
            </a:lvl4pPr>
            <a:lvl5pPr marL="1828800" indent="0" defTabSz="914400" fontAlgn="base" hangingPunct="0">
              <a:buNone/>
              <a:defRPr sz="1600" b="1"/>
            </a:lvl5pPr>
            <a:lvl6pPr marL="2222500" indent="0" defTabSz="914400" fontAlgn="base" hangingPunct="0">
              <a:buNone/>
              <a:defRPr sz="1600" b="1"/>
            </a:lvl6pPr>
            <a:lvl7pPr marL="2654300" indent="0" defTabSz="914400" fontAlgn="base" hangingPunct="0">
              <a:buNone/>
              <a:defRPr sz="1600" b="1"/>
            </a:lvl7pPr>
            <a:lvl8pPr marL="3048000" indent="0" defTabSz="914400" fontAlgn="base" hangingPunct="0">
              <a:buNone/>
              <a:defRPr sz="1600" b="1"/>
            </a:lvl8pPr>
            <a:lvl9pPr marL="3048000" indent="0" defTabSz="914400" fontAlgn="base" hangingPunct="0">
              <a:buNone/>
              <a:defRPr sz="1600" b="1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内容占位符"/>
          <p:cNvSpPr>
            <a:spLocks noGrp="1"/>
          </p:cNvSpPr>
          <p:nvPr>
            <p:ph idx="2"/>
          </p:nvPr>
        </p:nvSpPr>
        <p:spPr>
          <a:xfrm>
            <a:off x="838778" y="2505562"/>
            <a:ext cx="5158670" cy="368634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231140" indent="-231140" defTabSz="914400" fontAlgn="base" hangingPunct="0"/>
            <a:lvl2pPr marL="688340" indent="-231140" defTabSz="914400" fontAlgn="base" hangingPunct="0"/>
            <a:lvl3pPr marL="1145540" indent="-231140" defTabSz="914400" fontAlgn="base" hangingPunct="0"/>
            <a:lvl4pPr marL="1602740" indent="-231140" defTabSz="914400" fontAlgn="base" hangingPunct="0"/>
            <a:lvl5pPr marL="2059940" indent="-231140" defTabSz="914400" fontAlgn="base" hangingPunct="0"/>
            <a:lvl6pPr marL="2453640" indent="-231140" defTabSz="914400" fontAlgn="base" hangingPunct="0"/>
            <a:lvl7pPr marL="2885440" indent="-231140" defTabSz="914400" fontAlgn="base" hangingPunct="0"/>
            <a:lvl8pPr marL="3279140" indent="-231140" defTabSz="914400" fontAlgn="base" hangingPunct="0"/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31" name="文本"/>
          <p:cNvSpPr>
            <a:spLocks noGrp="1"/>
          </p:cNvSpPr>
          <p:nvPr>
            <p:ph type="body" idx="3"/>
          </p:nvPr>
        </p:nvSpPr>
        <p:spPr>
          <a:xfrm>
            <a:off x="6173845" y="1681174"/>
            <a:ext cx="5183869" cy="824387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anchor="b" anchorCtr="0">
            <a:noAutofit/>
          </a:bodyPr>
          <a:lstStyle>
            <a:lvl1pPr marL="0" indent="0" defTabSz="914400" fontAlgn="base" hangingPunct="0">
              <a:buNone/>
              <a:defRPr sz="2400" b="1"/>
            </a:lvl1pPr>
            <a:lvl2pPr marL="457200" indent="0" defTabSz="914400" fontAlgn="base" hangingPunct="0">
              <a:buNone/>
              <a:defRPr sz="2000" b="1"/>
            </a:lvl2pPr>
            <a:lvl3pPr marL="914400" indent="0" defTabSz="914400" fontAlgn="base" hangingPunct="0">
              <a:buNone/>
              <a:defRPr sz="1800" b="1"/>
            </a:lvl3pPr>
            <a:lvl4pPr marL="1371600" indent="0" defTabSz="914400" fontAlgn="base" hangingPunct="0">
              <a:buNone/>
              <a:defRPr sz="1600" b="1"/>
            </a:lvl4pPr>
            <a:lvl5pPr marL="1828800" indent="0" defTabSz="914400" fontAlgn="base" hangingPunct="0">
              <a:buNone/>
              <a:defRPr sz="1600" b="1"/>
            </a:lvl5pPr>
            <a:lvl6pPr marL="2222500" indent="0" defTabSz="914400" fontAlgn="base" hangingPunct="0">
              <a:buNone/>
              <a:defRPr sz="1600" b="1"/>
            </a:lvl6pPr>
            <a:lvl7pPr marL="2654300" indent="0" defTabSz="914400" fontAlgn="base" hangingPunct="0">
              <a:buNone/>
              <a:defRPr sz="1600" b="1"/>
            </a:lvl7pPr>
            <a:lvl8pPr marL="3048000" indent="0" defTabSz="914400" fontAlgn="base" hangingPunct="0">
              <a:buNone/>
              <a:defRPr sz="1600" b="1"/>
            </a:lvl8pPr>
            <a:lvl9pPr marL="3048000" indent="0" defTabSz="914400" fontAlgn="base" hangingPunct="0">
              <a:buNone/>
              <a:defRPr sz="1600" b="1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2" name="内容占位符"/>
          <p:cNvSpPr>
            <a:spLocks noGrp="1"/>
          </p:cNvSpPr>
          <p:nvPr>
            <p:ph idx="4"/>
          </p:nvPr>
        </p:nvSpPr>
        <p:spPr>
          <a:xfrm>
            <a:off x="6173845" y="2505562"/>
            <a:ext cx="5183869" cy="368634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231140" indent="-231140" defTabSz="914400" fontAlgn="base" hangingPunct="0"/>
            <a:lvl2pPr marL="688340" indent="-231140" defTabSz="914400" fontAlgn="base" hangingPunct="0"/>
            <a:lvl3pPr marL="1145540" indent="-231140" defTabSz="914400" fontAlgn="base" hangingPunct="0"/>
            <a:lvl4pPr marL="1602740" indent="-231140" defTabSz="914400" fontAlgn="base" hangingPunct="0"/>
            <a:lvl5pPr marL="2059940" indent="-231140" defTabSz="914400" fontAlgn="base" hangingPunct="0"/>
            <a:lvl6pPr marL="2453640" indent="-231140" defTabSz="914400" fontAlgn="base" hangingPunct="0"/>
            <a:lvl7pPr marL="2885440" indent="-231140" defTabSz="914400" fontAlgn="base" hangingPunct="0"/>
            <a:lvl8pPr marL="3279140" indent="-231140" defTabSz="914400" fontAlgn="base" hangingPunct="0"/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33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34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35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"/>
          <p:cNvSpPr>
            <a:spLocks noGrp="1"/>
          </p:cNvSpPr>
          <p:nvPr>
            <p:ph type="title"/>
          </p:nvPr>
        </p:nvSpPr>
        <p:spPr>
          <a:xfrm>
            <a:off x="838778" y="363594"/>
            <a:ext cx="10515336" cy="1324778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/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7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38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39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41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42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"/>
          <p:cNvSpPr>
            <a:spLocks noGrp="1"/>
          </p:cNvSpPr>
          <p:nvPr>
            <p:ph type="title"/>
          </p:nvPr>
        </p:nvSpPr>
        <p:spPr>
          <a:xfrm>
            <a:off x="838778" y="457193"/>
            <a:ext cx="3931101" cy="1601975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anchor="b" anchorCtr="0">
            <a:noAutofit/>
          </a:bodyPr>
          <a:lstStyle>
            <a:lvl1pPr marL="0" indent="0" defTabSz="914400" fontAlgn="base" hangingPunct="0">
              <a:defRPr sz="3200"/>
            </a:lvl1pPr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4" name="内容占位符"/>
          <p:cNvSpPr>
            <a:spLocks noGrp="1"/>
          </p:cNvSpPr>
          <p:nvPr>
            <p:ph idx="1"/>
          </p:nvPr>
        </p:nvSpPr>
        <p:spPr>
          <a:xfrm>
            <a:off x="5183869" y="986385"/>
            <a:ext cx="6173845" cy="4874326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231140" indent="-231140" defTabSz="914400" fontAlgn="base" hangingPunct="0">
              <a:defRPr sz="3200"/>
            </a:lvl1pPr>
            <a:lvl2pPr marL="688340" indent="-231140" defTabSz="914400" fontAlgn="base" hangingPunct="0">
              <a:defRPr sz="2800"/>
            </a:lvl2pPr>
            <a:lvl3pPr marL="1145540" indent="-231140" defTabSz="914400" fontAlgn="base" hangingPunct="0">
              <a:defRPr sz="2400"/>
            </a:lvl3pPr>
            <a:lvl4pPr marL="1602740" indent="-231140" defTabSz="914400" fontAlgn="base" hangingPunct="0">
              <a:defRPr sz="2000"/>
            </a:lvl4pPr>
            <a:lvl5pPr marL="2059940" indent="-231140" defTabSz="914400" fontAlgn="base" hangingPunct="0">
              <a:defRPr sz="2000"/>
            </a:lvl5pPr>
            <a:lvl6pPr marL="2453640" indent="-231140" defTabSz="914400" fontAlgn="base" hangingPunct="0">
              <a:defRPr sz="2000"/>
            </a:lvl6pPr>
            <a:lvl7pPr marL="2885440" indent="-231140" defTabSz="914400" fontAlgn="base" hangingPunct="0">
              <a:defRPr sz="2000"/>
            </a:lvl7pPr>
            <a:lvl8pPr marL="3279140" indent="-231140" defTabSz="914400" fontAlgn="base" hangingPunct="0">
              <a:defRPr sz="2000"/>
            </a:lvl8pPr>
          </a:lstStyle>
          <a:p>
            <a:pPr marL="231140" indent="-231140"/>
            <a:r>
              <a:rPr lang="zh-CN" altLang="en-US"/>
              <a:t>单击此处编辑母版文本样式</a:t>
            </a:r>
            <a:endParaRPr lang="en-US" altLang="zh-CN"/>
          </a:p>
          <a:p>
            <a:pPr marL="688340" lvl="1" indent="-231140"/>
            <a:r>
              <a:rPr lang="zh-CN" altLang="en-US"/>
              <a:t>第二级</a:t>
            </a:r>
            <a:endParaRPr lang="en-US" altLang="zh-CN"/>
          </a:p>
          <a:p>
            <a:pPr marL="1145540" lvl="2" indent="-231140"/>
            <a:r>
              <a:rPr lang="zh-CN" altLang="en-US"/>
              <a:t>第三级</a:t>
            </a:r>
            <a:endParaRPr lang="en-US" altLang="zh-CN"/>
          </a:p>
          <a:p>
            <a:pPr marL="1602740" lvl="3" indent="-231140"/>
            <a:r>
              <a:rPr lang="zh-CN" altLang="en-US"/>
              <a:t>第四级</a:t>
            </a:r>
            <a:endParaRPr lang="en-US" altLang="zh-CN"/>
          </a:p>
          <a:p>
            <a:pPr marL="2059940" lvl="4" indent="-231140"/>
            <a:r>
              <a:rPr lang="zh-CN" altLang="en-US"/>
              <a:t>第五级</a:t>
            </a:r>
            <a:endParaRPr lang="en-US" altLang="zh-CN"/>
          </a:p>
          <a:p>
            <a:pPr marL="2453640" lvl="5" indent="-231140"/>
            <a:r>
              <a:rPr lang="zh-CN" altLang="en-US"/>
              <a:t>第六级</a:t>
            </a:r>
            <a:endParaRPr lang="en-US" altLang="zh-CN"/>
          </a:p>
          <a:p>
            <a:pPr marL="2885440" lvl="6" indent="-231140"/>
            <a:r>
              <a:rPr lang="zh-CN" altLang="en-US"/>
              <a:t>第七级</a:t>
            </a:r>
            <a:endParaRPr lang="en-US" altLang="zh-CN"/>
          </a:p>
          <a:p>
            <a:pPr marL="3279140" lvl="7" indent="-231140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45" name="文本"/>
          <p:cNvSpPr>
            <a:spLocks noGrp="1"/>
          </p:cNvSpPr>
          <p:nvPr>
            <p:ph type="body" idx="2"/>
          </p:nvPr>
        </p:nvSpPr>
        <p:spPr>
          <a:xfrm>
            <a:off x="838778" y="2059168"/>
            <a:ext cx="3931101" cy="3812342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buNone/>
              <a:defRPr sz="1600"/>
            </a:lvl1pPr>
            <a:lvl2pPr marL="457200" indent="0" defTabSz="914400" fontAlgn="base" hangingPunct="0">
              <a:buNone/>
              <a:defRPr sz="1400"/>
            </a:lvl2pPr>
            <a:lvl3pPr marL="914400" indent="0" defTabSz="914400" fontAlgn="base" hangingPunct="0">
              <a:buNone/>
              <a:defRPr sz="1200"/>
            </a:lvl3pPr>
            <a:lvl4pPr marL="1371600" indent="0" defTabSz="914400" fontAlgn="base" hangingPunct="0">
              <a:buNone/>
              <a:defRPr sz="1000"/>
            </a:lvl4pPr>
            <a:lvl5pPr marL="1828800" indent="0" defTabSz="914400" fontAlgn="base" hangingPunct="0">
              <a:buNone/>
              <a:defRPr sz="1000"/>
            </a:lvl5pPr>
            <a:lvl6pPr marL="2222500" indent="0" defTabSz="914400" fontAlgn="base" hangingPunct="0">
              <a:buNone/>
              <a:defRPr sz="1000"/>
            </a:lvl6pPr>
            <a:lvl7pPr marL="2654300" indent="0" defTabSz="914400" fontAlgn="base" hangingPunct="0">
              <a:buNone/>
              <a:defRPr sz="1000"/>
            </a:lvl7pPr>
            <a:lvl8pPr marL="3048000" indent="0" defTabSz="914400" fontAlgn="base" hangingPunct="0">
              <a:buNone/>
              <a:defRPr sz="1000"/>
            </a:lvl8pPr>
            <a:lvl9pPr marL="3048000" indent="0" defTabSz="914400" fontAlgn="base" hangingPunct="0">
              <a:buNone/>
              <a:defRPr sz="1000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6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47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48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标题"/>
          <p:cNvSpPr>
            <a:spLocks noGrp="1"/>
          </p:cNvSpPr>
          <p:nvPr>
            <p:ph type="title"/>
          </p:nvPr>
        </p:nvSpPr>
        <p:spPr>
          <a:xfrm>
            <a:off x="838778" y="457193"/>
            <a:ext cx="3931101" cy="1601975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 anchor="b" anchorCtr="0">
            <a:noAutofit/>
          </a:bodyPr>
          <a:lstStyle>
            <a:lvl1pPr marL="0" indent="0" defTabSz="914400" fontAlgn="base" hangingPunct="0">
              <a:defRPr sz="3200"/>
            </a:lvl1pPr>
          </a:lstStyle>
          <a:p>
            <a:pPr mar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0" name="图片"/>
          <p:cNvSpPr>
            <a:spLocks noGrp="1"/>
          </p:cNvSpPr>
          <p:nvPr>
            <p:ph type="pic" idx="1"/>
          </p:nvPr>
        </p:nvSpPr>
        <p:spPr>
          <a:xfrm>
            <a:off x="5183869" y="986385"/>
            <a:ext cx="6173845" cy="4874326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p/>
        </p:txBody>
      </p:sp>
      <p:sp>
        <p:nvSpPr>
          <p:cNvPr id="51" name="文本"/>
          <p:cNvSpPr>
            <a:spLocks noGrp="1"/>
          </p:cNvSpPr>
          <p:nvPr>
            <p:ph type="body" idx="2"/>
          </p:nvPr>
        </p:nvSpPr>
        <p:spPr>
          <a:xfrm>
            <a:off x="838778" y="2059168"/>
            <a:ext cx="3931101" cy="3812342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buNone/>
              <a:defRPr sz="1600"/>
            </a:lvl1pPr>
            <a:lvl2pPr marL="457200" indent="0" defTabSz="914400" fontAlgn="base" hangingPunct="0">
              <a:buNone/>
              <a:defRPr sz="1400"/>
            </a:lvl2pPr>
            <a:lvl3pPr marL="914400" indent="0" defTabSz="914400" fontAlgn="base" hangingPunct="0">
              <a:buNone/>
              <a:defRPr sz="1200"/>
            </a:lvl3pPr>
            <a:lvl4pPr marL="1371600" indent="0" defTabSz="914400" fontAlgn="base" hangingPunct="0">
              <a:buNone/>
              <a:defRPr sz="1000"/>
            </a:lvl4pPr>
            <a:lvl5pPr marL="1828800" indent="0" defTabSz="914400" fontAlgn="base" hangingPunct="0">
              <a:buNone/>
              <a:defRPr sz="1000"/>
            </a:lvl5pPr>
            <a:lvl6pPr marL="2222500" indent="0" defTabSz="914400" fontAlgn="base" hangingPunct="0">
              <a:buNone/>
              <a:defRPr sz="1000"/>
            </a:lvl6pPr>
            <a:lvl7pPr marL="2654300" indent="0" defTabSz="914400" fontAlgn="base" hangingPunct="0">
              <a:buNone/>
              <a:defRPr sz="1000"/>
            </a:lvl7pPr>
            <a:lvl8pPr marL="3048000" indent="0" defTabSz="914400" fontAlgn="base" hangingPunct="0">
              <a:buNone/>
              <a:defRPr sz="1000"/>
            </a:lvl8pPr>
            <a:lvl9pPr marL="3048000" indent="0" defTabSz="914400" fontAlgn="base" hangingPunct="0">
              <a:buNone/>
              <a:defRPr sz="1000"/>
            </a:lvl9pPr>
          </a:lstStyle>
          <a:p>
            <a:pPr marL="0" indent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2" name="日期占位符"/>
          <p:cNvSpPr>
            <a:spLocks noGrp="1"/>
          </p:cNvSpPr>
          <p:nvPr>
            <p:ph type="dt" idx="10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53" name="页脚占位符"/>
          <p:cNvSpPr>
            <a:spLocks noGrp="1"/>
          </p:cNvSpPr>
          <p:nvPr>
            <p:ph type="ftr" idx="11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endParaRPr lang="zh-CN" altLang="en-US"/>
          </a:p>
        </p:txBody>
      </p:sp>
      <p:sp>
        <p:nvSpPr>
          <p:cNvPr id="54" name="编号占位符"/>
          <p:cNvSpPr>
            <a:spLocks noGrp="1"/>
          </p:cNvSpPr>
          <p:nvPr>
            <p:ph type="sldNum" idx="12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/>
          <a:lstStyle>
            <a:lvl1pPr marL="0" indent="0" defTabSz="914400" fontAlgn="base" hangingPunct="0">
              <a:defRPr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pPr marL="0" indent="0"/>
            <a:fld id="{CAD2D6BD-DE1B-4B5F-8B41-2702339687B9}" type="slidenum">
              <a:rPr lang="en-US" altLang="zh-CN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</p:nvPr>
        </p:nvSpPr>
        <p:spPr>
          <a:xfrm>
            <a:off x="838778" y="363594"/>
            <a:ext cx="10515336" cy="132477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"/>
          <p:cNvSpPr>
            <a:spLocks noGrp="1"/>
          </p:cNvSpPr>
          <p:nvPr>
            <p:ph type="body" idx="1"/>
          </p:nvPr>
        </p:nvSpPr>
        <p:spPr>
          <a:xfrm>
            <a:off x="838778" y="1825172"/>
            <a:ext cx="10515336" cy="435233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  <a:p>
            <a:pPr lvl="5"/>
            <a:r>
              <a:rPr lang="zh-CN" altLang="en-US"/>
              <a:t>第六级</a:t>
            </a:r>
            <a:endParaRPr lang="en-US" altLang="zh-CN"/>
          </a:p>
          <a:p>
            <a:pPr lvl="6"/>
            <a:r>
              <a:rPr lang="zh-CN" altLang="en-US"/>
              <a:t>第七级</a:t>
            </a:r>
            <a:endParaRPr lang="en-US" altLang="zh-CN"/>
          </a:p>
          <a:p>
            <a:pPr lvl="7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4" name="日期占位符"/>
          <p:cNvSpPr>
            <a:spLocks noGrp="1"/>
          </p:cNvSpPr>
          <p:nvPr>
            <p:ph type="dt" idx="2"/>
          </p:nvPr>
        </p:nvSpPr>
        <p:spPr>
          <a:xfrm>
            <a:off x="838778" y="6357503"/>
            <a:ext cx="2743130" cy="3635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ctr" anchorCtr="0">
            <a:noAutofit/>
          </a:bodyPr>
          <a:lstStyle>
            <a:lvl1pPr algn="l" defTabSz="914400" fontAlgn="base" hangingPunct="0">
              <a:defRPr sz="1200">
                <a:solidFill>
                  <a:srgbClr val="898989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fld id="{CAD2D6BD-DE1B-4B5F-8B41-2702339687B9}" type="datetime5">
              <a:rPr lang="zh-CN" altLang="en-US"/>
            </a:fld>
            <a:endParaRPr lang="zh-CN" altLang="en-US"/>
          </a:p>
        </p:txBody>
      </p:sp>
      <p:sp>
        <p:nvSpPr>
          <p:cNvPr id="5" name="页脚占位符"/>
          <p:cNvSpPr>
            <a:spLocks noGrp="1"/>
          </p:cNvSpPr>
          <p:nvPr>
            <p:ph type="ftr" idx="3"/>
          </p:nvPr>
        </p:nvSpPr>
        <p:spPr>
          <a:xfrm>
            <a:off x="4039098" y="6357503"/>
            <a:ext cx="4114696" cy="3635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ctr" anchorCtr="0">
            <a:noAutofit/>
          </a:bodyPr>
          <a:lstStyle>
            <a:lvl1pPr algn="ctr" defTabSz="914400" fontAlgn="base" hangingPunct="0">
              <a:defRPr sz="1200">
                <a:solidFill>
                  <a:srgbClr val="898989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编号占位符"/>
          <p:cNvSpPr>
            <a:spLocks noGrp="1"/>
          </p:cNvSpPr>
          <p:nvPr>
            <p:ph type="sldNum" idx="4"/>
          </p:nvPr>
        </p:nvSpPr>
        <p:spPr>
          <a:xfrm>
            <a:off x="8610984" y="6357503"/>
            <a:ext cx="2743131" cy="3635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0170" tIns="46990" rIns="90170" bIns="46990" anchor="ctr" anchorCtr="0">
            <a:noAutofit/>
          </a:bodyPr>
          <a:lstStyle>
            <a:lvl1pPr algn="r" defTabSz="914400" fontAlgn="base" hangingPunct="0">
              <a:defRPr sz="1200">
                <a:solidFill>
                  <a:srgbClr val="898989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fld id="{CAD2D6BD-DE1B-4B5F-8B41-2702339687B9}" type="slidenum">
              <a:rPr lang="en-US" altLang="zh-CN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86295" y="67945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indent="0" defTabSz="914400" fontAlgn="base" hangingPunct="0">
        <a:buNone/>
        <a:defRPr sz="44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1pPr>
    </p:titleStyle>
    <p:bodyStyle>
      <a:lvl1pPr marL="2311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2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1pPr>
      <a:lvl2pPr marL="6883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24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2pPr>
      <a:lvl3pPr marL="11455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20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3pPr>
      <a:lvl4pPr marL="16027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1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4pPr>
      <a:lvl5pPr marL="20599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1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5pPr>
      <a:lvl6pPr marL="24536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1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6pPr>
      <a:lvl7pPr marL="28854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1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7pPr>
      <a:lvl8pPr marL="32791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1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8pPr>
      <a:lvl9pPr marL="3279140" indent="-231140" defTabSz="914400" fontAlgn="base" hangingPunct="0">
        <a:spcBef>
          <a:spcPct val="20000"/>
        </a:spcBef>
        <a:buFont typeface="宋体" panose="02010600030101010101" pitchFamily="2" charset="-122"/>
        <a:buChar char="•"/>
        <a:defRPr sz="1800">
          <a:solidFill>
            <a:schemeClr val="tx1"/>
          </a:solidFill>
          <a:latin typeface="Times New Roman" panose="02020603050405020304" charset="0"/>
          <a:ea typeface="宋体" panose="02010600030101010101" pitchFamily="2" charset="-122"/>
          <a:cs typeface="Times New Roman" panose="0202060305040502030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../media/media8.mp3"/><Relationship Id="rId2" Type="http://schemas.openxmlformats.org/officeDocument/2006/relationships/audio" Target="../media/media8.mp3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media" Target="../media/media9.mp3"/><Relationship Id="rId3" Type="http://schemas.openxmlformats.org/officeDocument/2006/relationships/audio" Target="../media/media9.mp3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slide" Target="slide7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media5.mp3"/><Relationship Id="rId8" Type="http://schemas.microsoft.com/office/2007/relationships/media" Target="../media/media4.mp3"/><Relationship Id="rId7" Type="http://schemas.openxmlformats.org/officeDocument/2006/relationships/audio" Target="../media/media4.mp3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6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12.xml"/><Relationship Id="rId14" Type="http://schemas.microsoft.com/office/2007/relationships/media" Target="../media/media7.mp3"/><Relationship Id="rId13" Type="http://schemas.openxmlformats.org/officeDocument/2006/relationships/audio" Target="../media/media7.mp3"/><Relationship Id="rId12" Type="http://schemas.microsoft.com/office/2007/relationships/media" Target="../media/media6.mp3"/><Relationship Id="rId11" Type="http://schemas.openxmlformats.org/officeDocument/2006/relationships/audio" Target="../media/media6.mp3"/><Relationship Id="rId10" Type="http://schemas.microsoft.com/office/2007/relationships/media" Target="../media/media5.mp3"/><Relationship Id="rId1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图片" descr="1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0824" y="1847850"/>
            <a:ext cx="6350000" cy="6350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prstShdw prst="shdw14" dist="38363" dir="3933345">
              <a:srgbClr val="000000">
                <a:alpha val="85937"/>
              </a:srgbClr>
            </a:prstShdw>
          </a:effectLst>
        </p:spPr>
      </p:pic>
      <p:sp>
        <p:nvSpPr>
          <p:cNvPr id="197" name="矩形"/>
          <p:cNvSpPr/>
          <p:nvPr/>
        </p:nvSpPr>
        <p:spPr>
          <a:xfrm>
            <a:off x="630238" y="814388"/>
            <a:ext cx="11585575" cy="11074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chemeClr val="tx1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微软雅黑" panose="020B0503020204020204" charset="-122"/>
              </a:rPr>
              <a:t>A reporter from the school newspaper is interviewing students about music. 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微软雅黑" panose="020B0503020204020204" charset="-122"/>
            </a:endParaRPr>
          </a:p>
        </p:txBody>
      </p:sp>
      <p:sp>
        <p:nvSpPr>
          <p:cNvPr id="198" name="矩形"/>
          <p:cNvSpPr/>
          <p:nvPr/>
        </p:nvSpPr>
        <p:spPr>
          <a:xfrm>
            <a:off x="630284" y="212724"/>
            <a:ext cx="8995456" cy="5994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chemeClr val="tx1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微软雅黑" panose="020B0503020204020204" charset="-122"/>
              </a:rPr>
              <a:t>Let's listen and choose the right answers</a:t>
            </a:r>
            <a:endParaRPr lang="zh-CN" altLang="en-US" sz="2800" b="1" i="0" u="none" strike="noStrike" kern="0" cap="none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微软雅黑" panose="020B0503020204020204" charset="-122"/>
            </a:endParaRPr>
          </a:p>
        </p:txBody>
      </p:sp>
      <p:sp>
        <p:nvSpPr>
          <p:cNvPr id="199" name="圆角矩形"/>
          <p:cNvSpPr/>
          <p:nvPr/>
        </p:nvSpPr>
        <p:spPr>
          <a:xfrm>
            <a:off x="285749" y="2025650"/>
            <a:ext cx="11658602" cy="4822825"/>
          </a:xfrm>
          <a:prstGeom prst="roundRect">
            <a:avLst>
              <a:gd name="adj" fmla="val 16666"/>
            </a:avLst>
          </a:prstGeom>
          <a:solidFill>
            <a:srgbClr val="FFFFFF">
              <a:alpha val="90000"/>
            </a:srgbClr>
          </a:solidFill>
          <a:ln w="28575" cap="flat" cmpd="sng">
            <a:solidFill>
              <a:srgbClr val="343435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0" name="矩形"/>
          <p:cNvSpPr/>
          <p:nvPr/>
        </p:nvSpPr>
        <p:spPr>
          <a:xfrm>
            <a:off x="419999" y="2508249"/>
            <a:ext cx="3909110" cy="38513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first student likes to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second student likes to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third student likes to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01" name="矩形"/>
          <p:cNvSpPr/>
          <p:nvPr/>
        </p:nvSpPr>
        <p:spPr>
          <a:xfrm>
            <a:off x="5000625" y="3254374"/>
            <a:ext cx="1958975" cy="259803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dance to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listen to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play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sing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02" name="矩形"/>
          <p:cNvSpPr/>
          <p:nvPr/>
        </p:nvSpPr>
        <p:spPr>
          <a:xfrm>
            <a:off x="8189913" y="2593975"/>
            <a:ext cx="3213100" cy="38513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Chinese traditional songs.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classical music.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hip-pop music.</a:t>
            </a:r>
            <a:endParaRPr lang="en-US" altLang="zh-CN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28600" indent="-22860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country music.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03" name="直线"/>
          <p:cNvSpPr/>
          <p:nvPr/>
        </p:nvSpPr>
        <p:spPr>
          <a:xfrm>
            <a:off x="3356377" y="3254374"/>
            <a:ext cx="1644247" cy="1008062"/>
          </a:xfrm>
          <a:prstGeom prst="line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4" name="直线"/>
          <p:cNvSpPr/>
          <p:nvPr/>
        </p:nvSpPr>
        <p:spPr>
          <a:xfrm rot="21600000" flipV="1">
            <a:off x="3800474" y="3685809"/>
            <a:ext cx="1351335" cy="1078277"/>
          </a:xfrm>
          <a:prstGeom prst="line">
            <a:avLst/>
          </a:prstGeom>
          <a:noFill/>
          <a:ln w="19050" cap="flat" cmpd="sng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5" name="直线"/>
          <p:cNvSpPr/>
          <p:nvPr/>
        </p:nvSpPr>
        <p:spPr>
          <a:xfrm rot="21600000" flipV="1">
            <a:off x="3563937" y="4948985"/>
            <a:ext cx="1587872" cy="939048"/>
          </a:xfrm>
          <a:prstGeom prst="line">
            <a:avLst/>
          </a:prstGeom>
          <a:noFill/>
          <a:ln w="19050" cap="flat" cmpd="sng">
            <a:solidFill>
              <a:srgbClr val="707072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6" name="直线"/>
          <p:cNvSpPr/>
          <p:nvPr/>
        </p:nvSpPr>
        <p:spPr>
          <a:xfrm>
            <a:off x="6822906" y="3848818"/>
            <a:ext cx="1504209" cy="1572712"/>
          </a:xfrm>
          <a:prstGeom prst="line">
            <a:avLst/>
          </a:prstGeom>
          <a:noFill/>
          <a:ln w="19050" cap="flat" cmpd="sng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7" name="直线"/>
          <p:cNvSpPr/>
          <p:nvPr/>
        </p:nvSpPr>
        <p:spPr>
          <a:xfrm>
            <a:off x="6602414" y="4262438"/>
            <a:ext cx="1588631" cy="1764921"/>
          </a:xfrm>
          <a:prstGeom prst="line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08" name="直线"/>
          <p:cNvSpPr/>
          <p:nvPr/>
        </p:nvSpPr>
        <p:spPr>
          <a:xfrm rot="21600000" flipV="1">
            <a:off x="6311900" y="4981575"/>
            <a:ext cx="1876424" cy="31748"/>
          </a:xfrm>
          <a:prstGeom prst="line">
            <a:avLst/>
          </a:prstGeom>
          <a:noFill/>
          <a:ln w="19050" cap="flat" cmpd="sng">
            <a:solidFill>
              <a:srgbClr val="707072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pic>
        <p:nvPicPr>
          <p:cNvPr id="2" name="Listening and Speaking 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11385" y="102870"/>
            <a:ext cx="930275" cy="711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5" dur="93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9" grpId="0" animBg="1"/>
      <p:bldP spid="200" grpId="0" animBg="1"/>
      <p:bldP spid="201" grpId="0" animBg="1"/>
      <p:bldP spid="202" grpId="0" animBg="1"/>
      <p:bldP spid="203" grpId="0" animBg="1"/>
      <p:bldP spid="207" grpId="0" animBg="1"/>
      <p:bldP spid="204" grpId="0" animBg="1"/>
      <p:bldP spid="206" grpId="0" animBg="1"/>
      <p:bldP spid="205" grpId="0" animBg="1"/>
      <p:bldP spid="2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矩形"/>
          <p:cNvSpPr/>
          <p:nvPr/>
        </p:nvSpPr>
        <p:spPr>
          <a:xfrm>
            <a:off x="828662" y="1028683"/>
            <a:ext cx="10573798" cy="1605914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1" i="0" u="none" strike="noStrike" kern="100" cap="none" spc="0" baseline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Paraphrase</a:t>
            </a: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: use easier words to</a:t>
            </a:r>
            <a:r>
              <a:rPr lang="en-US" altLang="zh-CN" sz="2800" b="1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 explain </a:t>
            </a: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something difficult to others or to </a:t>
            </a:r>
            <a:r>
              <a:rPr lang="en-US" altLang="zh-CN" sz="2800" b="1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confirm</a:t>
            </a: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 what you hear</a:t>
            </a:r>
            <a:endParaRPr lang="en-US" altLang="zh-CN" sz="28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5" name="矩形"/>
          <p:cNvSpPr/>
          <p:nvPr/>
        </p:nvSpPr>
        <p:spPr>
          <a:xfrm>
            <a:off x="831535" y="2282941"/>
            <a:ext cx="10749479" cy="302514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Example 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A: I am</a:t>
            </a:r>
            <a:r>
              <a:rPr lang="en-US" altLang="zh-CN" sz="28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not quite myself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today.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B: So you want to</a:t>
            </a:r>
            <a:r>
              <a:rPr lang="en-US" altLang="zh-CN" sz="28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have a rest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?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A: I’m looking for the Confucius Temple, but maps are my </a:t>
            </a:r>
            <a:r>
              <a:rPr lang="en-US" altLang="zh-CN" sz="28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Achille’s heel</a:t>
            </a: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B: So you mean _________________________?</a:t>
            </a: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6" name="矩形"/>
          <p:cNvSpPr/>
          <p:nvPr/>
        </p:nvSpPr>
        <p:spPr>
          <a:xfrm>
            <a:off x="3381322" y="4362383"/>
            <a:ext cx="4271821" cy="520064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you are not good at maps</a:t>
            </a:r>
            <a:endParaRPr lang="zh-CN" altLang="en-US" sz="2800" b="1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7" name="矩形"/>
          <p:cNvSpPr/>
          <p:nvPr/>
        </p:nvSpPr>
        <p:spPr>
          <a:xfrm>
            <a:off x="700568" y="5143421"/>
            <a:ext cx="10149451" cy="1377314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If you find some words in the listening text is difficult to understand. Don’t be nervous, the following sentences may tell you. </a:t>
            </a:r>
            <a:endParaRPr lang="zh-CN" altLang="en-US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矩形"/>
          <p:cNvSpPr/>
          <p:nvPr/>
        </p:nvSpPr>
        <p:spPr>
          <a:xfrm>
            <a:off x="506412" y="168275"/>
            <a:ext cx="2713037" cy="6915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0" cap="none" spc="0" baseline="0">
                <a:solidFill>
                  <a:srgbClr val="383838"/>
                </a:solidFill>
                <a:latin typeface="Broadway" panose="04040905080B02020502" charset="0"/>
                <a:ea typeface="宋体" panose="02010600030101010101" pitchFamily="2" charset="-122"/>
                <a:cs typeface="Broadway" panose="04040905080B02020502" charset="0"/>
              </a:rPr>
              <a:t>Listening</a:t>
            </a:r>
            <a:endParaRPr lang="zh-CN" altLang="en-US" sz="4000" b="0" i="0" u="none" strike="noStrike" kern="0" cap="none" spc="0" baseline="0">
              <a:solidFill>
                <a:srgbClr val="383838"/>
              </a:solidFill>
              <a:latin typeface="Broadway" panose="04040905080B02020502" charset="0"/>
              <a:ea typeface="宋体" panose="02010600030101010101" pitchFamily="2" charset="-122"/>
              <a:cs typeface="Broadway" panose="04040905080B02020502" charset="0"/>
            </a:endParaRPr>
          </a:p>
        </p:txBody>
      </p:sp>
      <p:pic>
        <p:nvPicPr>
          <p:cNvPr id="222" name="图片" descr="1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r="55377"/>
          <a:stretch>
            <a:fillRect/>
          </a:stretch>
        </p:blipFill>
        <p:spPr>
          <a:xfrm>
            <a:off x="-555625" y="1698625"/>
            <a:ext cx="2833686" cy="6350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prstShdw prst="shdw14" dist="38363" dir="3933345">
              <a:srgbClr val="000000">
                <a:alpha val="85937"/>
              </a:srgbClr>
            </a:prstShdw>
          </a:effectLst>
        </p:spPr>
      </p:pic>
      <p:pic>
        <p:nvPicPr>
          <p:cNvPr id="223" name="图片" descr="1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44926"/>
          <a:stretch>
            <a:fillRect/>
          </a:stretch>
        </p:blipFill>
        <p:spPr>
          <a:xfrm>
            <a:off x="9337675" y="1412875"/>
            <a:ext cx="3716336" cy="67452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prstShdw prst="shdw14" dist="38363" dir="3933345">
              <a:srgbClr val="000000">
                <a:alpha val="85937"/>
              </a:srgbClr>
            </a:prstShdw>
          </a:effectLst>
        </p:spPr>
      </p:pic>
      <p:grpSp>
        <p:nvGrpSpPr>
          <p:cNvPr id="226" name="组合"/>
          <p:cNvGrpSpPr/>
          <p:nvPr/>
        </p:nvGrpSpPr>
        <p:grpSpPr>
          <a:xfrm>
            <a:off x="685800" y="1247775"/>
            <a:ext cx="3775075" cy="1406524"/>
            <a:chOff x="685800" y="1247775"/>
            <a:chExt cx="3775075" cy="1406524"/>
          </a:xfrm>
        </p:grpSpPr>
        <p:sp>
          <p:nvSpPr>
            <p:cNvPr id="224" name="曲线"/>
            <p:cNvSpPr/>
            <p:nvPr/>
          </p:nvSpPr>
          <p:spPr>
            <a:xfrm>
              <a:off x="685800" y="1247775"/>
              <a:ext cx="3775075" cy="1406524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731"/>
                  </a:moveTo>
                  <a:cubicBezTo>
                    <a:pt x="0" y="1219"/>
                    <a:pt x="335" y="0"/>
                    <a:pt x="750" y="0"/>
                  </a:cubicBezTo>
                  <a:lnTo>
                    <a:pt x="3598" y="0"/>
                  </a:lnTo>
                  <a:lnTo>
                    <a:pt x="3598" y="0"/>
                  </a:lnTo>
                  <a:lnTo>
                    <a:pt x="9000" y="0"/>
                  </a:lnTo>
                  <a:lnTo>
                    <a:pt x="20848" y="0"/>
                  </a:lnTo>
                  <a:cubicBezTo>
                    <a:pt x="21263" y="0"/>
                    <a:pt x="21600" y="1219"/>
                    <a:pt x="21600" y="2731"/>
                  </a:cubicBezTo>
                  <a:lnTo>
                    <a:pt x="21600" y="9565"/>
                  </a:lnTo>
                  <a:lnTo>
                    <a:pt x="21600" y="9557"/>
                  </a:lnTo>
                  <a:lnTo>
                    <a:pt x="21600" y="13660"/>
                  </a:lnTo>
                  <a:lnTo>
                    <a:pt x="21600" y="13660"/>
                  </a:lnTo>
                  <a:cubicBezTo>
                    <a:pt x="21600" y="15170"/>
                    <a:pt x="21263" y="16394"/>
                    <a:pt x="20848" y="16394"/>
                  </a:cubicBezTo>
                  <a:lnTo>
                    <a:pt x="9000" y="16394"/>
                  </a:lnTo>
                  <a:lnTo>
                    <a:pt x="2227" y="21600"/>
                  </a:lnTo>
                  <a:lnTo>
                    <a:pt x="3598" y="16394"/>
                  </a:lnTo>
                  <a:lnTo>
                    <a:pt x="750" y="16394"/>
                  </a:lnTo>
                  <a:cubicBezTo>
                    <a:pt x="335" y="16394"/>
                    <a:pt x="0" y="15170"/>
                    <a:pt x="0" y="13660"/>
                  </a:cubicBezTo>
                  <a:lnTo>
                    <a:pt x="0" y="13660"/>
                  </a:lnTo>
                  <a:lnTo>
                    <a:pt x="0" y="9565"/>
                  </a:lnTo>
                  <a:lnTo>
                    <a:pt x="0" y="9557"/>
                  </a:lnTo>
                  <a:lnTo>
                    <a:pt x="0" y="2731"/>
                  </a:lnTo>
                  <a:lnTo>
                    <a:pt x="0" y="27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383838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225" name="矩形"/>
            <p:cNvSpPr/>
            <p:nvPr/>
          </p:nvSpPr>
          <p:spPr>
            <a:xfrm>
              <a:off x="685800" y="1311897"/>
              <a:ext cx="3775075" cy="94869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Country music </a:t>
              </a:r>
              <a:r>
                <a:rPr lang="en-US" altLang="zh-CN" sz="2800" b="1" i="0" u="none" strike="noStrike" kern="0" cap="none" spc="0" baseline="0">
                  <a:solidFill>
                    <a:srgbClr val="323233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touches my heart.</a:t>
              </a:r>
              <a:endParaRPr lang="zh-CN" altLang="en-US" sz="2800" b="1" i="0" u="none" strike="noStrike" kern="0" cap="none" spc="0" baseline="0">
                <a:solidFill>
                  <a:srgbClr val="323233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endParaRPr>
            </a:p>
          </p:txBody>
        </p:sp>
      </p:grpSp>
      <p:grpSp>
        <p:nvGrpSpPr>
          <p:cNvPr id="229" name="组合"/>
          <p:cNvGrpSpPr/>
          <p:nvPr/>
        </p:nvGrpSpPr>
        <p:grpSpPr>
          <a:xfrm rot="180000">
            <a:off x="1930399" y="2524125"/>
            <a:ext cx="4119560" cy="1503362"/>
            <a:chOff x="1930399" y="2524125"/>
            <a:chExt cx="4119560" cy="1503362"/>
          </a:xfrm>
        </p:grpSpPr>
        <p:sp>
          <p:nvSpPr>
            <p:cNvPr id="227" name="曲线"/>
            <p:cNvSpPr/>
            <p:nvPr/>
          </p:nvSpPr>
          <p:spPr>
            <a:xfrm>
              <a:off x="1930399" y="2524125"/>
              <a:ext cx="4119560" cy="1503362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729"/>
                  </a:moveTo>
                  <a:cubicBezTo>
                    <a:pt x="0" y="1224"/>
                    <a:pt x="335" y="0"/>
                    <a:pt x="748" y="0"/>
                  </a:cubicBezTo>
                  <a:lnTo>
                    <a:pt x="3596" y="0"/>
                  </a:lnTo>
                  <a:lnTo>
                    <a:pt x="3596" y="0"/>
                  </a:lnTo>
                  <a:lnTo>
                    <a:pt x="8997" y="0"/>
                  </a:lnTo>
                  <a:lnTo>
                    <a:pt x="20846" y="0"/>
                  </a:lnTo>
                  <a:cubicBezTo>
                    <a:pt x="21261" y="0"/>
                    <a:pt x="21600" y="1224"/>
                    <a:pt x="21600" y="2729"/>
                  </a:cubicBezTo>
                  <a:lnTo>
                    <a:pt x="21600" y="9568"/>
                  </a:lnTo>
                  <a:lnTo>
                    <a:pt x="21600" y="9557"/>
                  </a:lnTo>
                  <a:lnTo>
                    <a:pt x="21600" y="13662"/>
                  </a:lnTo>
                  <a:lnTo>
                    <a:pt x="21600" y="13662"/>
                  </a:lnTo>
                  <a:cubicBezTo>
                    <a:pt x="21600" y="15170"/>
                    <a:pt x="21261" y="16394"/>
                    <a:pt x="20846" y="16394"/>
                  </a:cubicBezTo>
                  <a:lnTo>
                    <a:pt x="8997" y="16394"/>
                  </a:lnTo>
                  <a:lnTo>
                    <a:pt x="2227" y="21600"/>
                  </a:lnTo>
                  <a:lnTo>
                    <a:pt x="3596" y="16394"/>
                  </a:lnTo>
                  <a:lnTo>
                    <a:pt x="748" y="16394"/>
                  </a:lnTo>
                  <a:cubicBezTo>
                    <a:pt x="335" y="16394"/>
                    <a:pt x="0" y="15170"/>
                    <a:pt x="0" y="13662"/>
                  </a:cubicBezTo>
                  <a:lnTo>
                    <a:pt x="0" y="13662"/>
                  </a:lnTo>
                  <a:lnTo>
                    <a:pt x="0" y="9568"/>
                  </a:lnTo>
                  <a:lnTo>
                    <a:pt x="0" y="9557"/>
                  </a:lnTo>
                  <a:lnTo>
                    <a:pt x="0" y="2729"/>
                  </a:lnTo>
                  <a:lnTo>
                    <a:pt x="0" y="27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383838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228" name="矩形"/>
            <p:cNvSpPr/>
            <p:nvPr/>
          </p:nvSpPr>
          <p:spPr>
            <a:xfrm>
              <a:off x="1932939" y="2622488"/>
              <a:ext cx="4064329" cy="94869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When I listen to hip-hop, I just</a:t>
              </a:r>
              <a:r>
                <a:rPr lang="en-US" altLang="zh-CN" sz="2800" b="1" i="0" u="none" strike="noStrike" kern="0" cap="none" spc="0" baseline="0">
                  <a:solidFill>
                    <a:srgbClr val="323233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 have to move</a:t>
              </a: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!</a:t>
              </a:r>
              <a:endParaRPr lang="zh-CN" altLang="en-US" sz="28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endParaRPr>
            </a:p>
          </p:txBody>
        </p:sp>
      </p:grpSp>
      <p:grpSp>
        <p:nvGrpSpPr>
          <p:cNvPr id="232" name="组合"/>
          <p:cNvGrpSpPr/>
          <p:nvPr/>
        </p:nvGrpSpPr>
        <p:grpSpPr>
          <a:xfrm rot="900000">
            <a:off x="2206625" y="4333875"/>
            <a:ext cx="4065588" cy="2346324"/>
            <a:chOff x="2206625" y="4333875"/>
            <a:chExt cx="4065588" cy="2346324"/>
          </a:xfrm>
        </p:grpSpPr>
        <p:sp>
          <p:nvSpPr>
            <p:cNvPr id="230" name="曲线"/>
            <p:cNvSpPr/>
            <p:nvPr/>
          </p:nvSpPr>
          <p:spPr>
            <a:xfrm>
              <a:off x="2240282" y="4333875"/>
              <a:ext cx="3957629" cy="2346324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2730"/>
                  </a:moveTo>
                  <a:cubicBezTo>
                    <a:pt x="0" y="1224"/>
                    <a:pt x="335" y="0"/>
                    <a:pt x="751" y="0"/>
                  </a:cubicBezTo>
                  <a:lnTo>
                    <a:pt x="3599" y="0"/>
                  </a:lnTo>
                  <a:lnTo>
                    <a:pt x="3599" y="0"/>
                  </a:lnTo>
                  <a:lnTo>
                    <a:pt x="8999" y="0"/>
                  </a:lnTo>
                  <a:lnTo>
                    <a:pt x="20848" y="0"/>
                  </a:lnTo>
                  <a:cubicBezTo>
                    <a:pt x="21263" y="0"/>
                    <a:pt x="21600" y="1224"/>
                    <a:pt x="21600" y="2730"/>
                  </a:cubicBezTo>
                  <a:lnTo>
                    <a:pt x="21600" y="9569"/>
                  </a:lnTo>
                  <a:lnTo>
                    <a:pt x="21600" y="9555"/>
                  </a:lnTo>
                  <a:lnTo>
                    <a:pt x="21600" y="13662"/>
                  </a:lnTo>
                  <a:lnTo>
                    <a:pt x="21600" y="13662"/>
                  </a:lnTo>
                  <a:cubicBezTo>
                    <a:pt x="21600" y="15170"/>
                    <a:pt x="21263" y="16394"/>
                    <a:pt x="20848" y="16394"/>
                  </a:cubicBezTo>
                  <a:lnTo>
                    <a:pt x="8999" y="16394"/>
                  </a:lnTo>
                  <a:lnTo>
                    <a:pt x="2227" y="21600"/>
                  </a:lnTo>
                  <a:lnTo>
                    <a:pt x="3599" y="16394"/>
                  </a:lnTo>
                  <a:lnTo>
                    <a:pt x="751" y="16394"/>
                  </a:lnTo>
                  <a:cubicBezTo>
                    <a:pt x="335" y="16394"/>
                    <a:pt x="0" y="15170"/>
                    <a:pt x="0" y="13662"/>
                  </a:cubicBezTo>
                  <a:lnTo>
                    <a:pt x="0" y="13662"/>
                  </a:lnTo>
                  <a:lnTo>
                    <a:pt x="0" y="9569"/>
                  </a:lnTo>
                  <a:lnTo>
                    <a:pt x="0" y="9555"/>
                  </a:lnTo>
                  <a:lnTo>
                    <a:pt x="0" y="2730"/>
                  </a:lnTo>
                  <a:lnTo>
                    <a:pt x="0" y="27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flat" cmpd="sng">
              <a:solidFill>
                <a:srgbClr val="383838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</a:p>
          </p:txBody>
        </p:sp>
        <p:sp>
          <p:nvSpPr>
            <p:cNvPr id="231" name="矩形"/>
            <p:cNvSpPr/>
            <p:nvPr/>
          </p:nvSpPr>
          <p:spPr>
            <a:xfrm>
              <a:off x="2206625" y="4343400"/>
              <a:ext cx="4065588" cy="1805939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Classical music makes me </a:t>
              </a:r>
              <a:r>
                <a:rPr lang="en-US" altLang="zh-CN" sz="2800" b="1" i="0" u="none" strike="noStrike" kern="0" cap="none" spc="0" baseline="0">
                  <a:solidFill>
                    <a:srgbClr val="C0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feel like</a:t>
              </a: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 </a:t>
              </a:r>
              <a:r>
                <a:rPr lang="en-US" altLang="zh-CN" sz="2800" b="1" i="0" u="none" strike="noStrike" kern="0" cap="none" spc="0" baseline="0">
                  <a:solidFill>
                    <a:srgbClr val="323233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I’m sitting beside a quiet stream and enjoying nature.</a:t>
              </a:r>
              <a:endParaRPr lang="zh-CN" altLang="en-US" sz="2800" b="1" i="0" u="none" strike="noStrike" kern="0" cap="none" spc="0" baseline="0">
                <a:solidFill>
                  <a:srgbClr val="323233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endParaRPr>
            </a:p>
          </p:txBody>
        </p:sp>
      </p:grpSp>
      <p:sp>
        <p:nvSpPr>
          <p:cNvPr id="233" name="矩形"/>
          <p:cNvSpPr/>
          <p:nvPr/>
        </p:nvSpPr>
        <p:spPr>
          <a:xfrm>
            <a:off x="3813174" y="201612"/>
            <a:ext cx="11585575" cy="5994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chemeClr val="tx1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微软雅黑" panose="020B0503020204020204" charset="-122"/>
              </a:rPr>
              <a:t>Let's listen and finish the </a:t>
            </a: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微软雅黑" panose="020B0503020204020204" charset="-122"/>
              </a:rPr>
              <a:t>explanation</a:t>
            </a:r>
            <a:endParaRPr lang="zh-CN" altLang="en-US" sz="2800" b="1" i="0" u="none" strike="noStrike" kern="0" cap="none" spc="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微软雅黑" panose="020B0503020204020204" charset="-122"/>
            </a:endParaRPr>
          </a:p>
        </p:txBody>
      </p:sp>
      <p:grpSp>
        <p:nvGrpSpPr>
          <p:cNvPr id="236" name="组合"/>
          <p:cNvGrpSpPr/>
          <p:nvPr/>
        </p:nvGrpSpPr>
        <p:grpSpPr>
          <a:xfrm>
            <a:off x="6743700" y="1250948"/>
            <a:ext cx="5007610" cy="1642109"/>
            <a:chOff x="6743700" y="1250948"/>
            <a:chExt cx="5007610" cy="1642109"/>
          </a:xfrm>
        </p:grpSpPr>
        <p:pic>
          <p:nvPicPr>
            <p:cNvPr id="234" name="图片" descr="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43700" y="1250948"/>
              <a:ext cx="4182850" cy="1642109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235" name="矩形"/>
            <p:cNvSpPr/>
            <p:nvPr/>
          </p:nvSpPr>
          <p:spPr>
            <a:xfrm>
              <a:off x="6939256" y="1312568"/>
              <a:ext cx="4812055" cy="94869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So you like music that’s ________ of __________?</a:t>
              </a:r>
              <a:endParaRPr lang="zh-CN" altLang="en-US" sz="28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endParaRPr>
            </a:p>
          </p:txBody>
        </p:sp>
      </p:grpSp>
      <p:grpSp>
        <p:nvGrpSpPr>
          <p:cNvPr id="239" name="组合"/>
          <p:cNvGrpSpPr/>
          <p:nvPr/>
        </p:nvGrpSpPr>
        <p:grpSpPr>
          <a:xfrm>
            <a:off x="6175375" y="2559050"/>
            <a:ext cx="5008560" cy="1641475"/>
            <a:chOff x="6175375" y="2559050"/>
            <a:chExt cx="5008560" cy="1641475"/>
          </a:xfrm>
        </p:grpSpPr>
        <p:pic>
          <p:nvPicPr>
            <p:cNvPr id="237" name="图片" descr="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75375" y="2559050"/>
              <a:ext cx="4183645" cy="164147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238" name="矩形"/>
            <p:cNvSpPr/>
            <p:nvPr/>
          </p:nvSpPr>
          <p:spPr>
            <a:xfrm>
              <a:off x="6370967" y="2620645"/>
              <a:ext cx="4812968" cy="94868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So it makes you want to ___________?</a:t>
              </a:r>
              <a:endParaRPr lang="zh-CN" altLang="en-US" sz="28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endParaRPr>
            </a:p>
          </p:txBody>
        </p:sp>
      </p:grpSp>
      <p:grpSp>
        <p:nvGrpSpPr>
          <p:cNvPr id="242" name="组合"/>
          <p:cNvGrpSpPr/>
          <p:nvPr/>
        </p:nvGrpSpPr>
        <p:grpSpPr>
          <a:xfrm rot="20580000">
            <a:off x="5768975" y="4330700"/>
            <a:ext cx="4192587" cy="1641473"/>
            <a:chOff x="5768975" y="4330700"/>
            <a:chExt cx="4192587" cy="1641473"/>
          </a:xfrm>
        </p:grpSpPr>
        <p:pic>
          <p:nvPicPr>
            <p:cNvPr id="240" name="图片" descr="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68975" y="4330700"/>
              <a:ext cx="4184328" cy="1641473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241" name="矩形"/>
            <p:cNvSpPr/>
            <p:nvPr/>
          </p:nvSpPr>
          <p:spPr>
            <a:xfrm>
              <a:off x="5923315" y="4408805"/>
              <a:ext cx="4038247" cy="948690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 i="0" u="none" strike="noStrike" kern="0" cap="none" spc="0" baseline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微软雅黑" panose="020B0503020204020204" charset="-122"/>
                </a:rPr>
                <a:t>So to you, it’s _______ and __________?</a:t>
              </a:r>
              <a:endParaRPr lang="zh-CN" altLang="en-US" sz="28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微软雅黑" panose="020B0503020204020204" charset="-122"/>
              </a:endParaRPr>
            </a:p>
          </p:txBody>
        </p:sp>
      </p:grpSp>
      <p:sp>
        <p:nvSpPr>
          <p:cNvPr id="243" name="矩形"/>
          <p:cNvSpPr/>
          <p:nvPr/>
        </p:nvSpPr>
        <p:spPr>
          <a:xfrm>
            <a:off x="7619998" y="1697036"/>
            <a:ext cx="3756025" cy="5994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full       feeling  </a:t>
            </a:r>
            <a:endParaRPr lang="zh-CN" altLang="en-US" sz="2800" b="1" i="0" u="none" strike="noStrike" kern="0" cap="none" spc="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</p:txBody>
      </p:sp>
      <p:sp>
        <p:nvSpPr>
          <p:cNvPr id="244" name="矩形"/>
          <p:cNvSpPr/>
          <p:nvPr/>
        </p:nvSpPr>
        <p:spPr>
          <a:xfrm>
            <a:off x="6505575" y="2973387"/>
            <a:ext cx="3754433" cy="5994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dance  </a:t>
            </a:r>
            <a:endParaRPr lang="zh-CN" altLang="en-US" sz="2800" b="1" i="0" u="none" strike="noStrike" kern="0" cap="none" spc="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</p:txBody>
      </p:sp>
      <p:sp>
        <p:nvSpPr>
          <p:cNvPr id="245" name="矩形"/>
          <p:cNvSpPr/>
          <p:nvPr/>
        </p:nvSpPr>
        <p:spPr>
          <a:xfrm rot="20520000">
            <a:off x="7850188" y="3705224"/>
            <a:ext cx="3754433" cy="5994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peaceful  </a:t>
            </a:r>
            <a:endParaRPr lang="zh-CN" altLang="en-US" sz="2800" b="1" i="0" u="none" strike="noStrike" kern="0" cap="none" spc="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</p:txBody>
      </p:sp>
      <p:sp>
        <p:nvSpPr>
          <p:cNvPr id="246" name="矩形"/>
          <p:cNvSpPr/>
          <p:nvPr/>
        </p:nvSpPr>
        <p:spPr>
          <a:xfrm rot="20520000">
            <a:off x="6602412" y="4572000"/>
            <a:ext cx="3754437" cy="5994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beautiful  </a:t>
            </a:r>
            <a:endParaRPr lang="zh-CN" altLang="en-US" sz="2800" b="1" i="0" u="none" strike="noStrike" kern="0" cap="none" spc="0" baseline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</a:endParaRPr>
          </a:p>
        </p:txBody>
      </p:sp>
      <p:pic>
        <p:nvPicPr>
          <p:cNvPr id="3" name="Listening and Speaking 4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6630" y="320040"/>
            <a:ext cx="683260" cy="69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8" dur="76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6" grpId="0" animBg="1"/>
      <p:bldP spid="239" grpId="0" animBg="1"/>
      <p:bldP spid="242" grpId="0" animBg="1"/>
      <p:bldP spid="233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矩形"/>
          <p:cNvSpPr/>
          <p:nvPr/>
        </p:nvSpPr>
        <p:spPr>
          <a:xfrm>
            <a:off x="963672" y="54578"/>
            <a:ext cx="5250809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Listening text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53" name="矩形"/>
          <p:cNvSpPr/>
          <p:nvPr/>
        </p:nvSpPr>
        <p:spPr>
          <a:xfrm>
            <a:off x="467543" y="841284"/>
            <a:ext cx="10691310" cy="5530214"/>
          </a:xfrm>
          <a:prstGeom prst="rect">
            <a:avLst/>
          </a:prstGeom>
          <a:gradFill rotWithShape="1">
            <a:gsLst>
              <a:gs pos="0">
                <a:srgbClr val="F6DEBE">
                  <a:alpha val="100000"/>
                </a:srgbClr>
              </a:gs>
              <a:gs pos="35000">
                <a:srgbClr val="F8E7D1">
                  <a:alpha val="100000"/>
                </a:srgbClr>
              </a:gs>
              <a:gs pos="100000">
                <a:srgbClr val="FDF6EC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BFA988"/>
            </a:solidFill>
            <a:prstDash val="solid"/>
            <a:round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R: What kind of music do you like?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S1: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 I like _____________. I really love Billy James.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R: Why?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S1: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 His music _______________.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R: So you like music that' s _____________.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S1: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 Yes that's what country music is all about.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R: Do you like ________?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S2: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 I love it!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R: What makes it so special to you?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S2: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 When I listen to hip-hop, I just ____________!</a:t>
            </a:r>
            <a:endParaRPr lang="zh-CN" altLang="en-US" sz="3600" b="0" i="0" u="none" strike="noStrike" kern="1200" cap="none" spc="0" baseline="0">
              <a:solidFill>
                <a:srgbClr val="00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</p:txBody>
      </p:sp>
      <p:sp>
        <p:nvSpPr>
          <p:cNvPr id="254" name="矩形"/>
          <p:cNvSpPr/>
          <p:nvPr/>
        </p:nvSpPr>
        <p:spPr>
          <a:xfrm>
            <a:off x="3133677" y="2447886"/>
            <a:ext cx="3364992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touches my heart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55" name="矩形"/>
          <p:cNvSpPr/>
          <p:nvPr/>
        </p:nvSpPr>
        <p:spPr>
          <a:xfrm>
            <a:off x="5857786" y="3086053"/>
            <a:ext cx="4762424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full of feeling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56" name="矩形"/>
          <p:cNvSpPr/>
          <p:nvPr/>
        </p:nvSpPr>
        <p:spPr>
          <a:xfrm>
            <a:off x="7048392" y="5733962"/>
            <a:ext cx="3027543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have to move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57" name="矩形"/>
          <p:cNvSpPr/>
          <p:nvPr/>
        </p:nvSpPr>
        <p:spPr>
          <a:xfrm>
            <a:off x="2590760" y="1419201"/>
            <a:ext cx="4762424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country music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58" name="矩形"/>
          <p:cNvSpPr/>
          <p:nvPr/>
        </p:nvSpPr>
        <p:spPr>
          <a:xfrm>
            <a:off x="3428947" y="4114737"/>
            <a:ext cx="4762427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hip-hop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54" grpId="0" animBg="1"/>
      <p:bldP spid="255" grpId="0" animBg="1"/>
      <p:bldP spid="258" grpId="0" animBg="1"/>
      <p:bldP spid="2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矩形"/>
          <p:cNvSpPr/>
          <p:nvPr/>
        </p:nvSpPr>
        <p:spPr>
          <a:xfrm>
            <a:off x="174945" y="136445"/>
            <a:ext cx="10679112" cy="6616064"/>
          </a:xfrm>
          <a:prstGeom prst="rect">
            <a:avLst/>
          </a:prstGeom>
          <a:gradFill rotWithShape="1">
            <a:gsLst>
              <a:gs pos="0">
                <a:srgbClr val="F6DEBE">
                  <a:alpha val="100000"/>
                </a:srgbClr>
              </a:gs>
              <a:gs pos="35000">
                <a:srgbClr val="F8E7D1">
                  <a:alpha val="100000"/>
                </a:srgbClr>
              </a:gs>
              <a:gs pos="100000">
                <a:srgbClr val="FDF6EC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BFA988"/>
            </a:solidFill>
            <a:prstDash val="solid"/>
            <a:round/>
          </a:ln>
          <a:effectLst>
            <a:outerShdw blurRad="40005" dist="19939" dir="5400000" rotWithShape="0">
              <a:srgbClr val="000000">
                <a:alpha val="37647"/>
              </a:srgbClr>
            </a:outerShdw>
          </a:effectLst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R: Oh, so it makes you want to dance?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S2: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 That's right! I just can't stop.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R: And what kind of music do you like?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S3: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 I play the piano, so I like ______________.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R: What do you like about it?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S3: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 When I play, I get carried away. I feel like I'm sitting beside a quiet stream and enjoying nature.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R: So, to you, it's _____________________?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S3:</a:t>
            </a:r>
            <a:r>
              <a:rPr lang="en-US" altLang="zh-CN" sz="3600" b="0" i="0" u="none" strike="noStrike" kern="1200" cap="none" spc="0" baseline="0">
                <a:solidFill>
                  <a:srgbClr val="000000"/>
                </a:solidFill>
                <a:latin typeface="Arial Narrow" panose="020B0606020202030204" pitchFamily="34" charset="0"/>
                <a:ea typeface="隶书" panose="02010509060101010101" charset="-122"/>
                <a:cs typeface="Arial" panose="020B0604020202020204" pitchFamily="34" charset="0"/>
              </a:rPr>
              <a:t> Yes.</a:t>
            </a: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600" b="0" i="0" u="none" strike="noStrike" kern="1200" cap="none" spc="0" baseline="0">
              <a:solidFill>
                <a:srgbClr val="000000"/>
              </a:solidFill>
              <a:latin typeface="Arial Narrow" panose="020B0606020202030204" pitchFamily="34" charset="0"/>
              <a:ea typeface="隶书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263" name="矩形"/>
          <p:cNvSpPr/>
          <p:nvPr/>
        </p:nvSpPr>
        <p:spPr>
          <a:xfrm>
            <a:off x="5076747" y="1743048"/>
            <a:ext cx="3409289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classical music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64" name="矩形"/>
          <p:cNvSpPr/>
          <p:nvPr/>
        </p:nvSpPr>
        <p:spPr>
          <a:xfrm>
            <a:off x="3276550" y="3848041"/>
            <a:ext cx="4762427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2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peaceful and beautiful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矩形"/>
          <p:cNvSpPr/>
          <p:nvPr/>
        </p:nvSpPr>
        <p:spPr>
          <a:xfrm>
            <a:off x="290519" y="942981"/>
            <a:ext cx="10517277" cy="19088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Different types of music make us feel differently</a:t>
            </a:r>
            <a:endParaRPr lang="en-US" altLang="zh-CN" sz="3600" b="1" i="0" u="none" strike="noStrike" kern="0" cap="none" spc="0" baseline="0">
              <a:solidFill>
                <a:srgbClr val="0000FF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What kind of music do you prefer, why? What type of music do you not like, and how does it make you feel?</a:t>
            </a: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69" name="矩形"/>
          <p:cNvSpPr/>
          <p:nvPr/>
        </p:nvSpPr>
        <p:spPr>
          <a:xfrm>
            <a:off x="920884" y="4723573"/>
            <a:ext cx="9419026" cy="72961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70" name="矩形"/>
          <p:cNvSpPr/>
          <p:nvPr/>
        </p:nvSpPr>
        <p:spPr>
          <a:xfrm>
            <a:off x="294340" y="39912"/>
            <a:ext cx="5744108" cy="737699"/>
          </a:xfrm>
          <a:prstGeom prst="rect">
            <a:avLst/>
          </a:prstGeom>
          <a:gradFill rotWithShape="1">
            <a:gsLst>
              <a:gs pos="0">
                <a:srgbClr val="D24500">
                  <a:alpha val="100000"/>
                </a:srgbClr>
              </a:gs>
              <a:gs pos="80000">
                <a:srgbClr val="FF5D00">
                  <a:alpha val="100000"/>
                </a:srgbClr>
              </a:gs>
              <a:gs pos="100000">
                <a:srgbClr val="FF5C00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F96615"/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0000" tIns="45000" rIns="90000" bIns="4500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200" b="1" i="0" u="none" strike="noStrike" kern="0" cap="none" spc="50" baseline="0">
                <a:solidFill>
                  <a:srgbClr val="00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 panose="020F0502020204030204" charset="0"/>
                <a:ea typeface="隶书" panose="02010509060101010101" charset="-122"/>
                <a:cs typeface="Franklin Gothic Book" panose="020B0503020102020204" charset="0"/>
              </a:rPr>
              <a:t>Talking--Interview</a:t>
            </a:r>
            <a:endParaRPr lang="zh-CN" altLang="en-US" sz="4200" b="1" i="0" u="none" strike="noStrike" kern="0" cap="none" spc="50" baseline="0">
              <a:solidFill>
                <a:srgbClr val="000000"/>
              </a:soli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隶书" panose="02010509060101010101" charset="-122"/>
              <a:cs typeface="Franklin Gothic Book" panose="020B0503020102020204" charset="0"/>
            </a:endParaRPr>
          </a:p>
        </p:txBody>
      </p:sp>
      <p:sp>
        <p:nvSpPr>
          <p:cNvPr id="271" name="矩形"/>
          <p:cNvSpPr/>
          <p:nvPr/>
        </p:nvSpPr>
        <p:spPr>
          <a:xfrm>
            <a:off x="293132" y="3191021"/>
            <a:ext cx="10924425" cy="2806064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Example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A: What kind of music do you like?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B: I like techno music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A: What makes it so </a:t>
            </a: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special to </a:t>
            </a: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you?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B: I like to listen to it when I exercise. It</a:t>
            </a: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gives me energy</a:t>
            </a: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矩形"/>
          <p:cNvSpPr/>
          <p:nvPr/>
        </p:nvSpPr>
        <p:spPr>
          <a:xfrm>
            <a:off x="103563" y="623233"/>
            <a:ext cx="11386588" cy="5200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276" name="矩形"/>
          <p:cNvSpPr/>
          <p:nvPr/>
        </p:nvSpPr>
        <p:spPr>
          <a:xfrm>
            <a:off x="550980" y="278146"/>
            <a:ext cx="5766524" cy="2779525"/>
          </a:xfrm>
          <a:prstGeom prst="rect">
            <a:avLst/>
          </a:prstGeom>
          <a:solidFill>
            <a:srgbClr val="FFFFFF"/>
          </a:solidFill>
          <a:ln w="635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A: What kind of music do you</a:t>
            </a:r>
            <a:r>
              <a:rPr lang="en-US" altLang="zh-CN" sz="2400" b="0" i="0" u="none" strike="noStrike" kern="100" cap="none" spc="0" baseline="0">
                <a:solidFill>
                  <a:schemeClr val="tx1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 like/prefer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?</a:t>
            </a:r>
            <a:br>
              <a:rPr lang="zh-CN" altLang="en-US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</a:b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B: 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I like ....</a:t>
            </a:r>
            <a:br>
              <a:rPr lang="zh-CN" altLang="en-US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</a:b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A: Why?/What makes it so special to you?</a:t>
            </a:r>
            <a:br>
              <a:rPr lang="zh-CN" altLang="en-US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</a:b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B: 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I like it when I .... </a:t>
            </a:r>
            <a:br>
              <a:rPr lang="zh-CN" altLang="en-US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</a:b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     Because it ...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.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</a:rPr>
              <a:t>A: Are you a fan of...?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</a:rPr>
              <a:t>C: Definitely not. Actually, ...is my favourite.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277" name="矩形"/>
          <p:cNvSpPr/>
          <p:nvPr/>
        </p:nvSpPr>
        <p:spPr>
          <a:xfrm>
            <a:off x="537863" y="3402711"/>
            <a:ext cx="5683227" cy="3348747"/>
          </a:xfrm>
          <a:prstGeom prst="rect">
            <a:avLst/>
          </a:prstGeom>
          <a:solidFill>
            <a:srgbClr val="FFFFFF"/>
          </a:solidFill>
          <a:ln w="635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00" cap="none" spc="0" baseline="0">
                <a:solidFill>
                  <a:srgbClr val="FF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Reasons</a:t>
            </a:r>
            <a:r>
              <a:rPr lang="en-US" altLang="zh-CN" sz="2400" b="0" i="0" u="none" strike="noStrike" kern="100" cap="none" spc="0" baseline="0">
                <a:solidFill>
                  <a:srgbClr val="FF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 for liking music:</a:t>
            </a:r>
            <a:endParaRPr lang="en-US" altLang="zh-CN" sz="2400" b="0" i="0" u="none" strike="noStrike" kern="100" cap="none" spc="0" baseline="0">
              <a:solidFill>
                <a:srgbClr val="FF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touches my heart/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soul</a:t>
            </a:r>
            <a:endParaRPr lang="en-US" altLang="zh-CN" sz="2400" b="0" i="0" u="none" strike="noStrike" kern="100" cap="none" spc="0" baseline="0">
              <a:solidFill>
                <a:srgbClr val="C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sounds peaceful/beautiful 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makes me happy 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</a:rPr>
              <a:t>or want to dance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gives me 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energy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/hope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</a:rPr>
              <a:t>/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</a:rPr>
              <a:t>courage</a:t>
            </a:r>
            <a:endParaRPr lang="en-US" altLang="zh-CN" sz="2400" b="0" i="0" u="none" strike="noStrike" kern="100" cap="none" spc="0" baseline="0">
              <a:solidFill>
                <a:srgbClr val="C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remind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 me 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of 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  <a:t>home/family/friends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keep me company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remove</a:t>
            </a: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my </a:t>
            </a:r>
            <a:r>
              <a:rPr lang="en-US" altLang="zh-CN" sz="2400" b="0" i="0" u="none" strike="noStrike" kern="10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tiredness</a:t>
            </a:r>
            <a:endParaRPr lang="en-US" altLang="zh-CN" sz="2400" b="0" i="0" u="none" strike="noStrike" kern="10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helps exercise/study</a:t>
            </a: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endParaRPr lang="en-US" altLang="zh-CN" sz="24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zh-CN" altLang="en-US" sz="2800" b="0" i="0" u="none" strike="noStrike" kern="100" cap="none" spc="0" baseline="0">
                <a:solidFill>
                  <a:srgbClr val="000000"/>
                </a:solidFill>
                <a:latin typeface="Times New Roman" panose="02020603050405020304" charset="0"/>
                <a:ea typeface="等线" panose="02010600030101010101" pitchFamily="-96" charset="-122"/>
                <a:cs typeface="Times New Roman" panose="02020603050405020304" charset="0"/>
                <a:sym typeface="Times New Roman" panose="02020603050405020304" charset="0"/>
              </a:rPr>
            </a:br>
            <a:endParaRPr lang="en-US" altLang="zh-CN" sz="28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b="0" i="0" u="none" strike="noStrike" kern="100" cap="none" spc="0" baseline="0">
              <a:solidFill>
                <a:srgbClr val="000000"/>
              </a:solidFill>
              <a:latin typeface="Times New Roman" panose="02020603050405020304" charset="0"/>
              <a:ea typeface="等线" panose="02010600030101010101" pitchFamily="-96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278" name="矩形"/>
          <p:cNvSpPr/>
          <p:nvPr/>
        </p:nvSpPr>
        <p:spPr>
          <a:xfrm>
            <a:off x="6530795" y="281318"/>
            <a:ext cx="4887691" cy="2996565"/>
          </a:xfrm>
          <a:prstGeom prst="rect">
            <a:avLst/>
          </a:prstGeom>
          <a:noFill/>
          <a:ln w="635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FF0000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types of music: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country music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classical music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hip-hop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Chinese traditional music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pop music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rap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Franklin Gothic Book" panose="020B0503020102020204" charset="0"/>
                <a:ea typeface="隶书" panose="02010509060101010101" charset="-122"/>
                <a:cs typeface="Franklin Gothic Book" panose="020B0503020102020204" charset="0"/>
              </a:rPr>
              <a:t>rock'nd roll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Franklin Gothic Book" panose="020B0503020102020204" charset="0"/>
              <a:ea typeface="隶书" panose="02010509060101010101" charset="-122"/>
              <a:cs typeface="Franklin Gothic Book" panose="020B0503020102020204" charset="0"/>
            </a:endParaRPr>
          </a:p>
        </p:txBody>
      </p:sp>
      <p:pic>
        <p:nvPicPr>
          <p:cNvPr id="279" name="图片" descr="http://bpic.588ku.com/back_pic/19/04/17/3396d41d791a659efb034734ab60e19a.jpg!/fw/640/quality/90/unsharp/true/compress/true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25513" y="3489959"/>
            <a:ext cx="5616623" cy="2240672"/>
          </a:xfrm>
          <a:prstGeom prst="ellipse">
            <a:avLst/>
          </a:prstGeom>
          <a:noFill/>
          <a:ln w="9525" cap="flat" cmpd="sng">
            <a:noFill/>
            <a:prstDash val="solid"/>
            <a:round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  <p:bldP spid="276" grpId="0"/>
      <p:bldP spid="278" grpId="0"/>
      <p:bldP spid="2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矩形"/>
          <p:cNvSpPr/>
          <p:nvPr/>
        </p:nvSpPr>
        <p:spPr>
          <a:xfrm>
            <a:off x="-52375" y="1762118"/>
            <a:ext cx="11372569" cy="322707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266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44245" algn="l"/>
              </a:tabLst>
            </a:pPr>
            <a:r>
              <a:rPr lang="en-US" altLang="zh-CN" sz="42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Music  does bring us fun, energy, hope and courage, but it does more than that.</a:t>
            </a:r>
            <a:endParaRPr lang="en-US" altLang="zh-CN" sz="42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66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44245" algn="l"/>
              </a:tabLst>
            </a:pPr>
            <a:r>
              <a:rPr lang="en-US" altLang="zh-CN" sz="42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Read the following two articles and find out more about the role (benefits ) of music.</a:t>
            </a:r>
            <a:endParaRPr lang="en-US" altLang="zh-CN" sz="42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84" name="矩形"/>
          <p:cNvSpPr/>
          <p:nvPr/>
        </p:nvSpPr>
        <p:spPr>
          <a:xfrm rot="20150602">
            <a:off x="104074" y="468616"/>
            <a:ext cx="1753970" cy="910589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0" cap="none" spc="0" baseline="0">
                <a:ln w="10541" cap="flat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Share</a:t>
            </a:r>
            <a:endParaRPr lang="zh-CN" altLang="en-US" sz="5400" b="0" i="0" u="none" strike="noStrike" kern="0" cap="none" spc="0" baseline="0">
              <a:ln w="10541" cap="flat">
                <a:solidFill>
                  <a:srgbClr val="4579B8"/>
                </a:solidFill>
                <a:prstDash val="solid"/>
                <a:round/>
              </a:ln>
              <a:gradFill>
                <a:gsLst>
                  <a:gs pos="0">
                    <a:srgbClr val="BED3F9"/>
                  </a:gs>
                  <a:gs pos="9000">
                    <a:srgbClr val="9EC1FF"/>
                  </a:gs>
                  <a:gs pos="50000">
                    <a:srgbClr val="003692"/>
                  </a:gs>
                  <a:gs pos="79000">
                    <a:srgbClr val="9EC1FF"/>
                  </a:gs>
                  <a:gs pos="100000">
                    <a:srgbClr val="BED3F9"/>
                  </a:gs>
                </a:gsLst>
                <a:lin ang="5400000" scaled="0"/>
              </a:gra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5162" y="104772"/>
            <a:ext cx="11174210" cy="619829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89" name="矩形"/>
          <p:cNvSpPr/>
          <p:nvPr/>
        </p:nvSpPr>
        <p:spPr>
          <a:xfrm>
            <a:off x="1432696" y="6299103"/>
            <a:ext cx="10620213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Music narrows the generation gap between people.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9114" y="138108"/>
            <a:ext cx="10865478" cy="616654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294" name="矩形"/>
          <p:cNvSpPr/>
          <p:nvPr/>
        </p:nvSpPr>
        <p:spPr>
          <a:xfrm>
            <a:off x="224627" y="6115057"/>
            <a:ext cx="12144190" cy="81534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 music, we see the past as well as the present.</a:t>
            </a:r>
            <a:endParaRPr lang="zh-CN" altLang="en-US" sz="4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标题"/>
          <p:cNvSpPr>
            <a:spLocks noGrp="1"/>
          </p:cNvSpPr>
          <p:nvPr>
            <p:ph type="ctrTitle"/>
          </p:nvPr>
        </p:nvSpPr>
        <p:spPr>
          <a:xfrm>
            <a:off x="1560859" y="1894695"/>
            <a:ext cx="9143771" cy="2386763"/>
          </a:xfrm>
          <a:prstGeom prst="rect">
            <a:avLst/>
          </a:prstGeom>
          <a:ln w="9525" cap="flat" cmpd="sng">
            <a:noFill/>
            <a:prstDash val="solid"/>
            <a:miter/>
          </a:ln>
        </p:spPr>
        <p:txBody>
          <a:bodyPr>
            <a:noAutofit/>
          </a:bodyPr>
          <a:lstStyle/>
          <a:p>
            <a:pPr marL="0" indent="0"/>
            <a:br>
              <a:rPr lang="zh-CN" altLang="en-US"/>
            </a:br>
            <a:endParaRPr lang="zh-CN" altLang="en-US"/>
          </a:p>
        </p:txBody>
      </p:sp>
      <p:sp>
        <p:nvSpPr>
          <p:cNvPr id="75" name="矩形"/>
          <p:cNvSpPr/>
          <p:nvPr/>
        </p:nvSpPr>
        <p:spPr>
          <a:xfrm>
            <a:off x="1103673" y="574515"/>
            <a:ext cx="7695478" cy="45339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  <p:sp>
        <p:nvSpPr>
          <p:cNvPr id="76" name="矩形"/>
          <p:cNvSpPr/>
          <p:nvPr/>
        </p:nvSpPr>
        <p:spPr>
          <a:xfrm>
            <a:off x="2037316" y="4421431"/>
            <a:ext cx="7833132" cy="1634488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kern="0" cap="none" spc="0" baseline="0">
                <a:ln w="10160" cap="flat">
                  <a:solidFill>
                    <a:srgbClr val="4F81BD"/>
                  </a:solidFill>
                  <a:prstDash val="solid"/>
                  <a:round/>
                </a:ln>
                <a:solidFill>
                  <a:srgbClr val="4F6128"/>
                </a:solidFill>
                <a:effectLst>
                  <a:outerShdw blurRad="38100" dist="3175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When words fail, music speaks</a:t>
            </a:r>
            <a:r>
              <a:rPr lang="en-US" altLang="zh-CN" sz="2400" b="0" i="0" u="none" strike="noStrike" kern="0" cap="none" spc="0" baseline="0">
                <a:ln w="10160" cap="flat">
                  <a:solidFill>
                    <a:srgbClr val="4F81BD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3175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lang="en-US" altLang="zh-CN" sz="2400" b="0" i="0" u="none" strike="noStrike" kern="0" cap="none" spc="0" baseline="0">
              <a:ln w="10160" cap="flat">
                <a:solidFill>
                  <a:srgbClr val="4F81BD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blurRad="38100" dist="3175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5400" b="0" i="0" u="none" strike="noStrike" kern="0" cap="none" spc="0" baseline="0">
              <a:ln w="10160" cap="flat">
                <a:solidFill>
                  <a:srgbClr val="4F81BD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blurRad="38100" dist="3175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7" name="矩形"/>
          <p:cNvSpPr/>
          <p:nvPr/>
        </p:nvSpPr>
        <p:spPr>
          <a:xfrm>
            <a:off x="3190134" y="2059266"/>
            <a:ext cx="5525789" cy="235839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kern="0" cap="none" spc="0" baseline="0">
                <a:ln w="12700" cap="flat">
                  <a:solidFill>
                    <a:srgbClr val="054697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Unit 5 Music</a:t>
            </a:r>
            <a:endParaRPr lang="en-US" altLang="zh-CN" sz="4800" b="0" i="0" u="none" strike="noStrike" kern="0" cap="none" spc="0" baseline="0">
              <a:ln w="12700" cap="flat">
                <a:solidFill>
                  <a:srgbClr val="054697"/>
                </a:solidFill>
                <a:prstDash val="solid"/>
                <a:round/>
              </a:ln>
              <a:solidFill>
                <a:srgbClr val="00000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kern="0" cap="none" spc="0" baseline="0">
                <a:ln w="12700" cap="flat">
                  <a:solidFill>
                    <a:srgbClr val="054697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Listening &amp; Speaking</a:t>
            </a:r>
            <a:endParaRPr lang="en-US" altLang="zh-CN" sz="4800" b="0" i="0" u="none" strike="noStrike" kern="0" cap="none" spc="0" baseline="0">
              <a:ln w="12700" cap="flat">
                <a:solidFill>
                  <a:srgbClr val="054697"/>
                </a:solidFill>
                <a:prstDash val="solid"/>
                <a:round/>
              </a:ln>
              <a:solidFill>
                <a:srgbClr val="00000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5400" b="0" i="0" u="none" strike="noStrike" kern="0" cap="none" spc="0" baseline="0">
              <a:ln w="12700" cap="flat">
                <a:solidFill>
                  <a:srgbClr val="054697"/>
                </a:solidFill>
                <a:prstDash val="solid"/>
                <a:round/>
              </a:ln>
              <a:solidFill>
                <a:srgbClr val="F4F1E3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8" name="矩形"/>
          <p:cNvSpPr/>
          <p:nvPr/>
        </p:nvSpPr>
        <p:spPr>
          <a:xfrm>
            <a:off x="7576191" y="5646878"/>
            <a:ext cx="3794820" cy="5200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b="1" i="0" u="none" strike="noStrike" kern="0" cap="none" spc="0" baseline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矩形"/>
          <p:cNvSpPr/>
          <p:nvPr/>
        </p:nvSpPr>
        <p:spPr>
          <a:xfrm>
            <a:off x="303865" y="97061"/>
            <a:ext cx="5744108" cy="585299"/>
          </a:xfrm>
          <a:prstGeom prst="rect">
            <a:avLst/>
          </a:prstGeom>
          <a:gradFill rotWithShape="1">
            <a:gsLst>
              <a:gs pos="0">
                <a:srgbClr val="D24500">
                  <a:alpha val="100000"/>
                </a:srgbClr>
              </a:gs>
              <a:gs pos="80000">
                <a:srgbClr val="FF5D00">
                  <a:alpha val="100000"/>
                </a:srgbClr>
              </a:gs>
              <a:gs pos="100000">
                <a:srgbClr val="FF5C00">
                  <a:alpha val="100000"/>
                </a:srgbClr>
              </a:gs>
            </a:gsLst>
            <a:lin ang="16200000" scaled="1"/>
          </a:gradFill>
          <a:ln w="9525" cap="flat" cmpd="sng">
            <a:solidFill>
              <a:srgbClr val="F96615"/>
            </a:solidFill>
            <a:prstDash val="solid"/>
            <a:round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vert="horz" wrap="square" lIns="90000" tIns="45000" rIns="90000" bIns="4500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i="0" u="none" strike="noStrike" kern="0" cap="none" spc="50" baseline="0">
                <a:solidFill>
                  <a:schemeClr val="tx1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 panose="020F0502020204030204" charset="0"/>
                <a:ea typeface="隶书" panose="02010509060101010101" charset="-122"/>
                <a:cs typeface="Franklin Gothic Book" panose="020B0503020102020204" charset="0"/>
              </a:rPr>
              <a:t>Thinking</a:t>
            </a:r>
            <a:endParaRPr lang="zh-CN" altLang="en-US" sz="3200" b="1" i="0" u="none" strike="noStrike" kern="0" cap="none" spc="50" baseline="0">
              <a:solidFill>
                <a:schemeClr val="tx1"/>
              </a:solidFill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隶书" panose="02010509060101010101" charset="-122"/>
              <a:cs typeface="Franklin Gothic Book" panose="020B0503020102020204" charset="0"/>
            </a:endParaRPr>
          </a:p>
        </p:txBody>
      </p:sp>
      <p:sp>
        <p:nvSpPr>
          <p:cNvPr id="299" name="矩形"/>
          <p:cNvSpPr/>
          <p:nvPr/>
        </p:nvSpPr>
        <p:spPr>
          <a:xfrm>
            <a:off x="165225" y="1032801"/>
            <a:ext cx="11575616" cy="20821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When </a:t>
            </a:r>
            <a:r>
              <a:rPr lang="en-US" altLang="zh-CN" sz="3600" b="0" i="0" u="none" strike="noStrike" kern="100" cap="none" spc="0" baseline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war breaks out or a disease hits a place</a:t>
            </a:r>
            <a:r>
              <a:rPr lang="en-US" altLang="zh-CN" sz="3600" b="0" i="0" u="none" strike="noStrike" kern="100" cap="none" spc="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cities are locked down, people are stuck at home, how can they sing together?</a:t>
            </a:r>
            <a:endParaRPr lang="en-US" altLang="zh-CN" sz="3600" b="0" i="0" u="none" strike="noStrike" kern="100" cap="none" spc="0" baseline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-1" baseline="0">
                <a:solidFill>
                  <a:schemeClr val="tx1"/>
                </a:solidFill>
                <a:latin typeface="Times New Roman" panose="02020603050405020304" charset="0"/>
                <a:ea typeface="隶书" panose="02010509060101010101" charset="-122"/>
                <a:cs typeface="Franklin Gothic Book" panose="020B0503020102020204" charset="0"/>
                <a:sym typeface="隶书" panose="02010509060101010101" charset="-122"/>
              </a:rPr>
              <a:t>  </a:t>
            </a:r>
            <a:endParaRPr lang="zh-CN" altLang="en-US" sz="2400" b="1" i="0" u="none" strike="noStrike" kern="0" cap="none" spc="-1" baseline="0">
              <a:solidFill>
                <a:schemeClr val="tx1"/>
              </a:solidFill>
              <a:latin typeface="Times New Roman" panose="02020603050405020304" charset="0"/>
              <a:ea typeface="隶书" panose="02010509060101010101" charset="-122"/>
              <a:cs typeface="Franklin Gothic Book" panose="020B0503020102020204" charset="0"/>
              <a:sym typeface="隶书" panose="02010509060101010101" charset="-122"/>
            </a:endParaRPr>
          </a:p>
        </p:txBody>
      </p:sp>
      <p:sp>
        <p:nvSpPr>
          <p:cNvPr id="300" name="矩形"/>
          <p:cNvSpPr/>
          <p:nvPr/>
        </p:nvSpPr>
        <p:spPr>
          <a:xfrm>
            <a:off x="300004" y="3116525"/>
            <a:ext cx="3552825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0" cap="none" spc="0" baseline="0">
                <a:ln w="18034" cap="flat">
                  <a:solidFill>
                    <a:srgbClr val="D73A36"/>
                  </a:solidFill>
                  <a:prstDash val="solid"/>
                  <a:miter/>
                </a:ln>
                <a:noFill/>
                <a:effectLst>
                  <a:outerShdw blurRad="25527" dist="2286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Internet</a:t>
            </a:r>
            <a:endParaRPr lang="zh-CN" altLang="en-US" sz="5400" b="0" i="0" u="none" strike="noStrike" kern="0" cap="none" spc="0" baseline="0">
              <a:ln w="18034" cap="flat">
                <a:solidFill>
                  <a:srgbClr val="D73A36"/>
                </a:solidFill>
                <a:prstDash val="solid"/>
                <a:miter/>
              </a:ln>
              <a:noFill/>
              <a:effectLst>
                <a:outerShdw blurRad="25527" dist="2286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01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600077" y="2328485"/>
            <a:ext cx="3771773" cy="455798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302" name="矩形"/>
          <p:cNvSpPr/>
          <p:nvPr/>
        </p:nvSpPr>
        <p:spPr>
          <a:xfrm>
            <a:off x="300518" y="4027264"/>
            <a:ext cx="7017485" cy="117728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How Internet changed the way we enjoy music?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animBg="1"/>
      <p:bldP spid="300" grpId="0" animBg="1"/>
      <p:bldP spid="3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矩形"/>
          <p:cNvSpPr/>
          <p:nvPr/>
        </p:nvSpPr>
        <p:spPr>
          <a:xfrm>
            <a:off x="2942650" y="219043"/>
            <a:ext cx="4306290" cy="11868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231140" indent="-231140" algn="ct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7200" b="0" i="0" u="none" strike="noStrike" kern="0" cap="none" spc="0" baseline="0">
                <a:ln w="18034" cap="flat">
                  <a:solidFill>
                    <a:srgbClr val="D73A36"/>
                  </a:solidFill>
                  <a:prstDash val="solid"/>
                  <a:miter/>
                </a:ln>
                <a:noFill/>
                <a:effectLst>
                  <a:outerShdw blurRad="25527" dist="2286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Homework</a:t>
            </a:r>
            <a:endParaRPr lang="zh-CN" altLang="en-US" sz="7200" b="0" i="0" u="none" strike="noStrike" kern="0" cap="none" spc="0" baseline="0">
              <a:ln w="18034" cap="flat">
                <a:solidFill>
                  <a:srgbClr val="D73A36"/>
                </a:solidFill>
                <a:prstDash val="solid"/>
                <a:miter/>
              </a:ln>
              <a:noFill/>
              <a:effectLst>
                <a:outerShdw blurRad="25527" dist="2286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307" name="表格"/>
          <p:cNvGraphicFramePr>
            <a:graphicFrameLocks noGrp="1"/>
          </p:cNvGraphicFramePr>
          <p:nvPr/>
        </p:nvGraphicFramePr>
        <p:xfrm>
          <a:off x="720739" y="2133342"/>
          <a:ext cx="10601210" cy="4924653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517836"/>
                <a:gridCol w="3517836"/>
                <a:gridCol w="3517836"/>
              </a:tblGrid>
              <a:tr h="92540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3600" b="1" i="0" u="none" strike="noStrike" kern="0" cap="none" spc="0" baseline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b="1" i="0" u="none" strike="noStrike" kern="0" cap="none" spc="0" baseline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 the past</a:t>
                      </a:r>
                      <a:endParaRPr lang="zh-CN" altLang="en-US" sz="3600" b="1" i="0" u="none" strike="noStrike" kern="0" cap="none" spc="0" baseline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3600" b="1" i="0" u="none" strike="noStrike" kern="0" cap="none" spc="0" baseline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Nowadays</a:t>
                      </a:r>
                      <a:endParaRPr lang="zh-CN" altLang="en-US" sz="3600" b="1" i="0" u="none" strike="noStrike" kern="0" cap="none" spc="0" baseline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00992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600" b="0" i="0" u="none" strike="noStrike" kern="0" cap="none" spc="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Ways  for people to experience music</a:t>
                      </a:r>
                      <a:endParaRPr lang="zh-CN" altLang="en-US" sz="26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102184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600" b="0" i="0" u="none" strike="noStrike" kern="0" cap="none" spc="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How people create and perform music</a:t>
                      </a:r>
                      <a:endParaRPr lang="zh-CN" altLang="en-US" sz="26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98372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600" b="0" i="0" u="none" strike="noStrike" kern="0" cap="none" spc="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Who can join a choir or become a singer</a:t>
                      </a:r>
                      <a:endParaRPr lang="zh-CN" altLang="en-US" sz="26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98374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600" b="0" i="0" u="none" strike="noStrike" kern="0" cap="none" spc="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……</a:t>
                      </a:r>
                      <a:endParaRPr lang="zh-CN" altLang="en-US" sz="26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800" b="0" i="0" u="none" strike="noStrike" kern="0" cap="none" spc="0" baseline="0">
                        <a:solidFill>
                          <a:srgbClr val="00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46990" marB="46990" vert="horz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308" name="矩形"/>
          <p:cNvSpPr/>
          <p:nvPr/>
        </p:nvSpPr>
        <p:spPr>
          <a:xfrm>
            <a:off x="720584" y="1225790"/>
            <a:ext cx="10378785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Disscus with your groupmates and complete the form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9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8651" y="295270"/>
            <a:ext cx="7443276" cy="628640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313" name="矩形"/>
          <p:cNvSpPr/>
          <p:nvPr/>
        </p:nvSpPr>
        <p:spPr>
          <a:xfrm>
            <a:off x="3630784" y="1319721"/>
            <a:ext cx="1632831" cy="5200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conductor</a:t>
            </a:r>
            <a:endParaRPr lang="zh-CN" altLang="en-US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14" name="矩形"/>
          <p:cNvSpPr/>
          <p:nvPr/>
        </p:nvSpPr>
        <p:spPr>
          <a:xfrm>
            <a:off x="8454140" y="2010198"/>
            <a:ext cx="3555341" cy="180594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Musicians are playing different instruments, such as violin, cello大提琴 and trumpet小号.</a:t>
            </a:r>
            <a:endParaRPr lang="zh-CN" altLang="en-US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15" name="矩形"/>
          <p:cNvSpPr/>
          <p:nvPr/>
        </p:nvSpPr>
        <p:spPr>
          <a:xfrm>
            <a:off x="8456408" y="4172491"/>
            <a:ext cx="3749467" cy="5200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They dress formally.</a:t>
            </a:r>
            <a:endParaRPr lang="zh-CN" altLang="en-US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16" name="矩形"/>
          <p:cNvSpPr/>
          <p:nvPr/>
        </p:nvSpPr>
        <p:spPr>
          <a:xfrm>
            <a:off x="8627855" y="5143421"/>
            <a:ext cx="3211539" cy="5200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Mozart, Beethoven</a:t>
            </a:r>
            <a:endParaRPr lang="zh-CN" altLang="en-US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17" name="左箭头">
            <a:hlinkClick r:id="rId2" action="ppaction://hlinksldjump"/>
          </p:cNvPr>
          <p:cNvSpPr/>
          <p:nvPr/>
        </p:nvSpPr>
        <p:spPr>
          <a:xfrm>
            <a:off x="11257795" y="6219147"/>
            <a:ext cx="754991" cy="641469"/>
          </a:xfrm>
          <a:prstGeom prst="leftArrow">
            <a:avLst>
              <a:gd name="adj1" fmla="val 50000"/>
              <a:gd name="adj2" fmla="val 29386"/>
            </a:avLst>
          </a:prstGeom>
          <a:solidFill>
            <a:srgbClr val="F2DCDB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animBg="1"/>
      <p:bldP spid="314" grpId="0" animBg="1"/>
      <p:bldP spid="315" grpId="0" animBg="1"/>
      <p:bldP spid="3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5281" y="209545"/>
            <a:ext cx="5149156" cy="6476512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83" name="矩形"/>
          <p:cNvSpPr/>
          <p:nvPr/>
        </p:nvSpPr>
        <p:spPr>
          <a:xfrm rot="20878636">
            <a:off x="6485935" y="2021166"/>
            <a:ext cx="4439564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0" cap="none" spc="0" baseline="0">
                <a:ln w="24511" cap="flat" cmpd="dbl">
                  <a:solidFill>
                    <a:srgbClr val="D02E29"/>
                  </a:solidFill>
                  <a:prstDash val="solid"/>
                  <a:miter/>
                </a:ln>
                <a:gradFill>
                  <a:gsLst>
                    <a:gs pos="10000">
                      <a:srgbClr val="FBF3F3"/>
                    </a:gs>
                    <a:gs pos="60000">
                      <a:srgbClr val="F3D8D8"/>
                    </a:gs>
                    <a:gs pos="100000">
                      <a:srgbClr val="E38C8A"/>
                    </a:gs>
                  </a:gsLst>
                  <a:lin ang="5400000" scaled="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Enjoy the show</a:t>
            </a:r>
            <a:endParaRPr lang="zh-CN" altLang="en-US" sz="5400" b="0" i="0" u="none" strike="noStrike" kern="0" cap="none" spc="0" baseline="0">
              <a:ln w="24511" cap="flat" cmpd="dbl">
                <a:solidFill>
                  <a:srgbClr val="D02E29"/>
                </a:solidFill>
                <a:prstDash val="solid"/>
                <a:miter/>
              </a:ln>
              <a:gradFill>
                <a:gsLst>
                  <a:gs pos="10000">
                    <a:srgbClr val="FBF3F3"/>
                  </a:gs>
                  <a:gs pos="60000">
                    <a:srgbClr val="F3D8D8"/>
                  </a:gs>
                  <a:gs pos="100000">
                    <a:srgbClr val="E38C8A"/>
                  </a:gs>
                </a:gsLst>
                <a:lin ang="5400000" scaled="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" name="realit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4600" y="638175"/>
            <a:ext cx="836930" cy="5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4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48261" y="152203"/>
            <a:ext cx="6162969" cy="663221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88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47" y="152397"/>
            <a:ext cx="5850690" cy="663202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"/>
          <p:cNvSpPr/>
          <p:nvPr/>
        </p:nvSpPr>
        <p:spPr>
          <a:xfrm>
            <a:off x="-19438" y="2529376"/>
            <a:ext cx="3130235" cy="11772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Power of   music</a:t>
            </a:r>
            <a:endParaRPr lang="zh-CN" altLang="en-US" sz="36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3" name="左大括号"/>
          <p:cNvSpPr/>
          <p:nvPr/>
        </p:nvSpPr>
        <p:spPr>
          <a:xfrm>
            <a:off x="2241062" y="509956"/>
            <a:ext cx="169309" cy="5192126"/>
          </a:xfrm>
          <a:prstGeom prst="leftBrace">
            <a:avLst>
              <a:gd name="adj1" fmla="val 254135"/>
              <a:gd name="adj2" fmla="val 50000"/>
            </a:avLst>
          </a:prstGeom>
          <a:noFill/>
          <a:scene3d>
            <a:camera prst="legacyObliqueTopRight"/>
            <a:lightRig rig="legacyFlat4" dir="b"/>
          </a:scene3d>
          <a:sp3d extrusionH="457200" prstMaterial="legacyMatte">
            <a:bevelT w="13500" h="13500" prst="angle"/>
            <a:bevelB w="13500" h="13500" prst="angle"/>
          </a:sp3d>
        </p:spPr>
        <p:txBody>
          <a:bodyPr rtlCol="0" anchor="ctr"/>
          <a:lstStyle/>
          <a:p>
            <a:pPr algn="ctr"/>
          </a:p>
        </p:txBody>
      </p:sp>
      <p:sp>
        <p:nvSpPr>
          <p:cNvPr id="94" name="矩形"/>
          <p:cNvSpPr/>
          <p:nvPr/>
        </p:nvSpPr>
        <p:spPr>
          <a:xfrm>
            <a:off x="3110796" y="5469482"/>
            <a:ext cx="8835941" cy="6343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Enables</a:t>
            </a: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us to stay _________and __________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5" name="矩形"/>
          <p:cNvSpPr/>
          <p:nvPr/>
        </p:nvSpPr>
        <p:spPr>
          <a:xfrm>
            <a:off x="3110796" y="3907406"/>
            <a:ext cx="8833069" cy="11772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Keeps us ________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(so that we feel less ________and _________)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6" name="矩形"/>
          <p:cNvSpPr/>
          <p:nvPr/>
        </p:nvSpPr>
        <p:spPr>
          <a:xfrm>
            <a:off x="3110796" y="2335806"/>
            <a:ext cx="9014495" cy="11772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Brings people together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(Gives us a sense of __________)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7" name="矩形"/>
          <p:cNvSpPr/>
          <p:nvPr/>
        </p:nvSpPr>
        <p:spPr>
          <a:xfrm>
            <a:off x="3063171" y="510108"/>
            <a:ext cx="7883453" cy="17202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Gives us confidence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Raises our_________ in learning English </a:t>
            </a:r>
            <a:endParaRPr lang="en-US" altLang="zh-CN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Improves our ____________ </a:t>
            </a:r>
            <a:endParaRPr lang="zh-CN" altLang="en-US" sz="36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8" name="左大括号"/>
          <p:cNvSpPr/>
          <p:nvPr/>
        </p:nvSpPr>
        <p:spPr>
          <a:xfrm>
            <a:off x="2239312" y="995832"/>
            <a:ext cx="100016" cy="4237585"/>
          </a:xfrm>
          <a:prstGeom prst="leftBrace">
            <a:avLst>
              <a:gd name="adj1" fmla="val 352291"/>
              <a:gd name="adj2" fmla="val 50000"/>
            </a:avLst>
          </a:prstGeom>
          <a:noFill/>
          <a:scene3d>
            <a:camera prst="legacyObliqueTopRight"/>
            <a:lightRig rig="legacyFlat4" dir="b"/>
          </a:scene3d>
          <a:sp3d extrusionH="457200"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  <p:txBody>
          <a:bodyPr rtlCol="0" anchor="ctr"/>
          <a:lstStyle/>
          <a:p>
            <a:pPr algn="ctr"/>
          </a:p>
        </p:txBody>
      </p:sp>
      <p:sp>
        <p:nvSpPr>
          <p:cNvPr id="99" name="矩形"/>
          <p:cNvSpPr/>
          <p:nvPr/>
        </p:nvSpPr>
        <p:spPr>
          <a:xfrm>
            <a:off x="7181740" y="2800307"/>
            <a:ext cx="2226483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belonging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0" name="矩形"/>
          <p:cNvSpPr/>
          <p:nvPr/>
        </p:nvSpPr>
        <p:spPr>
          <a:xfrm>
            <a:off x="5086272" y="1057258"/>
            <a:ext cx="2104993" cy="6343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interest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1" name="矩形"/>
          <p:cNvSpPr/>
          <p:nvPr/>
        </p:nvSpPr>
        <p:spPr>
          <a:xfrm>
            <a:off x="5657762" y="1600175"/>
            <a:ext cx="4762424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pronunciation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2" name="矩形"/>
          <p:cNvSpPr/>
          <p:nvPr/>
        </p:nvSpPr>
        <p:spPr>
          <a:xfrm>
            <a:off x="7083415" y="4454555"/>
            <a:ext cx="1649706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bored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3" name="矩形"/>
          <p:cNvSpPr/>
          <p:nvPr/>
        </p:nvSpPr>
        <p:spPr>
          <a:xfrm>
            <a:off x="9626553" y="4454555"/>
            <a:ext cx="1787393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lonely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4" name="矩形"/>
          <p:cNvSpPr/>
          <p:nvPr/>
        </p:nvSpPr>
        <p:spPr>
          <a:xfrm>
            <a:off x="6502398" y="5473715"/>
            <a:ext cx="2226483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motivated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5" name="矩形"/>
          <p:cNvSpPr/>
          <p:nvPr/>
        </p:nvSpPr>
        <p:spPr>
          <a:xfrm>
            <a:off x="9407483" y="5473715"/>
            <a:ext cx="2226483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energetic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6" name="矩形"/>
          <p:cNvSpPr/>
          <p:nvPr/>
        </p:nvSpPr>
        <p:spPr>
          <a:xfrm>
            <a:off x="4959375" y="3911639"/>
            <a:ext cx="2226483" cy="63436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company</a:t>
            </a:r>
            <a:endParaRPr lang="zh-CN" altLang="en-US" sz="3600" b="0" i="0" u="none" strike="noStrike" kern="0" cap="none" spc="0" baseline="0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7" name="左大括号"/>
          <p:cNvSpPr/>
          <p:nvPr/>
        </p:nvSpPr>
        <p:spPr>
          <a:xfrm>
            <a:off x="2628555" y="870238"/>
            <a:ext cx="257019" cy="4717071"/>
          </a:xfrm>
          <a:prstGeom prst="leftBrace">
            <a:avLst>
              <a:gd name="adj1" fmla="val 152092"/>
              <a:gd name="adj2" fmla="val 50000"/>
            </a:avLst>
          </a:prstGeom>
          <a:noFill/>
          <a:ln w="9525" cap="flat" cmpd="sng">
            <a:solidFill>
              <a:srgbClr val="BFA988"/>
            </a:solidFill>
            <a:prstDash val="solid"/>
            <a:round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7" grpId="0" animBg="1"/>
      <p:bldP spid="97" grpId="0" animBg="1"/>
      <p:bldP spid="100" grpId="0" animBg="1"/>
      <p:bldP spid="101" grpId="0" animBg="1"/>
      <p:bldP spid="96" grpId="0" animBg="1"/>
      <p:bldP spid="99" grpId="0" animBg="1"/>
      <p:bldP spid="95" grpId="0" animBg="1"/>
      <p:bldP spid="106" grpId="0" animBg="1"/>
      <p:bldP spid="102" grpId="0" animBg="1"/>
      <p:bldP spid="103" grpId="0" animBg="1"/>
      <p:bldP spid="94" grpId="0" animBg="1"/>
      <p:bldP spid="104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直线"/>
          <p:cNvSpPr/>
          <p:nvPr/>
        </p:nvSpPr>
        <p:spPr>
          <a:xfrm rot="21600000" flipV="1">
            <a:off x="5948175" y="1671709"/>
            <a:ext cx="19438" cy="835854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2" name="直线"/>
          <p:cNvSpPr/>
          <p:nvPr/>
        </p:nvSpPr>
        <p:spPr>
          <a:xfrm flipH="1" flipV="1">
            <a:off x="3518364" y="2352056"/>
            <a:ext cx="738662" cy="524837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3" name="直线"/>
          <p:cNvSpPr/>
          <p:nvPr/>
        </p:nvSpPr>
        <p:spPr>
          <a:xfrm rot="21600000" flipV="1">
            <a:off x="7923318" y="2281883"/>
            <a:ext cx="678083" cy="597343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4" name="直线"/>
          <p:cNvSpPr/>
          <p:nvPr/>
        </p:nvSpPr>
        <p:spPr>
          <a:xfrm rot="21600000" flipH="1">
            <a:off x="3457133" y="4017544"/>
            <a:ext cx="763932" cy="569935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5" name="直线"/>
          <p:cNvSpPr/>
          <p:nvPr/>
        </p:nvSpPr>
        <p:spPr>
          <a:xfrm>
            <a:off x="6006490" y="4276465"/>
            <a:ext cx="0" cy="1030239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6" name="直线"/>
          <p:cNvSpPr/>
          <p:nvPr/>
        </p:nvSpPr>
        <p:spPr>
          <a:xfrm>
            <a:off x="7814268" y="3965449"/>
            <a:ext cx="894170" cy="524838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7" name="圆角矩形"/>
          <p:cNvSpPr/>
          <p:nvPr/>
        </p:nvSpPr>
        <p:spPr>
          <a:xfrm>
            <a:off x="4140396" y="408208"/>
            <a:ext cx="3829380" cy="1127431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8" name="圆角矩形"/>
          <p:cNvSpPr/>
          <p:nvPr/>
        </p:nvSpPr>
        <p:spPr>
          <a:xfrm>
            <a:off x="298804" y="1443342"/>
            <a:ext cx="3158329" cy="1127431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19" name="圆角矩形"/>
          <p:cNvSpPr/>
          <p:nvPr/>
        </p:nvSpPr>
        <p:spPr>
          <a:xfrm>
            <a:off x="200481" y="4021503"/>
            <a:ext cx="3158329" cy="1127431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0" name="圆角矩形"/>
          <p:cNvSpPr/>
          <p:nvPr/>
        </p:nvSpPr>
        <p:spPr>
          <a:xfrm>
            <a:off x="4477141" y="5307358"/>
            <a:ext cx="3158329" cy="1127430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1" name="圆角矩形"/>
          <p:cNvSpPr/>
          <p:nvPr/>
        </p:nvSpPr>
        <p:spPr>
          <a:xfrm>
            <a:off x="8706176" y="1440267"/>
            <a:ext cx="3158329" cy="1127431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2" name="圆角矩形"/>
          <p:cNvSpPr/>
          <p:nvPr/>
        </p:nvSpPr>
        <p:spPr>
          <a:xfrm>
            <a:off x="8706176" y="4021503"/>
            <a:ext cx="3158329" cy="1127431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23" name="矩形"/>
          <p:cNvSpPr/>
          <p:nvPr/>
        </p:nvSpPr>
        <p:spPr>
          <a:xfrm>
            <a:off x="458359" y="1496762"/>
            <a:ext cx="2721970" cy="11772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Chinese traditional</a:t>
            </a:r>
            <a:endParaRPr lang="zh-CN" altLang="en-US" sz="3600" b="0" i="0" u="none" strike="noStrike" kern="0" cap="none" spc="0" baseline="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4" name="矩形"/>
          <p:cNvSpPr/>
          <p:nvPr/>
        </p:nvSpPr>
        <p:spPr>
          <a:xfrm>
            <a:off x="8703809" y="4236846"/>
            <a:ext cx="3062532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Country music</a:t>
            </a:r>
            <a:endParaRPr lang="zh-CN" altLang="en-US" sz="3600" b="0" i="0" u="none" strike="noStrike" kern="0" cap="none" spc="0" baseline="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5" name="矩形"/>
          <p:cNvSpPr/>
          <p:nvPr/>
        </p:nvSpPr>
        <p:spPr>
          <a:xfrm>
            <a:off x="8805507" y="1671585"/>
            <a:ext cx="3062532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Rock-and-Roll</a:t>
            </a:r>
            <a:endParaRPr lang="zh-CN" altLang="en-US" sz="3600" b="0" i="0" u="none" strike="noStrike" kern="0" cap="none" spc="0" baseline="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6" name="矩形"/>
          <p:cNvSpPr/>
          <p:nvPr/>
        </p:nvSpPr>
        <p:spPr>
          <a:xfrm>
            <a:off x="5116312" y="5554651"/>
            <a:ext cx="3062532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Hip-hop</a:t>
            </a:r>
            <a:endParaRPr lang="zh-CN" altLang="en-US" sz="3600" b="0" i="0" u="none" strike="noStrike" kern="0" cap="none" spc="0" baseline="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7" name="矩形"/>
          <p:cNvSpPr/>
          <p:nvPr/>
        </p:nvSpPr>
        <p:spPr>
          <a:xfrm>
            <a:off x="4494123" y="655800"/>
            <a:ext cx="3062530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Pop music</a:t>
            </a:r>
            <a:endParaRPr lang="zh-CN" altLang="en-US" sz="3600" b="0" i="0" u="none" strike="noStrike" kern="0" cap="none" spc="0" baseline="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8" name="矩形"/>
          <p:cNvSpPr/>
          <p:nvPr/>
        </p:nvSpPr>
        <p:spPr>
          <a:xfrm>
            <a:off x="300111" y="4234071"/>
            <a:ext cx="3062532" cy="63436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Classical</a:t>
            </a:r>
            <a:endParaRPr lang="zh-CN" altLang="en-US" sz="3600" b="0" i="0" u="none" strike="noStrike" kern="0" cap="none" spc="0" baseline="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9" name="矩形"/>
          <p:cNvSpPr/>
          <p:nvPr/>
        </p:nvSpPr>
        <p:spPr>
          <a:xfrm>
            <a:off x="8611246" y="5676036"/>
            <a:ext cx="3592474" cy="11772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1F497D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Jazz, blues,</a:t>
            </a:r>
            <a:endParaRPr lang="en-US" altLang="zh-CN" sz="3600" b="0" i="0" u="none" strike="noStrike" kern="0" cap="none" spc="0" baseline="0">
              <a:solidFill>
                <a:srgbClr val="1F497D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1F497D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folk music...</a:t>
            </a:r>
            <a:endParaRPr lang="zh-CN" altLang="en-US" sz="3600" b="0" i="0" u="none" strike="noStrike" kern="0" cap="none" spc="0" baseline="0">
              <a:solidFill>
                <a:srgbClr val="1F497D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0" name="椭圆"/>
          <p:cNvSpPr/>
          <p:nvPr/>
        </p:nvSpPr>
        <p:spPr>
          <a:xfrm>
            <a:off x="3863786" y="2566656"/>
            <a:ext cx="4315342" cy="167170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Types of Music</a:t>
            </a:r>
            <a:endParaRPr lang="zh-CN" altLang="en-US" sz="3600" b="0" i="0" u="none" strike="noStrike" kern="0" cap="none" spc="0" baseline="0">
              <a:solidFill>
                <a:schemeClr val="bg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3" grpId="0" animBg="1"/>
      <p:bldP spid="128" grpId="0" animBg="1"/>
      <p:bldP spid="126" grpId="0" animBg="1"/>
      <p:bldP spid="124" grpId="0" animBg="1"/>
      <p:bldP spid="125" grpId="0" animBg="1"/>
      <p:bldP spid="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"/>
          <p:cNvSpPr/>
          <p:nvPr/>
        </p:nvSpPr>
        <p:spPr>
          <a:xfrm>
            <a:off x="502873" y="699396"/>
            <a:ext cx="8730091" cy="529589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way </a:t>
            </a:r>
            <a:r>
              <a:rPr lang="en-US" altLang="zh-CN" sz="2400" b="0" i="0" u="none" strike="noStrike" kern="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musicians are singing, </a:t>
            </a:r>
            <a:r>
              <a:rPr lang="en-US" altLang="zh-CN" sz="2800" b="1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how</a:t>
            </a:r>
            <a:r>
              <a:rPr lang="en-US" altLang="zh-CN" sz="2400" b="0" i="0" u="none" strike="noStrike" kern="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the music makes us feel</a:t>
            </a:r>
            <a:endParaRPr lang="zh-CN" altLang="en-US" sz="2800" b="0" i="0" u="none" strike="noStrike" kern="0" cap="none" spc="0" baseline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5" name="矩形"/>
          <p:cNvSpPr/>
          <p:nvPr/>
        </p:nvSpPr>
        <p:spPr>
          <a:xfrm>
            <a:off x="509482" y="6036424"/>
            <a:ext cx="2749247" cy="46291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Musical instruments</a:t>
            </a:r>
            <a:endParaRPr lang="zh-CN" altLang="en-US" sz="2400" b="0" i="0" u="none" strike="noStrike" kern="0" cap="none" spc="0" baseline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6" name="矩形"/>
          <p:cNvSpPr/>
          <p:nvPr/>
        </p:nvSpPr>
        <p:spPr>
          <a:xfrm>
            <a:off x="504816" y="66672"/>
            <a:ext cx="9595499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How can we distinguish different types o f music?</a:t>
            </a:r>
            <a:endParaRPr lang="zh-CN" altLang="en-US" sz="3600" b="0" i="0" u="none" strike="noStrike" kern="0" cap="none" spc="0" baseline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3" name="圆角矩形"/>
          <p:cNvSpPr/>
          <p:nvPr/>
        </p:nvSpPr>
        <p:spPr>
          <a:xfrm>
            <a:off x="506968" y="2289037"/>
            <a:ext cx="1520904" cy="553055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Hip-hop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4" name="圆角矩形">
            <a:hlinkClick r:id="rId1" action="ppaction://hlinksldjump"/>
          </p:cNvPr>
          <p:cNvSpPr/>
          <p:nvPr/>
        </p:nvSpPr>
        <p:spPr>
          <a:xfrm>
            <a:off x="2123118" y="2314537"/>
            <a:ext cx="1379570" cy="553055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hlinkClick r:id="rId1" action="ppaction://hlinksldjump"/>
              </a:rPr>
              <a:t>Classical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hlinkClick r:id="rId1" action="ppaction://hlinksldjump"/>
            </a:endParaRPr>
          </a:p>
        </p:txBody>
      </p:sp>
      <p:sp>
        <p:nvSpPr>
          <p:cNvPr id="145" name="圆角矩形"/>
          <p:cNvSpPr/>
          <p:nvPr/>
        </p:nvSpPr>
        <p:spPr>
          <a:xfrm>
            <a:off x="3599470" y="2190714"/>
            <a:ext cx="1534425" cy="696544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Chinese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traditional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6" name="圆角矩形"/>
          <p:cNvSpPr/>
          <p:nvPr/>
        </p:nvSpPr>
        <p:spPr>
          <a:xfrm>
            <a:off x="8238075" y="2314537"/>
            <a:ext cx="1716932" cy="553055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Rock&amp;roll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7" name="圆角矩形"/>
          <p:cNvSpPr/>
          <p:nvPr/>
        </p:nvSpPr>
        <p:spPr>
          <a:xfrm>
            <a:off x="6787222" y="2311462"/>
            <a:ext cx="1345313" cy="553055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pop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8" name="圆角矩形"/>
          <p:cNvSpPr/>
          <p:nvPr/>
        </p:nvSpPr>
        <p:spPr>
          <a:xfrm>
            <a:off x="5269695" y="2194089"/>
            <a:ext cx="1355604" cy="662445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Country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music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9" name="矩形"/>
          <p:cNvSpPr/>
          <p:nvPr/>
        </p:nvSpPr>
        <p:spPr>
          <a:xfrm>
            <a:off x="4065628" y="6039800"/>
            <a:ext cx="4927986" cy="46291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way performers dress themselves</a:t>
            </a:r>
            <a:endParaRPr lang="zh-CN" altLang="en-US" sz="2400" b="0" i="0" u="none" strike="noStrike" kern="0" cap="none" spc="0" baseline="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0" name="下箭头"/>
          <p:cNvSpPr/>
          <p:nvPr/>
        </p:nvSpPr>
        <p:spPr>
          <a:xfrm>
            <a:off x="4240711" y="2964994"/>
            <a:ext cx="76197" cy="476241"/>
          </a:xfrm>
          <a:prstGeom prst="downArrow">
            <a:avLst>
              <a:gd name="adj1" fmla="val 50000"/>
              <a:gd name="adj2" fmla="val 155674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1" name="矩形"/>
          <p:cNvSpPr/>
          <p:nvPr/>
        </p:nvSpPr>
        <p:spPr>
          <a:xfrm>
            <a:off x="2990804" y="3445847"/>
            <a:ext cx="3553523" cy="2263138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Chinese </a:t>
            </a:r>
            <a:r>
              <a:rPr lang="en-US" altLang="zh-CN" sz="24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musical instruments</a:t>
            </a: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: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Guqin, guzheng, pipa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(Stringed instrument)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Dressed in traditional clothes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2" name="下箭头"/>
          <p:cNvSpPr/>
          <p:nvPr/>
        </p:nvSpPr>
        <p:spPr>
          <a:xfrm rot="17986710">
            <a:off x="6456927" y="2847621"/>
            <a:ext cx="76198" cy="476241"/>
          </a:xfrm>
          <a:prstGeom prst="downArrow">
            <a:avLst>
              <a:gd name="adj1" fmla="val 50000"/>
              <a:gd name="adj2" fmla="val 155672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3" name="矩形"/>
          <p:cNvSpPr/>
          <p:nvPr/>
        </p:nvSpPr>
        <p:spPr>
          <a:xfrm>
            <a:off x="6172104" y="3213869"/>
            <a:ext cx="2677090" cy="1177289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wear casual clothes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Play the guitar</a:t>
            </a:r>
            <a:endParaRPr lang="en-US" altLang="zh-CN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Love for nature, life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4" name="下箭头"/>
          <p:cNvSpPr/>
          <p:nvPr/>
        </p:nvSpPr>
        <p:spPr>
          <a:xfrm>
            <a:off x="768133" y="2918907"/>
            <a:ext cx="76197" cy="1674531"/>
          </a:xfrm>
          <a:prstGeom prst="downArrow">
            <a:avLst>
              <a:gd name="adj1" fmla="val 50000"/>
              <a:gd name="adj2" fmla="val 549103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55" name="矩形"/>
          <p:cNvSpPr/>
          <p:nvPr/>
        </p:nvSpPr>
        <p:spPr>
          <a:xfrm>
            <a:off x="181586" y="4679776"/>
            <a:ext cx="2034400" cy="81534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Dance to the music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6" name="矩形"/>
          <p:cNvSpPr/>
          <p:nvPr/>
        </p:nvSpPr>
        <p:spPr>
          <a:xfrm rot="1565051">
            <a:off x="9781249" y="316218"/>
            <a:ext cx="1944621" cy="910589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0" cap="none" spc="0" baseline="0">
                <a:ln w="18034" cap="flat">
                  <a:solidFill>
                    <a:srgbClr val="D73A36"/>
                  </a:solidFill>
                  <a:prstDash val="solid"/>
                  <a:miter/>
                </a:ln>
                <a:noFill/>
                <a:effectLst>
                  <a:outerShdw blurRad="25527" dist="2286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Check</a:t>
            </a:r>
            <a:endParaRPr lang="zh-CN" altLang="en-US" sz="5400" b="0" i="0" u="none" strike="noStrike" kern="0" cap="none" spc="0" baseline="0">
              <a:ln w="18034" cap="flat">
                <a:solidFill>
                  <a:srgbClr val="D73A36"/>
                </a:solidFill>
                <a:prstDash val="solid"/>
                <a:miter/>
              </a:ln>
              <a:noFill/>
              <a:effectLst>
                <a:outerShdw blurRad="25527" dist="2286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7" name="矩形"/>
          <p:cNvSpPr/>
          <p:nvPr/>
        </p:nvSpPr>
        <p:spPr>
          <a:xfrm>
            <a:off x="8849195" y="3390848"/>
            <a:ext cx="3799812" cy="815339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powerful ,  </a:t>
            </a:r>
            <a:r>
              <a:rPr lang="en-US" altLang="zh-CN" sz="2400" b="0" i="0" u="none" strike="noStrike" kern="0" cap="none" spc="0" baseline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stir up</a:t>
            </a: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our emotions easily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8" name="下箭头"/>
          <p:cNvSpPr/>
          <p:nvPr/>
        </p:nvSpPr>
        <p:spPr>
          <a:xfrm rot="19626252">
            <a:off x="9501806" y="2939795"/>
            <a:ext cx="76198" cy="476241"/>
          </a:xfrm>
          <a:prstGeom prst="downArrow">
            <a:avLst>
              <a:gd name="adj1" fmla="val 50000"/>
              <a:gd name="adj2" fmla="val 155672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pic>
        <p:nvPicPr>
          <p:cNvPr id="2" name="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550" y="1552575"/>
            <a:ext cx="412750" cy="41275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</p:pic>
      <p:pic>
        <p:nvPicPr>
          <p:cNvPr id="3" name="2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3305" y="1565275"/>
            <a:ext cx="412750" cy="412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3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7780" y="1565275"/>
            <a:ext cx="412750" cy="412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5" name="4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1035" y="1504950"/>
            <a:ext cx="412750" cy="41275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6" name="5">
            <a:hlinkClick r:id="" action="ppaction://media"/>
          </p:cNvPr>
          <p:cNvPicPr/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4405" y="1504950"/>
            <a:ext cx="412750" cy="41275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</p:pic>
      <p:pic>
        <p:nvPicPr>
          <p:cNvPr id="7" name="6">
            <a:hlinkClick r:id="" action="ppaction://media"/>
          </p:cNvPr>
          <p:cNvPicPr/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11260" y="1510665"/>
            <a:ext cx="412750" cy="412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3" dur="23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500"/>
                            </p:stCondLst>
                            <p:childTnLst>
                              <p:par>
                                <p:cTn id="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6" dur="20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500"/>
                            </p:stCondLst>
                            <p:childTnLst>
                              <p:par>
                                <p:cTn id="9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9" dur="13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9000"/>
                            </p:stCondLst>
                            <p:childTnLst>
                              <p:par>
                                <p:cTn id="10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2" dur="178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7000"/>
                            </p:stCondLst>
                            <p:childTnLst>
                              <p:par>
                                <p:cTn id="10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5" dur="154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2500"/>
                            </p:stCondLst>
                            <p:childTnLst>
                              <p:par>
                                <p:cTn id="10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8" dur="199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1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3" grpId="0" animBg="1"/>
      <p:bldP spid="154" grpId="0" animBg="1"/>
      <p:bldP spid="155" grpId="0" animBg="1"/>
      <p:bldP spid="144" grpId="0" animBg="1"/>
      <p:bldP spid="145" grpId="0" animBg="1"/>
      <p:bldP spid="150" grpId="0" animBg="1"/>
      <p:bldP spid="151" grpId="0" animBg="1"/>
      <p:bldP spid="148" grpId="0" animBg="1"/>
      <p:bldP spid="152" grpId="0" animBg="1"/>
      <p:bldP spid="153" grpId="0" animBg="1"/>
      <p:bldP spid="147" grpId="0" animBg="1"/>
      <p:bldP spid="146" grpId="0" animBg="1"/>
      <p:bldP spid="158" grpId="0" animBg="1"/>
      <p:bldP spid="157" grpId="0" animBg="1"/>
      <p:bldP spid="134" grpId="0" animBg="1"/>
      <p:bldP spid="135" grpId="0" animBg="1"/>
      <p:bldP spid="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矩形"/>
          <p:cNvSpPr/>
          <p:nvPr/>
        </p:nvSpPr>
        <p:spPr>
          <a:xfrm>
            <a:off x="29934" y="2153850"/>
            <a:ext cx="3861012" cy="352044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514350" indent="-5143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AutoNum type="alphaUcPeriod"/>
            </a:pPr>
            <a:r>
              <a:rPr lang="en-US" altLang="zh-CN" sz="2800" b="1" i="1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Chinese traditional</a:t>
            </a:r>
            <a:endParaRPr lang="en-US" altLang="zh-CN" sz="2800" b="1" i="1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514350" indent="-5143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AutoNum type="alphaUcPeriod"/>
            </a:pPr>
            <a:r>
              <a:rPr lang="en-US" altLang="zh-CN" sz="2800" b="1" i="1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classical</a:t>
            </a:r>
            <a:endParaRPr lang="en-US" altLang="zh-CN" sz="2800" b="1" i="1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514350" indent="-5143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AutoNum type="alphaUcPeriod"/>
            </a:pPr>
            <a:r>
              <a:rPr lang="en-US" altLang="zh-CN" sz="2800" b="1" i="1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country music</a:t>
            </a:r>
            <a:endParaRPr lang="en-US" altLang="zh-CN" sz="2800" b="1" i="1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514350" indent="-5143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AutoNum type="alphaUcPeriod"/>
            </a:pPr>
            <a:r>
              <a:rPr lang="en-US" altLang="zh-CN" sz="2800" b="1" i="1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hip-hop</a:t>
            </a:r>
            <a:endParaRPr lang="zh-CN" altLang="en-US" sz="2800" b="1" i="1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63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94823" y="1647585"/>
            <a:ext cx="4975174" cy="4708754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sp>
        <p:nvSpPr>
          <p:cNvPr id="164" name="矩形"/>
          <p:cNvSpPr/>
          <p:nvPr/>
        </p:nvSpPr>
        <p:spPr>
          <a:xfrm>
            <a:off x="634990" y="315124"/>
            <a:ext cx="11082093" cy="63436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zh-CN" sz="3600" b="1" i="0" u="none" strike="noStrike" kern="0" cap="none" spc="0" baseline="0">
                <a:solidFill>
                  <a:srgbClr val="00865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Match the pictures with the correct types of music.</a:t>
            </a:r>
            <a:endParaRPr lang="zh-CN" altLang="en-US" sz="3600" b="1" i="0" u="none" strike="noStrike" kern="0" cap="none" spc="0" baseline="0">
              <a:solidFill>
                <a:srgbClr val="00865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5" name="圆角矩形"/>
          <p:cNvSpPr/>
          <p:nvPr/>
        </p:nvSpPr>
        <p:spPr>
          <a:xfrm>
            <a:off x="9009437" y="2722959"/>
            <a:ext cx="1441847" cy="552450"/>
          </a:xfrm>
          <a:prstGeom prst="roundRect">
            <a:avLst>
              <a:gd name="adj" fmla="val 9597"/>
            </a:avLst>
          </a:prstGeom>
          <a:solidFill>
            <a:srgbClr val="F2F2F2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6" name="矩形"/>
          <p:cNvSpPr/>
          <p:nvPr/>
        </p:nvSpPr>
        <p:spPr>
          <a:xfrm>
            <a:off x="9113425" y="2709863"/>
            <a:ext cx="1233867" cy="103441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  ______</a:t>
            </a:r>
            <a:endParaRPr lang="zh-CN" altLang="en-US" sz="21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7" name="矩形"/>
          <p:cNvSpPr/>
          <p:nvPr/>
        </p:nvSpPr>
        <p:spPr>
          <a:xfrm>
            <a:off x="9681977" y="2817459"/>
            <a:ext cx="560757" cy="453388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EF7509"/>
                </a:solidFill>
                <a:latin typeface="Times New Roman" panose="02020603050405020304" charset="0"/>
                <a:ea typeface="思源黑体 CN Heavy" charset="0"/>
                <a:cs typeface="Calibri" panose="020F0502020204030204" charset="0"/>
                <a:sym typeface="宋体" panose="02010600030101010101" pitchFamily="2" charset="-122"/>
              </a:rPr>
              <a:t>B</a:t>
            </a:r>
            <a:endParaRPr lang="zh-CN" altLang="en-US" sz="2400" b="1" i="0" u="none" strike="noStrike" kern="0" cap="none" spc="0" baseline="0">
              <a:solidFill>
                <a:srgbClr val="EF7509"/>
              </a:solidFill>
              <a:latin typeface="Times New Roman" panose="02020603050405020304" charset="0"/>
              <a:ea typeface="思源黑体 CN Heavy" charset="0"/>
              <a:cs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68" name="圆角矩形"/>
          <p:cNvSpPr/>
          <p:nvPr/>
        </p:nvSpPr>
        <p:spPr>
          <a:xfrm>
            <a:off x="9009437" y="2722959"/>
            <a:ext cx="53576" cy="552450"/>
          </a:xfrm>
          <a:prstGeom prst="roundRect">
            <a:avLst>
              <a:gd name="adj" fmla="val 9597"/>
            </a:avLst>
          </a:prstGeom>
          <a:solidFill>
            <a:srgbClr val="2E75B6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69" name="圆角矩形"/>
          <p:cNvSpPr/>
          <p:nvPr/>
        </p:nvSpPr>
        <p:spPr>
          <a:xfrm>
            <a:off x="9009437" y="3502819"/>
            <a:ext cx="1441847" cy="552450"/>
          </a:xfrm>
          <a:prstGeom prst="roundRect">
            <a:avLst>
              <a:gd name="adj" fmla="val 9597"/>
            </a:avLst>
          </a:prstGeom>
          <a:solidFill>
            <a:srgbClr val="F2F2F2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0" name="矩形"/>
          <p:cNvSpPr/>
          <p:nvPr/>
        </p:nvSpPr>
        <p:spPr>
          <a:xfrm>
            <a:off x="9113425" y="3489722"/>
            <a:ext cx="1233867" cy="103441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  ______</a:t>
            </a:r>
            <a:endParaRPr lang="zh-CN" altLang="en-US" sz="21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1" name="矩形"/>
          <p:cNvSpPr/>
          <p:nvPr/>
        </p:nvSpPr>
        <p:spPr>
          <a:xfrm>
            <a:off x="9681977" y="3597319"/>
            <a:ext cx="560757" cy="453388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EF7509"/>
                </a:solidFill>
                <a:latin typeface="Times New Roman" panose="02020603050405020304" charset="0"/>
                <a:ea typeface="思源黑体 CN Heavy" charset="0"/>
                <a:cs typeface="Calibri" panose="020F0502020204030204" charset="0"/>
                <a:sym typeface="宋体" panose="02010600030101010101" pitchFamily="2" charset="-122"/>
              </a:rPr>
              <a:t>A</a:t>
            </a:r>
            <a:endParaRPr lang="zh-CN" altLang="en-US" sz="2400" b="1" i="0" u="none" strike="noStrike" kern="0" cap="none" spc="0" baseline="0">
              <a:solidFill>
                <a:srgbClr val="EF7509"/>
              </a:solidFill>
              <a:latin typeface="Times New Roman" panose="02020603050405020304" charset="0"/>
              <a:ea typeface="思源黑体 CN Heavy" charset="0"/>
              <a:cs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72" name="圆角矩形"/>
          <p:cNvSpPr/>
          <p:nvPr/>
        </p:nvSpPr>
        <p:spPr>
          <a:xfrm>
            <a:off x="9009437" y="3502819"/>
            <a:ext cx="53576" cy="552450"/>
          </a:xfrm>
          <a:prstGeom prst="roundRect">
            <a:avLst>
              <a:gd name="adj" fmla="val 9597"/>
            </a:avLst>
          </a:prstGeom>
          <a:solidFill>
            <a:srgbClr val="C55A11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3" name="圆角矩形"/>
          <p:cNvSpPr/>
          <p:nvPr/>
        </p:nvSpPr>
        <p:spPr>
          <a:xfrm>
            <a:off x="9009437" y="4282679"/>
            <a:ext cx="1441847" cy="552450"/>
          </a:xfrm>
          <a:prstGeom prst="roundRect">
            <a:avLst>
              <a:gd name="adj" fmla="val 9597"/>
            </a:avLst>
          </a:prstGeom>
          <a:solidFill>
            <a:srgbClr val="F2F2F2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4" name="矩形"/>
          <p:cNvSpPr/>
          <p:nvPr/>
        </p:nvSpPr>
        <p:spPr>
          <a:xfrm>
            <a:off x="9113425" y="4269581"/>
            <a:ext cx="1233867" cy="1034415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  ______</a:t>
            </a:r>
            <a:endParaRPr lang="zh-CN" altLang="en-US" sz="2100" b="1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5" name="矩形"/>
          <p:cNvSpPr/>
          <p:nvPr/>
        </p:nvSpPr>
        <p:spPr>
          <a:xfrm>
            <a:off x="9681977" y="4377179"/>
            <a:ext cx="560757" cy="453388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EF7509"/>
                </a:solidFill>
                <a:latin typeface="Times New Roman" panose="02020603050405020304" charset="0"/>
                <a:ea typeface="思源黑体 CN Heavy" charset="0"/>
                <a:cs typeface="Calibri" panose="020F0502020204030204" charset="0"/>
                <a:sym typeface="宋体" panose="02010600030101010101" pitchFamily="2" charset="-122"/>
              </a:rPr>
              <a:t>C</a:t>
            </a:r>
            <a:endParaRPr lang="zh-CN" altLang="en-US" sz="2400" b="1" i="0" u="none" strike="noStrike" kern="0" cap="none" spc="0" baseline="0">
              <a:solidFill>
                <a:srgbClr val="EF7509"/>
              </a:solidFill>
              <a:latin typeface="Times New Roman" panose="02020603050405020304" charset="0"/>
              <a:ea typeface="思源黑体 CN Heavy" charset="0"/>
              <a:cs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76" name="圆角矩形"/>
          <p:cNvSpPr/>
          <p:nvPr/>
        </p:nvSpPr>
        <p:spPr>
          <a:xfrm>
            <a:off x="9009437" y="4282679"/>
            <a:ext cx="53576" cy="552450"/>
          </a:xfrm>
          <a:prstGeom prst="roundRect">
            <a:avLst>
              <a:gd name="adj" fmla="val 9597"/>
            </a:avLst>
          </a:prstGeom>
          <a:solidFill>
            <a:srgbClr val="548235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7" name="圆角矩形"/>
          <p:cNvSpPr/>
          <p:nvPr/>
        </p:nvSpPr>
        <p:spPr>
          <a:xfrm>
            <a:off x="9009437" y="5062538"/>
            <a:ext cx="1441847" cy="552449"/>
          </a:xfrm>
          <a:prstGeom prst="roundRect">
            <a:avLst>
              <a:gd name="adj" fmla="val 9597"/>
            </a:avLst>
          </a:prstGeom>
          <a:solidFill>
            <a:srgbClr val="F2F2F2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78" name="矩形"/>
          <p:cNvSpPr/>
          <p:nvPr/>
        </p:nvSpPr>
        <p:spPr>
          <a:xfrm>
            <a:off x="9681977" y="5061791"/>
            <a:ext cx="560757" cy="45338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0" cap="none" spc="0" baseline="0">
                <a:solidFill>
                  <a:srgbClr val="EF7509"/>
                </a:solidFill>
                <a:latin typeface="Times New Roman" panose="02020603050405020304" charset="0"/>
                <a:ea typeface="思源黑体 CN Heavy" charset="0"/>
                <a:cs typeface="Calibri" panose="020F0502020204030204" charset="0"/>
                <a:sym typeface="宋体" panose="02010600030101010101" pitchFamily="2" charset="-122"/>
              </a:rPr>
              <a:t>D</a:t>
            </a:r>
            <a:endParaRPr lang="zh-CN" altLang="en-US" sz="2400" b="1" i="0" u="none" strike="noStrike" kern="0" cap="none" spc="0" baseline="0">
              <a:solidFill>
                <a:srgbClr val="EF7509"/>
              </a:solidFill>
              <a:latin typeface="Times New Roman" panose="02020603050405020304" charset="0"/>
              <a:ea typeface="思源黑体 CN Heavy" charset="0"/>
              <a:cs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179" name="圆角矩形"/>
          <p:cNvSpPr/>
          <p:nvPr/>
        </p:nvSpPr>
        <p:spPr>
          <a:xfrm>
            <a:off x="9009437" y="5062538"/>
            <a:ext cx="53576" cy="552449"/>
          </a:xfrm>
          <a:prstGeom prst="roundRect">
            <a:avLst>
              <a:gd name="adj" fmla="val 9597"/>
            </a:avLst>
          </a:prstGeom>
          <a:solidFill>
            <a:srgbClr val="BF9000">
              <a:alpha val="92000"/>
            </a:srgbClr>
          </a:solidFill>
          <a:ln w="12700" cap="flat" cmpd="sng">
            <a:noFill/>
            <a:prstDash val="solid"/>
            <a:round/>
          </a:ln>
        </p:spPr>
        <p:txBody>
          <a:bodyPr rtlCol="0" anchor="ctr"/>
          <a:lstStyle/>
          <a:p>
            <a:pPr algn="ctr"/>
          </a:p>
        </p:txBody>
      </p:sp>
      <p:sp>
        <p:nvSpPr>
          <p:cNvPr id="180" name="矩形"/>
          <p:cNvSpPr/>
          <p:nvPr/>
        </p:nvSpPr>
        <p:spPr>
          <a:xfrm>
            <a:off x="3683934" y="954014"/>
            <a:ext cx="3999062" cy="518624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-1" baseline="0">
                <a:solidFill>
                  <a:srgbClr val="FF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conducting a choir</a:t>
            </a:r>
            <a:endParaRPr lang="zh-CN" altLang="en-US" sz="2800" b="0" i="0" u="none" strike="noStrike" kern="0" cap="none" spc="-1" baseline="0">
              <a:solidFill>
                <a:schemeClr val="tx1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</p:txBody>
      </p:sp>
      <p:sp>
        <p:nvSpPr>
          <p:cNvPr id="181" name="矩形"/>
          <p:cNvSpPr/>
          <p:nvPr/>
        </p:nvSpPr>
        <p:spPr>
          <a:xfrm>
            <a:off x="6726566" y="958632"/>
            <a:ext cx="3864291" cy="518623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-1" baseline="0">
                <a:solidFill>
                  <a:srgbClr val="FF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playing guzheng</a:t>
            </a:r>
            <a:endParaRPr lang="zh-CN" altLang="en-US" sz="2800" b="0" i="0" u="none" strike="noStrike" kern="0" cap="none" spc="-1" baseline="0">
              <a:solidFill>
                <a:srgbClr val="FF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</p:txBody>
      </p:sp>
      <p:sp>
        <p:nvSpPr>
          <p:cNvPr id="182" name="矩形"/>
          <p:cNvSpPr/>
          <p:nvPr/>
        </p:nvSpPr>
        <p:spPr>
          <a:xfrm>
            <a:off x="3556645" y="6351787"/>
            <a:ext cx="2749585" cy="518623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-1" baseline="0">
                <a:solidFill>
                  <a:srgbClr val="FF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playing the guitar</a:t>
            </a:r>
            <a:endParaRPr lang="zh-CN" altLang="en-US" sz="2800" b="0" i="0" u="none" strike="noStrike" kern="0" cap="none" spc="-1" baseline="0">
              <a:solidFill>
                <a:srgbClr val="FF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</p:txBody>
      </p:sp>
      <p:sp>
        <p:nvSpPr>
          <p:cNvPr id="183" name="矩形"/>
          <p:cNvSpPr/>
          <p:nvPr/>
        </p:nvSpPr>
        <p:spPr>
          <a:xfrm>
            <a:off x="6726566" y="6356360"/>
            <a:ext cx="2698239" cy="518623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0000" tIns="45000" rIns="90000" bIns="4500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0" cap="none" spc="-1" baseline="0">
                <a:solidFill>
                  <a:srgbClr val="FF0000"/>
                </a:solidFill>
                <a:latin typeface="Times New Roman" panose="02020603050405020304" charset="0"/>
                <a:ea typeface="隶书" panose="02010509060101010101" charset="-122"/>
                <a:cs typeface="Times New Roman" panose="02020603050405020304" charset="0"/>
              </a:rPr>
              <a:t>Singing happily</a:t>
            </a:r>
            <a:endParaRPr lang="zh-CN" altLang="en-US" sz="2800" b="0" i="0" u="none" strike="noStrike" kern="0" cap="none" spc="-1" baseline="0">
              <a:solidFill>
                <a:srgbClr val="FF0000"/>
              </a:solidFill>
              <a:latin typeface="Times New Roman" panose="02020603050405020304" charset="0"/>
              <a:ea typeface="隶书" panose="02010509060101010101" charset="-122"/>
              <a:cs typeface="Times New Roman" panose="02020603050405020304" charset="0"/>
            </a:endParaRPr>
          </a:p>
        </p:txBody>
      </p:sp>
      <p:sp>
        <p:nvSpPr>
          <p:cNvPr id="184" name="矩形"/>
          <p:cNvSpPr/>
          <p:nvPr/>
        </p:nvSpPr>
        <p:spPr>
          <a:xfrm>
            <a:off x="9578224" y="5107894"/>
            <a:ext cx="310992" cy="56315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80" grpId="0"/>
      <p:bldP spid="171" grpId="0"/>
      <p:bldP spid="181" grpId="0"/>
      <p:bldP spid="175" grpId="0"/>
      <p:bldP spid="182" grpId="0"/>
      <p:bldP spid="178" grpId="0"/>
      <p:bldP spid="1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矩形"/>
          <p:cNvSpPr/>
          <p:nvPr/>
        </p:nvSpPr>
        <p:spPr>
          <a:xfrm>
            <a:off x="777343" y="1181081"/>
            <a:ext cx="9118204" cy="316801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FontTx/>
              <a:buAutoNum type="arabicPeriod"/>
            </a:pPr>
            <a:r>
              <a:rPr lang="en-US" altLang="zh-CN" sz="3600" b="0" i="0" u="none" strike="noStrike" kern="100" cap="none" spc="0" baseline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predict</a:t>
            </a:r>
            <a:r>
              <a:rPr lang="en-US" altLang="zh-CN" sz="36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 according to questions&amp;choices</a:t>
            </a:r>
            <a:endParaRPr lang="en-US" altLang="zh-CN" sz="36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FontTx/>
              <a:buAutoNum type="arabicPeriod"/>
            </a:pPr>
            <a:endParaRPr lang="en-US" altLang="zh-CN" sz="36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FontTx/>
              <a:buAutoNum type="arabicPeriod"/>
            </a:pPr>
            <a:endParaRPr lang="en-US" altLang="zh-CN" sz="36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2. focus on </a:t>
            </a:r>
            <a:r>
              <a:rPr lang="en-US" altLang="zh-CN" sz="3600" b="0" i="0" u="none" strike="noStrike" kern="100" cap="none" spc="0" baseline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key words</a:t>
            </a:r>
            <a:endParaRPr lang="en-US" altLang="zh-CN" sz="3600" b="0" i="0" u="none" strike="noStrike" kern="100" cap="none" spc="0" baseline="0">
              <a:solidFill>
                <a:srgbClr val="C00000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9" name="矩形"/>
          <p:cNvSpPr/>
          <p:nvPr/>
        </p:nvSpPr>
        <p:spPr>
          <a:xfrm>
            <a:off x="777538" y="295659"/>
            <a:ext cx="4101513" cy="72961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2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Listening skills</a:t>
            </a:r>
            <a:endParaRPr lang="zh-CN" altLang="en-US" sz="42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90" name="矩形"/>
          <p:cNvSpPr/>
          <p:nvPr/>
        </p:nvSpPr>
        <p:spPr>
          <a:xfrm>
            <a:off x="1115201" y="1981963"/>
            <a:ext cx="11072642" cy="172021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A reporter is interviewing three students about their</a:t>
            </a:r>
            <a:endParaRPr lang="en-US" altLang="zh-CN" sz="36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_____________for music</a:t>
            </a:r>
            <a:endParaRPr lang="en-US" altLang="zh-CN" sz="36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600" b="0" i="0" u="none" strike="noStrike" kern="100" cap="none" spc="0" baseline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1" name="矩形"/>
          <p:cNvSpPr/>
          <p:nvPr/>
        </p:nvSpPr>
        <p:spPr>
          <a:xfrm>
            <a:off x="1064502" y="3931484"/>
            <a:ext cx="3531239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00" cap="none" spc="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Focus on</a:t>
            </a:r>
            <a:r>
              <a:rPr lang="en-US" altLang="zh-CN" sz="3600" b="0" i="0" u="none" strike="noStrike" kern="100" cap="none" spc="0" baseline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 verbs</a:t>
            </a:r>
            <a:endParaRPr lang="zh-CN" altLang="en-US" sz="3600" b="0" i="0" u="none" strike="noStrike" kern="100" cap="none" spc="0" baseline="0">
              <a:solidFill>
                <a:srgbClr val="C00000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2" name="矩形"/>
          <p:cNvSpPr/>
          <p:nvPr/>
        </p:nvSpPr>
        <p:spPr>
          <a:xfrm>
            <a:off x="1404321" y="2452056"/>
            <a:ext cx="2855669" cy="6343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b="0" i="0" u="none" strike="noStrike" kern="100" cap="none" spc="0" baseline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preferences</a:t>
            </a:r>
            <a:endParaRPr lang="zh-CN" altLang="en-US" sz="3600" b="0" i="0" u="none" strike="noStrike" kern="100" cap="none" spc="0" baseline="0">
              <a:solidFill>
                <a:srgbClr val="C00000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>
    <a:spDef>
      <a:spPr>
        <a:solidFill>
          <a:srgbClr val="FFFFFF"/>
        </a:solidFill>
        <a:ln w="12700" cap="flat" cmpd="sng">
          <a:solidFill>
            <a:srgbClr val="000000"/>
          </a:solidFill>
          <a:prstDash val="solid"/>
          <a:round/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flat" cmpd="sng">
          <a:solidFill>
            <a:srgbClr val="000000"/>
          </a:solidFill>
          <a:prstDash val="solid"/>
          <a:round/>
        </a:ln>
      </a:spPr>
      <a:bodyPr/>
      <a:lstStyle/>
      <a:style>
        <a:lnRef idx="1">
          <a:schemeClr val="accent4">
            <a:shade val="50000"/>
          </a:schemeClr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>
    <a:spDef>
      <a:spPr>
        <a:solidFill>
          <a:srgbClr val="FFFFFF"/>
        </a:solidFill>
        <a:ln w="12700" cap="flat" cmpd="sng">
          <a:solidFill>
            <a:srgbClr val="000000"/>
          </a:solidFill>
          <a:prstDash val="solid"/>
          <a:round/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flat" cmpd="sng">
          <a:solidFill>
            <a:srgbClr val="000000"/>
          </a:solidFill>
          <a:prstDash val="solid"/>
          <a:round/>
        </a:ln>
      </a:spPr>
      <a:bodyPr/>
      <a:lstStyle/>
      <a:style>
        <a:lnRef idx="1">
          <a:schemeClr val="accent4">
            <a:shade val="50000"/>
          </a:schemeClr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0</TotalTime>
  <Words>4950</Words>
  <Application>WPS 演示</Application>
  <PresentationFormat/>
  <Paragraphs>330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宋体</vt:lpstr>
      <vt:lpstr>Wingdings</vt:lpstr>
      <vt:lpstr>Times New Roman</vt:lpstr>
      <vt:lpstr>华文楷体</vt:lpstr>
      <vt:lpstr>思源黑体 CN Heavy</vt:lpstr>
      <vt:lpstr>黑体</vt:lpstr>
      <vt:lpstr>Calibri</vt:lpstr>
      <vt:lpstr>隶书</vt:lpstr>
      <vt:lpstr>Comic Sans MS</vt:lpstr>
      <vt:lpstr>微软雅黑</vt:lpstr>
      <vt:lpstr>Arial Unicode MS</vt:lpstr>
      <vt:lpstr>Broadway</vt:lpstr>
      <vt:lpstr>Arial Narrow</vt:lpstr>
      <vt:lpstr>Franklin Gothic Book</vt:lpstr>
      <vt:lpstr>等线</vt:lpstr>
      <vt:lpstr>HelveticaNeue</vt:lpstr>
      <vt:lpstr>Corbel</vt:lpstr>
      <vt:lpstr>华文新魏</vt:lpstr>
      <vt:lpstr>Office 主题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yozo</dc:creator>
  <cp:lastModifiedBy>24147</cp:lastModifiedBy>
  <cp:revision>3</cp:revision>
  <dcterms:created xsi:type="dcterms:W3CDTF">2020-04-30T00:50:00Z</dcterms:created>
  <dcterms:modified xsi:type="dcterms:W3CDTF">2022-07-06T08:57:44Z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B8D169448DA74575B6F6C6955CBF0E87</vt:lpwstr>
  </property>
  <property fmtid="{D5CDD505-2E9C-101B-9397-08002B2CF9AE}" pid="3" name="KSOProductBuildVer">
    <vt:lpwstr>2052-11.8.2.8411</vt:lpwstr>
  </property>
</Properties>
</file>