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6"/>
  </p:handoutMasterIdLst>
  <p:sldIdLst>
    <p:sldId id="521" r:id="rId3"/>
    <p:sldId id="417" r:id="rId4"/>
    <p:sldId id="409" r:id="rId5"/>
    <p:sldId id="466" r:id="rId6"/>
    <p:sldId id="465" r:id="rId7"/>
    <p:sldId id="467" r:id="rId8"/>
    <p:sldId id="468" r:id="rId9"/>
    <p:sldId id="497" r:id="rId10"/>
    <p:sldId id="410" r:id="rId11"/>
    <p:sldId id="411" r:id="rId12"/>
    <p:sldId id="496" r:id="rId13"/>
    <p:sldId id="413" r:id="rId14"/>
    <p:sldId id="412" r:id="rId15"/>
    <p:sldId id="442" r:id="rId16"/>
    <p:sldId id="425" r:id="rId17"/>
    <p:sldId id="514" r:id="rId18"/>
    <p:sldId id="416" r:id="rId19"/>
    <p:sldId id="509" r:id="rId21"/>
    <p:sldId id="427" r:id="rId22"/>
    <p:sldId id="426" r:id="rId23"/>
    <p:sldId id="511" r:id="rId24"/>
    <p:sldId id="419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712"/>
    <a:srgbClr val="E6CBC7"/>
    <a:srgbClr val="F7FD9D"/>
    <a:srgbClr val="B2EC0A"/>
    <a:srgbClr val="B9D533"/>
    <a:srgbClr val="F99F7B"/>
    <a:srgbClr val="ED9DBB"/>
    <a:srgbClr val="F5CA73"/>
    <a:srgbClr val="C78D79"/>
    <a:srgbClr val="94B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69" d="100"/>
          <a:sy n="69" d="100"/>
        </p:scale>
        <p:origin x="608" y="40"/>
      </p:cViewPr>
      <p:guideLst>
        <p:guide orient="horz" pos="2146"/>
        <p:guide pos="388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380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image" Target="../media/image2.png"/><Relationship Id="rId7" Type="http://schemas.openxmlformats.org/officeDocument/2006/relationships/tags" Target="../tags/tag60.xml"/><Relationship Id="rId6" Type="http://schemas.openxmlformats.org/officeDocument/2006/relationships/image" Target="../media/image1.png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9" Type="http://schemas.openxmlformats.org/officeDocument/2006/relationships/tags" Target="../tags/tag70.xml"/><Relationship Id="rId18" Type="http://schemas.openxmlformats.org/officeDocument/2006/relationships/tags" Target="../tags/tag69.xml"/><Relationship Id="rId17" Type="http://schemas.openxmlformats.org/officeDocument/2006/relationships/tags" Target="../tags/tag68.xml"/><Relationship Id="rId16" Type="http://schemas.openxmlformats.org/officeDocument/2006/relationships/tags" Target="../tags/tag67.xml"/><Relationship Id="rId15" Type="http://schemas.openxmlformats.org/officeDocument/2006/relationships/tags" Target="../tags/tag66.xml"/><Relationship Id="rId14" Type="http://schemas.openxmlformats.org/officeDocument/2006/relationships/tags" Target="../tags/tag65.xml"/><Relationship Id="rId13" Type="http://schemas.openxmlformats.org/officeDocument/2006/relationships/tags" Target="../tags/tag64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1" Type="http://schemas.openxmlformats.org/officeDocument/2006/relationships/image" Target="../media/image6.png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0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2" Type="http://schemas.openxmlformats.org/officeDocument/2006/relationships/image" Target="../media/image10.png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.png"/><Relationship Id="rId5" Type="http://schemas.openxmlformats.org/officeDocument/2006/relationships/tags" Target="../tags/tag120.xml"/><Relationship Id="rId4" Type="http://schemas.openxmlformats.org/officeDocument/2006/relationships/image" Target="../media/image11.png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7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tags" Target="../tags/tag20.xml"/><Relationship Id="rId4" Type="http://schemas.openxmlformats.org/officeDocument/2006/relationships/image" Target="../media/image4.png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37.xml"/><Relationship Id="rId3" Type="http://schemas.openxmlformats.org/officeDocument/2006/relationships/image" Target="../media/image1.png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177" y="0"/>
            <a:ext cx="3481823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453"/>
            <a:ext cx="1834433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 rot="780000">
            <a:off x="8263096" y="105973"/>
            <a:ext cx="3854806" cy="3854806"/>
          </a:xfrm>
          <a:custGeom>
            <a:avLst/>
            <a:gdLst>
              <a:gd name="connsiteX0" fmla="*/ 1927403 w 3854806"/>
              <a:gd name="connsiteY0" fmla="*/ 0 h 3854806"/>
              <a:gd name="connsiteX1" fmla="*/ 3854806 w 3854806"/>
              <a:gd name="connsiteY1" fmla="*/ 1927403 h 3854806"/>
              <a:gd name="connsiteX2" fmla="*/ 1927403 w 3854806"/>
              <a:gd name="connsiteY2" fmla="*/ 3854806 h 3854806"/>
              <a:gd name="connsiteX3" fmla="*/ 0 w 3854806"/>
              <a:gd name="connsiteY3" fmla="*/ 1927403 h 3854806"/>
              <a:gd name="connsiteX4" fmla="*/ 1927403 w 3854806"/>
              <a:gd name="connsiteY4" fmla="*/ 0 h 385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4806" h="3854806">
                <a:moveTo>
                  <a:pt x="1927403" y="0"/>
                </a:moveTo>
                <a:cubicBezTo>
                  <a:pt x="2991878" y="0"/>
                  <a:pt x="3854806" y="862928"/>
                  <a:pt x="3854806" y="1927403"/>
                </a:cubicBezTo>
                <a:cubicBezTo>
                  <a:pt x="3854806" y="2991878"/>
                  <a:pt x="2991878" y="3854806"/>
                  <a:pt x="1927403" y="3854806"/>
                </a:cubicBezTo>
                <a:cubicBezTo>
                  <a:pt x="862928" y="3854806"/>
                  <a:pt x="0" y="2991878"/>
                  <a:pt x="0" y="1927403"/>
                </a:cubicBezTo>
                <a:cubicBezTo>
                  <a:pt x="0" y="862928"/>
                  <a:pt x="862928" y="0"/>
                  <a:pt x="1927403" y="0"/>
                </a:cubicBezTo>
                <a:close/>
              </a:path>
            </a:pathLst>
          </a:custGeom>
        </p:spPr>
      </p:pic>
      <p:grpSp>
        <p:nvGrpSpPr>
          <p:cNvPr id="10" name="组合 9"/>
          <p:cNvGrpSpPr/>
          <p:nvPr>
            <p:custDataLst>
              <p:tags r:id="rId8"/>
            </p:custDataLst>
          </p:nvPr>
        </p:nvGrpSpPr>
        <p:grpSpPr>
          <a:xfrm>
            <a:off x="2900045" y="1530246"/>
            <a:ext cx="842645" cy="1368152"/>
            <a:chOff x="9541" y="1012"/>
            <a:chExt cx="1327" cy="2155"/>
          </a:xfrm>
        </p:grpSpPr>
        <p:cxnSp>
          <p:nvCxnSpPr>
            <p:cNvPr id="11" name="直接连接符 10"/>
            <p:cNvCxnSpPr/>
            <p:nvPr>
              <p:custDataLst>
                <p:tags r:id="rId9"/>
              </p:custDataLst>
            </p:nvPr>
          </p:nvCxnSpPr>
          <p:spPr>
            <a:xfrm>
              <a:off x="9541" y="1012"/>
              <a:ext cx="1327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10"/>
              </p:custDataLst>
            </p:nvPr>
          </p:nvCxnSpPr>
          <p:spPr>
            <a:xfrm>
              <a:off x="9541" y="1012"/>
              <a:ext cx="0" cy="2155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椭圆 12"/>
          <p:cNvSpPr/>
          <p:nvPr>
            <p:custDataLst>
              <p:tags r:id="rId11"/>
            </p:custDataLst>
          </p:nvPr>
        </p:nvSpPr>
        <p:spPr>
          <a:xfrm>
            <a:off x="8355087" y="6087247"/>
            <a:ext cx="669776" cy="669776"/>
          </a:xfrm>
          <a:prstGeom prst="ellipse">
            <a:avLst/>
          </a:prstGeom>
          <a:pattFill prst="dkDn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>
            <p:custDataLst>
              <p:tags r:id="rId12"/>
            </p:custDataLst>
          </p:nvPr>
        </p:nvCxnSpPr>
        <p:spPr>
          <a:xfrm flipH="1">
            <a:off x="3058795" y="1678305"/>
            <a:ext cx="525145" cy="71056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13"/>
            </p:custDataLst>
          </p:nvPr>
        </p:nvCxnSpPr>
        <p:spPr>
          <a:xfrm flipH="1">
            <a:off x="8710295" y="4816475"/>
            <a:ext cx="638175" cy="863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>
            <p:custDataLst>
              <p:tags r:id="rId14"/>
            </p:custDataLst>
          </p:nvPr>
        </p:nvGrpSpPr>
        <p:grpSpPr>
          <a:xfrm rot="10800000">
            <a:off x="8797290" y="4723765"/>
            <a:ext cx="742315" cy="1049020"/>
            <a:chOff x="9541" y="1012"/>
            <a:chExt cx="1169" cy="1652"/>
          </a:xfrm>
        </p:grpSpPr>
        <p:cxnSp>
          <p:nvCxnSpPr>
            <p:cNvPr id="20" name="直接连接符 19"/>
            <p:cNvCxnSpPr/>
            <p:nvPr>
              <p:custDataLst>
                <p:tags r:id="rId15"/>
              </p:custDataLst>
            </p:nvPr>
          </p:nvCxnSpPr>
          <p:spPr>
            <a:xfrm>
              <a:off x="9541" y="1012"/>
              <a:ext cx="1169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16"/>
              </p:custDataLst>
            </p:nvPr>
          </p:nvCxnSpPr>
          <p:spPr>
            <a:xfrm>
              <a:off x="9541" y="1012"/>
              <a:ext cx="0" cy="165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177" y="0"/>
            <a:ext cx="3481823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5"/>
            <a:ext cx="1834433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1919446" y="920043"/>
            <a:ext cx="3854806" cy="3854806"/>
          </a:xfrm>
          <a:custGeom>
            <a:avLst/>
            <a:gdLst>
              <a:gd name="connsiteX0" fmla="*/ 1927403 w 3854806"/>
              <a:gd name="connsiteY0" fmla="*/ 0 h 3854806"/>
              <a:gd name="connsiteX1" fmla="*/ 3854806 w 3854806"/>
              <a:gd name="connsiteY1" fmla="*/ 1927403 h 3854806"/>
              <a:gd name="connsiteX2" fmla="*/ 1927403 w 3854806"/>
              <a:gd name="connsiteY2" fmla="*/ 3854806 h 3854806"/>
              <a:gd name="connsiteX3" fmla="*/ 0 w 3854806"/>
              <a:gd name="connsiteY3" fmla="*/ 1927403 h 3854806"/>
              <a:gd name="connsiteX4" fmla="*/ 1927403 w 3854806"/>
              <a:gd name="connsiteY4" fmla="*/ 0 h 385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4806" h="3854806">
                <a:moveTo>
                  <a:pt x="1927403" y="0"/>
                </a:moveTo>
                <a:cubicBezTo>
                  <a:pt x="2991878" y="0"/>
                  <a:pt x="3854806" y="862928"/>
                  <a:pt x="3854806" y="1927403"/>
                </a:cubicBezTo>
                <a:cubicBezTo>
                  <a:pt x="3854806" y="2991878"/>
                  <a:pt x="2991878" y="3854806"/>
                  <a:pt x="1927403" y="3854806"/>
                </a:cubicBezTo>
                <a:cubicBezTo>
                  <a:pt x="862928" y="3854806"/>
                  <a:pt x="0" y="2991878"/>
                  <a:pt x="0" y="1927403"/>
                </a:cubicBezTo>
                <a:cubicBezTo>
                  <a:pt x="0" y="862928"/>
                  <a:pt x="862928" y="0"/>
                  <a:pt x="1927403" y="0"/>
                </a:cubicBezTo>
                <a:close/>
              </a:path>
            </a:pathLst>
          </a:custGeom>
        </p:spPr>
      </p:pic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4964430" y="1581681"/>
            <a:ext cx="842645" cy="1368152"/>
            <a:chOff x="9541" y="1012"/>
            <a:chExt cx="1327" cy="2155"/>
          </a:xfrm>
        </p:grpSpPr>
        <p:cxnSp>
          <p:nvCxnSpPr>
            <p:cNvPr id="10" name="直接连接符 9"/>
            <p:cNvCxnSpPr/>
            <p:nvPr>
              <p:custDataLst>
                <p:tags r:id="rId12"/>
              </p:custDataLst>
            </p:nvPr>
          </p:nvCxnSpPr>
          <p:spPr>
            <a:xfrm>
              <a:off x="9541" y="1012"/>
              <a:ext cx="1327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13"/>
              </p:custDataLst>
            </p:nvPr>
          </p:nvCxnSpPr>
          <p:spPr>
            <a:xfrm>
              <a:off x="9541" y="1012"/>
              <a:ext cx="0" cy="2155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椭圆 11"/>
          <p:cNvSpPr/>
          <p:nvPr>
            <p:custDataLst>
              <p:tags r:id="rId14"/>
            </p:custDataLst>
          </p:nvPr>
        </p:nvSpPr>
        <p:spPr>
          <a:xfrm>
            <a:off x="5028957" y="3871097"/>
            <a:ext cx="669776" cy="669776"/>
          </a:xfrm>
          <a:prstGeom prst="ellipse">
            <a:avLst/>
          </a:prstGeom>
          <a:pattFill prst="dkDn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>
            <p:custDataLst>
              <p:tags r:id="rId15"/>
            </p:custDataLst>
          </p:nvPr>
        </p:nvCxnSpPr>
        <p:spPr>
          <a:xfrm flipH="1">
            <a:off x="6328410" y="4344670"/>
            <a:ext cx="525145" cy="71056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16"/>
            </p:custDataLst>
          </p:nvPr>
        </p:nvCxnSpPr>
        <p:spPr>
          <a:xfrm flipH="1">
            <a:off x="6215380" y="4760595"/>
            <a:ext cx="638175" cy="863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>
            <p:custDataLst>
              <p:tags r:id="rId17"/>
            </p:custDataLst>
          </p:nvPr>
        </p:nvGrpSpPr>
        <p:grpSpPr>
          <a:xfrm rot="10800000">
            <a:off x="11117580" y="3810000"/>
            <a:ext cx="742315" cy="1049020"/>
            <a:chOff x="9541" y="1012"/>
            <a:chExt cx="1169" cy="1652"/>
          </a:xfrm>
        </p:grpSpPr>
        <p:cxnSp>
          <p:nvCxnSpPr>
            <p:cNvPr id="16" name="直接连接符 15"/>
            <p:cNvCxnSpPr/>
            <p:nvPr>
              <p:custDataLst>
                <p:tags r:id="rId18"/>
              </p:custDataLst>
            </p:nvPr>
          </p:nvCxnSpPr>
          <p:spPr>
            <a:xfrm>
              <a:off x="9541" y="1012"/>
              <a:ext cx="1169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19"/>
              </p:custDataLst>
            </p:nvPr>
          </p:nvCxnSpPr>
          <p:spPr>
            <a:xfrm>
              <a:off x="9541" y="1012"/>
              <a:ext cx="0" cy="165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20" y="4270375"/>
            <a:ext cx="1313180" cy="2587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"/>
            <a:ext cx="710565" cy="26574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20" y="4270375"/>
            <a:ext cx="1313180" cy="2587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"/>
            <a:ext cx="710565" cy="2657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11" name="内容占位符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" y="-6350"/>
            <a:ext cx="517525" cy="1934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10" name="内容占位符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7620"/>
            <a:ext cx="858520" cy="3211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12" name="内容占位符 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775" y="4817110"/>
            <a:ext cx="1037590" cy="2044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635"/>
            <a:ext cx="12192000" cy="685736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"/>
            <a:ext cx="1129665" cy="42246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505" y="2807335"/>
            <a:ext cx="2055495" cy="4050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5" y="0"/>
            <a:ext cx="22345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"/>
            <a:ext cx="14859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10490" y="88265"/>
            <a:ext cx="1613535" cy="1613535"/>
          </a:xfrm>
          <a:custGeom>
            <a:avLst/>
            <a:gdLst>
              <a:gd name="connsiteX0" fmla="*/ 1927403 w 3854806"/>
              <a:gd name="connsiteY0" fmla="*/ 0 h 3854806"/>
              <a:gd name="connsiteX1" fmla="*/ 3854806 w 3854806"/>
              <a:gd name="connsiteY1" fmla="*/ 1927403 h 3854806"/>
              <a:gd name="connsiteX2" fmla="*/ 1927403 w 3854806"/>
              <a:gd name="connsiteY2" fmla="*/ 3854806 h 3854806"/>
              <a:gd name="connsiteX3" fmla="*/ 0 w 3854806"/>
              <a:gd name="connsiteY3" fmla="*/ 1927403 h 3854806"/>
              <a:gd name="connsiteX4" fmla="*/ 1927403 w 3854806"/>
              <a:gd name="connsiteY4" fmla="*/ 0 h 385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4806" h="3854806">
                <a:moveTo>
                  <a:pt x="1927403" y="0"/>
                </a:moveTo>
                <a:cubicBezTo>
                  <a:pt x="2991878" y="0"/>
                  <a:pt x="3854806" y="862928"/>
                  <a:pt x="3854806" y="1927403"/>
                </a:cubicBezTo>
                <a:cubicBezTo>
                  <a:pt x="3854806" y="2991878"/>
                  <a:pt x="2991878" y="3854806"/>
                  <a:pt x="1927403" y="3854806"/>
                </a:cubicBezTo>
                <a:cubicBezTo>
                  <a:pt x="862928" y="3854806"/>
                  <a:pt x="0" y="2991878"/>
                  <a:pt x="0" y="1927403"/>
                </a:cubicBezTo>
                <a:cubicBezTo>
                  <a:pt x="0" y="862928"/>
                  <a:pt x="862928" y="0"/>
                  <a:pt x="1927403" y="0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177" y="0"/>
            <a:ext cx="3481823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5"/>
            <a:ext cx="183443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image" Target="../media/image13.png"/><Relationship Id="rId24" Type="http://schemas.openxmlformats.org/officeDocument/2006/relationships/tags" Target="../tags/tag126.xml"/><Relationship Id="rId23" Type="http://schemas.openxmlformats.org/officeDocument/2006/relationships/tags" Target="../tags/tag125.xml"/><Relationship Id="rId22" Type="http://schemas.openxmlformats.org/officeDocument/2006/relationships/tags" Target="../tags/tag124.xml"/><Relationship Id="rId21" Type="http://schemas.openxmlformats.org/officeDocument/2006/relationships/tags" Target="../tags/tag123.xml"/><Relationship Id="rId20" Type="http://schemas.openxmlformats.org/officeDocument/2006/relationships/tags" Target="../tags/tag12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2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72.xml"/><Relationship Id="rId4" Type="http://schemas.openxmlformats.org/officeDocument/2006/relationships/image" Target="../media/image2.svg"/><Relationship Id="rId3" Type="http://schemas.openxmlformats.org/officeDocument/2006/relationships/image" Target="../media/image21.png"/><Relationship Id="rId2" Type="http://schemas.openxmlformats.org/officeDocument/2006/relationships/image" Target="../media/image1.sv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273.xml"/><Relationship Id="rId4" Type="http://schemas.openxmlformats.org/officeDocument/2006/relationships/image" Target="../media/image2.svg"/><Relationship Id="rId3" Type="http://schemas.openxmlformats.org/officeDocument/2006/relationships/image" Target="../media/image21.png"/><Relationship Id="rId2" Type="http://schemas.openxmlformats.org/officeDocument/2006/relationships/image" Target="../media/image1.sv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80.xml"/><Relationship Id="rId8" Type="http://schemas.openxmlformats.org/officeDocument/2006/relationships/tags" Target="../tags/tag279.xml"/><Relationship Id="rId7" Type="http://schemas.openxmlformats.org/officeDocument/2006/relationships/tags" Target="../tags/tag278.xml"/><Relationship Id="rId6" Type="http://schemas.openxmlformats.org/officeDocument/2006/relationships/tags" Target="../tags/tag277.xml"/><Relationship Id="rId5" Type="http://schemas.openxmlformats.org/officeDocument/2006/relationships/tags" Target="../tags/tag276.xml"/><Relationship Id="rId4" Type="http://schemas.openxmlformats.org/officeDocument/2006/relationships/tags" Target="../tags/tag275.xml"/><Relationship Id="rId3" Type="http://schemas.openxmlformats.org/officeDocument/2006/relationships/tags" Target="../tags/tag274.xml"/><Relationship Id="rId20" Type="http://schemas.openxmlformats.org/officeDocument/2006/relationships/slideLayout" Target="../slideLayouts/slideLayout6.xml"/><Relationship Id="rId2" Type="http://schemas.openxmlformats.org/officeDocument/2006/relationships/image" Target="../media/image3.svg"/><Relationship Id="rId19" Type="http://schemas.openxmlformats.org/officeDocument/2006/relationships/tags" Target="../tags/tag289.xml"/><Relationship Id="rId18" Type="http://schemas.openxmlformats.org/officeDocument/2006/relationships/image" Target="../media/image21.png"/><Relationship Id="rId17" Type="http://schemas.openxmlformats.org/officeDocument/2006/relationships/tags" Target="../tags/tag288.xml"/><Relationship Id="rId16" Type="http://schemas.openxmlformats.org/officeDocument/2006/relationships/tags" Target="../tags/tag287.xml"/><Relationship Id="rId15" Type="http://schemas.openxmlformats.org/officeDocument/2006/relationships/tags" Target="../tags/tag286.xml"/><Relationship Id="rId14" Type="http://schemas.openxmlformats.org/officeDocument/2006/relationships/tags" Target="../tags/tag285.xml"/><Relationship Id="rId13" Type="http://schemas.openxmlformats.org/officeDocument/2006/relationships/tags" Target="../tags/tag284.xml"/><Relationship Id="rId12" Type="http://schemas.openxmlformats.org/officeDocument/2006/relationships/tags" Target="../tags/tag283.xml"/><Relationship Id="rId11" Type="http://schemas.openxmlformats.org/officeDocument/2006/relationships/tags" Target="../tags/tag282.xml"/><Relationship Id="rId10" Type="http://schemas.openxmlformats.org/officeDocument/2006/relationships/tags" Target="../tags/tag281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tags" Target="../tags/tag296.xml"/><Relationship Id="rId7" Type="http://schemas.openxmlformats.org/officeDocument/2006/relationships/tags" Target="../tags/tag295.xml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4" Type="http://schemas.openxmlformats.org/officeDocument/2006/relationships/tags" Target="../tags/tag292.xml"/><Relationship Id="rId3" Type="http://schemas.openxmlformats.org/officeDocument/2006/relationships/tags" Target="../tags/tag291.xml"/><Relationship Id="rId26" Type="http://schemas.openxmlformats.org/officeDocument/2006/relationships/slideLayout" Target="../slideLayouts/slideLayout6.xml"/><Relationship Id="rId25" Type="http://schemas.openxmlformats.org/officeDocument/2006/relationships/tags" Target="../tags/tag309.xml"/><Relationship Id="rId24" Type="http://schemas.openxmlformats.org/officeDocument/2006/relationships/image" Target="../media/image13.png"/><Relationship Id="rId23" Type="http://schemas.openxmlformats.org/officeDocument/2006/relationships/image" Target="../media/image21.png"/><Relationship Id="rId22" Type="http://schemas.openxmlformats.org/officeDocument/2006/relationships/image" Target="../media/image4.svg"/><Relationship Id="rId21" Type="http://schemas.openxmlformats.org/officeDocument/2006/relationships/image" Target="../media/image23.png"/><Relationship Id="rId20" Type="http://schemas.openxmlformats.org/officeDocument/2006/relationships/tags" Target="../tags/tag308.xml"/><Relationship Id="rId2" Type="http://schemas.openxmlformats.org/officeDocument/2006/relationships/tags" Target="../tags/tag290.xml"/><Relationship Id="rId19" Type="http://schemas.openxmlformats.org/officeDocument/2006/relationships/tags" Target="../tags/tag307.xml"/><Relationship Id="rId18" Type="http://schemas.openxmlformats.org/officeDocument/2006/relationships/tags" Target="../tags/tag306.xml"/><Relationship Id="rId17" Type="http://schemas.openxmlformats.org/officeDocument/2006/relationships/tags" Target="../tags/tag305.xml"/><Relationship Id="rId16" Type="http://schemas.openxmlformats.org/officeDocument/2006/relationships/tags" Target="../tags/tag304.xml"/><Relationship Id="rId15" Type="http://schemas.openxmlformats.org/officeDocument/2006/relationships/tags" Target="../tags/tag303.xml"/><Relationship Id="rId14" Type="http://schemas.openxmlformats.org/officeDocument/2006/relationships/tags" Target="../tags/tag302.xml"/><Relationship Id="rId13" Type="http://schemas.openxmlformats.org/officeDocument/2006/relationships/tags" Target="../tags/tag301.xml"/><Relationship Id="rId12" Type="http://schemas.openxmlformats.org/officeDocument/2006/relationships/tags" Target="../tags/tag300.xml"/><Relationship Id="rId11" Type="http://schemas.openxmlformats.org/officeDocument/2006/relationships/tags" Target="../tags/tag299.xml"/><Relationship Id="rId10" Type="http://schemas.openxmlformats.org/officeDocument/2006/relationships/tags" Target="../tags/tag298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10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311.xml"/><Relationship Id="rId2" Type="http://schemas.openxmlformats.org/officeDocument/2006/relationships/image" Target="../media/image13.pn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312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313.xml"/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21.xml"/><Relationship Id="rId8" Type="http://schemas.openxmlformats.org/officeDocument/2006/relationships/tags" Target="../tags/tag320.xml"/><Relationship Id="rId7" Type="http://schemas.openxmlformats.org/officeDocument/2006/relationships/tags" Target="../tags/tag319.xml"/><Relationship Id="rId6" Type="http://schemas.openxmlformats.org/officeDocument/2006/relationships/tags" Target="../tags/tag318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3" Type="http://schemas.openxmlformats.org/officeDocument/2006/relationships/tags" Target="../tags/tag315.xml"/><Relationship Id="rId2" Type="http://schemas.openxmlformats.org/officeDocument/2006/relationships/tags" Target="../tags/tag314.xml"/><Relationship Id="rId12" Type="http://schemas.openxmlformats.org/officeDocument/2006/relationships/slideLayout" Target="../slideLayouts/slideLayout6.xml"/><Relationship Id="rId11" Type="http://schemas.openxmlformats.org/officeDocument/2006/relationships/tags" Target="../tags/tag322.xml"/><Relationship Id="rId10" Type="http://schemas.openxmlformats.org/officeDocument/2006/relationships/image" Target="../media/image13.png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323.xml"/><Relationship Id="rId2" Type="http://schemas.openxmlformats.org/officeDocument/2006/relationships/image" Target="../media/image13.png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tags" Target="../tags/tag324.xml"/><Relationship Id="rId2" Type="http://schemas.openxmlformats.org/officeDocument/2006/relationships/image" Target="../media/image13.png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25.xml"/><Relationship Id="rId1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8.xml"/><Relationship Id="rId1" Type="http://schemas.openxmlformats.org/officeDocument/2006/relationships/hyperlink" Target="&#24517;&#20462;&#20108;Unit%205/&#24517;&#20462;&#20108;Unit%205/&#32972;&#26223;&#36164;&#26009;/&#24433;&#38899;&#36164;&#26009;/I'm%20A%20Believer%20-%20The%20Monkees.mp4" TargetMode="Externa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5" Type="http://schemas.openxmlformats.org/officeDocument/2006/relationships/slideLayout" Target="../slideLayouts/slideLayout6.xml"/><Relationship Id="rId24" Type="http://schemas.openxmlformats.org/officeDocument/2006/relationships/tags" Target="../tags/tag149.xml"/><Relationship Id="rId23" Type="http://schemas.openxmlformats.org/officeDocument/2006/relationships/image" Target="../media/image13.png"/><Relationship Id="rId22" Type="http://schemas.openxmlformats.org/officeDocument/2006/relationships/image" Target="../media/image1.svg"/><Relationship Id="rId21" Type="http://schemas.openxmlformats.org/officeDocument/2006/relationships/image" Target="../media/image15.png"/><Relationship Id="rId20" Type="http://schemas.openxmlformats.org/officeDocument/2006/relationships/tags" Target="../tags/tag148.xml"/><Relationship Id="rId2" Type="http://schemas.openxmlformats.org/officeDocument/2006/relationships/tags" Target="../tags/tag130.xml"/><Relationship Id="rId19" Type="http://schemas.openxmlformats.org/officeDocument/2006/relationships/tags" Target="../tags/tag147.xml"/><Relationship Id="rId18" Type="http://schemas.openxmlformats.org/officeDocument/2006/relationships/tags" Target="../tags/tag146.xml"/><Relationship Id="rId17" Type="http://schemas.openxmlformats.org/officeDocument/2006/relationships/tags" Target="../tags/tag145.xml"/><Relationship Id="rId16" Type="http://schemas.openxmlformats.org/officeDocument/2006/relationships/tags" Target="../tags/tag144.xml"/><Relationship Id="rId15" Type="http://schemas.openxmlformats.org/officeDocument/2006/relationships/tags" Target="../tags/tag143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tags" Target="../tags/tag12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4" Type="http://schemas.openxmlformats.org/officeDocument/2006/relationships/slideLayout" Target="../slideLayouts/slideLayout6.xml"/><Relationship Id="rId73" Type="http://schemas.openxmlformats.org/officeDocument/2006/relationships/tags" Target="../tags/tag219.xml"/><Relationship Id="rId72" Type="http://schemas.openxmlformats.org/officeDocument/2006/relationships/image" Target="../media/image13.png"/><Relationship Id="rId71" Type="http://schemas.openxmlformats.org/officeDocument/2006/relationships/tags" Target="../tags/tag218.xml"/><Relationship Id="rId70" Type="http://schemas.openxmlformats.org/officeDocument/2006/relationships/tags" Target="../tags/tag217.xml"/><Relationship Id="rId7" Type="http://schemas.openxmlformats.org/officeDocument/2006/relationships/tags" Target="../tags/tag154.xml"/><Relationship Id="rId69" Type="http://schemas.openxmlformats.org/officeDocument/2006/relationships/tags" Target="../tags/tag216.xml"/><Relationship Id="rId68" Type="http://schemas.openxmlformats.org/officeDocument/2006/relationships/tags" Target="../tags/tag215.xml"/><Relationship Id="rId67" Type="http://schemas.openxmlformats.org/officeDocument/2006/relationships/tags" Target="../tags/tag214.xml"/><Relationship Id="rId66" Type="http://schemas.openxmlformats.org/officeDocument/2006/relationships/tags" Target="../tags/tag213.xml"/><Relationship Id="rId65" Type="http://schemas.openxmlformats.org/officeDocument/2006/relationships/tags" Target="../tags/tag212.xml"/><Relationship Id="rId64" Type="http://schemas.openxmlformats.org/officeDocument/2006/relationships/tags" Target="../tags/tag211.xml"/><Relationship Id="rId63" Type="http://schemas.openxmlformats.org/officeDocument/2006/relationships/tags" Target="../tags/tag210.xml"/><Relationship Id="rId62" Type="http://schemas.openxmlformats.org/officeDocument/2006/relationships/tags" Target="../tags/tag209.xml"/><Relationship Id="rId61" Type="http://schemas.openxmlformats.org/officeDocument/2006/relationships/tags" Target="../tags/tag208.xml"/><Relationship Id="rId60" Type="http://schemas.openxmlformats.org/officeDocument/2006/relationships/tags" Target="../tags/tag207.xml"/><Relationship Id="rId6" Type="http://schemas.openxmlformats.org/officeDocument/2006/relationships/tags" Target="../tags/tag153.xml"/><Relationship Id="rId59" Type="http://schemas.openxmlformats.org/officeDocument/2006/relationships/tags" Target="../tags/tag206.xml"/><Relationship Id="rId58" Type="http://schemas.openxmlformats.org/officeDocument/2006/relationships/tags" Target="../tags/tag205.xml"/><Relationship Id="rId57" Type="http://schemas.openxmlformats.org/officeDocument/2006/relationships/tags" Target="../tags/tag204.xml"/><Relationship Id="rId56" Type="http://schemas.openxmlformats.org/officeDocument/2006/relationships/tags" Target="../tags/tag203.xml"/><Relationship Id="rId55" Type="http://schemas.openxmlformats.org/officeDocument/2006/relationships/tags" Target="../tags/tag202.xml"/><Relationship Id="rId54" Type="http://schemas.openxmlformats.org/officeDocument/2006/relationships/tags" Target="../tags/tag201.xml"/><Relationship Id="rId53" Type="http://schemas.openxmlformats.org/officeDocument/2006/relationships/tags" Target="../tags/tag200.xml"/><Relationship Id="rId52" Type="http://schemas.openxmlformats.org/officeDocument/2006/relationships/tags" Target="../tags/tag199.xml"/><Relationship Id="rId51" Type="http://schemas.openxmlformats.org/officeDocument/2006/relationships/tags" Target="../tags/tag198.xml"/><Relationship Id="rId50" Type="http://schemas.openxmlformats.org/officeDocument/2006/relationships/tags" Target="../tags/tag197.xml"/><Relationship Id="rId5" Type="http://schemas.openxmlformats.org/officeDocument/2006/relationships/tags" Target="../tags/tag152.xml"/><Relationship Id="rId49" Type="http://schemas.openxmlformats.org/officeDocument/2006/relationships/tags" Target="../tags/tag196.xml"/><Relationship Id="rId48" Type="http://schemas.openxmlformats.org/officeDocument/2006/relationships/tags" Target="../tags/tag195.xml"/><Relationship Id="rId47" Type="http://schemas.openxmlformats.org/officeDocument/2006/relationships/tags" Target="../tags/tag194.xml"/><Relationship Id="rId46" Type="http://schemas.openxmlformats.org/officeDocument/2006/relationships/tags" Target="../tags/tag193.xml"/><Relationship Id="rId45" Type="http://schemas.openxmlformats.org/officeDocument/2006/relationships/tags" Target="../tags/tag192.xml"/><Relationship Id="rId44" Type="http://schemas.openxmlformats.org/officeDocument/2006/relationships/tags" Target="../tags/tag191.xml"/><Relationship Id="rId43" Type="http://schemas.openxmlformats.org/officeDocument/2006/relationships/tags" Target="../tags/tag190.xml"/><Relationship Id="rId42" Type="http://schemas.openxmlformats.org/officeDocument/2006/relationships/tags" Target="../tags/tag189.xml"/><Relationship Id="rId41" Type="http://schemas.openxmlformats.org/officeDocument/2006/relationships/tags" Target="../tags/tag188.xml"/><Relationship Id="rId40" Type="http://schemas.openxmlformats.org/officeDocument/2006/relationships/tags" Target="../tags/tag187.xml"/><Relationship Id="rId4" Type="http://schemas.openxmlformats.org/officeDocument/2006/relationships/tags" Target="../tags/tag151.xml"/><Relationship Id="rId39" Type="http://schemas.openxmlformats.org/officeDocument/2006/relationships/tags" Target="../tags/tag186.xml"/><Relationship Id="rId38" Type="http://schemas.openxmlformats.org/officeDocument/2006/relationships/tags" Target="../tags/tag185.xml"/><Relationship Id="rId37" Type="http://schemas.openxmlformats.org/officeDocument/2006/relationships/tags" Target="../tags/tag184.xml"/><Relationship Id="rId36" Type="http://schemas.openxmlformats.org/officeDocument/2006/relationships/tags" Target="../tags/tag183.xml"/><Relationship Id="rId35" Type="http://schemas.openxmlformats.org/officeDocument/2006/relationships/tags" Target="../tags/tag182.xml"/><Relationship Id="rId34" Type="http://schemas.openxmlformats.org/officeDocument/2006/relationships/tags" Target="../tags/tag181.xml"/><Relationship Id="rId33" Type="http://schemas.openxmlformats.org/officeDocument/2006/relationships/tags" Target="../tags/tag180.xml"/><Relationship Id="rId32" Type="http://schemas.openxmlformats.org/officeDocument/2006/relationships/tags" Target="../tags/tag179.xml"/><Relationship Id="rId31" Type="http://schemas.openxmlformats.org/officeDocument/2006/relationships/tags" Target="../tags/tag178.xml"/><Relationship Id="rId30" Type="http://schemas.openxmlformats.org/officeDocument/2006/relationships/tags" Target="../tags/tag177.xml"/><Relationship Id="rId3" Type="http://schemas.openxmlformats.org/officeDocument/2006/relationships/tags" Target="../tags/tag150.xml"/><Relationship Id="rId29" Type="http://schemas.openxmlformats.org/officeDocument/2006/relationships/tags" Target="../tags/tag176.xml"/><Relationship Id="rId28" Type="http://schemas.openxmlformats.org/officeDocument/2006/relationships/tags" Target="../tags/tag175.xml"/><Relationship Id="rId27" Type="http://schemas.openxmlformats.org/officeDocument/2006/relationships/tags" Target="../tags/tag174.xml"/><Relationship Id="rId26" Type="http://schemas.openxmlformats.org/officeDocument/2006/relationships/tags" Target="../tags/tag173.xml"/><Relationship Id="rId25" Type="http://schemas.openxmlformats.org/officeDocument/2006/relationships/tags" Target="../tags/tag172.xml"/><Relationship Id="rId24" Type="http://schemas.openxmlformats.org/officeDocument/2006/relationships/tags" Target="../tags/tag171.xml"/><Relationship Id="rId23" Type="http://schemas.openxmlformats.org/officeDocument/2006/relationships/tags" Target="../tags/tag170.xml"/><Relationship Id="rId22" Type="http://schemas.openxmlformats.org/officeDocument/2006/relationships/tags" Target="../tags/tag169.xml"/><Relationship Id="rId21" Type="http://schemas.openxmlformats.org/officeDocument/2006/relationships/tags" Target="../tags/tag168.xml"/><Relationship Id="rId20" Type="http://schemas.openxmlformats.org/officeDocument/2006/relationships/tags" Target="../tags/tag167.xml"/><Relationship Id="rId2" Type="http://schemas.openxmlformats.org/officeDocument/2006/relationships/image" Target="../media/image1.svg"/><Relationship Id="rId19" Type="http://schemas.openxmlformats.org/officeDocument/2006/relationships/tags" Target="../tags/tag166.xml"/><Relationship Id="rId18" Type="http://schemas.openxmlformats.org/officeDocument/2006/relationships/tags" Target="../tags/tag165.xml"/><Relationship Id="rId17" Type="http://schemas.openxmlformats.org/officeDocument/2006/relationships/tags" Target="../tags/tag164.xml"/><Relationship Id="rId16" Type="http://schemas.openxmlformats.org/officeDocument/2006/relationships/tags" Target="../tags/tag163.xml"/><Relationship Id="rId15" Type="http://schemas.openxmlformats.org/officeDocument/2006/relationships/tags" Target="../tags/tag162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26.xml"/><Relationship Id="rId8" Type="http://schemas.openxmlformats.org/officeDocument/2006/relationships/tags" Target="../tags/tag225.xml"/><Relationship Id="rId7" Type="http://schemas.openxmlformats.org/officeDocument/2006/relationships/tags" Target="../tags/tag224.xml"/><Relationship Id="rId6" Type="http://schemas.openxmlformats.org/officeDocument/2006/relationships/tags" Target="../tags/tag223.xml"/><Relationship Id="rId52" Type="http://schemas.openxmlformats.org/officeDocument/2006/relationships/slideLayout" Target="../slideLayouts/slideLayout6.xml"/><Relationship Id="rId51" Type="http://schemas.openxmlformats.org/officeDocument/2006/relationships/tags" Target="../tags/tag267.xml"/><Relationship Id="rId50" Type="http://schemas.openxmlformats.org/officeDocument/2006/relationships/image" Target="../media/image13.png"/><Relationship Id="rId5" Type="http://schemas.openxmlformats.org/officeDocument/2006/relationships/tags" Target="../tags/tag222.xml"/><Relationship Id="rId49" Type="http://schemas.openxmlformats.org/officeDocument/2006/relationships/tags" Target="../tags/tag266.xml"/><Relationship Id="rId48" Type="http://schemas.openxmlformats.org/officeDocument/2006/relationships/tags" Target="../tags/tag265.xml"/><Relationship Id="rId47" Type="http://schemas.openxmlformats.org/officeDocument/2006/relationships/tags" Target="../tags/tag264.xml"/><Relationship Id="rId46" Type="http://schemas.openxmlformats.org/officeDocument/2006/relationships/tags" Target="../tags/tag263.xml"/><Relationship Id="rId45" Type="http://schemas.openxmlformats.org/officeDocument/2006/relationships/tags" Target="../tags/tag262.xml"/><Relationship Id="rId44" Type="http://schemas.openxmlformats.org/officeDocument/2006/relationships/tags" Target="../tags/tag261.xml"/><Relationship Id="rId43" Type="http://schemas.openxmlformats.org/officeDocument/2006/relationships/tags" Target="../tags/tag260.xml"/><Relationship Id="rId42" Type="http://schemas.openxmlformats.org/officeDocument/2006/relationships/tags" Target="../tags/tag259.xml"/><Relationship Id="rId41" Type="http://schemas.openxmlformats.org/officeDocument/2006/relationships/tags" Target="../tags/tag258.xml"/><Relationship Id="rId40" Type="http://schemas.openxmlformats.org/officeDocument/2006/relationships/tags" Target="../tags/tag257.xml"/><Relationship Id="rId4" Type="http://schemas.openxmlformats.org/officeDocument/2006/relationships/tags" Target="../tags/tag221.xml"/><Relationship Id="rId39" Type="http://schemas.openxmlformats.org/officeDocument/2006/relationships/tags" Target="../tags/tag256.xml"/><Relationship Id="rId38" Type="http://schemas.openxmlformats.org/officeDocument/2006/relationships/tags" Target="../tags/tag255.xml"/><Relationship Id="rId37" Type="http://schemas.openxmlformats.org/officeDocument/2006/relationships/tags" Target="../tags/tag254.xml"/><Relationship Id="rId36" Type="http://schemas.openxmlformats.org/officeDocument/2006/relationships/tags" Target="../tags/tag253.xml"/><Relationship Id="rId35" Type="http://schemas.openxmlformats.org/officeDocument/2006/relationships/tags" Target="../tags/tag252.xml"/><Relationship Id="rId34" Type="http://schemas.openxmlformats.org/officeDocument/2006/relationships/tags" Target="../tags/tag251.xml"/><Relationship Id="rId33" Type="http://schemas.openxmlformats.org/officeDocument/2006/relationships/tags" Target="../tags/tag250.xml"/><Relationship Id="rId32" Type="http://schemas.openxmlformats.org/officeDocument/2006/relationships/tags" Target="../tags/tag249.xml"/><Relationship Id="rId31" Type="http://schemas.openxmlformats.org/officeDocument/2006/relationships/tags" Target="../tags/tag248.xml"/><Relationship Id="rId30" Type="http://schemas.openxmlformats.org/officeDocument/2006/relationships/tags" Target="../tags/tag247.xml"/><Relationship Id="rId3" Type="http://schemas.openxmlformats.org/officeDocument/2006/relationships/tags" Target="../tags/tag220.xml"/><Relationship Id="rId29" Type="http://schemas.openxmlformats.org/officeDocument/2006/relationships/tags" Target="../tags/tag246.xml"/><Relationship Id="rId28" Type="http://schemas.openxmlformats.org/officeDocument/2006/relationships/tags" Target="../tags/tag245.xml"/><Relationship Id="rId27" Type="http://schemas.openxmlformats.org/officeDocument/2006/relationships/tags" Target="../tags/tag244.xml"/><Relationship Id="rId26" Type="http://schemas.openxmlformats.org/officeDocument/2006/relationships/tags" Target="../tags/tag243.xml"/><Relationship Id="rId25" Type="http://schemas.openxmlformats.org/officeDocument/2006/relationships/tags" Target="../tags/tag242.xml"/><Relationship Id="rId24" Type="http://schemas.openxmlformats.org/officeDocument/2006/relationships/tags" Target="../tags/tag241.xml"/><Relationship Id="rId23" Type="http://schemas.openxmlformats.org/officeDocument/2006/relationships/tags" Target="../tags/tag240.xml"/><Relationship Id="rId22" Type="http://schemas.openxmlformats.org/officeDocument/2006/relationships/tags" Target="../tags/tag239.xml"/><Relationship Id="rId21" Type="http://schemas.openxmlformats.org/officeDocument/2006/relationships/tags" Target="../tags/tag238.xml"/><Relationship Id="rId20" Type="http://schemas.openxmlformats.org/officeDocument/2006/relationships/tags" Target="../tags/tag237.xml"/><Relationship Id="rId2" Type="http://schemas.openxmlformats.org/officeDocument/2006/relationships/image" Target="../media/image1.svg"/><Relationship Id="rId19" Type="http://schemas.openxmlformats.org/officeDocument/2006/relationships/tags" Target="../tags/tag236.xml"/><Relationship Id="rId18" Type="http://schemas.openxmlformats.org/officeDocument/2006/relationships/tags" Target="../tags/tag235.xml"/><Relationship Id="rId17" Type="http://schemas.openxmlformats.org/officeDocument/2006/relationships/tags" Target="../tags/tag234.xml"/><Relationship Id="rId16" Type="http://schemas.openxmlformats.org/officeDocument/2006/relationships/tags" Target="../tags/tag233.xml"/><Relationship Id="rId15" Type="http://schemas.openxmlformats.org/officeDocument/2006/relationships/tags" Target="../tags/tag232.xml"/><Relationship Id="rId14" Type="http://schemas.openxmlformats.org/officeDocument/2006/relationships/tags" Target="../tags/tag231.xml"/><Relationship Id="rId13" Type="http://schemas.openxmlformats.org/officeDocument/2006/relationships/tags" Target="../tags/tag230.xml"/><Relationship Id="rId12" Type="http://schemas.openxmlformats.org/officeDocument/2006/relationships/tags" Target="../tags/tag229.xml"/><Relationship Id="rId11" Type="http://schemas.openxmlformats.org/officeDocument/2006/relationships/tags" Target="../tags/tag228.xml"/><Relationship Id="rId10" Type="http://schemas.openxmlformats.org/officeDocument/2006/relationships/tags" Target="../tags/tag227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269.xml"/><Relationship Id="rId4" Type="http://schemas.openxmlformats.org/officeDocument/2006/relationships/image" Target="../media/image16.png"/><Relationship Id="rId3" Type="http://schemas.openxmlformats.org/officeDocument/2006/relationships/tags" Target="../tags/tag268.xml"/><Relationship Id="rId2" Type="http://schemas.openxmlformats.org/officeDocument/2006/relationships/image" Target="../media/image1.sv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270.xml"/><Relationship Id="rId5" Type="http://schemas.openxmlformats.org/officeDocument/2006/relationships/image" Target="../media/image1.svg"/><Relationship Id="rId4" Type="http://schemas.openxmlformats.org/officeDocument/2006/relationships/image" Target="../media/image15.png"/><Relationship Id="rId3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271.xml"/><Relationship Id="rId6" Type="http://schemas.openxmlformats.org/officeDocument/2006/relationships/image" Target="../media/image13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.sv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64383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9860000">
            <a:off x="46990" y="138430"/>
            <a:ext cx="768985" cy="768985"/>
          </a:xfrm>
          <a:prstGeom prst="rect">
            <a:avLst/>
          </a:prstGeom>
        </p:spPr>
      </p:pic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1076960" y="15875"/>
            <a:ext cx="6043295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charset="0"/>
                <a:ea typeface="等线" panose="02010600030101010101" pitchFamily="2" charset="-122"/>
                <a:sym typeface="Arial" panose="020B0604020202020204"/>
              </a:rPr>
              <a:t>Scan &amp; match</a:t>
            </a:r>
            <a:endParaRPr kumimoji="0" lang="en-US" altLang="zh-CN" sz="60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charset="0"/>
              <a:ea typeface="等线" panose="02010600030101010101" pitchFamily="2" charset="-122"/>
              <a:sym typeface="Arial" panose="020B0604020202020204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42875" y="2425700"/>
            <a:ext cx="1268095" cy="1195705"/>
            <a:chOff x="8358" y="99"/>
            <a:chExt cx="1997" cy="1883"/>
          </a:xfrm>
        </p:grpSpPr>
        <p:pic>
          <p:nvPicPr>
            <p:cNvPr id="14" name="图片 13" descr="3643853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8" y="99"/>
              <a:ext cx="1883" cy="1883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9016" y="348"/>
              <a:ext cx="1339" cy="11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zh-CN" sz="4000" b="1">
                  <a:solidFill>
                    <a:srgbClr val="8FAAD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charset="0"/>
                  <a:cs typeface="Cambria" panose="02040503050406030204" charset="0"/>
                </a:rPr>
                <a:t>P2</a:t>
              </a:r>
              <a:endParaRPr lang="en-US" altLang="zh-CN" sz="4000" b="1">
                <a:solidFill>
                  <a:srgbClr val="8FAAD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19075" y="1165225"/>
            <a:ext cx="1267460" cy="1195070"/>
            <a:chOff x="8358" y="99"/>
            <a:chExt cx="1996" cy="1882"/>
          </a:xfrm>
        </p:grpSpPr>
        <p:pic>
          <p:nvPicPr>
            <p:cNvPr id="23" name="图片 22" descr="3643853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8" y="99"/>
              <a:ext cx="1883" cy="188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9016" y="348"/>
              <a:ext cx="1339" cy="11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zh-CN" sz="4000" b="1">
                  <a:solidFill>
                    <a:srgbClr val="8FAAD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charset="0"/>
                  <a:cs typeface="Cambria" panose="02040503050406030204" charset="0"/>
                </a:rPr>
                <a:t>P1</a:t>
              </a:r>
              <a:endParaRPr lang="en-US" altLang="zh-CN" sz="4000" b="1">
                <a:solidFill>
                  <a:srgbClr val="8FAAD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42875" y="3789680"/>
            <a:ext cx="1268095" cy="1195705"/>
            <a:chOff x="8358" y="99"/>
            <a:chExt cx="1997" cy="1883"/>
          </a:xfrm>
        </p:grpSpPr>
        <p:pic>
          <p:nvPicPr>
            <p:cNvPr id="19" name="图片 18" descr="3643853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8" y="99"/>
              <a:ext cx="1883" cy="188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9016" y="348"/>
              <a:ext cx="1339" cy="11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zh-CN" sz="4000" b="1">
                  <a:solidFill>
                    <a:srgbClr val="8FAAD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charset="0"/>
                  <a:cs typeface="Cambria" panose="02040503050406030204" charset="0"/>
                </a:rPr>
                <a:t>P3</a:t>
              </a:r>
              <a:endParaRPr lang="en-US" altLang="zh-CN" sz="4000" b="1">
                <a:solidFill>
                  <a:srgbClr val="8FAAD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2875" y="5090795"/>
            <a:ext cx="1268095" cy="1195705"/>
            <a:chOff x="8358" y="99"/>
            <a:chExt cx="1997" cy="1883"/>
          </a:xfrm>
        </p:grpSpPr>
        <p:pic>
          <p:nvPicPr>
            <p:cNvPr id="22" name="图片 21" descr="3643853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8" y="99"/>
              <a:ext cx="1883" cy="188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9016" y="348"/>
              <a:ext cx="1339" cy="11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zh-CN" sz="4000" b="1">
                  <a:solidFill>
                    <a:srgbClr val="8FAAD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charset="0"/>
                  <a:cs typeface="Cambria" panose="02040503050406030204" charset="0"/>
                </a:rPr>
                <a:t>P4</a:t>
              </a:r>
              <a:endParaRPr lang="en-US" altLang="zh-CN" sz="4000" b="1">
                <a:solidFill>
                  <a:srgbClr val="8FAAD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endParaRPr>
            </a:p>
          </p:txBody>
        </p:sp>
      </p:grpSp>
      <p:sp>
        <p:nvSpPr>
          <p:cNvPr id="25" name="文本框 3"/>
          <p:cNvSpPr/>
          <p:nvPr/>
        </p:nvSpPr>
        <p:spPr>
          <a:xfrm>
            <a:off x="5786755" y="2209165"/>
            <a:ext cx="6161405" cy="851482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r>
              <a:rPr lang="en-US" altLang="zh-CN" sz="4400" b="1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 </a:t>
            </a:r>
            <a:r>
              <a:rPr lang="en-US" altLang="zh-CN" sz="4400" b="1">
                <a:solidFill>
                  <a:srgbClr val="FF0000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What</a:t>
            </a:r>
            <a:r>
              <a:rPr lang="en-US" altLang="zh-CN" sz="4400" b="1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 is a Virtual Choir? </a:t>
            </a:r>
            <a:endParaRPr lang="en-US" altLang="zh-CN" sz="4400" b="1">
              <a:latin typeface="Cambria Math" panose="02040503050406030204" charset="0"/>
              <a:ea typeface="微软雅黑" panose="020B0503020204020204" pitchFamily="34" charset="-122"/>
              <a:cs typeface="Cambria Math" panose="02040503050406030204" charset="0"/>
              <a:sym typeface="宋体" panose="02010600030101010101" pitchFamily="2" charset="-122"/>
            </a:endParaRPr>
          </a:p>
        </p:txBody>
      </p:sp>
      <p:sp>
        <p:nvSpPr>
          <p:cNvPr id="26" name="文本框 3"/>
          <p:cNvSpPr/>
          <p:nvPr/>
        </p:nvSpPr>
        <p:spPr>
          <a:xfrm>
            <a:off x="5723255" y="5100320"/>
            <a:ext cx="6161405" cy="851482"/>
          </a:xfrm>
          <a:prstGeom prst="roundRect">
            <a:avLst>
              <a:gd name="adj" fmla="val 16667"/>
            </a:avLst>
          </a:prstGeom>
          <a:solidFill>
            <a:srgbClr val="8FC36B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Who</a:t>
            </a:r>
            <a:r>
              <a:rPr lang="en-US" altLang="zh-CN" sz="4400" b="1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 created it?</a:t>
            </a:r>
            <a:endParaRPr lang="en-US" altLang="zh-CN" sz="4400" b="1">
              <a:latin typeface="Cambria Math" panose="02040503050406030204" charset="0"/>
              <a:ea typeface="微软雅黑" panose="020B0503020204020204" pitchFamily="34" charset="-122"/>
              <a:cs typeface="Cambria Math" panose="02040503050406030204" charset="0"/>
              <a:sym typeface="宋体" panose="02010600030101010101" pitchFamily="2" charset="-122"/>
            </a:endParaRPr>
          </a:p>
        </p:txBody>
      </p:sp>
      <p:sp>
        <p:nvSpPr>
          <p:cNvPr id="27" name="文本框 3"/>
          <p:cNvSpPr/>
          <p:nvPr/>
        </p:nvSpPr>
        <p:spPr>
          <a:xfrm>
            <a:off x="5780088" y="836295"/>
            <a:ext cx="6048375" cy="85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How</a:t>
            </a:r>
            <a:r>
              <a:rPr lang="en-US" altLang="zh-CN" sz="4400" b="1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 was it created?</a:t>
            </a:r>
            <a:endParaRPr lang="en-US" altLang="zh-CN" sz="4400" b="1">
              <a:latin typeface="Cambria Math" panose="02040503050406030204" charset="0"/>
              <a:ea typeface="微软雅黑" panose="020B0503020204020204" pitchFamily="34" charset="-122"/>
              <a:cs typeface="Cambria Math" panose="02040503050406030204" charset="0"/>
              <a:sym typeface="宋体" panose="02010600030101010101" pitchFamily="2" charset="-122"/>
            </a:endParaRPr>
          </a:p>
        </p:txBody>
      </p:sp>
      <p:sp>
        <p:nvSpPr>
          <p:cNvPr id="29" name="文本框 3"/>
          <p:cNvSpPr/>
          <p:nvPr/>
        </p:nvSpPr>
        <p:spPr>
          <a:xfrm>
            <a:off x="5182235" y="3738245"/>
            <a:ext cx="6874510" cy="71508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How did </a:t>
            </a:r>
            <a:r>
              <a:rPr lang="en-US" altLang="zh-CN" sz="3600" b="1" dirty="0" smtClean="0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 </a:t>
            </a:r>
            <a:r>
              <a:rPr lang="en-US" altLang="zh-CN" sz="3600" b="1" dirty="0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it </a:t>
            </a:r>
            <a:r>
              <a:rPr lang="en-US" altLang="zh-CN" sz="3600" b="1" dirty="0" smtClean="0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affect  </a:t>
            </a:r>
            <a:r>
              <a:rPr lang="en-US" altLang="zh-CN" sz="3600" b="1" dirty="0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us?</a:t>
            </a:r>
            <a:endParaRPr lang="en-US" altLang="zh-CN" sz="3600" b="1" dirty="0">
              <a:latin typeface="Cambria Math" panose="02040503050406030204" charset="0"/>
              <a:ea typeface="微软雅黑" panose="020B0503020204020204" pitchFamily="34" charset="-122"/>
              <a:cs typeface="Cambria Math" panose="02040503050406030204" charset="0"/>
              <a:sym typeface="宋体" panose="0201060003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6302 0.091852 L -0.322448 -0.140000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-1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12813 -0.370556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-1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23490 0.426481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0" y="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1574 L -0.273698 0.202685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0" y="1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2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1076960" y="15875"/>
            <a:ext cx="9140825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charset="0"/>
                <a:ea typeface="等线" panose="02010600030101010101" pitchFamily="2" charset="-122"/>
                <a:sym typeface="Arial" panose="020B0604020202020204"/>
              </a:rPr>
              <a:t>Read &amp; think  </a:t>
            </a:r>
            <a:endParaRPr kumimoji="0" lang="en-US" altLang="zh-CN" sz="48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charset="0"/>
              <a:ea typeface="等线" panose="02010600030101010101" pitchFamily="2" charset="-122"/>
              <a:sym typeface="Arial" panose="020B0604020202020204"/>
            </a:endParaRPr>
          </a:p>
        </p:txBody>
      </p:sp>
      <p:pic>
        <p:nvPicPr>
          <p:cNvPr id="5" name="图片 4" descr="364383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9860000">
            <a:off x="46990" y="138430"/>
            <a:ext cx="768985" cy="76898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42875" y="2425700"/>
            <a:ext cx="1268095" cy="1195705"/>
            <a:chOff x="8358" y="99"/>
            <a:chExt cx="1997" cy="1883"/>
          </a:xfrm>
        </p:grpSpPr>
        <p:pic>
          <p:nvPicPr>
            <p:cNvPr id="14" name="图片 13" descr="3643853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8" y="99"/>
              <a:ext cx="1883" cy="1883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9016" y="348"/>
              <a:ext cx="1339" cy="11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zh-CN" sz="4000" b="1">
                  <a:solidFill>
                    <a:srgbClr val="8FAAD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charset="0"/>
                  <a:cs typeface="Cambria" panose="02040503050406030204" charset="0"/>
                </a:rPr>
                <a:t>P2</a:t>
              </a:r>
              <a:endParaRPr lang="en-US" altLang="zh-CN" sz="4000" b="1">
                <a:solidFill>
                  <a:srgbClr val="8FAAD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19075" y="1165225"/>
            <a:ext cx="1267460" cy="1195070"/>
            <a:chOff x="8358" y="99"/>
            <a:chExt cx="1996" cy="1882"/>
          </a:xfrm>
        </p:grpSpPr>
        <p:pic>
          <p:nvPicPr>
            <p:cNvPr id="23" name="图片 22" descr="3643853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8" y="99"/>
              <a:ext cx="1883" cy="188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9016" y="348"/>
              <a:ext cx="1339" cy="11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zh-CN" sz="4000" b="1">
                  <a:solidFill>
                    <a:srgbClr val="8FAAD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charset="0"/>
                  <a:cs typeface="Cambria" panose="02040503050406030204" charset="0"/>
                </a:rPr>
                <a:t>P1</a:t>
              </a:r>
              <a:endParaRPr lang="en-US" altLang="zh-CN" sz="4000" b="1">
                <a:solidFill>
                  <a:srgbClr val="8FAAD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42875" y="3789680"/>
            <a:ext cx="1268095" cy="1195705"/>
            <a:chOff x="8358" y="99"/>
            <a:chExt cx="1997" cy="1883"/>
          </a:xfrm>
        </p:grpSpPr>
        <p:pic>
          <p:nvPicPr>
            <p:cNvPr id="19" name="图片 18" descr="3643853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8" y="99"/>
              <a:ext cx="1883" cy="188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9016" y="348"/>
              <a:ext cx="1339" cy="11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zh-CN" sz="4000" b="1">
                  <a:solidFill>
                    <a:srgbClr val="8FAAD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charset="0"/>
                  <a:cs typeface="Cambria" panose="02040503050406030204" charset="0"/>
                </a:rPr>
                <a:t>P3</a:t>
              </a:r>
              <a:endParaRPr lang="en-US" altLang="zh-CN" sz="4000" b="1">
                <a:solidFill>
                  <a:srgbClr val="8FAAD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2875" y="5090795"/>
            <a:ext cx="1268095" cy="1195705"/>
            <a:chOff x="8358" y="99"/>
            <a:chExt cx="1997" cy="1883"/>
          </a:xfrm>
        </p:grpSpPr>
        <p:pic>
          <p:nvPicPr>
            <p:cNvPr id="22" name="图片 21" descr="3643853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8" y="99"/>
              <a:ext cx="1883" cy="188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9016" y="348"/>
              <a:ext cx="1339" cy="11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zh-CN" sz="4000" b="1">
                  <a:solidFill>
                    <a:srgbClr val="8FAAD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charset="0"/>
                  <a:cs typeface="Cambria" panose="02040503050406030204" charset="0"/>
                </a:rPr>
                <a:t>P4</a:t>
              </a:r>
              <a:endParaRPr lang="en-US" altLang="zh-CN" sz="4000" b="1">
                <a:solidFill>
                  <a:srgbClr val="8FAAD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endParaRPr>
            </a:p>
          </p:txBody>
        </p:sp>
      </p:grpSp>
      <p:sp>
        <p:nvSpPr>
          <p:cNvPr id="25" name="文本框 3"/>
          <p:cNvSpPr/>
          <p:nvPr/>
        </p:nvSpPr>
        <p:spPr>
          <a:xfrm>
            <a:off x="1693545" y="1178560"/>
            <a:ext cx="6161405" cy="851482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r>
              <a:rPr lang="en-US" altLang="zh-CN" sz="4400" b="1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 </a:t>
            </a:r>
            <a:r>
              <a:rPr lang="en-US" altLang="zh-CN" sz="4400" b="1">
                <a:solidFill>
                  <a:srgbClr val="FF0000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What</a:t>
            </a:r>
            <a:r>
              <a:rPr lang="en-US" altLang="zh-CN" sz="4400" b="1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 is a Virtual Choir? </a:t>
            </a:r>
            <a:endParaRPr lang="en-US" altLang="zh-CN" sz="4400" b="1">
              <a:latin typeface="Cambria Math" panose="02040503050406030204" charset="0"/>
              <a:ea typeface="微软雅黑" panose="020B0503020204020204" pitchFamily="34" charset="-122"/>
              <a:cs typeface="Cambria Math" panose="02040503050406030204" charset="0"/>
              <a:sym typeface="宋体" panose="02010600030101010101" pitchFamily="2" charset="-122"/>
            </a:endParaRPr>
          </a:p>
        </p:txBody>
      </p:sp>
      <p:sp>
        <p:nvSpPr>
          <p:cNvPr id="26" name="文本框 3"/>
          <p:cNvSpPr/>
          <p:nvPr/>
        </p:nvSpPr>
        <p:spPr>
          <a:xfrm>
            <a:off x="1693545" y="2511425"/>
            <a:ext cx="6161405" cy="851482"/>
          </a:xfrm>
          <a:prstGeom prst="roundRect">
            <a:avLst>
              <a:gd name="adj" fmla="val 16667"/>
            </a:avLst>
          </a:prstGeom>
          <a:solidFill>
            <a:srgbClr val="8FC36B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Who</a:t>
            </a:r>
            <a:r>
              <a:rPr lang="en-US" altLang="zh-CN" sz="4400" b="1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 created it?</a:t>
            </a:r>
            <a:endParaRPr lang="en-US" altLang="zh-CN" sz="4400" b="1">
              <a:latin typeface="Cambria Math" panose="02040503050406030204" charset="0"/>
              <a:ea typeface="微软雅黑" panose="020B0503020204020204" pitchFamily="34" charset="-122"/>
              <a:cs typeface="Cambria Math" panose="02040503050406030204" charset="0"/>
              <a:sym typeface="宋体" panose="02010600030101010101" pitchFamily="2" charset="-122"/>
            </a:endParaRPr>
          </a:p>
        </p:txBody>
      </p:sp>
      <p:sp>
        <p:nvSpPr>
          <p:cNvPr id="27" name="文本框 3"/>
          <p:cNvSpPr/>
          <p:nvPr/>
        </p:nvSpPr>
        <p:spPr>
          <a:xfrm>
            <a:off x="1693228" y="3875405"/>
            <a:ext cx="6048375" cy="85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How</a:t>
            </a:r>
            <a:r>
              <a:rPr lang="en-US" altLang="zh-CN" sz="4400" b="1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 was it created?</a:t>
            </a:r>
            <a:endParaRPr lang="en-US" altLang="zh-CN" sz="4400" b="1">
              <a:latin typeface="Cambria Math" panose="02040503050406030204" charset="0"/>
              <a:ea typeface="微软雅黑" panose="020B0503020204020204" pitchFamily="34" charset="-122"/>
              <a:cs typeface="Cambria Math" panose="02040503050406030204" charset="0"/>
              <a:sym typeface="宋体" panose="02010600030101010101" pitchFamily="2" charset="-122"/>
            </a:endParaRPr>
          </a:p>
        </p:txBody>
      </p:sp>
      <p:sp>
        <p:nvSpPr>
          <p:cNvPr id="29" name="文本框 3"/>
          <p:cNvSpPr/>
          <p:nvPr/>
        </p:nvSpPr>
        <p:spPr>
          <a:xfrm>
            <a:off x="1609090" y="5331460"/>
            <a:ext cx="6874510" cy="71496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How</a:t>
            </a:r>
            <a:r>
              <a:rPr lang="en-US" altLang="zh-CN" sz="3600" b="1" dirty="0" smtClean="0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 </a:t>
            </a:r>
            <a:r>
              <a:rPr lang="en-US" altLang="zh-CN" sz="3600" b="1" dirty="0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did it </a:t>
            </a:r>
            <a:r>
              <a:rPr lang="en-US" altLang="zh-CN" sz="3600" b="1" dirty="0" smtClean="0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affect</a:t>
            </a:r>
            <a:r>
              <a:rPr lang="en-US" altLang="zh-CN" sz="3600" b="1" dirty="0" smtClean="0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 </a:t>
            </a:r>
            <a:r>
              <a:rPr lang="en-US" altLang="zh-CN" sz="3600" b="1" dirty="0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us?</a:t>
            </a:r>
            <a:endParaRPr lang="en-US" altLang="zh-CN" sz="3600" b="1" dirty="0">
              <a:latin typeface="Cambria Math" panose="02040503050406030204" charset="0"/>
              <a:ea typeface="微软雅黑" panose="020B0503020204020204" pitchFamily="34" charset="-122"/>
              <a:cs typeface="Cambria Math" panose="02040503050406030204" charset="0"/>
              <a:sym typeface="宋体" panose="02010600030101010101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719580" y="1002665"/>
            <a:ext cx="1635125" cy="1104265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693545" y="2360930"/>
            <a:ext cx="1428750" cy="1104265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693545" y="3749040"/>
            <a:ext cx="1363980" cy="978535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590675" y="5249545"/>
            <a:ext cx="1272598" cy="885825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300085" y="1231900"/>
            <a:ext cx="365823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>
                <a:uFillTx/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  <a:sym typeface="+mn-ea"/>
              </a:rPr>
              <a:t>The definition</a:t>
            </a:r>
            <a:endParaRPr lang="en-US" altLang="zh-CN" sz="3600" b="1">
              <a:uFillTx/>
              <a:latin typeface="Arial Black" panose="020B0A04020102020204" charset="0"/>
              <a:ea typeface="微软雅黑" panose="020B0503020204020204" pitchFamily="34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416290" y="2583815"/>
            <a:ext cx="319087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>
                <a:uFillTx/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  <a:sym typeface="+mn-ea"/>
              </a:rPr>
              <a:t>The founder</a:t>
            </a:r>
            <a:endParaRPr lang="en-US" altLang="zh-CN" sz="3600" b="1">
              <a:uFillTx/>
              <a:latin typeface="Arial Black" panose="020B0A04020102020204" charset="0"/>
              <a:ea typeface="微软雅黑" panose="020B0503020204020204" pitchFamily="34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416290" y="3947795"/>
            <a:ext cx="337629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>
                <a:uFillTx/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  <a:sym typeface="+mn-ea"/>
              </a:rPr>
              <a:t>The creation</a:t>
            </a:r>
            <a:endParaRPr lang="en-US" altLang="zh-CN" sz="3600" b="1">
              <a:uFillTx/>
              <a:latin typeface="Arial Black" panose="020B0A04020102020204" charset="0"/>
              <a:ea typeface="微软雅黑" panose="020B0503020204020204" pitchFamily="34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535670" y="5390515"/>
            <a:ext cx="360680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>
                <a:uFillTx/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  <a:sym typeface="+mn-ea"/>
              </a:rPr>
              <a:t>The influence</a:t>
            </a:r>
            <a:endParaRPr lang="en-US" altLang="zh-CN" sz="3600" b="1">
              <a:uFillTx/>
              <a:latin typeface="Arial Black" panose="020B0A04020102020204" charset="0"/>
              <a:ea typeface="微软雅黑" panose="020B0503020204020204" pitchFamily="34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32" name="下箭头 31"/>
          <p:cNvSpPr/>
          <p:nvPr/>
        </p:nvSpPr>
        <p:spPr>
          <a:xfrm>
            <a:off x="9678035" y="1814195"/>
            <a:ext cx="367665" cy="877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下箭头 32"/>
          <p:cNvSpPr/>
          <p:nvPr/>
        </p:nvSpPr>
        <p:spPr>
          <a:xfrm>
            <a:off x="9678035" y="3228975"/>
            <a:ext cx="367665" cy="877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下箭头 33"/>
          <p:cNvSpPr/>
          <p:nvPr/>
        </p:nvSpPr>
        <p:spPr>
          <a:xfrm>
            <a:off x="9678035" y="4592955"/>
            <a:ext cx="367665" cy="877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  <p:bldP spid="12" grpId="1"/>
      <p:bldP spid="28" grpId="0"/>
      <p:bldP spid="28" grpId="1"/>
      <p:bldP spid="30" grpId="0"/>
      <p:bldP spid="30" grpId="1"/>
      <p:bldP spid="31" grpId="0"/>
      <p:bldP spid="31" grpId="1"/>
      <p:bldP spid="32" grpId="0" animBg="1"/>
      <p:bldP spid="32" grpId="1" animBg="1"/>
      <p:bldP spid="33" grpId="0" bldLvl="0" animBg="1"/>
      <p:bldP spid="33" grpId="1" animBg="1"/>
      <p:bldP spid="34" grpId="0" bldLvl="0" animBg="1"/>
      <p:bldP spid="3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364383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20700000">
            <a:off x="102870" y="102870"/>
            <a:ext cx="914400" cy="9144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162560"/>
            <a:ext cx="12192000" cy="514985"/>
            <a:chOff x="0" y="0"/>
            <a:chExt cx="19200" cy="811"/>
          </a:xfrm>
        </p:grpSpPr>
        <p:sp>
          <p:nvSpPr>
            <p:cNvPr id="25" name="文本框 3"/>
            <p:cNvSpPr/>
            <p:nvPr/>
          </p:nvSpPr>
          <p:spPr>
            <a:xfrm>
              <a:off x="0" y="0"/>
              <a:ext cx="5372" cy="80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r>
                <a:rPr lang="en-US" altLang="zh-CN" sz="2400" b="1"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 </a:t>
              </a:r>
              <a:r>
                <a:rPr lang="en-US" altLang="zh-CN" sz="2400" b="1">
                  <a:solidFill>
                    <a:srgbClr val="FF0000"/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What is a Virtual Choir?</a:t>
              </a:r>
              <a:r>
                <a:rPr lang="en-US" altLang="zh-CN" sz="2400" b="1"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 </a:t>
              </a:r>
              <a:endParaRPr lang="en-US" altLang="zh-CN" sz="2400" b="1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26" name="文本框 3"/>
            <p:cNvSpPr/>
            <p:nvPr/>
          </p:nvSpPr>
          <p:spPr>
            <a:xfrm>
              <a:off x="5372" y="0"/>
              <a:ext cx="3718" cy="80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Who created it?</a:t>
              </a:r>
              <a:endPara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2" name="文本框 3"/>
            <p:cNvSpPr/>
            <p:nvPr/>
          </p:nvSpPr>
          <p:spPr>
            <a:xfrm>
              <a:off x="9090" y="1"/>
              <a:ext cx="4740" cy="8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How was it created?</a:t>
              </a:r>
              <a:endPara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3" name="文本框 3"/>
            <p:cNvSpPr/>
            <p:nvPr/>
          </p:nvSpPr>
          <p:spPr>
            <a:xfrm>
              <a:off x="13830" y="0"/>
              <a:ext cx="5370" cy="69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How 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did it </a:t>
              </a:r>
              <a:r>
                <a:rPr lang="en-US" altLang="zh-CN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affect us?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</p:grpSp>
      <p:cxnSp>
        <p:nvCxnSpPr>
          <p:cNvPr id="7" name="直接箭头连接符 6"/>
          <p:cNvCxnSpPr/>
          <p:nvPr/>
        </p:nvCxnSpPr>
        <p:spPr>
          <a:xfrm>
            <a:off x="-31115" y="796925"/>
            <a:ext cx="1221295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65405" y="3212465"/>
            <a:ext cx="1346200" cy="1198880"/>
          </a:xfrm>
          <a:prstGeom prst="rect">
            <a:avLst/>
          </a:prstGeom>
          <a:solidFill>
            <a:schemeClr val="tx2">
              <a:lumMod val="90000"/>
              <a:alpha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  <a:sym typeface="宋体" panose="02010600030101010101" pitchFamily="2" charset="-122"/>
              </a:rPr>
              <a:t>The Virtual Choir</a:t>
            </a:r>
            <a:endParaRPr lang="en-US" altLang="zh-CN" sz="2400" b="1">
              <a:latin typeface="Arial Black" panose="020B0A04020102020204" charset="0"/>
              <a:ea typeface="微软雅黑" panose="020B0503020204020204" pitchFamily="34" charset="-122"/>
              <a:cs typeface="Arial Black" panose="020B0A04020102020204" charset="0"/>
              <a:sym typeface="宋体" panose="02010600030101010101" pitchFamily="2" charset="-122"/>
            </a:endParaRPr>
          </a:p>
        </p:txBody>
      </p:sp>
      <p:sp>
        <p:nvSpPr>
          <p:cNvPr id="57" name="圆角矩形 15"/>
          <p:cNvSpPr/>
          <p:nvPr>
            <p:custDataLst>
              <p:tags r:id="rId3"/>
            </p:custDataLst>
          </p:nvPr>
        </p:nvSpPr>
        <p:spPr bwMode="gray">
          <a:xfrm>
            <a:off x="2308860" y="2257425"/>
            <a:ext cx="1398905" cy="591185"/>
          </a:xfrm>
          <a:prstGeom prst="roundRect">
            <a:avLst>
              <a:gd name="adj" fmla="val 17049"/>
            </a:avLst>
          </a:prstGeom>
          <a:solidFill>
            <a:schemeClr val="tx2">
              <a:lumMod val="50000"/>
              <a:alpha val="80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wrap="none" lIns="90000" tIns="46800" rIns="90000" bIns="46800" anchor="ctr"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b="1">
                <a:uFillTx/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  <a:sym typeface="+mn-ea"/>
              </a:rPr>
              <a:t>Definition</a:t>
            </a:r>
            <a:endParaRPr lang="zh-CN" altLang="en-US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lt"/>
            </a:endParaRPr>
          </a:p>
        </p:txBody>
      </p:sp>
      <p:sp>
        <p:nvSpPr>
          <p:cNvPr id="58" name="圆角矩形 15"/>
          <p:cNvSpPr/>
          <p:nvPr>
            <p:custDataLst>
              <p:tags r:id="rId4"/>
            </p:custDataLst>
          </p:nvPr>
        </p:nvSpPr>
        <p:spPr bwMode="gray">
          <a:xfrm>
            <a:off x="2308860" y="6117590"/>
            <a:ext cx="1776730" cy="586740"/>
          </a:xfrm>
          <a:prstGeom prst="roundRect">
            <a:avLst>
              <a:gd name="adj" fmla="val 17049"/>
            </a:avLst>
          </a:prstGeom>
          <a:solidFill>
            <a:schemeClr val="tx2">
              <a:lumMod val="50000"/>
              <a:alpha val="80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wrap="none" lIns="90000" tIns="46800" rIns="90000" bIns="46800" anchor="ctr">
            <a:normAutofit/>
          </a:bodyPr>
          <a:lstStyle/>
          <a:p>
            <a:pPr lvl="0" algn="l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>
                <a:uFillTx/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  <a:sym typeface="+mn-ea"/>
              </a:rPr>
              <a:t>Significance</a:t>
            </a:r>
            <a:endParaRPr lang="zh-CN" altLang="en-US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391920" y="2429510"/>
            <a:ext cx="916305" cy="4003675"/>
            <a:chOff x="2192" y="3826"/>
            <a:chExt cx="1443" cy="6305"/>
          </a:xfrm>
        </p:grpSpPr>
        <p:sp>
          <p:nvSpPr>
            <p:cNvPr id="44" name="箭头: 圆角右 43"/>
            <p:cNvSpPr/>
            <p:nvPr>
              <p:custDataLst>
                <p:tags r:id="rId5"/>
              </p:custDataLst>
            </p:nvPr>
          </p:nvSpPr>
          <p:spPr>
            <a:xfrm rot="10800000" flipH="1" flipV="1">
              <a:off x="2841" y="3826"/>
              <a:ext cx="795" cy="2946"/>
            </a:xfrm>
            <a:prstGeom prst="bentArrow">
              <a:avLst>
                <a:gd name="adj1" fmla="val 12763"/>
                <a:gd name="adj2" fmla="val 13939"/>
                <a:gd name="adj3" fmla="val 23141"/>
                <a:gd name="adj4" fmla="val 18592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箭头: 圆角右 44"/>
            <p:cNvSpPr/>
            <p:nvPr>
              <p:custDataLst>
                <p:tags r:id="rId6"/>
              </p:custDataLst>
            </p:nvPr>
          </p:nvSpPr>
          <p:spPr>
            <a:xfrm rot="10800000" flipH="1">
              <a:off x="2841" y="5039"/>
              <a:ext cx="795" cy="5093"/>
            </a:xfrm>
            <a:prstGeom prst="bentArrow">
              <a:avLst>
                <a:gd name="adj1" fmla="val 12763"/>
                <a:gd name="adj2" fmla="val 13939"/>
                <a:gd name="adj3" fmla="val 23141"/>
                <a:gd name="adj4" fmla="val 18592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箭头: 右 34"/>
            <p:cNvSpPr/>
            <p:nvPr>
              <p:custDataLst>
                <p:tags r:id="rId7"/>
              </p:custDataLst>
            </p:nvPr>
          </p:nvSpPr>
          <p:spPr>
            <a:xfrm>
              <a:off x="2192" y="5700"/>
              <a:ext cx="650" cy="413"/>
            </a:xfrm>
            <a:prstGeom prst="rightArrow">
              <a:avLst>
                <a:gd name="adj1" fmla="val 44206"/>
                <a:gd name="adj2" fmla="val 0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713480" y="908685"/>
            <a:ext cx="1120140" cy="4151630"/>
            <a:chOff x="7735" y="1509"/>
            <a:chExt cx="2182" cy="6538"/>
          </a:xfrm>
        </p:grpSpPr>
        <p:sp>
          <p:nvSpPr>
            <p:cNvPr id="42" name="箭头: 圆角右 41"/>
            <p:cNvSpPr/>
            <p:nvPr>
              <p:custDataLst>
                <p:tags r:id="rId8"/>
              </p:custDataLst>
            </p:nvPr>
          </p:nvSpPr>
          <p:spPr>
            <a:xfrm rot="10800000" flipH="1" flipV="1">
              <a:off x="8776" y="1509"/>
              <a:ext cx="1128" cy="3201"/>
            </a:xfrm>
            <a:prstGeom prst="bentArrow">
              <a:avLst>
                <a:gd name="adj1" fmla="val 12763"/>
                <a:gd name="adj2" fmla="val 13939"/>
                <a:gd name="adj3" fmla="val 23141"/>
                <a:gd name="adj4" fmla="val 1859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箭头: 圆角右 20"/>
            <p:cNvSpPr/>
            <p:nvPr>
              <p:custDataLst>
                <p:tags r:id="rId9"/>
              </p:custDataLst>
            </p:nvPr>
          </p:nvSpPr>
          <p:spPr>
            <a:xfrm rot="10800000" flipH="1">
              <a:off x="8777" y="3962"/>
              <a:ext cx="1128" cy="4085"/>
            </a:xfrm>
            <a:prstGeom prst="bentArrow">
              <a:avLst>
                <a:gd name="adj1" fmla="val 12763"/>
                <a:gd name="adj2" fmla="val 13939"/>
                <a:gd name="adj3" fmla="val 23141"/>
                <a:gd name="adj4" fmla="val 1859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箭头: 右 21"/>
            <p:cNvSpPr/>
            <p:nvPr>
              <p:custDataLst>
                <p:tags r:id="rId10"/>
              </p:custDataLst>
            </p:nvPr>
          </p:nvSpPr>
          <p:spPr>
            <a:xfrm>
              <a:off x="7735" y="3962"/>
              <a:ext cx="2182" cy="331"/>
            </a:xfrm>
            <a:prstGeom prst="rightArrow">
              <a:avLst>
                <a:gd name="adj1" fmla="val 44206"/>
                <a:gd name="adj2" fmla="val 78489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箭头: 圆角右 43"/>
            <p:cNvSpPr/>
            <p:nvPr>
              <p:custDataLst>
                <p:tags r:id="rId11"/>
              </p:custDataLst>
            </p:nvPr>
          </p:nvSpPr>
          <p:spPr>
            <a:xfrm rot="10800000" flipH="1" flipV="1">
              <a:off x="8776" y="2482"/>
              <a:ext cx="1128" cy="2008"/>
            </a:xfrm>
            <a:prstGeom prst="bentArrow">
              <a:avLst>
                <a:gd name="adj1" fmla="val 12763"/>
                <a:gd name="adj2" fmla="val 13939"/>
                <a:gd name="adj3" fmla="val 23141"/>
                <a:gd name="adj4" fmla="val 1859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箭头: 圆角右 44"/>
            <p:cNvSpPr/>
            <p:nvPr>
              <p:custDataLst>
                <p:tags r:id="rId12"/>
              </p:custDataLst>
            </p:nvPr>
          </p:nvSpPr>
          <p:spPr>
            <a:xfrm rot="10800000" flipH="1">
              <a:off x="8776" y="1884"/>
              <a:ext cx="1128" cy="4828"/>
            </a:xfrm>
            <a:prstGeom prst="bentArrow">
              <a:avLst>
                <a:gd name="adj1" fmla="val 12763"/>
                <a:gd name="adj2" fmla="val 13939"/>
                <a:gd name="adj3" fmla="val 23141"/>
                <a:gd name="adj4" fmla="val 1859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圆角矩形 22"/>
          <p:cNvSpPr/>
          <p:nvPr>
            <p:custDataLst>
              <p:tags r:id="rId13"/>
            </p:custDataLst>
          </p:nvPr>
        </p:nvSpPr>
        <p:spPr bwMode="gray">
          <a:xfrm>
            <a:off x="4831715" y="764540"/>
            <a:ext cx="1148715" cy="433705"/>
          </a:xfrm>
          <a:prstGeom prst="roundRect">
            <a:avLst>
              <a:gd name="adj" fmla="val 17049"/>
            </a:avLst>
          </a:prstGeom>
          <a:solidFill>
            <a:schemeClr val="accent1">
              <a:alpha val="80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wrap="none" lIns="90000" tIns="46800" rIns="90000" bIns="46800" anchor="ctr"/>
          <a:lstStyle/>
          <a:p>
            <a:pPr lvl="0" algn="l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Person</a:t>
            </a:r>
            <a:endParaRPr lang="en-US" altLang="zh-CN" sz="2400" b="1" dirty="0">
              <a:solidFill>
                <a:sysClr val="window" lastClr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28" name="圆角矩形 11"/>
          <p:cNvSpPr/>
          <p:nvPr>
            <p:custDataLst>
              <p:tags r:id="rId14"/>
            </p:custDataLst>
          </p:nvPr>
        </p:nvSpPr>
        <p:spPr bwMode="gray">
          <a:xfrm>
            <a:off x="4799330" y="4682490"/>
            <a:ext cx="1527810" cy="671195"/>
          </a:xfrm>
          <a:prstGeom prst="roundRect">
            <a:avLst>
              <a:gd name="adj" fmla="val 11921"/>
            </a:avLst>
          </a:prstGeom>
          <a:solidFill>
            <a:srgbClr val="FFC000">
              <a:alpha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wrap="none" lIns="90000" tIns="46800" rIns="90000" bIns="4680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Reasons</a:t>
            </a:r>
            <a:endParaRPr lang="en-US" altLang="zh-CN" sz="2800" b="1" dirty="0">
              <a:solidFill>
                <a:sysClr val="window" lastClr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31" name="圆角矩形 15"/>
          <p:cNvSpPr/>
          <p:nvPr>
            <p:custDataLst>
              <p:tags r:id="rId15"/>
            </p:custDataLst>
          </p:nvPr>
        </p:nvSpPr>
        <p:spPr bwMode="gray">
          <a:xfrm>
            <a:off x="4838065" y="1378585"/>
            <a:ext cx="1159510" cy="441960"/>
          </a:xfrm>
          <a:prstGeom prst="roundRect">
            <a:avLst>
              <a:gd name="adj" fmla="val 17049"/>
            </a:avLst>
          </a:prstGeom>
          <a:solidFill>
            <a:srgbClr val="1AA3AA">
              <a:alpha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wrap="none" lIns="90000" tIns="46800" rIns="90000" bIns="46800" anchor="ctr">
            <a:noAutofit/>
          </a:bodyPr>
          <a:lstStyle/>
          <a:p>
            <a:pPr lvl="0" algn="l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Place</a:t>
            </a:r>
            <a:endParaRPr lang="en-US" altLang="zh-CN" sz="2400" b="1" dirty="0">
              <a:solidFill>
                <a:sysClr val="window" lastClr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33" name="圆角矩形 15"/>
          <p:cNvSpPr/>
          <p:nvPr>
            <p:custDataLst>
              <p:tags r:id="rId16"/>
            </p:custDataLst>
          </p:nvPr>
        </p:nvSpPr>
        <p:spPr bwMode="gray">
          <a:xfrm>
            <a:off x="4828540" y="2226310"/>
            <a:ext cx="2327910" cy="653415"/>
          </a:xfrm>
          <a:prstGeom prst="roundRect">
            <a:avLst>
              <a:gd name="adj" fmla="val 17049"/>
            </a:avLst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wrap="none" lIns="90000" tIns="46800" rIns="90000" bIns="4680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Procedures</a:t>
            </a:r>
            <a:endParaRPr lang="en-US" altLang="zh-CN" sz="3200" b="1" dirty="0">
              <a:solidFill>
                <a:sysClr val="window" lastClr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61" name="圆角矩形 15"/>
          <p:cNvSpPr/>
          <p:nvPr>
            <p:custDataLst>
              <p:tags r:id="rId17"/>
            </p:custDataLst>
          </p:nvPr>
        </p:nvSpPr>
        <p:spPr bwMode="gray">
          <a:xfrm>
            <a:off x="4813935" y="3865245"/>
            <a:ext cx="1960245" cy="624840"/>
          </a:xfrm>
          <a:prstGeom prst="roundRect">
            <a:avLst>
              <a:gd name="adj" fmla="val 17049"/>
            </a:avLst>
          </a:prstGeom>
          <a:solidFill>
            <a:srgbClr val="9BBB59">
              <a:alpha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wrap="none" lIns="90000" tIns="46800" rIns="90000" bIns="46800" anchor="ctr"/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Equipment</a:t>
            </a:r>
            <a:endParaRPr lang="en-US" altLang="zh-CN" sz="2800" b="1" dirty="0">
              <a:solidFill>
                <a:sysClr val="window" lastClr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111240" y="685165"/>
            <a:ext cx="165417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u="sng" dirty="0"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Anyone</a:t>
            </a:r>
            <a:endParaRPr lang="en-US" altLang="zh-CN" sz="2000" b="1" u="sng" dirty="0"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111240" y="1214755"/>
            <a:ext cx="218313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u="sng" dirty="0">
                <a:solidFill>
                  <a:srgbClr val="45B0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Anywhere</a:t>
            </a:r>
            <a:endParaRPr lang="en-US" altLang="zh-CN" sz="2000" b="1" u="sng" dirty="0">
              <a:solidFill>
                <a:srgbClr val="45B0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202170" y="1524635"/>
            <a:ext cx="29387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1" u="sng">
                <a:solidFill>
                  <a:schemeClr val="tx2">
                    <a:lumMod val="25000"/>
                  </a:schemeClr>
                </a:solidFill>
                <a:latin typeface="Times New Roman" panose="02020603050405020304" charset="0"/>
                <a:cs typeface="Batang" charset="0"/>
              </a:rPr>
              <a:t>record themselves</a:t>
            </a:r>
            <a:endParaRPr lang="en-US" altLang="en-US" sz="2800" b="1" u="sng">
              <a:solidFill>
                <a:schemeClr val="tx2">
                  <a:lumMod val="25000"/>
                </a:schemeClr>
              </a:solidFill>
              <a:latin typeface="Times New Roman" panose="02020603050405020304" charset="0"/>
              <a:cs typeface="Batang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7185660" y="1911350"/>
            <a:ext cx="42030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1" u="sng">
                <a:solidFill>
                  <a:schemeClr val="tx2">
                    <a:lumMod val="25000"/>
                  </a:schemeClr>
                </a:solidFill>
                <a:latin typeface="Times New Roman" panose="02020603050405020304" charset="0"/>
                <a:cs typeface="Batang" charset="0"/>
              </a:rPr>
              <a:t>perform alone on video</a:t>
            </a:r>
            <a:endParaRPr lang="en-US" sz="2800" b="1" u="sng">
              <a:solidFill>
                <a:schemeClr val="tx2">
                  <a:lumMod val="25000"/>
                </a:schemeClr>
              </a:solidFill>
              <a:latin typeface="Times New Roman" panose="02020603050405020304" charset="0"/>
              <a:cs typeface="Batang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202170" y="2386965"/>
            <a:ext cx="43180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1" u="sng">
                <a:solidFill>
                  <a:schemeClr val="tx2">
                    <a:lumMod val="25000"/>
                  </a:schemeClr>
                </a:solidFill>
                <a:latin typeface="Times New Roman" panose="02020603050405020304" charset="0"/>
                <a:cs typeface="Batang" charset="0"/>
              </a:rPr>
              <a:t>upload videos onto the Internet</a:t>
            </a:r>
            <a:endParaRPr lang="en-US" sz="2400" b="1" u="sng">
              <a:solidFill>
                <a:schemeClr val="tx2">
                  <a:lumMod val="25000"/>
                </a:schemeClr>
              </a:solidFill>
              <a:latin typeface="Times New Roman" panose="02020603050405020304" charset="0"/>
              <a:cs typeface="Batang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234555" y="2782570"/>
            <a:ext cx="44392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1" u="sng">
                <a:solidFill>
                  <a:schemeClr val="tx2">
                    <a:lumMod val="25000"/>
                  </a:schemeClr>
                </a:solidFill>
                <a:latin typeface="Times New Roman" panose="02020603050405020304" charset="0"/>
                <a:cs typeface="Batang" charset="0"/>
              </a:rPr>
              <a:t>put videos together into one</a:t>
            </a:r>
            <a:endParaRPr lang="en-US" sz="2800" b="1" u="sng">
              <a:solidFill>
                <a:schemeClr val="tx2">
                  <a:lumMod val="25000"/>
                </a:schemeClr>
              </a:solidFill>
              <a:latin typeface="Times New Roman" panose="02020603050405020304" charset="0"/>
              <a:cs typeface="Batang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234555" y="3188970"/>
            <a:ext cx="17240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1" u="sng">
                <a:solidFill>
                  <a:schemeClr val="tx2">
                    <a:lumMod val="25000"/>
                  </a:schemeClr>
                </a:solidFill>
                <a:latin typeface="Times New Roman" panose="02020603050405020304" charset="0"/>
                <a:cs typeface="Batang" charset="0"/>
              </a:rPr>
              <a:t>see online</a:t>
            </a:r>
            <a:endParaRPr lang="en-US" sz="2800" b="1" u="sng">
              <a:solidFill>
                <a:schemeClr val="tx2">
                  <a:lumMod val="25000"/>
                </a:schemeClr>
              </a:solidFill>
              <a:latin typeface="Times New Roman" panose="02020603050405020304" charset="0"/>
              <a:cs typeface="Batang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7070090" y="3602990"/>
            <a:ext cx="26536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ClrTx/>
              <a:buSzTx/>
              <a:buFontTx/>
            </a:pPr>
            <a:r>
              <a:rPr lang="en-US" sz="1200" b="0">
                <a:solidFill>
                  <a:srgbClr val="00B050"/>
                </a:solidFill>
                <a:latin typeface="Times New Roman" panose="02020603050405020304" charset="0"/>
                <a:cs typeface="Batang" charset="0"/>
              </a:rPr>
              <a:t> </a:t>
            </a:r>
            <a:r>
              <a:rPr lang="en-US" sz="2800" b="1" u="sng">
                <a:solidFill>
                  <a:srgbClr val="00B050"/>
                </a:solidFill>
                <a:latin typeface="Times New Roman" panose="02020603050405020304" charset="0"/>
                <a:cs typeface="Batang" charset="0"/>
              </a:rPr>
              <a:t>a video camera</a:t>
            </a:r>
            <a:endParaRPr lang="en-US" sz="2800" b="1" u="sng">
              <a:solidFill>
                <a:srgbClr val="00B050"/>
              </a:solidFill>
              <a:latin typeface="Times New Roman" panose="02020603050405020304" charset="0"/>
              <a:cs typeface="Batang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7072630" y="4052570"/>
            <a:ext cx="4013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1" u="sng">
                <a:solidFill>
                  <a:srgbClr val="00B050"/>
                </a:solidFill>
                <a:latin typeface="Times New Roman" panose="02020603050405020304" charset="0"/>
                <a:cs typeface="Batang" charset="0"/>
              </a:rPr>
              <a:t>an Internet connection</a:t>
            </a:r>
            <a:endParaRPr lang="en-US" sz="2800" b="1" u="sng">
              <a:solidFill>
                <a:srgbClr val="00B050"/>
              </a:solidFill>
              <a:latin typeface="Times New Roman" panose="02020603050405020304" charset="0"/>
              <a:cs typeface="Batang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6306185" y="4492625"/>
            <a:ext cx="58858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1" u="sng">
                <a:solidFill>
                  <a:srgbClr val="C99301"/>
                </a:solidFill>
                <a:latin typeface="Times New Roman" panose="02020603050405020304" charset="0"/>
                <a:cs typeface="Batang" charset="0"/>
              </a:rPr>
              <a:t>do not</a:t>
            </a:r>
            <a:r>
              <a:rPr lang="en-US" sz="2400" b="1" u="sng">
                <a:solidFill>
                  <a:srgbClr val="C9930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400" b="1" u="sng">
                <a:solidFill>
                  <a:srgbClr val="C99301"/>
                </a:solidFill>
                <a:latin typeface="Times New Roman" panose="02020603050405020304" charset="0"/>
                <a:cs typeface="Batang" charset="0"/>
              </a:rPr>
              <a:t>have close friends </a:t>
            </a:r>
            <a:r>
              <a:rPr lang="en-US" sz="2400" b="1" u="sng">
                <a:solidFill>
                  <a:srgbClr val="C9930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or</a:t>
            </a:r>
            <a:r>
              <a:rPr lang="en-US" sz="2400" b="1" u="sng">
                <a:solidFill>
                  <a:srgbClr val="C99301"/>
                </a:solidFill>
                <a:latin typeface="Times New Roman" panose="02020603050405020304" charset="0"/>
                <a:cs typeface="Batang" charset="0"/>
              </a:rPr>
              <a:t> contact</a:t>
            </a:r>
            <a:r>
              <a:rPr lang="en-US" sz="2400" b="1" u="sng">
                <a:solidFill>
                  <a:srgbClr val="C9930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</a:t>
            </a:r>
            <a:r>
              <a:rPr lang="en-US" sz="2400" b="1" u="sng">
                <a:solidFill>
                  <a:srgbClr val="C99301"/>
                </a:solidFill>
                <a:latin typeface="Times New Roman" panose="02020603050405020304" charset="0"/>
                <a:cs typeface="Batang" charset="0"/>
              </a:rPr>
              <a:t> who ...</a:t>
            </a:r>
            <a:endParaRPr lang="en-US" altLang="en-US" sz="2400" b="1" u="sng">
              <a:solidFill>
                <a:srgbClr val="C99301"/>
              </a:solidFill>
              <a:latin typeface="Times New Roman" panose="02020603050405020304" charset="0"/>
              <a:cs typeface="Batang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6327140" y="4922520"/>
            <a:ext cx="57791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1" u="sng">
                <a:solidFill>
                  <a:srgbClr val="C99301"/>
                </a:solidFill>
                <a:latin typeface="Times New Roman" panose="02020603050405020304" charset="0"/>
                <a:cs typeface="Batang" charset="0"/>
              </a:rPr>
              <a:t>do not have the chance to join a local choir</a:t>
            </a:r>
            <a:endParaRPr lang="en-US" sz="2400" b="1" u="sng">
              <a:solidFill>
                <a:srgbClr val="C99301"/>
              </a:solidFill>
              <a:latin typeface="Times New Roman" panose="02020603050405020304" charset="0"/>
              <a:cs typeface="Batang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4149090" y="5717540"/>
            <a:ext cx="80848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1" u="sng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Batang" charset="0"/>
              </a:rPr>
              <a:t>enable them to add their voices to those</a:t>
            </a:r>
            <a:r>
              <a:rPr lang="en-US" sz="2400" b="1" u="sng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400" b="1" u="sng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Batang" charset="0"/>
              </a:rPr>
              <a:t>of other individuals </a:t>
            </a:r>
            <a:endParaRPr lang="en-US" altLang="en-US" sz="2400" b="1" u="sng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Batang" charset="0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4184650" y="6042025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ClrTx/>
              <a:buSzTx/>
              <a:buFontTx/>
            </a:pPr>
            <a:r>
              <a:rPr lang="en-US" sz="2400" b="1" u="sng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Batang" charset="0"/>
                <a:sym typeface="+mn-ea"/>
              </a:rPr>
              <a:t>become part of the global community</a:t>
            </a:r>
            <a:endParaRPr lang="en-US" sz="2400" b="1" u="sng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Batang" charset="0"/>
              <a:sym typeface="+mn-ea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4169410" y="6366510"/>
            <a:ext cx="75272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1" u="sng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Batang" charset="0"/>
              </a:rPr>
              <a:t>be a positive influence on the lives of many people</a:t>
            </a:r>
            <a:endParaRPr lang="en-US" sz="2400" b="1" u="sng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Batang" charset="0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4183380" y="5398770"/>
            <a:ext cx="76568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1" u="sng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Batang" charset="0"/>
              </a:rPr>
              <a:t>help connect ordinary people together</a:t>
            </a:r>
            <a:endParaRPr lang="en-US" sz="2400" b="1" u="sng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Batang" charset="0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-75565" y="872490"/>
            <a:ext cx="1289050" cy="1195070"/>
            <a:chOff x="-119" y="1374"/>
            <a:chExt cx="2030" cy="1882"/>
          </a:xfrm>
        </p:grpSpPr>
        <p:pic>
          <p:nvPicPr>
            <p:cNvPr id="70" name="图片 69" descr="364385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-119" y="1374"/>
              <a:ext cx="1883" cy="1883"/>
            </a:xfrm>
            <a:prstGeom prst="rect">
              <a:avLst/>
            </a:prstGeom>
          </p:spPr>
        </p:pic>
        <p:sp>
          <p:nvSpPr>
            <p:cNvPr id="71" name="文本框 70"/>
            <p:cNvSpPr txBox="1"/>
            <p:nvPr/>
          </p:nvSpPr>
          <p:spPr>
            <a:xfrm>
              <a:off x="573" y="1608"/>
              <a:ext cx="1339" cy="11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zh-CN" sz="4000" b="1">
                  <a:solidFill>
                    <a:srgbClr val="8FAAD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charset="0"/>
                  <a:cs typeface="Cambria" panose="02040503050406030204" charset="0"/>
                </a:rPr>
                <a:t>P1</a:t>
              </a:r>
              <a:endParaRPr lang="en-US" altLang="zh-CN" sz="4000" b="1">
                <a:solidFill>
                  <a:srgbClr val="8FAAD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endParaRPr>
            </a:p>
          </p:txBody>
        </p:sp>
      </p:grpSp>
      <p:cxnSp>
        <p:nvCxnSpPr>
          <p:cNvPr id="6" name="直接箭头连接符 5"/>
          <p:cNvCxnSpPr>
            <a:stCxn id="100" idx="1"/>
          </p:cNvCxnSpPr>
          <p:nvPr/>
        </p:nvCxnSpPr>
        <p:spPr>
          <a:xfrm flipH="1">
            <a:off x="7199630" y="1785620"/>
            <a:ext cx="2540" cy="1934845"/>
          </a:xfrm>
          <a:prstGeom prst="straightConnector1">
            <a:avLst/>
          </a:prstGeom>
          <a:ln w="76200">
            <a:solidFill>
              <a:srgbClr val="E6CBC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左大括号 9"/>
          <p:cNvSpPr/>
          <p:nvPr/>
        </p:nvSpPr>
        <p:spPr>
          <a:xfrm>
            <a:off x="6939915" y="3817620"/>
            <a:ext cx="133350" cy="642620"/>
          </a:xfrm>
          <a:prstGeom prst="leftBrace">
            <a:avLst/>
          </a:prstGeom>
          <a:solidFill>
            <a:srgbClr val="B9D533"/>
          </a:solidFill>
          <a:ln w="476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7" grpId="0" animBg="1"/>
      <p:bldP spid="58" grpId="0" animBg="1"/>
      <p:bldP spid="23" grpId="0" animBg="1"/>
      <p:bldP spid="28" grpId="0" animBg="1"/>
      <p:bldP spid="31" grpId="0" animBg="1"/>
      <p:bldP spid="33" grpId="0" animBg="1"/>
      <p:bldP spid="61" grpId="0" animBg="1"/>
      <p:bldP spid="47" grpId="0"/>
      <p:bldP spid="48" grpId="0"/>
      <p:bldP spid="100" grpId="0"/>
      <p:bldP spid="49" grpId="0"/>
      <p:bldP spid="50" grpId="0"/>
      <p:bldP spid="51" grpId="0"/>
      <p:bldP spid="52" grpId="0"/>
      <p:bldP spid="54" grpId="0"/>
      <p:bldP spid="55" grpId="0"/>
      <p:bldP spid="56" grpId="0"/>
      <p:bldP spid="59" grpId="0"/>
      <p:bldP spid="62" grpId="0"/>
      <p:bldP spid="64" grpId="0"/>
      <p:bldP spid="65" grpId="0"/>
      <p:bldP spid="66" grpId="0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6438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235" y="0"/>
            <a:ext cx="768985" cy="768985"/>
          </a:xfrm>
          <a:prstGeom prst="rect">
            <a:avLst/>
          </a:prstGeom>
        </p:spPr>
      </p:pic>
      <p:sp>
        <p:nvSpPr>
          <p:cNvPr id="66" name="文本框 65"/>
          <p:cNvSpPr txBox="1"/>
          <p:nvPr/>
        </p:nvSpPr>
        <p:spPr>
          <a:xfrm>
            <a:off x="64770" y="3444875"/>
            <a:ext cx="1678940" cy="706755"/>
          </a:xfrm>
          <a:prstGeom prst="rect">
            <a:avLst/>
          </a:prstGeom>
          <a:solidFill>
            <a:schemeClr val="bg1"/>
          </a:solidFill>
          <a:ln>
            <a:solidFill>
              <a:srgbClr val="B5D568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sz="2000" b="1" dirty="0">
                <a:solidFill>
                  <a:schemeClr val="tx1"/>
                </a:solidFill>
                <a:latin typeface="Cambria" panose="02040503050406030204" charset="0"/>
                <a:sym typeface="+mn-ea"/>
              </a:rPr>
              <a:t>was born in the USA</a:t>
            </a:r>
            <a:endParaRPr lang="en-US" sz="2000" b="1" dirty="0">
              <a:solidFill>
                <a:schemeClr val="tx1"/>
              </a:solidFill>
              <a:latin typeface="Cambria" panose="02040503050406030204" charset="0"/>
              <a:sym typeface="+mn-ea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1951990" y="2896870"/>
            <a:ext cx="2600960" cy="1014730"/>
          </a:xfrm>
          <a:prstGeom prst="rect">
            <a:avLst/>
          </a:prstGeom>
          <a:solidFill>
            <a:schemeClr val="bg1"/>
          </a:solidFill>
          <a:ln>
            <a:solidFill>
              <a:srgbClr val="D6C4F1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sz="2000" b="1" dirty="0">
                <a:solidFill>
                  <a:schemeClr val="tx1"/>
                </a:solidFill>
                <a:latin typeface="Cambria" panose="02040503050406030204" charset="0"/>
                <a:sym typeface="+mn-ea"/>
              </a:rPr>
              <a:t>began studying music at the University of Nevada</a:t>
            </a:r>
            <a:endParaRPr lang="en-US" sz="2000" b="1" dirty="0">
              <a:solidFill>
                <a:schemeClr val="tx1"/>
              </a:solidFill>
              <a:latin typeface="Cambria" panose="02040503050406030204" charset="0"/>
              <a:sym typeface="+mn-ea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6705600" y="2148840"/>
            <a:ext cx="2159635" cy="1198880"/>
          </a:xfrm>
          <a:prstGeom prst="rect">
            <a:avLst/>
          </a:prstGeom>
          <a:solidFill>
            <a:schemeClr val="bg1"/>
          </a:solidFill>
          <a:ln>
            <a:solidFill>
              <a:srgbClr val="FE6A7E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b="1" dirty="0">
                <a:solidFill>
                  <a:srgbClr val="FE7285"/>
                </a:solidFill>
                <a:latin typeface="Cambria" panose="02040503050406030204" charset="0"/>
                <a:sym typeface="+mn-ea"/>
              </a:rPr>
              <a:t>received a master’s degree in musical composition</a:t>
            </a:r>
            <a:endParaRPr lang="en-US" b="1" dirty="0">
              <a:solidFill>
                <a:srgbClr val="FE7285"/>
              </a:solidFill>
              <a:latin typeface="Cambria" panose="02040503050406030204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4775" y="2942590"/>
            <a:ext cx="11982450" cy="3016250"/>
            <a:chOff x="161" y="4651"/>
            <a:chExt cx="18870" cy="4750"/>
          </a:xfrm>
        </p:grpSpPr>
        <p:cxnSp>
          <p:nvCxnSpPr>
            <p:cNvPr id="10" name="直接连接符 9"/>
            <p:cNvCxnSpPr/>
            <p:nvPr>
              <p:custDataLst>
                <p:tags r:id="rId2"/>
              </p:custDataLst>
            </p:nvPr>
          </p:nvCxnSpPr>
          <p:spPr>
            <a:xfrm flipH="1" flipV="1">
              <a:off x="5233" y="8119"/>
              <a:ext cx="16" cy="912"/>
            </a:xfrm>
            <a:prstGeom prst="line">
              <a:avLst/>
            </a:prstGeom>
            <a:ln w="25400">
              <a:solidFill>
                <a:srgbClr val="E1DEE6"/>
              </a:solidFill>
              <a:prstDash val="sysDash"/>
            </a:ln>
            <a:effectLst/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sp>
          <p:nvSpPr>
            <p:cNvPr id="28" name="椭圆 27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4977" y="8783"/>
              <a:ext cx="543" cy="543"/>
            </a:xfrm>
            <a:prstGeom prst="ellipse">
              <a:avLst/>
            </a:prstGeom>
            <a:gradFill>
              <a:gsLst>
                <a:gs pos="0">
                  <a:srgbClr val="EEDFF3"/>
                </a:gs>
                <a:gs pos="100000">
                  <a:srgbClr val="D2BFF1"/>
                </a:gs>
              </a:gsLst>
              <a:lin scaled="1"/>
            </a:gradFill>
            <a:ln>
              <a:noFill/>
            </a:ln>
            <a:effectLst/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任意多边形 28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4315" y="6130"/>
              <a:ext cx="1867" cy="2074"/>
            </a:xfrm>
            <a:custGeom>
              <a:avLst/>
              <a:gdLst>
                <a:gd name="connsiteX0" fmla="*/ 713969 w 1427938"/>
                <a:gd name="connsiteY0" fmla="*/ 0 h 1586071"/>
                <a:gd name="connsiteX1" fmla="*/ 1427938 w 1427938"/>
                <a:gd name="connsiteY1" fmla="*/ 713969 h 1586071"/>
                <a:gd name="connsiteX2" fmla="*/ 991878 w 1427938"/>
                <a:gd name="connsiteY2" fmla="*/ 1371831 h 1586071"/>
                <a:gd name="connsiteX3" fmla="*/ 886675 w 1427938"/>
                <a:gd name="connsiteY3" fmla="*/ 1404488 h 1586071"/>
                <a:gd name="connsiteX4" fmla="*/ 713968 w 1427938"/>
                <a:gd name="connsiteY4" fmla="*/ 1586071 h 1586071"/>
                <a:gd name="connsiteX5" fmla="*/ 541261 w 1427938"/>
                <a:gd name="connsiteY5" fmla="*/ 1404487 h 1586071"/>
                <a:gd name="connsiteX6" fmla="*/ 436060 w 1427938"/>
                <a:gd name="connsiteY6" fmla="*/ 1371831 h 1586071"/>
                <a:gd name="connsiteX7" fmla="*/ 0 w 1427938"/>
                <a:gd name="connsiteY7" fmla="*/ 713969 h 1586071"/>
                <a:gd name="connsiteX8" fmla="*/ 713969 w 1427938"/>
                <a:gd name="connsiteY8" fmla="*/ 0 h 1586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7938" h="1586071">
                  <a:moveTo>
                    <a:pt x="713969" y="0"/>
                  </a:moveTo>
                  <a:cubicBezTo>
                    <a:pt x="1108283" y="0"/>
                    <a:pt x="1427938" y="319655"/>
                    <a:pt x="1427938" y="713969"/>
                  </a:cubicBezTo>
                  <a:cubicBezTo>
                    <a:pt x="1427938" y="1009705"/>
                    <a:pt x="1248132" y="1263444"/>
                    <a:pt x="991878" y="1371831"/>
                  </a:cubicBezTo>
                  <a:lnTo>
                    <a:pt x="886675" y="1404488"/>
                  </a:lnTo>
                  <a:lnTo>
                    <a:pt x="713968" y="1586071"/>
                  </a:lnTo>
                  <a:lnTo>
                    <a:pt x="541261" y="1404487"/>
                  </a:lnTo>
                  <a:lnTo>
                    <a:pt x="436060" y="1371831"/>
                  </a:lnTo>
                  <a:cubicBezTo>
                    <a:pt x="179806" y="1263444"/>
                    <a:pt x="0" y="1009705"/>
                    <a:pt x="0" y="713969"/>
                  </a:cubicBezTo>
                  <a:cubicBezTo>
                    <a:pt x="0" y="319655"/>
                    <a:pt x="319655" y="0"/>
                    <a:pt x="713969" y="0"/>
                  </a:cubicBezTo>
                  <a:close/>
                </a:path>
              </a:pathLst>
            </a:custGeom>
            <a:gradFill>
              <a:gsLst>
                <a:gs pos="0">
                  <a:srgbClr val="EEDFF3"/>
                </a:gs>
                <a:gs pos="100000">
                  <a:srgbClr val="D2BFF1"/>
                </a:gs>
              </a:gsLst>
              <a:lin scaled="1"/>
            </a:gradFill>
            <a:ln>
              <a:solidFill>
                <a:srgbClr val="FDFDFD"/>
              </a:solidFill>
            </a:ln>
            <a:effectLst/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30" name="直接连接符 29"/>
            <p:cNvCxnSpPr/>
            <p:nvPr>
              <p:custDataLst>
                <p:tags r:id="rId5"/>
              </p:custDataLst>
            </p:nvPr>
          </p:nvCxnSpPr>
          <p:spPr>
            <a:xfrm flipH="1" flipV="1">
              <a:off x="12225" y="7130"/>
              <a:ext cx="4" cy="1959"/>
            </a:xfrm>
            <a:prstGeom prst="line">
              <a:avLst/>
            </a:prstGeom>
            <a:ln w="25400">
              <a:solidFill>
                <a:srgbClr val="FE7E90"/>
              </a:solidFill>
              <a:prstDash val="sysDash"/>
            </a:ln>
            <a:effectLst/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sp>
          <p:nvSpPr>
            <p:cNvPr id="31" name="椭圆 30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11957" y="8779"/>
              <a:ext cx="543" cy="543"/>
            </a:xfrm>
            <a:prstGeom prst="ellipse">
              <a:avLst/>
            </a:prstGeom>
            <a:solidFill>
              <a:srgbClr val="FE7D8F"/>
            </a:solidFill>
            <a:ln>
              <a:solidFill>
                <a:srgbClr val="FE7C8E"/>
              </a:solidFill>
            </a:ln>
            <a:effectLst/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任意多边形 31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11296" y="5215"/>
              <a:ext cx="1867" cy="2074"/>
            </a:xfrm>
            <a:custGeom>
              <a:avLst/>
              <a:gdLst>
                <a:gd name="connsiteX0" fmla="*/ 713969 w 1427938"/>
                <a:gd name="connsiteY0" fmla="*/ 0 h 1586071"/>
                <a:gd name="connsiteX1" fmla="*/ 1427938 w 1427938"/>
                <a:gd name="connsiteY1" fmla="*/ 713969 h 1586071"/>
                <a:gd name="connsiteX2" fmla="*/ 991878 w 1427938"/>
                <a:gd name="connsiteY2" fmla="*/ 1371831 h 1586071"/>
                <a:gd name="connsiteX3" fmla="*/ 886675 w 1427938"/>
                <a:gd name="connsiteY3" fmla="*/ 1404488 h 1586071"/>
                <a:gd name="connsiteX4" fmla="*/ 713968 w 1427938"/>
                <a:gd name="connsiteY4" fmla="*/ 1586071 h 1586071"/>
                <a:gd name="connsiteX5" fmla="*/ 541261 w 1427938"/>
                <a:gd name="connsiteY5" fmla="*/ 1404487 h 1586071"/>
                <a:gd name="connsiteX6" fmla="*/ 436060 w 1427938"/>
                <a:gd name="connsiteY6" fmla="*/ 1371831 h 1586071"/>
                <a:gd name="connsiteX7" fmla="*/ 0 w 1427938"/>
                <a:gd name="connsiteY7" fmla="*/ 713969 h 1586071"/>
                <a:gd name="connsiteX8" fmla="*/ 713969 w 1427938"/>
                <a:gd name="connsiteY8" fmla="*/ 0 h 1586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7938" h="1586071">
                  <a:moveTo>
                    <a:pt x="713969" y="0"/>
                  </a:moveTo>
                  <a:cubicBezTo>
                    <a:pt x="1108283" y="0"/>
                    <a:pt x="1427938" y="319655"/>
                    <a:pt x="1427938" y="713969"/>
                  </a:cubicBezTo>
                  <a:cubicBezTo>
                    <a:pt x="1427938" y="1009705"/>
                    <a:pt x="1248132" y="1263444"/>
                    <a:pt x="991878" y="1371831"/>
                  </a:cubicBezTo>
                  <a:lnTo>
                    <a:pt x="886675" y="1404488"/>
                  </a:lnTo>
                  <a:lnTo>
                    <a:pt x="713968" y="1586071"/>
                  </a:lnTo>
                  <a:lnTo>
                    <a:pt x="541261" y="1404487"/>
                  </a:lnTo>
                  <a:lnTo>
                    <a:pt x="436060" y="1371831"/>
                  </a:lnTo>
                  <a:cubicBezTo>
                    <a:pt x="179806" y="1263444"/>
                    <a:pt x="0" y="1009705"/>
                    <a:pt x="0" y="713969"/>
                  </a:cubicBezTo>
                  <a:cubicBezTo>
                    <a:pt x="0" y="319655"/>
                    <a:pt x="319655" y="0"/>
                    <a:pt x="713969" y="0"/>
                  </a:cubicBezTo>
                  <a:close/>
                </a:path>
              </a:pathLst>
            </a:custGeom>
            <a:gradFill>
              <a:gsLst>
                <a:gs pos="0">
                  <a:srgbClr val="FD96A5"/>
                </a:gs>
                <a:gs pos="100000">
                  <a:srgbClr val="FE6479"/>
                </a:gs>
              </a:gsLst>
              <a:lin scaled="1"/>
            </a:gradFill>
            <a:ln>
              <a:solidFill>
                <a:srgbClr val="FDFDFD"/>
              </a:solidFill>
            </a:ln>
            <a:effectLst/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33" name="直接连接符 32"/>
            <p:cNvCxnSpPr/>
            <p:nvPr>
              <p:custDataLst>
                <p:tags r:id="rId8"/>
              </p:custDataLst>
            </p:nvPr>
          </p:nvCxnSpPr>
          <p:spPr>
            <a:xfrm flipH="1" flipV="1">
              <a:off x="8899" y="7625"/>
              <a:ext cx="19" cy="1421"/>
            </a:xfrm>
            <a:prstGeom prst="line">
              <a:avLst/>
            </a:prstGeom>
            <a:ln w="25400">
              <a:solidFill>
                <a:srgbClr val="1AA3AA"/>
              </a:solidFill>
              <a:prstDash val="sysDash"/>
            </a:ln>
            <a:effectLst/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sp>
          <p:nvSpPr>
            <p:cNvPr id="34" name="椭圆 33"/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8647" y="8773"/>
              <a:ext cx="543" cy="543"/>
            </a:xfrm>
            <a:prstGeom prst="ellipse">
              <a:avLst/>
            </a:prstGeom>
            <a:solidFill>
              <a:srgbClr val="1AA3AA"/>
            </a:solidFill>
            <a:ln>
              <a:noFill/>
            </a:ln>
            <a:effectLst/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任意多边形 34"/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7968" y="5592"/>
              <a:ext cx="1867" cy="2074"/>
            </a:xfrm>
            <a:custGeom>
              <a:avLst/>
              <a:gdLst>
                <a:gd name="connsiteX0" fmla="*/ 713969 w 1427938"/>
                <a:gd name="connsiteY0" fmla="*/ 0 h 1586071"/>
                <a:gd name="connsiteX1" fmla="*/ 1427938 w 1427938"/>
                <a:gd name="connsiteY1" fmla="*/ 713969 h 1586071"/>
                <a:gd name="connsiteX2" fmla="*/ 991878 w 1427938"/>
                <a:gd name="connsiteY2" fmla="*/ 1371831 h 1586071"/>
                <a:gd name="connsiteX3" fmla="*/ 886675 w 1427938"/>
                <a:gd name="connsiteY3" fmla="*/ 1404488 h 1586071"/>
                <a:gd name="connsiteX4" fmla="*/ 713968 w 1427938"/>
                <a:gd name="connsiteY4" fmla="*/ 1586071 h 1586071"/>
                <a:gd name="connsiteX5" fmla="*/ 541261 w 1427938"/>
                <a:gd name="connsiteY5" fmla="*/ 1404487 h 1586071"/>
                <a:gd name="connsiteX6" fmla="*/ 436060 w 1427938"/>
                <a:gd name="connsiteY6" fmla="*/ 1371831 h 1586071"/>
                <a:gd name="connsiteX7" fmla="*/ 0 w 1427938"/>
                <a:gd name="connsiteY7" fmla="*/ 713969 h 1586071"/>
                <a:gd name="connsiteX8" fmla="*/ 713969 w 1427938"/>
                <a:gd name="connsiteY8" fmla="*/ 0 h 1586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7938" h="1586071">
                  <a:moveTo>
                    <a:pt x="713969" y="0"/>
                  </a:moveTo>
                  <a:cubicBezTo>
                    <a:pt x="1108283" y="0"/>
                    <a:pt x="1427938" y="319655"/>
                    <a:pt x="1427938" y="713969"/>
                  </a:cubicBezTo>
                  <a:cubicBezTo>
                    <a:pt x="1427938" y="1009705"/>
                    <a:pt x="1248132" y="1263444"/>
                    <a:pt x="991878" y="1371831"/>
                  </a:cubicBezTo>
                  <a:lnTo>
                    <a:pt x="886675" y="1404488"/>
                  </a:lnTo>
                  <a:lnTo>
                    <a:pt x="713968" y="1586071"/>
                  </a:lnTo>
                  <a:lnTo>
                    <a:pt x="541261" y="1404487"/>
                  </a:lnTo>
                  <a:lnTo>
                    <a:pt x="436060" y="1371831"/>
                  </a:lnTo>
                  <a:cubicBezTo>
                    <a:pt x="179806" y="1263444"/>
                    <a:pt x="0" y="1009705"/>
                    <a:pt x="0" y="713969"/>
                  </a:cubicBezTo>
                  <a:cubicBezTo>
                    <a:pt x="0" y="319655"/>
                    <a:pt x="319655" y="0"/>
                    <a:pt x="713969" y="0"/>
                  </a:cubicBezTo>
                  <a:close/>
                </a:path>
              </a:pathLst>
            </a:custGeom>
            <a:solidFill>
              <a:srgbClr val="1AA3AA"/>
            </a:solidFill>
            <a:ln>
              <a:noFill/>
            </a:ln>
            <a:effectLst/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42" name="直接连接符 41"/>
            <p:cNvCxnSpPr/>
            <p:nvPr>
              <p:custDataLst>
                <p:tags r:id="rId11"/>
              </p:custDataLst>
            </p:nvPr>
          </p:nvCxnSpPr>
          <p:spPr>
            <a:xfrm rot="10800000">
              <a:off x="1579" y="7186"/>
              <a:ext cx="0" cy="1846"/>
            </a:xfrm>
            <a:prstGeom prst="line">
              <a:avLst/>
            </a:prstGeom>
            <a:ln w="25400">
              <a:solidFill>
                <a:srgbClr val="9BBB59"/>
              </a:solidFill>
              <a:prstDash val="sysDash"/>
            </a:ln>
            <a:effectLst/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sp>
          <p:nvSpPr>
            <p:cNvPr id="48" name="椭圆 47"/>
            <p:cNvSpPr>
              <a:spLocks noChangeAspect="1"/>
            </p:cNvSpPr>
            <p:nvPr>
              <p:custDataLst>
                <p:tags r:id="rId12"/>
              </p:custDataLst>
            </p:nvPr>
          </p:nvSpPr>
          <p:spPr>
            <a:xfrm>
              <a:off x="1307" y="8783"/>
              <a:ext cx="543" cy="543"/>
            </a:xfrm>
            <a:prstGeom prst="ellipse">
              <a:avLst/>
            </a:prstGeom>
            <a:solidFill>
              <a:srgbClr val="9BBB59"/>
            </a:solidFill>
            <a:ln>
              <a:noFill/>
            </a:ln>
            <a:effectLst/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任意多边形 17"/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746" y="6565"/>
              <a:ext cx="1664" cy="1848"/>
            </a:xfrm>
            <a:custGeom>
              <a:avLst/>
              <a:gdLst>
                <a:gd name="connsiteX0" fmla="*/ 713969 w 1427938"/>
                <a:gd name="connsiteY0" fmla="*/ 0 h 1586071"/>
                <a:gd name="connsiteX1" fmla="*/ 1427938 w 1427938"/>
                <a:gd name="connsiteY1" fmla="*/ 713969 h 1586071"/>
                <a:gd name="connsiteX2" fmla="*/ 991878 w 1427938"/>
                <a:gd name="connsiteY2" fmla="*/ 1371831 h 1586071"/>
                <a:gd name="connsiteX3" fmla="*/ 886675 w 1427938"/>
                <a:gd name="connsiteY3" fmla="*/ 1404488 h 1586071"/>
                <a:gd name="connsiteX4" fmla="*/ 713968 w 1427938"/>
                <a:gd name="connsiteY4" fmla="*/ 1586071 h 1586071"/>
                <a:gd name="connsiteX5" fmla="*/ 541261 w 1427938"/>
                <a:gd name="connsiteY5" fmla="*/ 1404487 h 1586071"/>
                <a:gd name="connsiteX6" fmla="*/ 436060 w 1427938"/>
                <a:gd name="connsiteY6" fmla="*/ 1371831 h 1586071"/>
                <a:gd name="connsiteX7" fmla="*/ 0 w 1427938"/>
                <a:gd name="connsiteY7" fmla="*/ 713969 h 1586071"/>
                <a:gd name="connsiteX8" fmla="*/ 713969 w 1427938"/>
                <a:gd name="connsiteY8" fmla="*/ 0 h 1586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7938" h="1586071">
                  <a:moveTo>
                    <a:pt x="713969" y="0"/>
                  </a:moveTo>
                  <a:cubicBezTo>
                    <a:pt x="1108283" y="0"/>
                    <a:pt x="1427938" y="319655"/>
                    <a:pt x="1427938" y="713969"/>
                  </a:cubicBezTo>
                  <a:cubicBezTo>
                    <a:pt x="1427938" y="1009705"/>
                    <a:pt x="1248132" y="1263444"/>
                    <a:pt x="991878" y="1371831"/>
                  </a:cubicBezTo>
                  <a:lnTo>
                    <a:pt x="886675" y="1404488"/>
                  </a:lnTo>
                  <a:lnTo>
                    <a:pt x="713968" y="1586071"/>
                  </a:lnTo>
                  <a:lnTo>
                    <a:pt x="541261" y="1404487"/>
                  </a:lnTo>
                  <a:lnTo>
                    <a:pt x="436060" y="1371831"/>
                  </a:lnTo>
                  <a:cubicBezTo>
                    <a:pt x="179806" y="1263444"/>
                    <a:pt x="0" y="1009705"/>
                    <a:pt x="0" y="713969"/>
                  </a:cubicBezTo>
                  <a:cubicBezTo>
                    <a:pt x="0" y="319655"/>
                    <a:pt x="319655" y="0"/>
                    <a:pt x="713969" y="0"/>
                  </a:cubicBezTo>
                  <a:close/>
                </a:path>
              </a:pathLst>
            </a:custGeom>
            <a:solidFill>
              <a:srgbClr val="9BBB59"/>
            </a:solidFill>
            <a:ln>
              <a:solidFill>
                <a:srgbClr val="FDFDFD"/>
              </a:solidFill>
            </a:ln>
            <a:effectLst/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" name="KSO_Shape"/>
            <p:cNvSpPr/>
            <p:nvPr>
              <p:custDataLst>
                <p:tags r:id="rId14"/>
              </p:custDataLst>
            </p:nvPr>
          </p:nvSpPr>
          <p:spPr>
            <a:xfrm>
              <a:off x="1282" y="7215"/>
              <a:ext cx="594" cy="497"/>
            </a:xfrm>
            <a:custGeom>
              <a:avLst/>
              <a:gdLst/>
              <a:ahLst/>
              <a:cxnLst/>
              <a:rect l="l" t="t" r="r" b="b"/>
              <a:pathLst>
                <a:path w="1366582" h="1042046">
                  <a:moveTo>
                    <a:pt x="37022" y="792087"/>
                  </a:moveTo>
                  <a:lnTo>
                    <a:pt x="185104" y="792087"/>
                  </a:lnTo>
                  <a:cubicBezTo>
                    <a:pt x="205551" y="792087"/>
                    <a:pt x="222126" y="808662"/>
                    <a:pt x="222126" y="829109"/>
                  </a:cubicBezTo>
                  <a:lnTo>
                    <a:pt x="222126" y="1005022"/>
                  </a:lnTo>
                  <a:cubicBezTo>
                    <a:pt x="222126" y="1025469"/>
                    <a:pt x="205551" y="1042044"/>
                    <a:pt x="185104" y="1042044"/>
                  </a:cubicBezTo>
                  <a:lnTo>
                    <a:pt x="37022" y="1042044"/>
                  </a:lnTo>
                  <a:cubicBezTo>
                    <a:pt x="16575" y="1042044"/>
                    <a:pt x="0" y="1025469"/>
                    <a:pt x="0" y="1005022"/>
                  </a:cubicBezTo>
                  <a:lnTo>
                    <a:pt x="0" y="829109"/>
                  </a:lnTo>
                  <a:cubicBezTo>
                    <a:pt x="0" y="808662"/>
                    <a:pt x="16575" y="792087"/>
                    <a:pt x="37022" y="792087"/>
                  </a:cubicBezTo>
                  <a:close/>
                  <a:moveTo>
                    <a:pt x="308442" y="614561"/>
                  </a:moveTo>
                  <a:lnTo>
                    <a:pt x="456524" y="614561"/>
                  </a:lnTo>
                  <a:cubicBezTo>
                    <a:pt x="476971" y="614561"/>
                    <a:pt x="493546" y="631136"/>
                    <a:pt x="493546" y="651583"/>
                  </a:cubicBezTo>
                  <a:lnTo>
                    <a:pt x="493546" y="1005023"/>
                  </a:lnTo>
                  <a:cubicBezTo>
                    <a:pt x="493546" y="1025470"/>
                    <a:pt x="476971" y="1042045"/>
                    <a:pt x="456524" y="1042045"/>
                  </a:cubicBezTo>
                  <a:lnTo>
                    <a:pt x="308442" y="1042045"/>
                  </a:lnTo>
                  <a:cubicBezTo>
                    <a:pt x="287995" y="1042045"/>
                    <a:pt x="271420" y="1025470"/>
                    <a:pt x="271420" y="1005023"/>
                  </a:cubicBezTo>
                  <a:lnTo>
                    <a:pt x="271420" y="651583"/>
                  </a:lnTo>
                  <a:cubicBezTo>
                    <a:pt x="271420" y="631136"/>
                    <a:pt x="287995" y="614561"/>
                    <a:pt x="308442" y="614561"/>
                  </a:cubicBezTo>
                  <a:close/>
                  <a:moveTo>
                    <a:pt x="583127" y="432047"/>
                  </a:moveTo>
                  <a:lnTo>
                    <a:pt x="744271" y="432047"/>
                  </a:lnTo>
                  <a:cubicBezTo>
                    <a:pt x="766521" y="432047"/>
                    <a:pt x="784558" y="450084"/>
                    <a:pt x="784558" y="472334"/>
                  </a:cubicBezTo>
                  <a:lnTo>
                    <a:pt x="784558" y="1001758"/>
                  </a:lnTo>
                  <a:cubicBezTo>
                    <a:pt x="784558" y="1024008"/>
                    <a:pt x="766521" y="1042045"/>
                    <a:pt x="744271" y="1042045"/>
                  </a:cubicBezTo>
                  <a:lnTo>
                    <a:pt x="583127" y="1042045"/>
                  </a:lnTo>
                  <a:cubicBezTo>
                    <a:pt x="560877" y="1042045"/>
                    <a:pt x="542840" y="1024008"/>
                    <a:pt x="542840" y="1001758"/>
                  </a:cubicBezTo>
                  <a:lnTo>
                    <a:pt x="542840" y="472334"/>
                  </a:lnTo>
                  <a:cubicBezTo>
                    <a:pt x="542840" y="450084"/>
                    <a:pt x="560877" y="432047"/>
                    <a:pt x="583127" y="432047"/>
                  </a:cubicBezTo>
                  <a:close/>
                  <a:moveTo>
                    <a:pt x="874139" y="210194"/>
                  </a:moveTo>
                  <a:lnTo>
                    <a:pt x="1035283" y="210194"/>
                  </a:lnTo>
                  <a:cubicBezTo>
                    <a:pt x="1057533" y="210194"/>
                    <a:pt x="1075570" y="228231"/>
                    <a:pt x="1075570" y="250481"/>
                  </a:cubicBezTo>
                  <a:lnTo>
                    <a:pt x="1075570" y="1001758"/>
                  </a:lnTo>
                  <a:cubicBezTo>
                    <a:pt x="1075570" y="1024008"/>
                    <a:pt x="1057533" y="1042045"/>
                    <a:pt x="1035283" y="1042045"/>
                  </a:cubicBezTo>
                  <a:lnTo>
                    <a:pt x="874139" y="1042045"/>
                  </a:lnTo>
                  <a:cubicBezTo>
                    <a:pt x="851889" y="1042045"/>
                    <a:pt x="833852" y="1024008"/>
                    <a:pt x="833852" y="1001758"/>
                  </a:cubicBezTo>
                  <a:lnTo>
                    <a:pt x="833852" y="250481"/>
                  </a:lnTo>
                  <a:cubicBezTo>
                    <a:pt x="833852" y="228231"/>
                    <a:pt x="851889" y="210194"/>
                    <a:pt x="874139" y="210194"/>
                  </a:cubicBezTo>
                  <a:close/>
                  <a:moveTo>
                    <a:pt x="1165151" y="0"/>
                  </a:moveTo>
                  <a:lnTo>
                    <a:pt x="1326295" y="0"/>
                  </a:lnTo>
                  <a:cubicBezTo>
                    <a:pt x="1348545" y="0"/>
                    <a:pt x="1366582" y="18037"/>
                    <a:pt x="1366582" y="40287"/>
                  </a:cubicBezTo>
                  <a:lnTo>
                    <a:pt x="1366582" y="1001759"/>
                  </a:lnTo>
                  <a:cubicBezTo>
                    <a:pt x="1366582" y="1024009"/>
                    <a:pt x="1348545" y="1042046"/>
                    <a:pt x="1326295" y="1042046"/>
                  </a:cubicBezTo>
                  <a:lnTo>
                    <a:pt x="1165151" y="1042046"/>
                  </a:lnTo>
                  <a:cubicBezTo>
                    <a:pt x="1142901" y="1042046"/>
                    <a:pt x="1124864" y="1024009"/>
                    <a:pt x="1124864" y="1001759"/>
                  </a:cubicBezTo>
                  <a:lnTo>
                    <a:pt x="1124864" y="40287"/>
                  </a:lnTo>
                  <a:cubicBezTo>
                    <a:pt x="1124864" y="18037"/>
                    <a:pt x="1142901" y="0"/>
                    <a:pt x="1165151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endParaRPr lang="zh-CN" altLang="en-US" sz="150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statistical-chart_64023"/>
            <p:cNvSpPr>
              <a:spLocks noChangeAspect="1"/>
            </p:cNvSpPr>
            <p:nvPr>
              <p:custDataLst>
                <p:tags r:id="rId15"/>
              </p:custDataLst>
            </p:nvPr>
          </p:nvSpPr>
          <p:spPr bwMode="auto">
            <a:xfrm>
              <a:off x="11932" y="5648"/>
              <a:ext cx="594" cy="666"/>
            </a:xfrm>
            <a:custGeom>
              <a:avLst/>
              <a:gdLst>
                <a:gd name="connsiteX0" fmla="*/ 16193 w 538132"/>
                <a:gd name="connsiteY0" fmla="*/ 302232 h 603687"/>
                <a:gd name="connsiteX1" fmla="*/ 132346 w 538132"/>
                <a:gd name="connsiteY1" fmla="*/ 302232 h 603687"/>
                <a:gd name="connsiteX2" fmla="*/ 148540 w 538132"/>
                <a:gd name="connsiteY2" fmla="*/ 318399 h 603687"/>
                <a:gd name="connsiteX3" fmla="*/ 148540 w 538132"/>
                <a:gd name="connsiteY3" fmla="*/ 587520 h 603687"/>
                <a:gd name="connsiteX4" fmla="*/ 132346 w 538132"/>
                <a:gd name="connsiteY4" fmla="*/ 603687 h 603687"/>
                <a:gd name="connsiteX5" fmla="*/ 16193 w 538132"/>
                <a:gd name="connsiteY5" fmla="*/ 603687 h 603687"/>
                <a:gd name="connsiteX6" fmla="*/ 0 w 538132"/>
                <a:gd name="connsiteY6" fmla="*/ 587520 h 603687"/>
                <a:gd name="connsiteX7" fmla="*/ 0 w 538132"/>
                <a:gd name="connsiteY7" fmla="*/ 318399 h 603687"/>
                <a:gd name="connsiteX8" fmla="*/ 16193 w 538132"/>
                <a:gd name="connsiteY8" fmla="*/ 302232 h 603687"/>
                <a:gd name="connsiteX9" fmla="*/ 405786 w 538132"/>
                <a:gd name="connsiteY9" fmla="*/ 186857 h 603687"/>
                <a:gd name="connsiteX10" fmla="*/ 521939 w 538132"/>
                <a:gd name="connsiteY10" fmla="*/ 186857 h 603687"/>
                <a:gd name="connsiteX11" fmla="*/ 538132 w 538132"/>
                <a:gd name="connsiteY11" fmla="*/ 203025 h 603687"/>
                <a:gd name="connsiteX12" fmla="*/ 538132 w 538132"/>
                <a:gd name="connsiteY12" fmla="*/ 587520 h 603687"/>
                <a:gd name="connsiteX13" fmla="*/ 521939 w 538132"/>
                <a:gd name="connsiteY13" fmla="*/ 603687 h 603687"/>
                <a:gd name="connsiteX14" fmla="*/ 405786 w 538132"/>
                <a:gd name="connsiteY14" fmla="*/ 603687 h 603687"/>
                <a:gd name="connsiteX15" fmla="*/ 389592 w 538132"/>
                <a:gd name="connsiteY15" fmla="*/ 587520 h 603687"/>
                <a:gd name="connsiteX16" fmla="*/ 389592 w 538132"/>
                <a:gd name="connsiteY16" fmla="*/ 203025 h 603687"/>
                <a:gd name="connsiteX17" fmla="*/ 405786 w 538132"/>
                <a:gd name="connsiteY17" fmla="*/ 186857 h 603687"/>
                <a:gd name="connsiteX18" fmla="*/ 211024 w 538132"/>
                <a:gd name="connsiteY18" fmla="*/ 0 h 603687"/>
                <a:gd name="connsiteX19" fmla="*/ 327177 w 538132"/>
                <a:gd name="connsiteY19" fmla="*/ 0 h 603687"/>
                <a:gd name="connsiteX20" fmla="*/ 343371 w 538132"/>
                <a:gd name="connsiteY20" fmla="*/ 16168 h 603687"/>
                <a:gd name="connsiteX21" fmla="*/ 343371 w 538132"/>
                <a:gd name="connsiteY21" fmla="*/ 587519 h 603687"/>
                <a:gd name="connsiteX22" fmla="*/ 327177 w 538132"/>
                <a:gd name="connsiteY22" fmla="*/ 603687 h 603687"/>
                <a:gd name="connsiteX23" fmla="*/ 211024 w 538132"/>
                <a:gd name="connsiteY23" fmla="*/ 603687 h 603687"/>
                <a:gd name="connsiteX24" fmla="*/ 194831 w 538132"/>
                <a:gd name="connsiteY24" fmla="*/ 587519 h 603687"/>
                <a:gd name="connsiteX25" fmla="*/ 194831 w 538132"/>
                <a:gd name="connsiteY25" fmla="*/ 16168 h 603687"/>
                <a:gd name="connsiteX26" fmla="*/ 211024 w 538132"/>
                <a:gd name="connsiteY26" fmla="*/ 0 h 60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8132" h="603687">
                  <a:moveTo>
                    <a:pt x="16193" y="302232"/>
                  </a:moveTo>
                  <a:lnTo>
                    <a:pt x="132346" y="302232"/>
                  </a:lnTo>
                  <a:cubicBezTo>
                    <a:pt x="141235" y="302232"/>
                    <a:pt x="148540" y="309525"/>
                    <a:pt x="148540" y="318399"/>
                  </a:cubicBezTo>
                  <a:lnTo>
                    <a:pt x="148540" y="587520"/>
                  </a:lnTo>
                  <a:cubicBezTo>
                    <a:pt x="148540" y="596394"/>
                    <a:pt x="141235" y="603687"/>
                    <a:pt x="132346" y="603687"/>
                  </a:cubicBezTo>
                  <a:lnTo>
                    <a:pt x="16193" y="603687"/>
                  </a:lnTo>
                  <a:cubicBezTo>
                    <a:pt x="7305" y="603687"/>
                    <a:pt x="0" y="596394"/>
                    <a:pt x="0" y="587520"/>
                  </a:cubicBezTo>
                  <a:lnTo>
                    <a:pt x="0" y="318399"/>
                  </a:lnTo>
                  <a:cubicBezTo>
                    <a:pt x="0" y="309525"/>
                    <a:pt x="7305" y="302232"/>
                    <a:pt x="16193" y="302232"/>
                  </a:cubicBezTo>
                  <a:close/>
                  <a:moveTo>
                    <a:pt x="405786" y="186857"/>
                  </a:moveTo>
                  <a:lnTo>
                    <a:pt x="521939" y="186857"/>
                  </a:lnTo>
                  <a:cubicBezTo>
                    <a:pt x="530827" y="186857"/>
                    <a:pt x="538132" y="194029"/>
                    <a:pt x="538132" y="203025"/>
                  </a:cubicBezTo>
                  <a:lnTo>
                    <a:pt x="538132" y="587520"/>
                  </a:lnTo>
                  <a:cubicBezTo>
                    <a:pt x="538132" y="596393"/>
                    <a:pt x="530827" y="603687"/>
                    <a:pt x="521939" y="603687"/>
                  </a:cubicBezTo>
                  <a:lnTo>
                    <a:pt x="405786" y="603687"/>
                  </a:lnTo>
                  <a:cubicBezTo>
                    <a:pt x="396897" y="603687"/>
                    <a:pt x="389592" y="596393"/>
                    <a:pt x="389592" y="587520"/>
                  </a:cubicBezTo>
                  <a:lnTo>
                    <a:pt x="389592" y="203025"/>
                  </a:lnTo>
                  <a:cubicBezTo>
                    <a:pt x="389592" y="194029"/>
                    <a:pt x="396897" y="186857"/>
                    <a:pt x="405786" y="186857"/>
                  </a:cubicBezTo>
                  <a:close/>
                  <a:moveTo>
                    <a:pt x="211024" y="0"/>
                  </a:moveTo>
                  <a:lnTo>
                    <a:pt x="327177" y="0"/>
                  </a:lnTo>
                  <a:cubicBezTo>
                    <a:pt x="336066" y="0"/>
                    <a:pt x="343371" y="7294"/>
                    <a:pt x="343371" y="16168"/>
                  </a:cubicBezTo>
                  <a:lnTo>
                    <a:pt x="343371" y="587519"/>
                  </a:lnTo>
                  <a:cubicBezTo>
                    <a:pt x="343371" y="596393"/>
                    <a:pt x="336066" y="603687"/>
                    <a:pt x="327177" y="603687"/>
                  </a:cubicBezTo>
                  <a:lnTo>
                    <a:pt x="211024" y="603687"/>
                  </a:lnTo>
                  <a:cubicBezTo>
                    <a:pt x="202136" y="603687"/>
                    <a:pt x="194831" y="596393"/>
                    <a:pt x="194831" y="587519"/>
                  </a:cubicBezTo>
                  <a:lnTo>
                    <a:pt x="194831" y="16168"/>
                  </a:lnTo>
                  <a:cubicBezTo>
                    <a:pt x="194831" y="7294"/>
                    <a:pt x="202136" y="0"/>
                    <a:pt x="211024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placeholder_286118"/>
            <p:cNvSpPr>
              <a:spLocks noChangeAspect="1"/>
            </p:cNvSpPr>
            <p:nvPr>
              <p:custDataLst>
                <p:tags r:id="rId16"/>
              </p:custDataLst>
            </p:nvPr>
          </p:nvSpPr>
          <p:spPr bwMode="auto">
            <a:xfrm>
              <a:off x="8605" y="6045"/>
              <a:ext cx="594" cy="697"/>
            </a:xfrm>
            <a:custGeom>
              <a:avLst/>
              <a:gdLst>
                <a:gd name="T0" fmla="*/ 4448 w 5811"/>
                <a:gd name="T1" fmla="*/ 4374 h 6827"/>
                <a:gd name="T2" fmla="*/ 4640 w 5811"/>
                <a:gd name="T3" fmla="*/ 4074 h 6827"/>
                <a:gd name="T4" fmla="*/ 5160 w 5811"/>
                <a:gd name="T5" fmla="*/ 2255 h 6827"/>
                <a:gd name="T6" fmla="*/ 2905 w 5811"/>
                <a:gd name="T7" fmla="*/ 0 h 6827"/>
                <a:gd name="T8" fmla="*/ 650 w 5811"/>
                <a:gd name="T9" fmla="*/ 2255 h 6827"/>
                <a:gd name="T10" fmla="*/ 1363 w 5811"/>
                <a:gd name="T11" fmla="*/ 4373 h 6827"/>
                <a:gd name="T12" fmla="*/ 0 w 5811"/>
                <a:gd name="T13" fmla="*/ 5506 h 6827"/>
                <a:gd name="T14" fmla="*/ 939 w 5811"/>
                <a:gd name="T15" fmla="*/ 6498 h 6827"/>
                <a:gd name="T16" fmla="*/ 2905 w 5811"/>
                <a:gd name="T17" fmla="*/ 6827 h 6827"/>
                <a:gd name="T18" fmla="*/ 4871 w 5811"/>
                <a:gd name="T19" fmla="*/ 6498 h 6827"/>
                <a:gd name="T20" fmla="*/ 5811 w 5811"/>
                <a:gd name="T21" fmla="*/ 5506 h 6827"/>
                <a:gd name="T22" fmla="*/ 4448 w 5811"/>
                <a:gd name="T23" fmla="*/ 4374 h 6827"/>
                <a:gd name="T24" fmla="*/ 2905 w 5811"/>
                <a:gd name="T25" fmla="*/ 1551 h 6827"/>
                <a:gd name="T26" fmla="*/ 3610 w 5811"/>
                <a:gd name="T27" fmla="*/ 2255 h 6827"/>
                <a:gd name="T28" fmla="*/ 2905 w 5811"/>
                <a:gd name="T29" fmla="*/ 2960 h 6827"/>
                <a:gd name="T30" fmla="*/ 2201 w 5811"/>
                <a:gd name="T31" fmla="*/ 2255 h 6827"/>
                <a:gd name="T32" fmla="*/ 2905 w 5811"/>
                <a:gd name="T33" fmla="*/ 1551 h 6827"/>
                <a:gd name="T34" fmla="*/ 4675 w 5811"/>
                <a:gd name="T35" fmla="*/ 6008 h 6827"/>
                <a:gd name="T36" fmla="*/ 2905 w 5811"/>
                <a:gd name="T37" fmla="*/ 6298 h 6827"/>
                <a:gd name="T38" fmla="*/ 1136 w 5811"/>
                <a:gd name="T39" fmla="*/ 6008 h 6827"/>
                <a:gd name="T40" fmla="*/ 528 w 5811"/>
                <a:gd name="T41" fmla="*/ 5506 h 6827"/>
                <a:gd name="T42" fmla="*/ 1719 w 5811"/>
                <a:gd name="T43" fmla="*/ 4831 h 6827"/>
                <a:gd name="T44" fmla="*/ 2761 w 5811"/>
                <a:gd name="T45" fmla="*/ 5768 h 6827"/>
                <a:gd name="T46" fmla="*/ 2905 w 5811"/>
                <a:gd name="T47" fmla="*/ 5812 h 6827"/>
                <a:gd name="T48" fmla="*/ 3050 w 5811"/>
                <a:gd name="T49" fmla="*/ 5768 h 6827"/>
                <a:gd name="T50" fmla="*/ 3666 w 5811"/>
                <a:gd name="T51" fmla="*/ 5270 h 6827"/>
                <a:gd name="T52" fmla="*/ 4092 w 5811"/>
                <a:gd name="T53" fmla="*/ 4831 h 6827"/>
                <a:gd name="T54" fmla="*/ 5283 w 5811"/>
                <a:gd name="T55" fmla="*/ 5506 h 6827"/>
                <a:gd name="T56" fmla="*/ 4675 w 5811"/>
                <a:gd name="T57" fmla="*/ 6008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811" h="6827">
                  <a:moveTo>
                    <a:pt x="4448" y="4374"/>
                  </a:moveTo>
                  <a:cubicBezTo>
                    <a:pt x="4517" y="4275"/>
                    <a:pt x="4581" y="4175"/>
                    <a:pt x="4640" y="4074"/>
                  </a:cubicBezTo>
                  <a:cubicBezTo>
                    <a:pt x="4985" y="3483"/>
                    <a:pt x="5160" y="2871"/>
                    <a:pt x="5160" y="2255"/>
                  </a:cubicBezTo>
                  <a:cubicBezTo>
                    <a:pt x="5160" y="1012"/>
                    <a:pt x="4149" y="0"/>
                    <a:pt x="2905" y="0"/>
                  </a:cubicBezTo>
                  <a:cubicBezTo>
                    <a:pt x="1662" y="0"/>
                    <a:pt x="650" y="1012"/>
                    <a:pt x="650" y="2255"/>
                  </a:cubicBezTo>
                  <a:cubicBezTo>
                    <a:pt x="650" y="2973"/>
                    <a:pt x="895" y="3696"/>
                    <a:pt x="1363" y="4373"/>
                  </a:cubicBezTo>
                  <a:cubicBezTo>
                    <a:pt x="501" y="4604"/>
                    <a:pt x="0" y="5014"/>
                    <a:pt x="0" y="5506"/>
                  </a:cubicBezTo>
                  <a:cubicBezTo>
                    <a:pt x="0" y="5903"/>
                    <a:pt x="333" y="6256"/>
                    <a:pt x="939" y="6498"/>
                  </a:cubicBezTo>
                  <a:cubicBezTo>
                    <a:pt x="1469" y="6710"/>
                    <a:pt x="2167" y="6827"/>
                    <a:pt x="2905" y="6827"/>
                  </a:cubicBezTo>
                  <a:cubicBezTo>
                    <a:pt x="3644" y="6827"/>
                    <a:pt x="4342" y="6710"/>
                    <a:pt x="4871" y="6498"/>
                  </a:cubicBezTo>
                  <a:cubicBezTo>
                    <a:pt x="5477" y="6256"/>
                    <a:pt x="5811" y="5903"/>
                    <a:pt x="5811" y="5506"/>
                  </a:cubicBezTo>
                  <a:cubicBezTo>
                    <a:pt x="5811" y="5014"/>
                    <a:pt x="5310" y="4604"/>
                    <a:pt x="4448" y="4374"/>
                  </a:cubicBezTo>
                  <a:close/>
                  <a:moveTo>
                    <a:pt x="2905" y="1551"/>
                  </a:moveTo>
                  <a:cubicBezTo>
                    <a:pt x="3294" y="1551"/>
                    <a:pt x="3610" y="1866"/>
                    <a:pt x="3610" y="2255"/>
                  </a:cubicBezTo>
                  <a:cubicBezTo>
                    <a:pt x="3610" y="2644"/>
                    <a:pt x="3294" y="2960"/>
                    <a:pt x="2905" y="2960"/>
                  </a:cubicBezTo>
                  <a:cubicBezTo>
                    <a:pt x="2516" y="2960"/>
                    <a:pt x="2201" y="2644"/>
                    <a:pt x="2201" y="2255"/>
                  </a:cubicBezTo>
                  <a:cubicBezTo>
                    <a:pt x="2201" y="1866"/>
                    <a:pt x="2516" y="1551"/>
                    <a:pt x="2905" y="1551"/>
                  </a:cubicBezTo>
                  <a:close/>
                  <a:moveTo>
                    <a:pt x="4675" y="6008"/>
                  </a:moveTo>
                  <a:cubicBezTo>
                    <a:pt x="4207" y="6195"/>
                    <a:pt x="3578" y="6298"/>
                    <a:pt x="2905" y="6298"/>
                  </a:cubicBezTo>
                  <a:cubicBezTo>
                    <a:pt x="2233" y="6298"/>
                    <a:pt x="1604" y="6195"/>
                    <a:pt x="1136" y="6008"/>
                  </a:cubicBezTo>
                  <a:cubicBezTo>
                    <a:pt x="766" y="5860"/>
                    <a:pt x="528" y="5663"/>
                    <a:pt x="528" y="5506"/>
                  </a:cubicBezTo>
                  <a:cubicBezTo>
                    <a:pt x="528" y="5295"/>
                    <a:pt x="944" y="4996"/>
                    <a:pt x="1719" y="4831"/>
                  </a:cubicBezTo>
                  <a:cubicBezTo>
                    <a:pt x="2232" y="5420"/>
                    <a:pt x="2739" y="5754"/>
                    <a:pt x="2761" y="5768"/>
                  </a:cubicBezTo>
                  <a:cubicBezTo>
                    <a:pt x="2805" y="5797"/>
                    <a:pt x="2855" y="5812"/>
                    <a:pt x="2905" y="5812"/>
                  </a:cubicBezTo>
                  <a:cubicBezTo>
                    <a:pt x="2956" y="5812"/>
                    <a:pt x="3006" y="5797"/>
                    <a:pt x="3050" y="5768"/>
                  </a:cubicBezTo>
                  <a:cubicBezTo>
                    <a:pt x="3061" y="5761"/>
                    <a:pt x="3327" y="5586"/>
                    <a:pt x="3666" y="5270"/>
                  </a:cubicBezTo>
                  <a:cubicBezTo>
                    <a:pt x="3819" y="5128"/>
                    <a:pt x="3961" y="4982"/>
                    <a:pt x="4092" y="4831"/>
                  </a:cubicBezTo>
                  <a:cubicBezTo>
                    <a:pt x="4866" y="4997"/>
                    <a:pt x="5283" y="5295"/>
                    <a:pt x="5283" y="5506"/>
                  </a:cubicBezTo>
                  <a:cubicBezTo>
                    <a:pt x="5283" y="5663"/>
                    <a:pt x="5044" y="5860"/>
                    <a:pt x="4675" y="600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4" name="settings_320253"/>
            <p:cNvSpPr>
              <a:spLocks noChangeAspect="1"/>
            </p:cNvSpPr>
            <p:nvPr>
              <p:custDataLst>
                <p:tags r:id="rId17"/>
              </p:custDataLst>
            </p:nvPr>
          </p:nvSpPr>
          <p:spPr bwMode="auto">
            <a:xfrm>
              <a:off x="4952" y="6752"/>
              <a:ext cx="594" cy="593"/>
            </a:xfrm>
            <a:custGeom>
              <a:avLst/>
              <a:gdLst>
                <a:gd name="connsiteX0" fmla="*/ 303820 w 607639"/>
                <a:gd name="connsiteY0" fmla="*/ 278099 h 606722"/>
                <a:gd name="connsiteX1" fmla="*/ 329118 w 607639"/>
                <a:gd name="connsiteY1" fmla="*/ 303362 h 606722"/>
                <a:gd name="connsiteX2" fmla="*/ 303820 w 607639"/>
                <a:gd name="connsiteY2" fmla="*/ 328625 h 606722"/>
                <a:gd name="connsiteX3" fmla="*/ 278522 w 607639"/>
                <a:gd name="connsiteY3" fmla="*/ 303362 h 606722"/>
                <a:gd name="connsiteX4" fmla="*/ 303820 w 607639"/>
                <a:gd name="connsiteY4" fmla="*/ 278099 h 606722"/>
                <a:gd name="connsiteX5" fmla="*/ 303775 w 607639"/>
                <a:gd name="connsiteY5" fmla="*/ 252735 h 606722"/>
                <a:gd name="connsiteX6" fmla="*/ 253140 w 607639"/>
                <a:gd name="connsiteY6" fmla="*/ 303317 h 606722"/>
                <a:gd name="connsiteX7" fmla="*/ 303775 w 607639"/>
                <a:gd name="connsiteY7" fmla="*/ 353900 h 606722"/>
                <a:gd name="connsiteX8" fmla="*/ 354410 w 607639"/>
                <a:gd name="connsiteY8" fmla="*/ 303317 h 606722"/>
                <a:gd name="connsiteX9" fmla="*/ 303775 w 607639"/>
                <a:gd name="connsiteY9" fmla="*/ 252735 h 606722"/>
                <a:gd name="connsiteX10" fmla="*/ 303775 w 607639"/>
                <a:gd name="connsiteY10" fmla="*/ 202241 h 606722"/>
                <a:gd name="connsiteX11" fmla="*/ 405045 w 607639"/>
                <a:gd name="connsiteY11" fmla="*/ 303317 h 606722"/>
                <a:gd name="connsiteX12" fmla="*/ 303775 w 607639"/>
                <a:gd name="connsiteY12" fmla="*/ 404482 h 606722"/>
                <a:gd name="connsiteX13" fmla="*/ 202593 w 607639"/>
                <a:gd name="connsiteY13" fmla="*/ 303317 h 606722"/>
                <a:gd name="connsiteX14" fmla="*/ 303775 w 607639"/>
                <a:gd name="connsiteY14" fmla="*/ 202241 h 606722"/>
                <a:gd name="connsiteX15" fmla="*/ 303775 w 607639"/>
                <a:gd name="connsiteY15" fmla="*/ 151703 h 606722"/>
                <a:gd name="connsiteX16" fmla="*/ 151932 w 607639"/>
                <a:gd name="connsiteY16" fmla="*/ 303317 h 606722"/>
                <a:gd name="connsiteX17" fmla="*/ 303775 w 607639"/>
                <a:gd name="connsiteY17" fmla="*/ 455019 h 606722"/>
                <a:gd name="connsiteX18" fmla="*/ 455707 w 607639"/>
                <a:gd name="connsiteY18" fmla="*/ 303317 h 606722"/>
                <a:gd name="connsiteX19" fmla="*/ 303775 w 607639"/>
                <a:gd name="connsiteY19" fmla="*/ 151703 h 606722"/>
                <a:gd name="connsiteX20" fmla="*/ 253131 w 607639"/>
                <a:gd name="connsiteY20" fmla="*/ 0 h 606722"/>
                <a:gd name="connsiteX21" fmla="*/ 354419 w 607639"/>
                <a:gd name="connsiteY21" fmla="*/ 0 h 606722"/>
                <a:gd name="connsiteX22" fmla="*/ 379786 w 607639"/>
                <a:gd name="connsiteY22" fmla="*/ 25239 h 606722"/>
                <a:gd name="connsiteX23" fmla="*/ 379786 w 607639"/>
                <a:gd name="connsiteY23" fmla="*/ 62387 h 606722"/>
                <a:gd name="connsiteX24" fmla="*/ 420639 w 607639"/>
                <a:gd name="connsiteY24" fmla="*/ 79451 h 606722"/>
                <a:gd name="connsiteX25" fmla="*/ 446985 w 607639"/>
                <a:gd name="connsiteY25" fmla="*/ 53145 h 606722"/>
                <a:gd name="connsiteX26" fmla="*/ 482854 w 607639"/>
                <a:gd name="connsiteY26" fmla="*/ 53145 h 606722"/>
                <a:gd name="connsiteX27" fmla="*/ 554414 w 607639"/>
                <a:gd name="connsiteY27" fmla="*/ 124597 h 606722"/>
                <a:gd name="connsiteX28" fmla="*/ 554414 w 607639"/>
                <a:gd name="connsiteY28" fmla="*/ 160323 h 606722"/>
                <a:gd name="connsiteX29" fmla="*/ 528069 w 607639"/>
                <a:gd name="connsiteY29" fmla="*/ 186629 h 606722"/>
                <a:gd name="connsiteX30" fmla="*/ 545158 w 607639"/>
                <a:gd name="connsiteY30" fmla="*/ 227510 h 606722"/>
                <a:gd name="connsiteX31" fmla="*/ 582273 w 607639"/>
                <a:gd name="connsiteY31" fmla="*/ 227510 h 606722"/>
                <a:gd name="connsiteX32" fmla="*/ 607639 w 607639"/>
                <a:gd name="connsiteY32" fmla="*/ 252749 h 606722"/>
                <a:gd name="connsiteX33" fmla="*/ 607639 w 607639"/>
                <a:gd name="connsiteY33" fmla="*/ 353884 h 606722"/>
                <a:gd name="connsiteX34" fmla="*/ 582273 w 607639"/>
                <a:gd name="connsiteY34" fmla="*/ 379212 h 606722"/>
                <a:gd name="connsiteX35" fmla="*/ 545158 w 607639"/>
                <a:gd name="connsiteY35" fmla="*/ 379212 h 606722"/>
                <a:gd name="connsiteX36" fmla="*/ 528069 w 607639"/>
                <a:gd name="connsiteY36" fmla="*/ 420004 h 606722"/>
                <a:gd name="connsiteX37" fmla="*/ 554414 w 607639"/>
                <a:gd name="connsiteY37" fmla="*/ 446310 h 606722"/>
                <a:gd name="connsiteX38" fmla="*/ 554414 w 607639"/>
                <a:gd name="connsiteY38" fmla="*/ 482125 h 606722"/>
                <a:gd name="connsiteX39" fmla="*/ 482854 w 607639"/>
                <a:gd name="connsiteY39" fmla="*/ 553577 h 606722"/>
                <a:gd name="connsiteX40" fmla="*/ 446985 w 607639"/>
                <a:gd name="connsiteY40" fmla="*/ 553577 h 606722"/>
                <a:gd name="connsiteX41" fmla="*/ 420639 w 607639"/>
                <a:gd name="connsiteY41" fmla="*/ 527271 h 606722"/>
                <a:gd name="connsiteX42" fmla="*/ 379786 w 607639"/>
                <a:gd name="connsiteY42" fmla="*/ 544246 h 606722"/>
                <a:gd name="connsiteX43" fmla="*/ 379786 w 607639"/>
                <a:gd name="connsiteY43" fmla="*/ 581394 h 606722"/>
                <a:gd name="connsiteX44" fmla="*/ 354419 w 607639"/>
                <a:gd name="connsiteY44" fmla="*/ 606722 h 606722"/>
                <a:gd name="connsiteX45" fmla="*/ 253131 w 607639"/>
                <a:gd name="connsiteY45" fmla="*/ 606722 h 606722"/>
                <a:gd name="connsiteX46" fmla="*/ 227854 w 607639"/>
                <a:gd name="connsiteY46" fmla="*/ 581394 h 606722"/>
                <a:gd name="connsiteX47" fmla="*/ 227854 w 607639"/>
                <a:gd name="connsiteY47" fmla="*/ 544246 h 606722"/>
                <a:gd name="connsiteX48" fmla="*/ 186911 w 607639"/>
                <a:gd name="connsiteY48" fmla="*/ 527271 h 606722"/>
                <a:gd name="connsiteX49" fmla="*/ 160566 w 607639"/>
                <a:gd name="connsiteY49" fmla="*/ 553577 h 606722"/>
                <a:gd name="connsiteX50" fmla="*/ 124786 w 607639"/>
                <a:gd name="connsiteY50" fmla="*/ 553577 h 606722"/>
                <a:gd name="connsiteX51" fmla="*/ 53225 w 607639"/>
                <a:gd name="connsiteY51" fmla="*/ 482125 h 606722"/>
                <a:gd name="connsiteX52" fmla="*/ 53225 w 607639"/>
                <a:gd name="connsiteY52" fmla="*/ 446310 h 606722"/>
                <a:gd name="connsiteX53" fmla="*/ 79482 w 607639"/>
                <a:gd name="connsiteY53" fmla="*/ 420004 h 606722"/>
                <a:gd name="connsiteX54" fmla="*/ 62482 w 607639"/>
                <a:gd name="connsiteY54" fmla="*/ 379212 h 606722"/>
                <a:gd name="connsiteX55" fmla="*/ 25278 w 607639"/>
                <a:gd name="connsiteY55" fmla="*/ 379212 h 606722"/>
                <a:gd name="connsiteX56" fmla="*/ 0 w 607639"/>
                <a:gd name="connsiteY56" fmla="*/ 353884 h 606722"/>
                <a:gd name="connsiteX57" fmla="*/ 0 w 607639"/>
                <a:gd name="connsiteY57" fmla="*/ 252749 h 606722"/>
                <a:gd name="connsiteX58" fmla="*/ 25278 w 607639"/>
                <a:gd name="connsiteY58" fmla="*/ 227510 h 606722"/>
                <a:gd name="connsiteX59" fmla="*/ 62482 w 607639"/>
                <a:gd name="connsiteY59" fmla="*/ 227510 h 606722"/>
                <a:gd name="connsiteX60" fmla="*/ 79482 w 607639"/>
                <a:gd name="connsiteY60" fmla="*/ 186629 h 606722"/>
                <a:gd name="connsiteX61" fmla="*/ 53225 w 607639"/>
                <a:gd name="connsiteY61" fmla="*/ 160323 h 606722"/>
                <a:gd name="connsiteX62" fmla="*/ 53225 w 607639"/>
                <a:gd name="connsiteY62" fmla="*/ 124597 h 606722"/>
                <a:gd name="connsiteX63" fmla="*/ 124786 w 607639"/>
                <a:gd name="connsiteY63" fmla="*/ 53145 h 606722"/>
                <a:gd name="connsiteX64" fmla="*/ 160566 w 607639"/>
                <a:gd name="connsiteY64" fmla="*/ 53145 h 606722"/>
                <a:gd name="connsiteX65" fmla="*/ 186911 w 607639"/>
                <a:gd name="connsiteY65" fmla="*/ 79451 h 606722"/>
                <a:gd name="connsiteX66" fmla="*/ 227854 w 607639"/>
                <a:gd name="connsiteY66" fmla="*/ 62387 h 606722"/>
                <a:gd name="connsiteX67" fmla="*/ 227854 w 607639"/>
                <a:gd name="connsiteY67" fmla="*/ 25239 h 606722"/>
                <a:gd name="connsiteX68" fmla="*/ 253131 w 607639"/>
                <a:gd name="connsiteY6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07639" h="606722">
                  <a:moveTo>
                    <a:pt x="303820" y="278099"/>
                  </a:moveTo>
                  <a:cubicBezTo>
                    <a:pt x="317792" y="278099"/>
                    <a:pt x="329118" y="289410"/>
                    <a:pt x="329118" y="303362"/>
                  </a:cubicBezTo>
                  <a:cubicBezTo>
                    <a:pt x="329118" y="317314"/>
                    <a:pt x="317792" y="328625"/>
                    <a:pt x="303820" y="328625"/>
                  </a:cubicBezTo>
                  <a:cubicBezTo>
                    <a:pt x="289848" y="328625"/>
                    <a:pt x="278522" y="317314"/>
                    <a:pt x="278522" y="303362"/>
                  </a:cubicBezTo>
                  <a:cubicBezTo>
                    <a:pt x="278522" y="289410"/>
                    <a:pt x="289848" y="278099"/>
                    <a:pt x="303820" y="278099"/>
                  </a:cubicBezTo>
                  <a:close/>
                  <a:moveTo>
                    <a:pt x="303775" y="252735"/>
                  </a:moveTo>
                  <a:cubicBezTo>
                    <a:pt x="275921" y="252735"/>
                    <a:pt x="253140" y="275492"/>
                    <a:pt x="253140" y="303317"/>
                  </a:cubicBezTo>
                  <a:cubicBezTo>
                    <a:pt x="253140" y="331231"/>
                    <a:pt x="275921" y="353900"/>
                    <a:pt x="303775" y="353900"/>
                  </a:cubicBezTo>
                  <a:cubicBezTo>
                    <a:pt x="331718" y="353900"/>
                    <a:pt x="354410" y="331231"/>
                    <a:pt x="354410" y="303317"/>
                  </a:cubicBezTo>
                  <a:cubicBezTo>
                    <a:pt x="354410" y="275492"/>
                    <a:pt x="331718" y="252735"/>
                    <a:pt x="303775" y="252735"/>
                  </a:cubicBezTo>
                  <a:close/>
                  <a:moveTo>
                    <a:pt x="303775" y="202241"/>
                  </a:moveTo>
                  <a:cubicBezTo>
                    <a:pt x="359660" y="202241"/>
                    <a:pt x="405045" y="247579"/>
                    <a:pt x="405045" y="303317"/>
                  </a:cubicBezTo>
                  <a:cubicBezTo>
                    <a:pt x="405045" y="359144"/>
                    <a:pt x="359660" y="404482"/>
                    <a:pt x="303775" y="404482"/>
                  </a:cubicBezTo>
                  <a:cubicBezTo>
                    <a:pt x="247978" y="404482"/>
                    <a:pt x="202593" y="359144"/>
                    <a:pt x="202593" y="303317"/>
                  </a:cubicBezTo>
                  <a:cubicBezTo>
                    <a:pt x="202593" y="247579"/>
                    <a:pt x="247978" y="202241"/>
                    <a:pt x="303775" y="202241"/>
                  </a:cubicBezTo>
                  <a:close/>
                  <a:moveTo>
                    <a:pt x="303775" y="151703"/>
                  </a:moveTo>
                  <a:cubicBezTo>
                    <a:pt x="220021" y="151703"/>
                    <a:pt x="151932" y="219689"/>
                    <a:pt x="151932" y="303317"/>
                  </a:cubicBezTo>
                  <a:cubicBezTo>
                    <a:pt x="151932" y="387033"/>
                    <a:pt x="220021" y="455019"/>
                    <a:pt x="303775" y="455019"/>
                  </a:cubicBezTo>
                  <a:cubicBezTo>
                    <a:pt x="387618" y="455019"/>
                    <a:pt x="455707" y="387033"/>
                    <a:pt x="455707" y="303317"/>
                  </a:cubicBezTo>
                  <a:cubicBezTo>
                    <a:pt x="455707" y="219689"/>
                    <a:pt x="387618" y="151703"/>
                    <a:pt x="303775" y="151703"/>
                  </a:cubicBezTo>
                  <a:close/>
                  <a:moveTo>
                    <a:pt x="253131" y="0"/>
                  </a:moveTo>
                  <a:lnTo>
                    <a:pt x="354419" y="0"/>
                  </a:lnTo>
                  <a:cubicBezTo>
                    <a:pt x="368482" y="0"/>
                    <a:pt x="379786" y="11287"/>
                    <a:pt x="379786" y="25239"/>
                  </a:cubicBezTo>
                  <a:lnTo>
                    <a:pt x="379786" y="62387"/>
                  </a:lnTo>
                  <a:cubicBezTo>
                    <a:pt x="393849" y="66831"/>
                    <a:pt x="407555" y="72519"/>
                    <a:pt x="420639" y="79451"/>
                  </a:cubicBezTo>
                  <a:lnTo>
                    <a:pt x="446985" y="53145"/>
                  </a:lnTo>
                  <a:cubicBezTo>
                    <a:pt x="456953" y="43191"/>
                    <a:pt x="472974" y="43191"/>
                    <a:pt x="482854" y="53145"/>
                  </a:cubicBezTo>
                  <a:lnTo>
                    <a:pt x="554414" y="124597"/>
                  </a:lnTo>
                  <a:cubicBezTo>
                    <a:pt x="564294" y="134462"/>
                    <a:pt x="564294" y="150459"/>
                    <a:pt x="554414" y="160323"/>
                  </a:cubicBezTo>
                  <a:lnTo>
                    <a:pt x="528069" y="186629"/>
                  </a:lnTo>
                  <a:cubicBezTo>
                    <a:pt x="535011" y="199782"/>
                    <a:pt x="540707" y="213468"/>
                    <a:pt x="545158" y="227510"/>
                  </a:cubicBezTo>
                  <a:lnTo>
                    <a:pt x="582273" y="227510"/>
                  </a:lnTo>
                  <a:cubicBezTo>
                    <a:pt x="596336" y="227510"/>
                    <a:pt x="607639" y="238796"/>
                    <a:pt x="607639" y="252749"/>
                  </a:cubicBezTo>
                  <a:lnTo>
                    <a:pt x="607639" y="353884"/>
                  </a:lnTo>
                  <a:cubicBezTo>
                    <a:pt x="607639" y="367926"/>
                    <a:pt x="596247" y="379212"/>
                    <a:pt x="582273" y="379212"/>
                  </a:cubicBezTo>
                  <a:lnTo>
                    <a:pt x="545158" y="379212"/>
                  </a:lnTo>
                  <a:cubicBezTo>
                    <a:pt x="540707" y="393254"/>
                    <a:pt x="535011" y="406940"/>
                    <a:pt x="528069" y="420004"/>
                  </a:cubicBezTo>
                  <a:lnTo>
                    <a:pt x="554414" y="446310"/>
                  </a:lnTo>
                  <a:cubicBezTo>
                    <a:pt x="564294" y="456263"/>
                    <a:pt x="564294" y="472260"/>
                    <a:pt x="554414" y="482125"/>
                  </a:cubicBezTo>
                  <a:lnTo>
                    <a:pt x="482854" y="553577"/>
                  </a:lnTo>
                  <a:cubicBezTo>
                    <a:pt x="472974" y="563442"/>
                    <a:pt x="456953" y="563442"/>
                    <a:pt x="446985" y="553577"/>
                  </a:cubicBezTo>
                  <a:lnTo>
                    <a:pt x="420639" y="527271"/>
                  </a:lnTo>
                  <a:cubicBezTo>
                    <a:pt x="407555" y="534203"/>
                    <a:pt x="393849" y="539802"/>
                    <a:pt x="379786" y="544246"/>
                  </a:cubicBezTo>
                  <a:lnTo>
                    <a:pt x="379786" y="581394"/>
                  </a:lnTo>
                  <a:cubicBezTo>
                    <a:pt x="379786" y="595435"/>
                    <a:pt x="368393" y="606722"/>
                    <a:pt x="354419" y="606722"/>
                  </a:cubicBezTo>
                  <a:lnTo>
                    <a:pt x="253131" y="606722"/>
                  </a:lnTo>
                  <a:cubicBezTo>
                    <a:pt x="239157" y="606722"/>
                    <a:pt x="227854" y="595435"/>
                    <a:pt x="227854" y="581394"/>
                  </a:cubicBezTo>
                  <a:lnTo>
                    <a:pt x="227854" y="544246"/>
                  </a:lnTo>
                  <a:cubicBezTo>
                    <a:pt x="213791" y="539802"/>
                    <a:pt x="200084" y="534203"/>
                    <a:pt x="186911" y="527271"/>
                  </a:cubicBezTo>
                  <a:lnTo>
                    <a:pt x="160566" y="553577"/>
                  </a:lnTo>
                  <a:cubicBezTo>
                    <a:pt x="150686" y="563442"/>
                    <a:pt x="134665" y="563442"/>
                    <a:pt x="124786" y="553577"/>
                  </a:cubicBezTo>
                  <a:lnTo>
                    <a:pt x="53225" y="482125"/>
                  </a:lnTo>
                  <a:cubicBezTo>
                    <a:pt x="43257" y="472260"/>
                    <a:pt x="43257" y="456263"/>
                    <a:pt x="53225" y="446310"/>
                  </a:cubicBezTo>
                  <a:lnTo>
                    <a:pt x="79482" y="420004"/>
                  </a:lnTo>
                  <a:cubicBezTo>
                    <a:pt x="72629" y="406940"/>
                    <a:pt x="66932" y="393254"/>
                    <a:pt x="62482" y="379212"/>
                  </a:cubicBezTo>
                  <a:lnTo>
                    <a:pt x="25278" y="379212"/>
                  </a:lnTo>
                  <a:cubicBezTo>
                    <a:pt x="11304" y="379212"/>
                    <a:pt x="0" y="367926"/>
                    <a:pt x="0" y="353884"/>
                  </a:cubicBezTo>
                  <a:lnTo>
                    <a:pt x="0" y="252749"/>
                  </a:lnTo>
                  <a:cubicBezTo>
                    <a:pt x="0" y="238796"/>
                    <a:pt x="11304" y="227510"/>
                    <a:pt x="25278" y="227510"/>
                  </a:cubicBezTo>
                  <a:lnTo>
                    <a:pt x="62482" y="227510"/>
                  </a:lnTo>
                  <a:cubicBezTo>
                    <a:pt x="66932" y="213468"/>
                    <a:pt x="72629" y="199782"/>
                    <a:pt x="79482" y="186629"/>
                  </a:cubicBezTo>
                  <a:lnTo>
                    <a:pt x="53225" y="160323"/>
                  </a:lnTo>
                  <a:cubicBezTo>
                    <a:pt x="43257" y="150459"/>
                    <a:pt x="43257" y="134462"/>
                    <a:pt x="53225" y="124597"/>
                  </a:cubicBezTo>
                  <a:lnTo>
                    <a:pt x="124786" y="53145"/>
                  </a:lnTo>
                  <a:cubicBezTo>
                    <a:pt x="134665" y="43191"/>
                    <a:pt x="150686" y="43191"/>
                    <a:pt x="160566" y="53145"/>
                  </a:cubicBezTo>
                  <a:lnTo>
                    <a:pt x="186911" y="79451"/>
                  </a:lnTo>
                  <a:cubicBezTo>
                    <a:pt x="200084" y="72519"/>
                    <a:pt x="213791" y="66831"/>
                    <a:pt x="227854" y="62387"/>
                  </a:cubicBezTo>
                  <a:lnTo>
                    <a:pt x="227854" y="25239"/>
                  </a:lnTo>
                  <a:cubicBezTo>
                    <a:pt x="227854" y="11287"/>
                    <a:pt x="239157" y="0"/>
                    <a:pt x="253131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65" name="直接箭头连接符 64"/>
            <p:cNvCxnSpPr/>
            <p:nvPr/>
          </p:nvCxnSpPr>
          <p:spPr>
            <a:xfrm flipV="1">
              <a:off x="161" y="9299"/>
              <a:ext cx="18870" cy="102"/>
            </a:xfrm>
            <a:prstGeom prst="straightConnector1">
              <a:avLst/>
            </a:prstGeom>
            <a:ln w="539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>
              <p:custDataLst>
                <p:tags r:id="rId18"/>
              </p:custDataLst>
            </p:nvPr>
          </p:nvCxnSpPr>
          <p:spPr>
            <a:xfrm flipH="1" flipV="1">
              <a:off x="15905" y="6431"/>
              <a:ext cx="26" cy="2334"/>
            </a:xfrm>
            <a:prstGeom prst="line">
              <a:avLst/>
            </a:prstGeom>
            <a:ln w="25400">
              <a:solidFill>
                <a:srgbClr val="FFC000"/>
              </a:solidFill>
              <a:prstDash val="sysDash"/>
            </a:ln>
            <a:effectLst/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  <p:sp>
          <p:nvSpPr>
            <p:cNvPr id="70" name="椭圆 69"/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15659" y="8744"/>
              <a:ext cx="543" cy="543"/>
            </a:xfrm>
            <a:prstGeom prst="ellipse">
              <a:avLst/>
            </a:prstGeom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scaled="0"/>
            </a:gradFill>
            <a:ln>
              <a:noFill/>
            </a:ln>
            <a:effectLst/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1" name="任意多边形 70"/>
            <p:cNvSpPr>
              <a:spLocks noChangeAspect="1"/>
            </p:cNvSpPr>
            <p:nvPr>
              <p:custDataLst>
                <p:tags r:id="rId20"/>
              </p:custDataLst>
            </p:nvPr>
          </p:nvSpPr>
          <p:spPr>
            <a:xfrm>
              <a:off x="14997" y="4651"/>
              <a:ext cx="1867" cy="2074"/>
            </a:xfrm>
            <a:custGeom>
              <a:avLst/>
              <a:gdLst>
                <a:gd name="connsiteX0" fmla="*/ 713969 w 1427938"/>
                <a:gd name="connsiteY0" fmla="*/ 0 h 1586071"/>
                <a:gd name="connsiteX1" fmla="*/ 1427938 w 1427938"/>
                <a:gd name="connsiteY1" fmla="*/ 713969 h 1586071"/>
                <a:gd name="connsiteX2" fmla="*/ 991878 w 1427938"/>
                <a:gd name="connsiteY2" fmla="*/ 1371831 h 1586071"/>
                <a:gd name="connsiteX3" fmla="*/ 886675 w 1427938"/>
                <a:gd name="connsiteY3" fmla="*/ 1404488 h 1586071"/>
                <a:gd name="connsiteX4" fmla="*/ 713968 w 1427938"/>
                <a:gd name="connsiteY4" fmla="*/ 1586071 h 1586071"/>
                <a:gd name="connsiteX5" fmla="*/ 541261 w 1427938"/>
                <a:gd name="connsiteY5" fmla="*/ 1404487 h 1586071"/>
                <a:gd name="connsiteX6" fmla="*/ 436060 w 1427938"/>
                <a:gd name="connsiteY6" fmla="*/ 1371831 h 1586071"/>
                <a:gd name="connsiteX7" fmla="*/ 0 w 1427938"/>
                <a:gd name="connsiteY7" fmla="*/ 713969 h 1586071"/>
                <a:gd name="connsiteX8" fmla="*/ 713969 w 1427938"/>
                <a:gd name="connsiteY8" fmla="*/ 0 h 1586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7938" h="1586071">
                  <a:moveTo>
                    <a:pt x="713969" y="0"/>
                  </a:moveTo>
                  <a:cubicBezTo>
                    <a:pt x="1108283" y="0"/>
                    <a:pt x="1427938" y="319655"/>
                    <a:pt x="1427938" y="713969"/>
                  </a:cubicBezTo>
                  <a:cubicBezTo>
                    <a:pt x="1427938" y="1009705"/>
                    <a:pt x="1248132" y="1263444"/>
                    <a:pt x="991878" y="1371831"/>
                  </a:cubicBezTo>
                  <a:lnTo>
                    <a:pt x="886675" y="1404488"/>
                  </a:lnTo>
                  <a:lnTo>
                    <a:pt x="713968" y="1586071"/>
                  </a:lnTo>
                  <a:lnTo>
                    <a:pt x="541261" y="1404487"/>
                  </a:lnTo>
                  <a:lnTo>
                    <a:pt x="436060" y="1371831"/>
                  </a:lnTo>
                  <a:cubicBezTo>
                    <a:pt x="179806" y="1263444"/>
                    <a:pt x="0" y="1009705"/>
                    <a:pt x="0" y="713969"/>
                  </a:cubicBezTo>
                  <a:cubicBezTo>
                    <a:pt x="0" y="319655"/>
                    <a:pt x="319655" y="0"/>
                    <a:pt x="713969" y="0"/>
                  </a:cubicBezTo>
                  <a:close/>
                </a:path>
              </a:pathLst>
            </a:custGeom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scaled="0"/>
            </a:gradFill>
            <a:ln>
              <a:solidFill>
                <a:srgbClr val="FDFDFD"/>
              </a:solidFill>
            </a:ln>
            <a:effectLst/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73" name="图片 72" descr="3643836"/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5537" y="5175"/>
              <a:ext cx="856" cy="856"/>
            </a:xfrm>
            <a:prstGeom prst="rect">
              <a:avLst/>
            </a:prstGeom>
          </p:spPr>
        </p:pic>
      </p:grpSp>
      <p:sp>
        <p:nvSpPr>
          <p:cNvPr id="74" name="文本框 73"/>
          <p:cNvSpPr txBox="1"/>
          <p:nvPr/>
        </p:nvSpPr>
        <p:spPr>
          <a:xfrm>
            <a:off x="4574540" y="2729865"/>
            <a:ext cx="2023110" cy="706755"/>
          </a:xfrm>
          <a:prstGeom prst="rect">
            <a:avLst/>
          </a:prstGeom>
          <a:solidFill>
            <a:schemeClr val="bg1"/>
          </a:solidFill>
          <a:ln>
            <a:solidFill>
              <a:srgbClr val="1AA3AA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sz="2000" b="1" dirty="0">
                <a:solidFill>
                  <a:schemeClr val="tx1"/>
                </a:solidFill>
                <a:latin typeface="Cambria" panose="02040503050406030204" charset="0"/>
                <a:sym typeface="+mn-ea"/>
              </a:rPr>
              <a:t>graduated from university </a:t>
            </a:r>
            <a:endParaRPr lang="en-US" sz="2000" b="1" dirty="0">
              <a:solidFill>
                <a:schemeClr val="tx1"/>
              </a:solidFill>
              <a:latin typeface="Cambria" panose="02040503050406030204" charset="0"/>
              <a:sym typeface="+mn-ea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8940165" y="1628775"/>
            <a:ext cx="2472690" cy="1322070"/>
          </a:xfrm>
          <a:prstGeom prst="rect">
            <a:avLst/>
          </a:prstGeom>
          <a:solidFill>
            <a:schemeClr val="bg1"/>
          </a:solidFill>
          <a:ln>
            <a:solidFill>
              <a:srgbClr val="A7882A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solidFill>
                  <a:srgbClr val="A38529"/>
                </a:solidFill>
                <a:latin typeface="Cambria" panose="02040503050406030204" charset="0"/>
                <a:sym typeface="+mn-ea"/>
              </a:rPr>
              <a:t>his original compositions began to become quite popular </a:t>
            </a:r>
            <a:endParaRPr lang="en-US" sz="2000" b="1" dirty="0">
              <a:solidFill>
                <a:srgbClr val="A38529"/>
              </a:solidFill>
              <a:latin typeface="Cambria" panose="02040503050406030204" charset="0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116840" y="802005"/>
            <a:ext cx="1297305" cy="1043305"/>
            <a:chOff x="8358" y="99"/>
            <a:chExt cx="1997" cy="1883"/>
          </a:xfrm>
        </p:grpSpPr>
        <p:pic>
          <p:nvPicPr>
            <p:cNvPr id="14" name="图片 13" descr="3643853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358" y="99"/>
              <a:ext cx="1883" cy="1883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9016" y="348"/>
              <a:ext cx="1339" cy="11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zh-CN" sz="3600" b="1">
                  <a:solidFill>
                    <a:srgbClr val="8FAAD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charset="0"/>
                  <a:cs typeface="Cambria" panose="02040503050406030204" charset="0"/>
                </a:rPr>
                <a:t>P2</a:t>
              </a:r>
              <a:endParaRPr lang="en-US" altLang="zh-CN" sz="3600" b="1">
                <a:solidFill>
                  <a:srgbClr val="8FAAD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130810"/>
            <a:ext cx="12192000" cy="514985"/>
            <a:chOff x="0" y="0"/>
            <a:chExt cx="19200" cy="811"/>
          </a:xfrm>
        </p:grpSpPr>
        <p:sp>
          <p:nvSpPr>
            <p:cNvPr id="25" name="文本框 3"/>
            <p:cNvSpPr/>
            <p:nvPr/>
          </p:nvSpPr>
          <p:spPr>
            <a:xfrm>
              <a:off x="0" y="0"/>
              <a:ext cx="5372" cy="80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 What is a Virtual Choir?</a:t>
              </a:r>
              <a:r>
                <a:rPr lang="en-US" altLang="zh-CN" sz="2400" b="1"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 </a:t>
              </a:r>
              <a:endParaRPr lang="en-US" altLang="zh-CN" sz="2400" b="1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26" name="文本框 3"/>
            <p:cNvSpPr/>
            <p:nvPr/>
          </p:nvSpPr>
          <p:spPr>
            <a:xfrm>
              <a:off x="5372" y="0"/>
              <a:ext cx="3718" cy="80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400" b="1">
                  <a:solidFill>
                    <a:srgbClr val="FF0000"/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Who created it?</a:t>
              </a:r>
              <a:endParaRPr lang="en-US" altLang="zh-CN" sz="2400" b="1">
                <a:solidFill>
                  <a:srgbClr val="FF0000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11" name="文本框 3"/>
            <p:cNvSpPr/>
            <p:nvPr/>
          </p:nvSpPr>
          <p:spPr>
            <a:xfrm>
              <a:off x="9090" y="1"/>
              <a:ext cx="4740" cy="8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400" b="1">
                  <a:solidFill>
                    <a:schemeClr val="tx1"/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How was it created?</a:t>
              </a:r>
              <a:endParaRPr lang="en-US" altLang="zh-CN" sz="2400" b="1">
                <a:solidFill>
                  <a:schemeClr val="tx1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16" name="文本框 3"/>
            <p:cNvSpPr/>
            <p:nvPr/>
          </p:nvSpPr>
          <p:spPr>
            <a:xfrm>
              <a:off x="13830" y="0"/>
              <a:ext cx="5370" cy="80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How did it affect us</a:t>
              </a:r>
              <a:r>
                <a:rPr lang="en-US" altLang="zh-CN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?</a:t>
              </a:r>
              <a:endParaRPr lang="en-US" altLang="zh-CN" sz="2000" b="1" dirty="0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</p:grpSp>
      <p:cxnSp>
        <p:nvCxnSpPr>
          <p:cNvPr id="17" name="直接箭头连接符 16"/>
          <p:cNvCxnSpPr/>
          <p:nvPr/>
        </p:nvCxnSpPr>
        <p:spPr>
          <a:xfrm>
            <a:off x="31750" y="763905"/>
            <a:ext cx="12150090" cy="330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084580" y="748030"/>
            <a:ext cx="285750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u="sng">
                <a:solidFill>
                  <a:schemeClr val="tx2">
                    <a:lumMod val="2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ambria Math" panose="02040503050406030204" charset="0"/>
                <a:cs typeface="Cambria Math" panose="02040503050406030204" charset="0"/>
                <a:sym typeface="+mn-ea"/>
              </a:rPr>
              <a:t>Eric Whitacre</a:t>
            </a:r>
            <a:endParaRPr lang="zh-CN" altLang="en-US" sz="3600" b="1" u="sng">
              <a:solidFill>
                <a:schemeClr val="tx2">
                  <a:lumMod val="2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91440" y="6026785"/>
            <a:ext cx="2322195" cy="530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on 2 Jan,1970</a:t>
            </a:r>
            <a:endParaRPr lang="en-US" altLang="zh-CN" sz="2400" b="1">
              <a:solidFill>
                <a:schemeClr val="tx1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2621915" y="6026785"/>
            <a:ext cx="1505585" cy="530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tx1"/>
                </a:solidFill>
              </a:rPr>
              <a:t>in 1988</a:t>
            </a:r>
            <a:endParaRPr lang="en-US" altLang="zh-CN" sz="2800" b="1">
              <a:solidFill>
                <a:schemeClr val="tx1"/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4900295" y="6026785"/>
            <a:ext cx="1505585" cy="530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tx1"/>
                </a:solidFill>
              </a:rPr>
              <a:t>in 1995</a:t>
            </a:r>
            <a:endParaRPr lang="en-US" altLang="zh-CN" sz="2800" b="1">
              <a:solidFill>
                <a:schemeClr val="tx1"/>
              </a:solidFill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7012940" y="5991860"/>
            <a:ext cx="1505585" cy="530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tx1"/>
                </a:solidFill>
              </a:rPr>
              <a:t>in 1997</a:t>
            </a:r>
            <a:endParaRPr lang="en-US" altLang="zh-CN" sz="2800" b="1">
              <a:solidFill>
                <a:schemeClr val="tx1"/>
              </a:solidFill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8781415" y="5991860"/>
            <a:ext cx="3335020" cy="530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>
                <a:solidFill>
                  <a:schemeClr val="tx1"/>
                </a:solidFill>
              </a:rPr>
              <a:t>Over the next 10 years</a:t>
            </a:r>
            <a:endParaRPr lang="en-US" altLang="zh-CN" sz="2200" b="1">
              <a:solidFill>
                <a:schemeClr val="tx1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942080" y="809625"/>
            <a:ext cx="8049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Batang" charset="0"/>
              </a:rPr>
              <a:t>award-win</a:t>
            </a:r>
            <a:r>
              <a:rPr 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</a:t>
            </a:r>
            <a:r>
              <a:rPr 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Batang" charset="0"/>
              </a:rPr>
              <a:t>ing composer and conductor</a:t>
            </a:r>
            <a:endParaRPr lang="en-US" altLang="en-US" sz="32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charset="0"/>
              <a:cs typeface="Batang" charset="0"/>
            </a:endParaRPr>
          </a:p>
        </p:txBody>
      </p:sp>
      <p:pic>
        <p:nvPicPr>
          <p:cNvPr id="9" name="内容占位符 8" descr="水印"/>
          <p:cNvPicPr>
            <a:picLocks noChangeAspect="1"/>
          </p:cNvPicPr>
          <p:nvPr userDrawn="1">
            <p:ph sz="quarter" idx="13"/>
          </p:nvPr>
        </p:nvPicPr>
        <p:blipFill>
          <a:blip r:embed="rId24"/>
          <a:stretch>
            <a:fillRect/>
          </a:stretch>
        </p:blipFill>
        <p:spPr>
          <a:xfrm>
            <a:off x="6937375" y="73660"/>
            <a:ext cx="5165090" cy="1671320"/>
          </a:xfrm>
          <a:prstGeom prst="rect">
            <a:avLst/>
          </a:prstGeom>
        </p:spPr>
      </p:pic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ldLvl="0" animBg="1"/>
      <p:bldP spid="67" grpId="0" bldLvl="0" animBg="1"/>
      <p:bldP spid="68" grpId="0" bldLvl="0" animBg="1"/>
      <p:bldP spid="74" grpId="0" bldLvl="0" animBg="1"/>
      <p:bldP spid="76" grpId="0" bldLvl="0" animBg="1"/>
      <p:bldP spid="18" grpId="0"/>
      <p:bldP spid="18" grpId="1"/>
      <p:bldP spid="19" grpId="0" animBg="1"/>
      <p:bldP spid="20" grpId="0" animBg="1"/>
      <p:bldP spid="21" grpId="0" animBg="1"/>
      <p:bldP spid="22" grpId="0" animBg="1"/>
      <p:bldP spid="23" grpId="0" animBg="1"/>
      <p:bldP spid="100" grpId="0"/>
      <p:bldP spid="10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20015"/>
            <a:ext cx="12192000" cy="514985"/>
            <a:chOff x="0" y="0"/>
            <a:chExt cx="19200" cy="811"/>
          </a:xfrm>
        </p:grpSpPr>
        <p:sp>
          <p:nvSpPr>
            <p:cNvPr id="8" name="文本框 3"/>
            <p:cNvSpPr/>
            <p:nvPr/>
          </p:nvSpPr>
          <p:spPr>
            <a:xfrm>
              <a:off x="0" y="0"/>
              <a:ext cx="5372" cy="80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 What is a Virtual Choir?</a:t>
              </a:r>
              <a:r>
                <a:rPr lang="en-US" altLang="zh-CN" sz="2400" b="1"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 </a:t>
              </a:r>
              <a:endParaRPr lang="en-US" altLang="zh-CN" sz="2400" b="1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9" name="文本框 3"/>
            <p:cNvSpPr/>
            <p:nvPr/>
          </p:nvSpPr>
          <p:spPr>
            <a:xfrm>
              <a:off x="5372" y="0"/>
              <a:ext cx="3718" cy="80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400" b="1">
                  <a:solidFill>
                    <a:srgbClr val="FF0000"/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Who created it?</a:t>
              </a:r>
              <a:endParaRPr lang="en-US" altLang="zh-CN" sz="2400" b="1">
                <a:solidFill>
                  <a:srgbClr val="FF0000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11" name="文本框 3"/>
            <p:cNvSpPr/>
            <p:nvPr/>
          </p:nvSpPr>
          <p:spPr>
            <a:xfrm>
              <a:off x="9090" y="1"/>
              <a:ext cx="4740" cy="8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400" b="1">
                  <a:solidFill>
                    <a:schemeClr val="tx1"/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How was it created?</a:t>
              </a:r>
              <a:endParaRPr lang="en-US" altLang="zh-CN" sz="2400" b="1">
                <a:solidFill>
                  <a:schemeClr val="tx1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16" name="文本框 3"/>
            <p:cNvSpPr/>
            <p:nvPr/>
          </p:nvSpPr>
          <p:spPr>
            <a:xfrm>
              <a:off x="13830" y="0"/>
              <a:ext cx="5370" cy="80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How did it affect us</a:t>
              </a:r>
              <a:r>
                <a:rPr lang="en-US" altLang="zh-CN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?</a:t>
              </a:r>
              <a:endParaRPr lang="en-US" altLang="zh-CN" sz="2000" b="1" dirty="0"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</p:grpSp>
      <p:cxnSp>
        <p:nvCxnSpPr>
          <p:cNvPr id="17" name="直接箭头连接符 16"/>
          <p:cNvCxnSpPr/>
          <p:nvPr/>
        </p:nvCxnSpPr>
        <p:spPr>
          <a:xfrm>
            <a:off x="31750" y="753110"/>
            <a:ext cx="12150090" cy="330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257175" y="4751070"/>
            <a:ext cx="7908925" cy="583565"/>
          </a:xfrm>
          <a:prstGeom prst="rect">
            <a:avLst/>
          </a:prstGeom>
          <a:gradFill>
            <a:gsLst>
              <a:gs pos="50000">
                <a:srgbClr val="EDDADE"/>
              </a:gs>
              <a:gs pos="0">
                <a:srgbClr val="F3E6E9"/>
              </a:gs>
              <a:gs pos="100000">
                <a:srgbClr val="E6CDD3"/>
              </a:gs>
            </a:gsLst>
            <a:lin scaled="1"/>
          </a:gra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This led to the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reation of the vir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ual choir.</a:t>
            </a:r>
            <a:endParaRPr lang="en-US" altLang="en-US" sz="3200" b="1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7175" y="885825"/>
            <a:ext cx="11753850" cy="1568450"/>
          </a:xfrm>
          <a:prstGeom prst="rect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 fell in love with Mozart’s classical mus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i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 when he sang for the university choir. Moved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by this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music,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h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 said, “It was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l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ike seeing color for the first time.”</a:t>
            </a:r>
            <a:endParaRPr lang="en-US" altLang="en-US" sz="3200" b="1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899160" y="1391920"/>
            <a:ext cx="7070725" cy="22225"/>
          </a:xfrm>
          <a:prstGeom prst="line">
            <a:avLst/>
          </a:prstGeom>
          <a:ln w="57150"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237230" y="1900555"/>
            <a:ext cx="5154295" cy="32385"/>
          </a:xfrm>
          <a:prstGeom prst="line">
            <a:avLst/>
          </a:prstGeom>
          <a:ln w="57150"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下箭头 14"/>
          <p:cNvSpPr/>
          <p:nvPr/>
        </p:nvSpPr>
        <p:spPr>
          <a:xfrm>
            <a:off x="4959350" y="2042160"/>
            <a:ext cx="530860" cy="8007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8391525" y="1424940"/>
            <a:ext cx="3335020" cy="6172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257175" y="1932940"/>
            <a:ext cx="4243705" cy="6172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359410" y="2875915"/>
            <a:ext cx="11529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u="sng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His deep love to the Mozart's classical music</a:t>
            </a:r>
            <a:endParaRPr lang="en-US" altLang="zh-CN" sz="3200" b="1" u="sng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288925" y="4717415"/>
            <a:ext cx="887730" cy="6172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右箭头 23"/>
          <p:cNvSpPr/>
          <p:nvPr/>
        </p:nvSpPr>
        <p:spPr>
          <a:xfrm>
            <a:off x="397510" y="4067810"/>
            <a:ext cx="671195" cy="64960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68705" y="3526155"/>
            <a:ext cx="9618345" cy="119888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0"/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Times New Roman" panose="02020603050405020304" charset="0"/>
                <a:cs typeface="Batang" charset="0"/>
              </a:rPr>
              <a:t>his original compositio</a:t>
            </a: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</a:t>
            </a: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Times New Roman" panose="02020603050405020304" charset="0"/>
                <a:cs typeface="Batang" charset="0"/>
              </a:rPr>
              <a:t>s began to become quite popular</a:t>
            </a: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Times New Roman" panose="02020603050405020304" charset="0"/>
                <a:cs typeface="Batang" charset="0"/>
              </a:rPr>
              <a:t>among choirs and singers.</a:t>
            </a:r>
            <a:endParaRPr lang="en-US" altLang="en-US" sz="3600" b="1">
              <a:solidFill>
                <a:schemeClr val="accent3">
                  <a:lumMod val="50000"/>
                </a:schemeClr>
              </a:solidFill>
              <a:latin typeface="Times New Roman" panose="02020603050405020304" charset="0"/>
              <a:cs typeface="Batang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1040130" y="5333365"/>
            <a:ext cx="1190625" cy="10795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圆角矩形 28"/>
          <p:cNvSpPr/>
          <p:nvPr/>
        </p:nvSpPr>
        <p:spPr>
          <a:xfrm>
            <a:off x="2230755" y="4751070"/>
            <a:ext cx="5935345" cy="5829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2311400" y="5648960"/>
            <a:ext cx="4358005" cy="64516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3600" b="1" u="sng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Batang" charset="0"/>
              </a:rPr>
              <a:t>Transitional sentence</a:t>
            </a:r>
            <a:endParaRPr lang="en-US" sz="3600" b="1" u="sng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charset="0"/>
              <a:cs typeface="Batang" charset="0"/>
            </a:endParaRPr>
          </a:p>
        </p:txBody>
      </p:sp>
      <p:pic>
        <p:nvPicPr>
          <p:cNvPr id="2" name="内容占位符 1" descr="水印"/>
          <p:cNvPicPr>
            <a:picLocks noChangeAspect="1"/>
          </p:cNvPicPr>
          <p:nvPr userDrawn="1"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6937375" y="73660"/>
            <a:ext cx="5165090" cy="16713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" grpId="0" animBg="1"/>
      <p:bldP spid="15" grpId="0" animBg="1"/>
      <p:bldP spid="19" grpId="0" animBg="1"/>
      <p:bldP spid="20" grpId="0" animBg="1"/>
      <p:bldP spid="21" grpId="0"/>
      <p:bldP spid="22" grpId="0" animBg="1"/>
      <p:bldP spid="24" grpId="0" animBg="1"/>
      <p:bldP spid="27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67455" y="907415"/>
            <a:ext cx="7692390" cy="460375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Times New Roman" panose="02020603050405020304" charset="0"/>
                <a:cs typeface="Batang" charset="0"/>
                <a:sym typeface="+mn-ea"/>
              </a:rPr>
              <a:t>His original compositio</a:t>
            </a:r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</a:t>
            </a:r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Times New Roman" panose="02020603050405020304" charset="0"/>
                <a:cs typeface="Batang" charset="0"/>
                <a:sym typeface="+mn-ea"/>
              </a:rPr>
              <a:t>s began to become quite popular</a:t>
            </a:r>
            <a:endParaRPr lang="en-US" altLang="en-US" sz="2400" b="1">
              <a:solidFill>
                <a:schemeClr val="accent3">
                  <a:lumMod val="50000"/>
                </a:schemeClr>
              </a:solidFill>
              <a:latin typeface="Times New Roman" panose="02020603050405020304" charset="0"/>
              <a:cs typeface="Batang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140970"/>
            <a:ext cx="12192000" cy="514985"/>
            <a:chOff x="0" y="0"/>
            <a:chExt cx="19200" cy="811"/>
          </a:xfrm>
        </p:grpSpPr>
        <p:sp>
          <p:nvSpPr>
            <p:cNvPr id="25" name="文本框 3"/>
            <p:cNvSpPr/>
            <p:nvPr/>
          </p:nvSpPr>
          <p:spPr>
            <a:xfrm>
              <a:off x="0" y="0"/>
              <a:ext cx="5372" cy="80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r>
                <a:rPr lang="en-US" altLang="zh-CN" sz="2400" b="1"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 </a:t>
              </a:r>
              <a:r>
                <a:rPr lang="en-US" altLang="zh-CN" sz="2400" b="1">
                  <a:solidFill>
                    <a:schemeClr val="tx1"/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What is a Virtual Choir? </a:t>
              </a:r>
              <a:endParaRPr lang="en-US" altLang="zh-CN" sz="2400" b="1">
                <a:solidFill>
                  <a:schemeClr val="tx1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26" name="文本框 3"/>
            <p:cNvSpPr/>
            <p:nvPr/>
          </p:nvSpPr>
          <p:spPr>
            <a:xfrm>
              <a:off x="5372" y="0"/>
              <a:ext cx="3718" cy="80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Who created it?</a:t>
              </a:r>
              <a:endPara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3" name="文本框 3"/>
            <p:cNvSpPr/>
            <p:nvPr/>
          </p:nvSpPr>
          <p:spPr>
            <a:xfrm>
              <a:off x="9090" y="1"/>
              <a:ext cx="4740" cy="8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400" b="1">
                  <a:solidFill>
                    <a:srgbClr val="FF0000"/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How was it created?</a:t>
              </a:r>
              <a:endParaRPr lang="en-US" altLang="zh-CN" sz="2400" b="1">
                <a:solidFill>
                  <a:srgbClr val="FF0000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5" name="文本框 3"/>
            <p:cNvSpPr/>
            <p:nvPr/>
          </p:nvSpPr>
          <p:spPr>
            <a:xfrm>
              <a:off x="13830" y="0"/>
              <a:ext cx="5370" cy="80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How did it affect us</a:t>
              </a:r>
              <a:r>
                <a:rPr lang="en-US" altLang="zh-CN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?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</p:grpSp>
      <p:cxnSp>
        <p:nvCxnSpPr>
          <p:cNvPr id="7" name="直接箭头连接符 6"/>
          <p:cNvCxnSpPr/>
          <p:nvPr/>
        </p:nvCxnSpPr>
        <p:spPr>
          <a:xfrm>
            <a:off x="-31115" y="786130"/>
            <a:ext cx="1221295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36438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57555"/>
            <a:ext cx="1195705" cy="119570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20370" y="929005"/>
            <a:ext cx="85026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000" b="1">
                <a:solidFill>
                  <a:srgbClr val="8FAAD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P3</a:t>
            </a:r>
            <a:endParaRPr lang="en-US" altLang="zh-CN" sz="4000" b="1">
              <a:solidFill>
                <a:srgbClr val="8FAAD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6" name="虚尾箭头 5"/>
          <p:cNvSpPr/>
          <p:nvPr/>
        </p:nvSpPr>
        <p:spPr>
          <a:xfrm rot="5400000">
            <a:off x="6867525" y="1610995"/>
            <a:ext cx="821055" cy="33464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3425190" y="2188845"/>
            <a:ext cx="8660765" cy="460375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indent="0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Times New Roman" panose="02020603050405020304" charset="0"/>
                <a:cs typeface="Batang" charset="0"/>
              </a:rPr>
              <a:t>He received a video from a girl who was singing one of his works</a:t>
            </a:r>
            <a:endParaRPr lang="en-US" sz="2400" b="1">
              <a:solidFill>
                <a:schemeClr val="accent3">
                  <a:lumMod val="50000"/>
                </a:schemeClr>
              </a:solidFill>
              <a:latin typeface="Times New Roman" panose="02020603050405020304" charset="0"/>
              <a:cs typeface="Batang" charset="0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1195705" y="840105"/>
            <a:ext cx="2229485" cy="7315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>
                <a:solidFill>
                  <a:schemeClr val="tx1"/>
                </a:solidFill>
              </a:rPr>
              <a:t>Over the next 10 years</a:t>
            </a:r>
            <a:endParaRPr lang="en-US" altLang="zh-CN" sz="2200" b="1">
              <a:solidFill>
                <a:schemeClr val="tx1"/>
              </a:solidFill>
            </a:endParaRPr>
          </a:p>
        </p:txBody>
      </p:sp>
      <p:sp>
        <p:nvSpPr>
          <p:cNvPr id="8" name="虚尾箭头 7"/>
          <p:cNvSpPr/>
          <p:nvPr/>
        </p:nvSpPr>
        <p:spPr>
          <a:xfrm rot="5400000">
            <a:off x="1968500" y="1722755"/>
            <a:ext cx="553085" cy="335915"/>
          </a:xfrm>
          <a:prstGeom prst="striped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320165" y="2167255"/>
            <a:ext cx="1850390" cy="5041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tx1"/>
                </a:solidFill>
              </a:rPr>
              <a:t>In 2009</a:t>
            </a:r>
            <a:endParaRPr lang="en-US" altLang="zh-CN" sz="2800" b="1">
              <a:solidFill>
                <a:schemeClr val="tx1"/>
              </a:solidFill>
            </a:endParaRPr>
          </a:p>
        </p:txBody>
      </p:sp>
      <p:sp>
        <p:nvSpPr>
          <p:cNvPr id="11" name="虚尾箭头 10"/>
          <p:cNvSpPr/>
          <p:nvPr/>
        </p:nvSpPr>
        <p:spPr>
          <a:xfrm rot="5400000">
            <a:off x="6943090" y="2864485"/>
            <a:ext cx="670560" cy="33528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553460" y="3367405"/>
            <a:ext cx="7809230" cy="829945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ClrTx/>
              <a:buSzTx/>
              <a:buFontTx/>
            </a:pPr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Times New Roman" panose="02020603050405020304" charset="0"/>
                <a:cs typeface="Batang" charset="0"/>
                <a:sym typeface="+mn-ea"/>
              </a:rPr>
              <a:t>Inspired, he asked his fans to make videos, which he then joined together into one performance.</a:t>
            </a:r>
            <a:endParaRPr lang="en-US" sz="2400" b="1">
              <a:solidFill>
                <a:schemeClr val="accent3">
                  <a:lumMod val="50000"/>
                </a:schemeClr>
              </a:solidFill>
              <a:latin typeface="Times New Roman" panose="02020603050405020304" charset="0"/>
              <a:cs typeface="Batang" charset="0"/>
              <a:sym typeface="+mn-ea"/>
            </a:endParaRPr>
          </a:p>
        </p:txBody>
      </p:sp>
      <p:sp>
        <p:nvSpPr>
          <p:cNvPr id="13" name="虚尾箭头 12"/>
          <p:cNvSpPr/>
          <p:nvPr/>
        </p:nvSpPr>
        <p:spPr>
          <a:xfrm rot="5400000">
            <a:off x="636905" y="4070985"/>
            <a:ext cx="3120390" cy="434340"/>
          </a:xfrm>
          <a:prstGeom prst="striped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1257935" y="5881370"/>
            <a:ext cx="1974215" cy="7969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tx1"/>
                </a:solidFill>
              </a:rPr>
              <a:t>On 23 July, 2014</a:t>
            </a:r>
            <a:endParaRPr lang="en-US" altLang="zh-CN" sz="2800" b="1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984500" y="4240530"/>
            <a:ext cx="9215755" cy="1014730"/>
          </a:xfrm>
          <a:prstGeom prst="rect">
            <a:avLst/>
          </a:prstGeom>
          <a:gradFill>
            <a:gsLst>
              <a:gs pos="50000">
                <a:srgbClr val="F6EDE1"/>
              </a:gs>
              <a:gs pos="0">
                <a:srgbClr val="F9F3EB"/>
              </a:gs>
              <a:gs pos="100000">
                <a:srgbClr val="F3E6D7"/>
              </a:gs>
            </a:gsLst>
            <a:lin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R="0" indent="0" defTabSz="412750" fontAlgn="auto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defRPr/>
            </a:pPr>
            <a:r>
              <a:rPr lang="zh-CN" altLang="en-US" sz="2400" b="1" kern="0" noProof="0" dirty="0">
                <a:latin typeface="Arial" panose="020B0604020202020204"/>
                <a:ea typeface="黑体" panose="02010609060101010101" charset="-122"/>
                <a:cs typeface="Times New Roman" panose="02020603050405020304" charset="0"/>
                <a:sym typeface="Hoefler Text"/>
              </a:rPr>
              <a:t> </a:t>
            </a:r>
            <a:r>
              <a:rPr lang="en-US" altLang="zh-CN" sz="2400" b="1" kern="0" noProof="0" dirty="0">
                <a:latin typeface="Arial" panose="020B0604020202020204"/>
                <a:ea typeface="黑体" panose="02010609060101010101" charset="-122"/>
                <a:cs typeface="Times New Roman" panose="02020603050405020304" charset="0"/>
                <a:sym typeface="Hoefler Text"/>
              </a:rPr>
              <a:t>His</a:t>
            </a:r>
            <a:r>
              <a:rPr lang="zh-CN" altLang="en-US" sz="2400" b="1" kern="0" noProof="0" dirty="0">
                <a:latin typeface="Arial" panose="020B0604020202020204"/>
                <a:ea typeface="黑体" panose="02010609060101010101" charset="-122"/>
                <a:cs typeface="Times New Roman" panose="02020603050405020304" charset="0"/>
                <a:sym typeface="Hoefler Text"/>
              </a:rPr>
              <a:t> </a:t>
            </a:r>
            <a:r>
              <a:rPr lang="en-US" altLang="zh-CN" sz="2400" b="1" kern="0" noProof="0" dirty="0">
                <a:latin typeface="Arial" panose="020B0604020202020204"/>
                <a:ea typeface="黑体" panose="02010609060101010101" charset="-122"/>
                <a:cs typeface="Times New Roman" panose="02020603050405020304" charset="0"/>
                <a:sym typeface="Hoefler Text"/>
              </a:rPr>
              <a:t>first</a:t>
            </a:r>
            <a:r>
              <a:rPr lang="zh-CN" altLang="en-US" sz="2400" b="1" kern="0" noProof="0" dirty="0">
                <a:latin typeface="Arial" panose="020B0604020202020204"/>
                <a:ea typeface="黑体" panose="02010609060101010101" charset="-122"/>
                <a:cs typeface="Times New Roman" panose="02020603050405020304" charset="0"/>
                <a:sym typeface="Hoefler Text"/>
              </a:rPr>
              <a:t> </a:t>
            </a:r>
            <a:r>
              <a:rPr lang="en-US" altLang="zh-CN" sz="2400" b="1" kern="0" noProof="0" dirty="0">
                <a:latin typeface="Arial" panose="020B0604020202020204"/>
                <a:ea typeface="黑体" panose="02010609060101010101" charset="-122"/>
                <a:cs typeface="Times New Roman" panose="02020603050405020304" charset="0"/>
                <a:sym typeface="Hoefler Text"/>
              </a:rPr>
              <a:t>virtual</a:t>
            </a:r>
            <a:r>
              <a:rPr lang="zh-CN" altLang="en-US" sz="2400" b="1" kern="0" noProof="0" dirty="0">
                <a:latin typeface="Arial" panose="020B0604020202020204"/>
                <a:ea typeface="黑体" panose="02010609060101010101" charset="-122"/>
                <a:cs typeface="Times New Roman" panose="02020603050405020304" charset="0"/>
                <a:sym typeface="Hoefler Text"/>
              </a:rPr>
              <a:t> </a:t>
            </a:r>
            <a:r>
              <a:rPr lang="en-US" altLang="zh-CN" sz="2400" b="1" kern="0" noProof="0" dirty="0">
                <a:latin typeface="Arial" panose="020B0604020202020204"/>
                <a:ea typeface="黑体" panose="02010609060101010101" charset="-122"/>
                <a:cs typeface="Times New Roman" panose="02020603050405020304" charset="0"/>
                <a:sym typeface="Hoefler Text"/>
              </a:rPr>
              <a:t>choir</a:t>
            </a:r>
            <a:r>
              <a:rPr lang="zh-CN" altLang="en-US" sz="2400" b="1" kern="0" noProof="0" dirty="0">
                <a:latin typeface="Arial" panose="020B0604020202020204"/>
                <a:ea typeface="黑体" panose="02010609060101010101" charset="-122"/>
                <a:cs typeface="Times New Roman" panose="02020603050405020304" charset="0"/>
                <a:sym typeface="Hoefler Text"/>
              </a:rPr>
              <a:t> </a:t>
            </a:r>
            <a:r>
              <a:rPr lang="en-US" altLang="zh-CN" sz="2400" b="1" kern="0" noProof="0" dirty="0">
                <a:latin typeface="Arial" panose="020B0604020202020204"/>
                <a:ea typeface="黑体" panose="02010609060101010101" charset="-122"/>
                <a:cs typeface="Times New Roman" panose="02020603050405020304" charset="0"/>
                <a:sym typeface="Hoefler Text"/>
              </a:rPr>
              <a:t>used _____singers</a:t>
            </a:r>
            <a:r>
              <a:rPr lang="zh-CN" altLang="en-US" sz="2400" b="1" kern="0" noProof="0" dirty="0">
                <a:latin typeface="Arial" panose="020B0604020202020204"/>
                <a:ea typeface="黑体" panose="02010609060101010101" charset="-122"/>
                <a:cs typeface="Times New Roman" panose="02020603050405020304" charset="0"/>
                <a:sym typeface="Hoefler Text"/>
              </a:rPr>
              <a:t> </a:t>
            </a:r>
            <a:r>
              <a:rPr lang="en-US" altLang="zh-CN" sz="2400" b="1" kern="0" noProof="0" dirty="0">
                <a:latin typeface="Arial" panose="020B0604020202020204"/>
                <a:ea typeface="黑体" panose="02010609060101010101" charset="-122"/>
                <a:cs typeface="Times New Roman" panose="02020603050405020304" charset="0"/>
                <a:sym typeface="Hoefler Text"/>
              </a:rPr>
              <a:t>from</a:t>
            </a:r>
            <a:r>
              <a:rPr lang="en-US" sz="2400" b="1" u="sng" kern="0" noProof="0" dirty="0">
                <a:latin typeface="Arial" panose="020B0604020202020204"/>
                <a:ea typeface="黑体" panose="02010609060101010101" charset="-122"/>
                <a:cs typeface="Times New Roman" panose="02020603050405020304" charset="0"/>
                <a:sym typeface="Hoefler Text"/>
              </a:rPr>
              <a:t>_______</a:t>
            </a:r>
            <a:r>
              <a:rPr lang="en-US" altLang="zh-CN" sz="2400" b="1" dirty="0">
                <a:latin typeface="Arial" panose="020B0604020202020204"/>
                <a:cs typeface="Times New Roman" panose="02020603050405020304" charset="0"/>
                <a:sym typeface="+mn-ea"/>
              </a:rPr>
              <a:t>different</a:t>
            </a:r>
            <a:r>
              <a:rPr lang="zh-CN" altLang="en-US" sz="2400" b="1" dirty="0">
                <a:latin typeface="Arial" panose="020B0604020202020204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 b="1" dirty="0">
                <a:latin typeface="Arial" panose="020B0604020202020204"/>
                <a:cs typeface="Times New Roman" panose="02020603050405020304" charset="0"/>
                <a:sym typeface="+mn-ea"/>
              </a:rPr>
              <a:t>countries;</a:t>
            </a:r>
            <a:r>
              <a:rPr lang="zh-CN" altLang="en-US" sz="2400" b="1" dirty="0">
                <a:latin typeface="Arial" panose="020B0604020202020204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 b="1" dirty="0">
                <a:latin typeface="Arial" panose="020B0604020202020204"/>
                <a:cs typeface="Times New Roman" panose="02020603050405020304" charset="0"/>
                <a:sym typeface="+mn-ea"/>
              </a:rPr>
              <a:t>received _____________ views</a:t>
            </a:r>
            <a:r>
              <a:rPr lang="zh-CN" altLang="en-US" sz="2400" b="1" dirty="0">
                <a:latin typeface="Arial" panose="020B0604020202020204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 b="1" dirty="0">
                <a:latin typeface="Arial" panose="020B0604020202020204"/>
                <a:cs typeface="Times New Roman" panose="02020603050405020304" charset="0"/>
                <a:sym typeface="+mn-ea"/>
              </a:rPr>
              <a:t>on</a:t>
            </a:r>
            <a:r>
              <a:rPr lang="zh-CN" altLang="en-US" sz="2400" b="1" dirty="0">
                <a:latin typeface="Arial" panose="020B0604020202020204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 b="1" dirty="0">
                <a:latin typeface="Arial" panose="020B0604020202020204"/>
                <a:cs typeface="Times New Roman" panose="02020603050405020304" charset="0"/>
                <a:sym typeface="+mn-ea"/>
              </a:rPr>
              <a:t>the</a:t>
            </a:r>
            <a:r>
              <a:rPr lang="zh-CN" altLang="en-US" sz="2400" b="1" dirty="0">
                <a:latin typeface="Arial" panose="020B0604020202020204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 b="1" dirty="0">
                <a:latin typeface="Arial" panose="020B0604020202020204"/>
                <a:cs typeface="Times New Roman" panose="02020603050405020304" charset="0"/>
                <a:sym typeface="+mn-ea"/>
              </a:rPr>
              <a:t>Internet.</a:t>
            </a:r>
            <a:endParaRPr lang="en-US" altLang="zh-CN" sz="2400" b="1" dirty="0">
              <a:latin typeface="Arial" panose="020B0604020202020204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6999487" y="4251083"/>
            <a:ext cx="77533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i="0" dirty="0">
                <a:solidFill>
                  <a:srgbClr val="FF0000"/>
                </a:solidFill>
                <a:effectLst/>
                <a:latin typeface="Arial" panose="020B0604020202020204"/>
                <a:ea typeface="黑体" panose="02010609060101010101" charset="-122"/>
                <a:cs typeface="Times New Roman" panose="02020603050405020304" charset="0"/>
              </a:rPr>
              <a:t>185</a:t>
            </a:r>
            <a:endParaRPr lang="en-US" altLang="zh-CN" sz="2800" b="1" i="0" dirty="0">
              <a:solidFill>
                <a:srgbClr val="FF0000"/>
              </a:solidFill>
              <a:effectLst/>
              <a:latin typeface="Arial" panose="020B0604020202020204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00794" y="4272695"/>
            <a:ext cx="57785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i="0" dirty="0">
                <a:solidFill>
                  <a:srgbClr val="FF0000"/>
                </a:solidFill>
                <a:effectLst/>
                <a:latin typeface="Arial" panose="020B0604020202020204"/>
                <a:ea typeface="黑体" panose="02010609060101010101" charset="-122"/>
                <a:cs typeface="Times New Roman" panose="02020603050405020304" charset="0"/>
              </a:rPr>
              <a:t>12</a:t>
            </a:r>
            <a:endParaRPr lang="en-US" altLang="zh-CN" sz="2800" b="1" i="0" dirty="0">
              <a:solidFill>
                <a:srgbClr val="FF0000"/>
              </a:solidFill>
              <a:effectLst/>
              <a:latin typeface="Arial" panose="020B0604020202020204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18" name="Rectangle 14"/>
          <p:cNvSpPr/>
          <p:nvPr/>
        </p:nvSpPr>
        <p:spPr>
          <a:xfrm>
            <a:off x="6135942" y="4685160"/>
            <a:ext cx="196151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i="0" dirty="0">
                <a:solidFill>
                  <a:srgbClr val="FF0000"/>
                </a:solidFill>
                <a:effectLst/>
                <a:latin typeface="Arial" panose="020B0604020202020204"/>
                <a:cs typeface="Times New Roman" panose="02020603050405020304" charset="0"/>
              </a:rPr>
              <a:t>millions</a:t>
            </a:r>
            <a:r>
              <a:rPr lang="zh-CN" altLang="en-US" sz="2800" b="1" i="0" dirty="0">
                <a:solidFill>
                  <a:srgbClr val="FF0000"/>
                </a:solidFill>
                <a:effectLst/>
                <a:latin typeface="Arial" panose="020B0604020202020204"/>
                <a:cs typeface="Times New Roman" panose="02020603050405020304" charset="0"/>
              </a:rPr>
              <a:t> </a:t>
            </a:r>
            <a:r>
              <a:rPr lang="en-US" altLang="zh-CN" sz="2800" b="1" i="0" dirty="0">
                <a:solidFill>
                  <a:srgbClr val="FF0000"/>
                </a:solidFill>
                <a:effectLst/>
                <a:latin typeface="Arial" panose="020B0604020202020204"/>
                <a:cs typeface="Times New Roman" panose="02020603050405020304" charset="0"/>
              </a:rPr>
              <a:t>of</a:t>
            </a:r>
            <a:r>
              <a:rPr lang="zh-CN" altLang="en-US" sz="2800" b="1" i="0" dirty="0">
                <a:solidFill>
                  <a:srgbClr val="FF0000"/>
                </a:solidFill>
                <a:effectLst/>
                <a:latin typeface="Arial" panose="020B0604020202020204"/>
                <a:cs typeface="Times New Roman" panose="02020603050405020304" charset="0"/>
              </a:rPr>
              <a:t> </a:t>
            </a:r>
            <a:endParaRPr lang="zh-CN" altLang="en-US" sz="2800" b="1" i="0" dirty="0">
              <a:solidFill>
                <a:srgbClr val="FF0000"/>
              </a:solidFill>
              <a:effectLst/>
              <a:latin typeface="Arial" panose="020B0604020202020204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 rot="20820000">
            <a:off x="4514215" y="3683635"/>
            <a:ext cx="5525770" cy="64516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0"/>
            <a:r>
              <a:rPr lang="en-US" sz="36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Batang" charset="0"/>
              </a:rPr>
              <a:t> a world</a:t>
            </a:r>
            <a:r>
              <a:rPr lang="en-US" sz="36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</a:t>
            </a:r>
            <a:r>
              <a:rPr lang="en-US" sz="36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Batang" charset="0"/>
              </a:rPr>
              <a:t>ide phenomenon</a:t>
            </a:r>
            <a:endParaRPr lang="en-US" altLang="en-US" sz="36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charset="0"/>
              <a:cs typeface="Batang" charset="0"/>
            </a:endParaRPr>
          </a:p>
        </p:txBody>
      </p:sp>
      <p:sp>
        <p:nvSpPr>
          <p:cNvPr id="24" name="Rectangle 2"/>
          <p:cNvSpPr txBox="1"/>
          <p:nvPr/>
        </p:nvSpPr>
        <p:spPr>
          <a:xfrm>
            <a:off x="3411220" y="5848350"/>
            <a:ext cx="8501380" cy="829945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Times New Roman" panose="02020603050405020304" charset="0"/>
                <a:cs typeface="Batang" charset="0"/>
                <a:sym typeface="Hoefler Text"/>
              </a:rPr>
              <a:t>Whitacre  formed the Virtual Youth Choir  for UNICEF. ________young people from_____countries sang “What If”. </a:t>
            </a:r>
            <a:endParaRPr lang="en-US" sz="2400" b="1">
              <a:solidFill>
                <a:schemeClr val="accent3">
                  <a:lumMod val="50000"/>
                </a:schemeClr>
              </a:solidFill>
              <a:latin typeface="Times New Roman" panose="02020603050405020304" charset="0"/>
              <a:cs typeface="Batang" charset="0"/>
              <a:sym typeface="Hoefler Text"/>
            </a:endParaRPr>
          </a:p>
        </p:txBody>
      </p:sp>
      <p:sp>
        <p:nvSpPr>
          <p:cNvPr id="27" name="Rectangle 27"/>
          <p:cNvSpPr/>
          <p:nvPr/>
        </p:nvSpPr>
        <p:spPr>
          <a:xfrm>
            <a:off x="3519170" y="6156325"/>
            <a:ext cx="124841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0" dirty="0">
                <a:solidFill>
                  <a:srgbClr val="FF0000"/>
                </a:solidFill>
                <a:effectLst/>
                <a:latin typeface="Arial" panose="020B0604020202020204"/>
                <a:cs typeface="Times New Roman" panose="02020603050405020304" charset="0"/>
              </a:rPr>
              <a:t>2,292</a:t>
            </a:r>
            <a:endParaRPr lang="en-US" altLang="zh-CN" sz="2800" b="1" i="0" dirty="0">
              <a:solidFill>
                <a:srgbClr val="FF0000"/>
              </a:solidFill>
              <a:effectLst/>
              <a:latin typeface="Arial" panose="020B0604020202020204"/>
              <a:cs typeface="Times New Roman" panose="02020603050405020304" charset="0"/>
            </a:endParaRPr>
          </a:p>
        </p:txBody>
      </p:sp>
      <p:sp>
        <p:nvSpPr>
          <p:cNvPr id="30" name="Rectangle 28"/>
          <p:cNvSpPr/>
          <p:nvPr/>
        </p:nvSpPr>
        <p:spPr>
          <a:xfrm>
            <a:off x="7221855" y="6134100"/>
            <a:ext cx="68897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0" dirty="0">
                <a:solidFill>
                  <a:srgbClr val="FF0000"/>
                </a:solidFill>
                <a:effectLst/>
                <a:latin typeface="Arial" panose="020B0604020202020204"/>
                <a:cs typeface="Times New Roman" panose="02020603050405020304" charset="0"/>
              </a:rPr>
              <a:t>80</a:t>
            </a:r>
            <a:endParaRPr lang="en-US" altLang="zh-CN" sz="2800" b="1" i="0" dirty="0">
              <a:solidFill>
                <a:srgbClr val="FF0000"/>
              </a:solidFill>
              <a:effectLst/>
              <a:latin typeface="Arial" panose="020B0604020202020204"/>
              <a:cs typeface="Times New Roman" panose="02020603050405020304" charset="0"/>
            </a:endParaRPr>
          </a:p>
        </p:txBody>
      </p:sp>
      <p:sp>
        <p:nvSpPr>
          <p:cNvPr id="31" name="虚尾箭头 30"/>
          <p:cNvSpPr/>
          <p:nvPr/>
        </p:nvSpPr>
        <p:spPr>
          <a:xfrm rot="5400000">
            <a:off x="6941820" y="5345430"/>
            <a:ext cx="670560" cy="33528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内容占位符 8" descr="水印"/>
          <p:cNvPicPr>
            <a:picLocks noChangeAspect="1"/>
          </p:cNvPicPr>
          <p:nvPr userDrawn="1"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37375" y="73660"/>
            <a:ext cx="5165090" cy="16713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0" grpId="0" animBg="1"/>
      <p:bldP spid="23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/>
      <p:bldP spid="21" grpId="0"/>
      <p:bldP spid="18" grpId="0"/>
      <p:bldP spid="19" grpId="0" animBg="1"/>
      <p:bldP spid="24" grpId="0" animBg="1"/>
      <p:bldP spid="27" grpId="0"/>
      <p:bldP spid="30" grpId="0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40970"/>
            <a:ext cx="12192000" cy="514985"/>
            <a:chOff x="0" y="0"/>
            <a:chExt cx="19200" cy="811"/>
          </a:xfrm>
        </p:grpSpPr>
        <p:sp>
          <p:nvSpPr>
            <p:cNvPr id="25" name="文本框 3"/>
            <p:cNvSpPr/>
            <p:nvPr/>
          </p:nvSpPr>
          <p:spPr>
            <a:xfrm>
              <a:off x="0" y="0"/>
              <a:ext cx="5372" cy="80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r>
                <a:rPr lang="en-US" altLang="zh-CN" sz="2400" b="1"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 </a:t>
              </a:r>
              <a:r>
                <a:rPr lang="en-US" altLang="zh-CN" sz="2400" b="1">
                  <a:solidFill>
                    <a:schemeClr val="tx1"/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What is a Virtual Choir? </a:t>
              </a:r>
              <a:endParaRPr lang="en-US" altLang="zh-CN" sz="2400" b="1">
                <a:solidFill>
                  <a:schemeClr val="tx1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26" name="文本框 3"/>
            <p:cNvSpPr/>
            <p:nvPr/>
          </p:nvSpPr>
          <p:spPr>
            <a:xfrm>
              <a:off x="5372" y="0"/>
              <a:ext cx="3718" cy="80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Who created it?</a:t>
              </a:r>
              <a:endPara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3" name="文本框 3"/>
            <p:cNvSpPr/>
            <p:nvPr/>
          </p:nvSpPr>
          <p:spPr>
            <a:xfrm>
              <a:off x="9090" y="1"/>
              <a:ext cx="4740" cy="8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400" b="1">
                  <a:solidFill>
                    <a:srgbClr val="FF0000"/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How was it created?</a:t>
              </a:r>
              <a:endParaRPr lang="en-US" altLang="zh-CN" sz="2400" b="1">
                <a:solidFill>
                  <a:srgbClr val="FF0000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5" name="文本框 3"/>
            <p:cNvSpPr/>
            <p:nvPr/>
          </p:nvSpPr>
          <p:spPr>
            <a:xfrm>
              <a:off x="13830" y="0"/>
              <a:ext cx="5370" cy="80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How did it affect us?</a:t>
              </a:r>
              <a:endPara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</p:grpSp>
      <p:cxnSp>
        <p:nvCxnSpPr>
          <p:cNvPr id="7" name="直接箭头连接符 6"/>
          <p:cNvCxnSpPr/>
          <p:nvPr/>
        </p:nvCxnSpPr>
        <p:spPr>
          <a:xfrm>
            <a:off x="-31115" y="786130"/>
            <a:ext cx="1221295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36438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57555"/>
            <a:ext cx="1195705" cy="119570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20370" y="929005"/>
            <a:ext cx="85026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000" b="1">
                <a:solidFill>
                  <a:srgbClr val="8FAAD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P3</a:t>
            </a:r>
            <a:endParaRPr lang="en-US" altLang="zh-CN" sz="4000" b="1">
              <a:solidFill>
                <a:srgbClr val="8FAAD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3025" y="5922645"/>
            <a:ext cx="12018010" cy="829945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Times New Roman" panose="02020603050405020304" charset="0"/>
                <a:cs typeface="Batang" charset="0"/>
                <a:sym typeface="+mn-ea"/>
              </a:rPr>
              <a:t>It is vey important to use data as supporting evidence when organizing an article , as it is more convincing compared to a general introduction or argument.</a:t>
            </a:r>
            <a:endParaRPr lang="en-US" sz="2400" b="1">
              <a:solidFill>
                <a:schemeClr val="accent3">
                  <a:lumMod val="50000"/>
                </a:schemeClr>
              </a:solidFill>
              <a:latin typeface="Times New Roman" panose="02020603050405020304" charset="0"/>
              <a:cs typeface="Batang" charset="0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2939" y="5410475"/>
            <a:ext cx="11373369" cy="4298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200" b="1">
                <a:solidFill>
                  <a:schemeClr val="tx1"/>
                </a:solidFill>
                <a:sym typeface="+mn-ea"/>
              </a:rPr>
              <a:t>2. Why does the author use those numbers?</a:t>
            </a:r>
            <a:endParaRPr lang="en-US" altLang="zh-CN" sz="32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3025" y="2035175"/>
            <a:ext cx="12017375" cy="13468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In 2009，Whitacre received a video of a girl who was singing one of his works.Inspired, he asked his fans to make videos, which he then joined together into one performance. 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80415" y="929005"/>
            <a:ext cx="11310620" cy="8858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200" b="1">
                <a:solidFill>
                  <a:schemeClr val="tx1"/>
                </a:solidFill>
                <a:sym typeface="+mn-ea"/>
              </a:rPr>
              <a:t>1. What makes it possible for the Virtual Choir to come into being?</a:t>
            </a:r>
            <a:endParaRPr lang="en-US" altLang="zh-CN" sz="32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文本框 3"/>
          <p:cNvSpPr/>
          <p:nvPr/>
        </p:nvSpPr>
        <p:spPr>
          <a:xfrm>
            <a:off x="7567295" y="3522345"/>
            <a:ext cx="4157980" cy="51018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The  support from his fans</a:t>
            </a:r>
            <a:endParaRPr lang="en-US" altLang="zh-CN" sz="2400" b="1">
              <a:solidFill>
                <a:schemeClr val="bg1"/>
              </a:solidFill>
              <a:latin typeface="Cambria Math" panose="02040503050406030204" charset="0"/>
              <a:ea typeface="微软雅黑" panose="020B0503020204020204" pitchFamily="34" charset="-122"/>
              <a:cs typeface="Cambria Math" panose="02040503050406030204" charset="0"/>
              <a:sym typeface="宋体" panose="02010600030101010101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208020" y="2498725"/>
            <a:ext cx="8395335" cy="12065"/>
          </a:xfrm>
          <a:prstGeom prst="line">
            <a:avLst/>
          </a:prstGeom>
          <a:ln w="63500">
            <a:solidFill>
              <a:srgbClr val="F39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0" y="2917190"/>
            <a:ext cx="3243580" cy="6350"/>
          </a:xfrm>
          <a:prstGeom prst="line">
            <a:avLst/>
          </a:prstGeom>
          <a:ln w="63500">
            <a:solidFill>
              <a:srgbClr val="F397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3"/>
          <p:cNvSpPr/>
          <p:nvPr/>
        </p:nvSpPr>
        <p:spPr>
          <a:xfrm>
            <a:off x="73025" y="3522345"/>
            <a:ext cx="5098415" cy="514225"/>
          </a:xfrm>
          <a:prstGeom prst="roundRect">
            <a:avLst>
              <a:gd name="adj" fmla="val 16667"/>
            </a:avLst>
          </a:prstGeom>
          <a:solidFill>
            <a:srgbClr val="F39712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The inspiration from music lover</a:t>
            </a:r>
            <a:endParaRPr lang="en-US" altLang="zh-CN" sz="2400" b="1">
              <a:solidFill>
                <a:schemeClr val="bg1"/>
              </a:solidFill>
              <a:latin typeface="Cambria Math" panose="02040503050406030204" charset="0"/>
              <a:ea typeface="微软雅黑" panose="020B0503020204020204" pitchFamily="34" charset="-122"/>
              <a:cs typeface="Cambria Math" panose="02040503050406030204" charset="0"/>
              <a:sym typeface="宋体" panose="02010600030101010101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3497580" y="2905125"/>
            <a:ext cx="8395335" cy="12065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0" y="3369945"/>
            <a:ext cx="6413500" cy="12065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73025" y="4150360"/>
            <a:ext cx="12016740" cy="77470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His first virtual choir, “Lux Aurumque”, had...Whitacre’s next effort was...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73025" y="4531360"/>
            <a:ext cx="3611245" cy="635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7835265" y="4537710"/>
            <a:ext cx="3611245" cy="635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3"/>
          <p:cNvSpPr/>
          <p:nvPr/>
        </p:nvSpPr>
        <p:spPr>
          <a:xfrm>
            <a:off x="6771005" y="4827270"/>
            <a:ext cx="5121910" cy="51408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b="1">
                <a:sym typeface="+mn-ea"/>
              </a:rPr>
              <a:t>Whitacre’s continuous efforts</a:t>
            </a:r>
            <a:endParaRPr lang="en-US" altLang="zh-CN" sz="2400" b="1">
              <a:solidFill>
                <a:schemeClr val="bg1"/>
              </a:solidFill>
              <a:latin typeface="Cambria Math" panose="02040503050406030204" charset="0"/>
              <a:ea typeface="微软雅黑" panose="020B0503020204020204" pitchFamily="34" charset="-122"/>
              <a:cs typeface="Cambria Math" panose="02040503050406030204" charset="0"/>
              <a:sym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2" grpId="0" animBg="1"/>
      <p:bldP spid="28" grpId="0" animBg="1"/>
      <p:bldP spid="2" grpId="0" animBg="1"/>
      <p:bldP spid="6" grpId="0" bldLvl="0" animBg="1"/>
      <p:bldP spid="42" grpId="0" bldLvl="0" animBg="1"/>
      <p:bldP spid="13" grpId="0" animBg="1"/>
      <p:bldP spid="1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6438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000000">
            <a:off x="321310" y="261620"/>
            <a:ext cx="1045210" cy="104521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151765"/>
            <a:ext cx="12192000" cy="514985"/>
            <a:chOff x="0" y="0"/>
            <a:chExt cx="19200" cy="811"/>
          </a:xfrm>
        </p:grpSpPr>
        <p:sp>
          <p:nvSpPr>
            <p:cNvPr id="25" name="文本框 3"/>
            <p:cNvSpPr/>
            <p:nvPr/>
          </p:nvSpPr>
          <p:spPr>
            <a:xfrm>
              <a:off x="0" y="0"/>
              <a:ext cx="5372" cy="80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r>
                <a:rPr lang="en-US" altLang="zh-CN" sz="2400" b="1"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 </a:t>
              </a:r>
              <a:r>
                <a:rPr lang="en-US" altLang="zh-CN" sz="2400" b="1">
                  <a:solidFill>
                    <a:schemeClr val="tx1"/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What is a Virtual Choir? </a:t>
              </a:r>
              <a:endParaRPr lang="en-US" altLang="zh-CN" sz="2400" b="1">
                <a:solidFill>
                  <a:schemeClr val="tx1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26" name="文本框 3"/>
            <p:cNvSpPr/>
            <p:nvPr/>
          </p:nvSpPr>
          <p:spPr>
            <a:xfrm>
              <a:off x="5372" y="0"/>
              <a:ext cx="3718" cy="80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Who created it?</a:t>
              </a:r>
              <a:endPara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2" name="文本框 3"/>
            <p:cNvSpPr/>
            <p:nvPr/>
          </p:nvSpPr>
          <p:spPr>
            <a:xfrm>
              <a:off x="9090" y="1"/>
              <a:ext cx="4740" cy="8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400" b="1">
                  <a:solidFill>
                    <a:schemeClr val="tx1"/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How was it created?</a:t>
              </a:r>
              <a:endParaRPr lang="en-US" altLang="zh-CN" sz="2400" b="1">
                <a:solidFill>
                  <a:schemeClr val="tx1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5" name="文本框 3"/>
            <p:cNvSpPr/>
            <p:nvPr/>
          </p:nvSpPr>
          <p:spPr>
            <a:xfrm>
              <a:off x="13830" y="0"/>
              <a:ext cx="5370" cy="80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How did it affect us?</a:t>
              </a:r>
              <a:endPara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</p:grpSp>
      <p:cxnSp>
        <p:nvCxnSpPr>
          <p:cNvPr id="7" name="直接箭头连接符 6"/>
          <p:cNvCxnSpPr/>
          <p:nvPr/>
        </p:nvCxnSpPr>
        <p:spPr>
          <a:xfrm>
            <a:off x="-31115" y="786130"/>
            <a:ext cx="1221295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36438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" y="788670"/>
            <a:ext cx="1195705" cy="119570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34010" y="946785"/>
            <a:ext cx="85026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000" b="1">
                <a:solidFill>
                  <a:srgbClr val="8FAAD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P4</a:t>
            </a:r>
            <a:endParaRPr lang="en-US" altLang="zh-CN" sz="4000" b="1">
              <a:solidFill>
                <a:srgbClr val="8FAAD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460500" y="818515"/>
            <a:ext cx="1041781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0"/>
            <a:r>
              <a:rPr lang="en-US" sz="3600" b="1">
                <a:solidFill>
                  <a:srgbClr val="000000"/>
                </a:solidFill>
                <a:latin typeface="Times New Roman" panose="02020603050405020304" charset="0"/>
                <a:cs typeface="Batang" charset="0"/>
              </a:rPr>
              <a:t>The virt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u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charset="0"/>
                <a:cs typeface="Batang" charset="0"/>
              </a:rPr>
              <a:t>al choi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r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charset="0"/>
                <a:cs typeface="Batang" charset="0"/>
              </a:rPr>
              <a:t> is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charset="0"/>
                <a:cs typeface="Batang" charset="0"/>
              </a:rPr>
              <a:t>a wonderful way f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or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charset="0"/>
                <a:cs typeface="Batang" charset="0"/>
              </a:rPr>
              <a:t> people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charset="0"/>
                <a:cs typeface="Batang" charset="0"/>
              </a:rPr>
              <a:t>around the world to sing with one voice and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charset="0"/>
                <a:cs typeface="Batang" charset="0"/>
              </a:rPr>
              <a:t>thus make t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charset="0"/>
                <a:cs typeface="Batang" charset="0"/>
              </a:rPr>
              <a:t>e world a better place.</a:t>
            </a:r>
            <a:endParaRPr lang="en-US" altLang="en-US" sz="3600" b="1">
              <a:solidFill>
                <a:srgbClr val="000000"/>
              </a:solidFill>
              <a:latin typeface="Times New Roman" panose="02020603050405020304" charset="0"/>
              <a:cs typeface="Batang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5348605" y="903605"/>
            <a:ext cx="3368040" cy="5829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4652645" y="1984375"/>
            <a:ext cx="2729230" cy="5829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08355" y="3472180"/>
            <a:ext cx="9448800" cy="64516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en-US" sz="36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Batang" charset="0"/>
                <a:sym typeface="Hoefler Text"/>
              </a:rPr>
              <a:t>The writer feels positive about the virtual choir.</a:t>
            </a:r>
            <a:endParaRPr lang="en-US" sz="36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charset="0"/>
              <a:cs typeface="Batang" charset="0"/>
              <a:sym typeface="Hoefler Tex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2240" y="2671445"/>
            <a:ext cx="12063095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defTabSz="412750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Pct val="50000"/>
              <a:defRPr/>
            </a:pPr>
            <a:r>
              <a:rPr lang="en-US" altLang="zh-CN" sz="3600" b="1" kern="0" noProof="0" dirty="0">
                <a:latin typeface="+mj-lt"/>
                <a:cs typeface="Times New Roman" panose="02020603050405020304" charset="0"/>
                <a:sym typeface="Hoefler Text"/>
              </a:rPr>
              <a:t>Q1:</a:t>
            </a:r>
            <a:r>
              <a:rPr lang="en-US" altLang="zh-CN" sz="3200" b="1" kern="0" noProof="0" dirty="0">
                <a:latin typeface="+mj-lt"/>
                <a:cs typeface="Times New Roman" panose="02020603050405020304" charset="0"/>
                <a:sym typeface="Hoefler Text"/>
              </a:rPr>
              <a:t>What’s the writer’s attitude towards the virtual</a:t>
            </a:r>
            <a:r>
              <a:rPr lang="zh-CN" altLang="en-US" sz="3200" b="1" kern="0" noProof="0" dirty="0">
                <a:latin typeface="+mj-lt"/>
                <a:cs typeface="Times New Roman" panose="02020603050405020304" charset="0"/>
                <a:sym typeface="Hoefler Text"/>
              </a:rPr>
              <a:t> </a:t>
            </a:r>
            <a:r>
              <a:rPr lang="en-US" altLang="zh-CN" sz="3200" b="1" kern="0" noProof="0" dirty="0">
                <a:latin typeface="+mj-lt"/>
                <a:cs typeface="Times New Roman" panose="02020603050405020304" charset="0"/>
                <a:sym typeface="Hoefler Text"/>
              </a:rPr>
              <a:t>choir? </a:t>
            </a:r>
            <a:endParaRPr lang="en-US" altLang="zh-CN" sz="3200" b="1" kern="0" noProof="0" dirty="0">
              <a:latin typeface="+mj-lt"/>
              <a:cs typeface="Times New Roman" panose="02020603050405020304" charset="0"/>
              <a:sym typeface="Hoefler Tex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28905" y="4203700"/>
            <a:ext cx="12063095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defTabSz="412750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Pct val="50000"/>
              <a:defRPr/>
            </a:pPr>
            <a:r>
              <a:rPr lang="en-US" altLang="zh-CN" sz="3600" b="1" kern="0" noProof="0" dirty="0">
                <a:latin typeface="+mj-lt"/>
                <a:cs typeface="Times New Roman" panose="02020603050405020304" charset="0"/>
                <a:sym typeface="Hoefler Text"/>
              </a:rPr>
              <a:t>Q2: </a:t>
            </a:r>
            <a:r>
              <a:rPr lang="en-US" altLang="zh-CN" sz="2800" b="1" kern="0" noProof="0" dirty="0">
                <a:latin typeface="+mj-lt"/>
                <a:cs typeface="Times New Roman" panose="02020603050405020304" charset="0"/>
                <a:sym typeface="Hoefler Text"/>
              </a:rPr>
              <a:t>Is there any other evidence from the text to support this idea? </a:t>
            </a:r>
            <a:endParaRPr lang="en-US" altLang="zh-CN" sz="2800" b="1" kern="0" noProof="0" dirty="0">
              <a:latin typeface="+mj-lt"/>
              <a:cs typeface="Times New Roman" panose="02020603050405020304" charset="0"/>
              <a:sym typeface="Hoefler Tex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97560" y="4904105"/>
            <a:ext cx="10948035" cy="8299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ClrTx/>
              <a:buSzTx/>
              <a:buFontTx/>
            </a:pPr>
            <a:r>
              <a:rPr lang="en-US" sz="2400" b="1">
                <a:solidFill>
                  <a:srgbClr val="000000"/>
                </a:solidFill>
                <a:latin typeface="Times New Roman" panose="02020603050405020304" charset="0"/>
                <a:cs typeface="Batang" charset="0"/>
                <a:sym typeface="+mn-ea"/>
              </a:rPr>
              <a:t> As one virtual choir member said, “Music helps me to ... forget my problems. With music, I become someone else.”</a:t>
            </a:r>
            <a:endParaRPr lang="en-US" sz="2400" b="1">
              <a:solidFill>
                <a:srgbClr val="000000"/>
              </a:solidFill>
              <a:latin typeface="Times New Roman" panose="02020603050405020304" charset="0"/>
              <a:cs typeface="Batang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 rot="20640000">
            <a:off x="10290810" y="5149215"/>
            <a:ext cx="1859280" cy="58356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Batang" charset="0"/>
                <a:sym typeface="Hoefler Text"/>
              </a:rPr>
              <a:t>Example</a:t>
            </a:r>
            <a:endParaRPr lang="en-US" sz="32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charset="0"/>
              <a:cs typeface="Batang" charset="0"/>
              <a:sym typeface="Hoefler Tex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97560" y="6003925"/>
            <a:ext cx="10948035" cy="8299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sz="2400" b="1">
                <a:solidFill>
                  <a:srgbClr val="000000"/>
                </a:solidFill>
                <a:latin typeface="Times New Roman" panose="02020603050405020304" charset="0"/>
                <a:cs typeface="Batang" charset="0"/>
                <a:sym typeface="+mn-ea"/>
              </a:rPr>
              <a:t>…had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cs typeface="Batang" charset="0"/>
                <a:sym typeface="+mn-ea"/>
              </a:rPr>
              <a:t>185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charset="0"/>
                <a:cs typeface="Batang" charset="0"/>
                <a:sym typeface="+mn-ea"/>
              </a:rPr>
              <a:t> singers from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cs typeface="Batang" charset="0"/>
                <a:sym typeface="+mn-ea"/>
              </a:rPr>
              <a:t>12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charset="0"/>
                <a:cs typeface="Batang" charset="0"/>
                <a:sym typeface="+mn-ea"/>
              </a:rPr>
              <a:t> different countries…Altogether,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cs typeface="Batang" charset="0"/>
                <a:sym typeface="+mn-ea"/>
              </a:rPr>
              <a:t>2,292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charset="0"/>
                <a:cs typeface="Batang" charset="0"/>
                <a:sym typeface="+mn-ea"/>
              </a:rPr>
              <a:t> young people from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cs typeface="Batang" charset="0"/>
                <a:sym typeface="+mn-ea"/>
              </a:rPr>
              <a:t>80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charset="0"/>
                <a:cs typeface="Batang" charset="0"/>
                <a:sym typeface="+mn-ea"/>
              </a:rPr>
              <a:t> countries …</a:t>
            </a:r>
            <a:endParaRPr lang="en-US" sz="2400" b="1">
              <a:solidFill>
                <a:srgbClr val="000000"/>
              </a:solidFill>
              <a:latin typeface="Times New Roman" panose="02020603050405020304" charset="0"/>
              <a:cs typeface="Batang" charset="0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 rot="20640000">
            <a:off x="10290810" y="6127115"/>
            <a:ext cx="1859280" cy="58356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Batang" charset="0"/>
                <a:sym typeface="Hoefler Text"/>
              </a:rPr>
              <a:t>Numbers</a:t>
            </a:r>
            <a:endParaRPr lang="en-US" sz="32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charset="0"/>
              <a:cs typeface="Batang" charset="0"/>
              <a:sym typeface="Hoefler Text"/>
            </a:endParaRPr>
          </a:p>
        </p:txBody>
      </p:sp>
      <p:sp>
        <p:nvSpPr>
          <p:cNvPr id="32" name="文本框 31"/>
          <p:cNvSpPr txBox="1"/>
          <p:nvPr/>
        </p:nvSpPr>
        <p:spPr>
          <a:xfrm rot="20640000">
            <a:off x="9904730" y="1952625"/>
            <a:ext cx="2250440" cy="58356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Batang" charset="0"/>
                <a:sym typeface="Hoefler Text"/>
              </a:rPr>
              <a:t>Conclusion</a:t>
            </a:r>
            <a:endParaRPr lang="en-US" sz="32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charset="0"/>
              <a:cs typeface="Batang" charset="0"/>
              <a:sym typeface="Hoefler Text"/>
            </a:endParaRPr>
          </a:p>
        </p:txBody>
      </p:sp>
      <p:pic>
        <p:nvPicPr>
          <p:cNvPr id="9" name="内容占位符 8" descr="水印"/>
          <p:cNvPicPr>
            <a:picLocks noChangeAspect="1"/>
          </p:cNvPicPr>
          <p:nvPr userDrawn="1"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937375" y="73660"/>
            <a:ext cx="5165090" cy="16713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6" grpId="0" animBg="1"/>
      <p:bldP spid="17" grpId="0" animBg="1"/>
      <p:bldP spid="18" grpId="0" animBg="1"/>
      <p:bldP spid="22" grpId="0"/>
      <p:bldP spid="23" grpId="0"/>
      <p:bldP spid="24" grpId="0" animBg="1"/>
      <p:bldP spid="27" grpId="0" animBg="1"/>
      <p:bldP spid="30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6438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000000">
            <a:off x="321310" y="261620"/>
            <a:ext cx="1045210" cy="104521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7155" y="880110"/>
            <a:ext cx="12192000" cy="525780"/>
            <a:chOff x="0" y="-17"/>
            <a:chExt cx="19200" cy="828"/>
          </a:xfrm>
        </p:grpSpPr>
        <p:sp>
          <p:nvSpPr>
            <p:cNvPr id="25" name="文本框 3"/>
            <p:cNvSpPr/>
            <p:nvPr/>
          </p:nvSpPr>
          <p:spPr>
            <a:xfrm>
              <a:off x="0" y="-17"/>
              <a:ext cx="5372" cy="80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r>
                <a:rPr lang="en-US" altLang="zh-CN" sz="2400" b="1">
                  <a:solidFill>
                    <a:schemeClr val="tx1"/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 What is a Virtual Choir? </a:t>
              </a:r>
              <a:endParaRPr lang="en-US" altLang="zh-CN" sz="2400" b="1">
                <a:solidFill>
                  <a:schemeClr val="tx1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26" name="文本框 3"/>
            <p:cNvSpPr/>
            <p:nvPr/>
          </p:nvSpPr>
          <p:spPr>
            <a:xfrm>
              <a:off x="5372" y="-17"/>
              <a:ext cx="3718" cy="80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400" b="1">
                  <a:solidFill>
                    <a:schemeClr val="tx1"/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Who created it?</a:t>
              </a:r>
              <a:endParaRPr lang="en-US" altLang="zh-CN" sz="2400" b="1">
                <a:solidFill>
                  <a:schemeClr val="tx1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2" name="文本框 3"/>
            <p:cNvSpPr/>
            <p:nvPr/>
          </p:nvSpPr>
          <p:spPr>
            <a:xfrm>
              <a:off x="9090" y="1"/>
              <a:ext cx="4740" cy="8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400" b="1">
                  <a:solidFill>
                    <a:schemeClr val="tx1"/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How was it created?</a:t>
              </a:r>
              <a:endParaRPr lang="en-US" altLang="zh-CN" sz="2400" b="1">
                <a:solidFill>
                  <a:schemeClr val="tx1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  <p:sp>
          <p:nvSpPr>
            <p:cNvPr id="5" name="文本框 3"/>
            <p:cNvSpPr/>
            <p:nvPr/>
          </p:nvSpPr>
          <p:spPr>
            <a:xfrm>
              <a:off x="13830" y="0"/>
              <a:ext cx="5370" cy="80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  <a:sym typeface="宋体" panose="02010600030101010101" pitchFamily="2" charset="-122"/>
                </a:rPr>
                <a:t>How did it affect us?</a:t>
              </a:r>
              <a:endPara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endParaRPr>
            </a:p>
          </p:txBody>
        </p:sp>
      </p:grpSp>
      <p:cxnSp>
        <p:nvCxnSpPr>
          <p:cNvPr id="7" name="直接箭头连接符 6"/>
          <p:cNvCxnSpPr/>
          <p:nvPr/>
        </p:nvCxnSpPr>
        <p:spPr>
          <a:xfrm>
            <a:off x="97155" y="1500505"/>
            <a:ext cx="1221295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1569720" y="0"/>
            <a:ext cx="6292850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800" b="1" u="sng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charset="0"/>
                <a:ea typeface="等线" panose="02010600030101010101" pitchFamily="2" charset="-122"/>
                <a:sym typeface="Arial" panose="020B0604020202020204"/>
              </a:rPr>
              <a:t>Summarize</a:t>
            </a:r>
            <a:r>
              <a:rPr kumimoji="0" lang="en-US" altLang="zh-CN" sz="4800" b="1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charset="0"/>
                <a:ea typeface="等线" panose="02010600030101010101" pitchFamily="2" charset="-122"/>
                <a:sym typeface="Arial" panose="020B0604020202020204"/>
              </a:rPr>
              <a:t> &amp; reflect  </a:t>
            </a:r>
            <a:endParaRPr kumimoji="0" lang="en-US" altLang="zh-CN" sz="48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charset="0"/>
              <a:ea typeface="等线" panose="02010600030101010101" pitchFamily="2" charset="-122"/>
              <a:sym typeface="Arial" panose="020B0604020202020204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6250" y="1675765"/>
            <a:ext cx="250253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solidFill>
                  <a:srgbClr val="7030A0"/>
                </a:solidFill>
                <a:uFillTx/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  <a:sym typeface="+mn-ea"/>
              </a:rPr>
              <a:t>The definition</a:t>
            </a:r>
            <a:endParaRPr lang="en-US" altLang="zh-CN" sz="2400" b="1">
              <a:solidFill>
                <a:srgbClr val="7030A0"/>
              </a:solidFill>
              <a:uFillTx/>
              <a:latin typeface="Arial Black" panose="020B0A04020102020204" charset="0"/>
              <a:ea typeface="微软雅黑" panose="020B0503020204020204" pitchFamily="34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621405" y="1675765"/>
            <a:ext cx="219011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solidFill>
                  <a:srgbClr val="7030A0"/>
                </a:solidFill>
                <a:uFillTx/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  <a:sym typeface="+mn-ea"/>
              </a:rPr>
              <a:t>The founder</a:t>
            </a:r>
            <a:endParaRPr lang="en-US" altLang="zh-CN" sz="2400" b="1">
              <a:solidFill>
                <a:srgbClr val="7030A0"/>
              </a:solidFill>
              <a:uFillTx/>
              <a:latin typeface="Arial Black" panose="020B0A04020102020204" charset="0"/>
              <a:ea typeface="微软雅黑" panose="020B0503020204020204" pitchFamily="34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217920" y="1686560"/>
            <a:ext cx="231330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solidFill>
                  <a:srgbClr val="7030A0"/>
                </a:solidFill>
                <a:uFillTx/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  <a:sym typeface="+mn-ea"/>
              </a:rPr>
              <a:t>The creation</a:t>
            </a:r>
            <a:endParaRPr lang="en-US" altLang="zh-CN" sz="2400" b="1">
              <a:solidFill>
                <a:srgbClr val="7030A0"/>
              </a:solidFill>
              <a:uFillTx/>
              <a:latin typeface="Arial Black" panose="020B0A04020102020204" charset="0"/>
              <a:ea typeface="微软雅黑" panose="020B0503020204020204" pitchFamily="34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235440" y="1697355"/>
            <a:ext cx="2468245" cy="460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solidFill>
                  <a:srgbClr val="7030A0"/>
                </a:solidFill>
                <a:uFillTx/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  <a:sym typeface="+mn-ea"/>
              </a:rPr>
              <a:t>The influence</a:t>
            </a:r>
            <a:endParaRPr lang="en-US" altLang="zh-CN" sz="2400" b="1">
              <a:solidFill>
                <a:srgbClr val="7030A0"/>
              </a:solidFill>
              <a:uFillTx/>
              <a:latin typeface="Arial Black" panose="020B0A04020102020204" charset="0"/>
              <a:ea typeface="微软雅黑" panose="020B0503020204020204" pitchFamily="34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9540" y="2258695"/>
            <a:ext cx="11976100" cy="1076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  <a:effectLst>
            <a:outerShdw blurRad="63500" sx="34000" sy="34000" algn="ctr" rotWithShape="0">
              <a:prstClr val="black">
                <a:alpha val="95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From your perspective, what makes Eric Whitacre successful in creating the virtual choir?</a:t>
            </a:r>
            <a:endParaRPr lang="en-US" altLang="zh-CN" sz="3200">
              <a:latin typeface="Arial Black" panose="020B0A04020102020204" charset="0"/>
              <a:cs typeface="Arial Black" panose="020B0A04020102020204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343400" y="3796030"/>
            <a:ext cx="3118485" cy="3082925"/>
            <a:chOff x="6840" y="5978"/>
            <a:chExt cx="4911" cy="4855"/>
          </a:xfrm>
        </p:grpSpPr>
        <p:sp>
          <p:nvSpPr>
            <p:cNvPr id="13" name="泪滴形 12"/>
            <p:cNvSpPr/>
            <p:nvPr>
              <p:custDataLst>
                <p:tags r:id="rId2"/>
              </p:custDataLst>
            </p:nvPr>
          </p:nvSpPr>
          <p:spPr>
            <a:xfrm rot="5400000">
              <a:off x="6848" y="5981"/>
              <a:ext cx="2105" cy="2121"/>
            </a:xfrm>
            <a:prstGeom prst="teardrop">
              <a:avLst/>
            </a:prstGeom>
            <a:solidFill>
              <a:srgbClr val="297FB8"/>
            </a:solidFill>
            <a:ln>
              <a:noFill/>
            </a:ln>
          </p:spPr>
          <p:style>
            <a:lnRef idx="2">
              <a:srgbClr val="297FB8">
                <a:shade val="50000"/>
              </a:srgbClr>
            </a:lnRef>
            <a:fillRef idx="1">
              <a:srgbClr val="297FB8"/>
            </a:fillRef>
            <a:effectRef idx="0">
              <a:srgbClr val="297FB8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7307" y="6315"/>
              <a:ext cx="1339" cy="133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altLang="zh-CN" sz="7200" dirty="0" smtClean="0">
                  <a:solidFill>
                    <a:sysClr val="window" lastClr="FFFFFF"/>
                  </a:solidFill>
                </a:rPr>
                <a:t>A</a:t>
              </a:r>
              <a:endParaRPr lang="zh-CN" altLang="en-US" sz="720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17" name="泪滴形 16"/>
            <p:cNvSpPr/>
            <p:nvPr>
              <p:custDataLst>
                <p:tags r:id="rId4"/>
              </p:custDataLst>
            </p:nvPr>
          </p:nvSpPr>
          <p:spPr>
            <a:xfrm>
              <a:off x="6844" y="8729"/>
              <a:ext cx="2121" cy="2105"/>
            </a:xfrm>
            <a:prstGeom prst="teardrop">
              <a:avLst/>
            </a:prstGeom>
            <a:solidFill>
              <a:srgbClr val="F39712"/>
            </a:solidFill>
            <a:ln>
              <a:noFill/>
            </a:ln>
          </p:spPr>
          <p:style>
            <a:lnRef idx="2">
              <a:srgbClr val="297FB8">
                <a:shade val="50000"/>
              </a:srgbClr>
            </a:lnRef>
            <a:fillRef idx="1">
              <a:srgbClr val="297FB8"/>
            </a:fillRef>
            <a:effectRef idx="0">
              <a:srgbClr val="297FB8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泪滴形 17"/>
            <p:cNvSpPr/>
            <p:nvPr>
              <p:custDataLst>
                <p:tags r:id="rId5"/>
              </p:custDataLst>
            </p:nvPr>
          </p:nvSpPr>
          <p:spPr>
            <a:xfrm rot="16200000">
              <a:off x="9634" y="8716"/>
              <a:ext cx="2105" cy="2121"/>
            </a:xfrm>
            <a:prstGeom prst="teardrop">
              <a:avLst/>
            </a:prstGeom>
            <a:solidFill>
              <a:srgbClr val="C1392B"/>
            </a:solidFill>
            <a:ln>
              <a:noFill/>
            </a:ln>
          </p:spPr>
          <p:style>
            <a:lnRef idx="2">
              <a:srgbClr val="297FB8">
                <a:shade val="50000"/>
              </a:srgbClr>
            </a:lnRef>
            <a:fillRef idx="1">
              <a:srgbClr val="297FB8"/>
            </a:fillRef>
            <a:effectRef idx="0">
              <a:srgbClr val="297FB8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泪滴形 18"/>
            <p:cNvSpPr/>
            <p:nvPr>
              <p:custDataLst>
                <p:tags r:id="rId6"/>
              </p:custDataLst>
            </p:nvPr>
          </p:nvSpPr>
          <p:spPr>
            <a:xfrm rot="10800000">
              <a:off x="9631" y="5978"/>
              <a:ext cx="2121" cy="2105"/>
            </a:xfrm>
            <a:prstGeom prst="teardrop">
              <a:avLst/>
            </a:prstGeom>
            <a:solidFill>
              <a:srgbClr val="94B74F"/>
            </a:solidFill>
            <a:ln>
              <a:noFill/>
            </a:ln>
          </p:spPr>
          <p:style>
            <a:lnRef idx="2">
              <a:srgbClr val="297FB8">
                <a:shade val="50000"/>
              </a:srgbClr>
            </a:lnRef>
            <a:fillRef idx="1">
              <a:srgbClr val="297FB8"/>
            </a:fillRef>
            <a:effectRef idx="0">
              <a:srgbClr val="297FB8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文本框 19"/>
            <p:cNvSpPr txBox="1"/>
            <p:nvPr>
              <p:custDataLst>
                <p:tags r:id="rId7"/>
              </p:custDataLst>
            </p:nvPr>
          </p:nvSpPr>
          <p:spPr>
            <a:xfrm>
              <a:off x="10098" y="6287"/>
              <a:ext cx="1339" cy="133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altLang="zh-CN" sz="7200" dirty="0" smtClean="0">
                  <a:solidFill>
                    <a:sysClr val="window" lastClr="FFFFFF"/>
                  </a:solidFill>
                </a:rPr>
                <a:t>B</a:t>
              </a:r>
              <a:endParaRPr lang="zh-CN" altLang="en-US" sz="720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8"/>
              </p:custDataLst>
            </p:nvPr>
          </p:nvSpPr>
          <p:spPr>
            <a:xfrm>
              <a:off x="7312" y="9038"/>
              <a:ext cx="1339" cy="133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altLang="zh-CN" sz="7200" dirty="0" smtClean="0">
                  <a:solidFill>
                    <a:sysClr val="window" lastClr="FFFFFF"/>
                  </a:solidFill>
                </a:rPr>
                <a:t>C</a:t>
              </a:r>
              <a:endParaRPr lang="zh-CN" altLang="en-US" sz="720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9"/>
              </p:custDataLst>
            </p:nvPr>
          </p:nvSpPr>
          <p:spPr>
            <a:xfrm>
              <a:off x="10093" y="9033"/>
              <a:ext cx="1339" cy="133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altLang="zh-CN" sz="7200" dirty="0" smtClean="0">
                  <a:solidFill>
                    <a:sysClr val="window" lastClr="FFFFFF"/>
                  </a:solidFill>
                </a:rPr>
                <a:t>D</a:t>
              </a:r>
              <a:endParaRPr lang="zh-CN" altLang="en-US" sz="7200" dirty="0">
                <a:solidFill>
                  <a:sysClr val="window" lastClr="FFFFFF"/>
                </a:solidFill>
              </a:endParaRPr>
            </a:p>
          </p:txBody>
        </p:sp>
      </p:grpSp>
      <p:sp>
        <p:nvSpPr>
          <p:cNvPr id="40" name="文本框 3"/>
          <p:cNvSpPr/>
          <p:nvPr/>
        </p:nvSpPr>
        <p:spPr>
          <a:xfrm>
            <a:off x="152400" y="3488690"/>
            <a:ext cx="4017010" cy="1042929"/>
          </a:xfrm>
          <a:prstGeom prst="roundRect">
            <a:avLst>
              <a:gd name="adj" fmla="val 16667"/>
            </a:avLst>
          </a:prstGeom>
          <a:solidFill>
            <a:srgbClr val="297EB8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The development of the Internet &amp; technology</a:t>
            </a:r>
            <a:endParaRPr lang="en-US" altLang="zh-CN" sz="2800" b="1">
              <a:solidFill>
                <a:schemeClr val="bg1"/>
              </a:solidFill>
              <a:latin typeface="Cambria Math" panose="02040503050406030204" charset="0"/>
              <a:ea typeface="微软雅黑" panose="020B0503020204020204" pitchFamily="34" charset="-122"/>
              <a:cs typeface="Cambria Math" panose="02040503050406030204" charset="0"/>
              <a:sym typeface="宋体" panose="02010600030101010101" pitchFamily="2" charset="-122"/>
            </a:endParaRPr>
          </a:p>
        </p:txBody>
      </p:sp>
      <p:sp>
        <p:nvSpPr>
          <p:cNvPr id="41" name="文本框 3"/>
          <p:cNvSpPr/>
          <p:nvPr/>
        </p:nvSpPr>
        <p:spPr>
          <a:xfrm>
            <a:off x="7591425" y="3475355"/>
            <a:ext cx="4017010" cy="1056259"/>
          </a:xfrm>
          <a:prstGeom prst="roundRect">
            <a:avLst>
              <a:gd name="adj" fmla="val 16667"/>
            </a:avLst>
          </a:prstGeom>
          <a:solidFill>
            <a:srgbClr val="94B74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His enthusiasm &amp; capability for music</a:t>
            </a:r>
            <a:endParaRPr lang="en-US" altLang="zh-CN" sz="2800" b="1">
              <a:solidFill>
                <a:schemeClr val="bg1"/>
              </a:solidFill>
              <a:latin typeface="Cambria Math" panose="02040503050406030204" charset="0"/>
              <a:ea typeface="微软雅黑" panose="020B0503020204020204" pitchFamily="34" charset="-122"/>
              <a:cs typeface="Cambria Math" panose="02040503050406030204" charset="0"/>
              <a:sym typeface="宋体" panose="02010600030101010101" pitchFamily="2" charset="-122"/>
            </a:endParaRPr>
          </a:p>
        </p:txBody>
      </p:sp>
      <p:sp>
        <p:nvSpPr>
          <p:cNvPr id="42" name="文本框 3"/>
          <p:cNvSpPr/>
          <p:nvPr/>
        </p:nvSpPr>
        <p:spPr>
          <a:xfrm>
            <a:off x="81915" y="5542915"/>
            <a:ext cx="4157980" cy="979651"/>
          </a:xfrm>
          <a:prstGeom prst="roundRect">
            <a:avLst>
              <a:gd name="adj" fmla="val 16667"/>
            </a:avLst>
          </a:prstGeom>
          <a:solidFill>
            <a:srgbClr val="F39712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The inspiration &amp; support from music lovers</a:t>
            </a:r>
            <a:endParaRPr lang="en-US" altLang="zh-CN" sz="2400" b="1">
              <a:solidFill>
                <a:schemeClr val="bg1"/>
              </a:solidFill>
              <a:latin typeface="Cambria Math" panose="02040503050406030204" charset="0"/>
              <a:ea typeface="微软雅黑" panose="020B0503020204020204" pitchFamily="34" charset="-122"/>
              <a:cs typeface="Cambria Math" panose="02040503050406030204" charset="0"/>
              <a:sym typeface="宋体" panose="02010600030101010101" pitchFamily="2" charset="-122"/>
            </a:endParaRPr>
          </a:p>
        </p:txBody>
      </p:sp>
      <p:sp>
        <p:nvSpPr>
          <p:cNvPr id="44" name="文本框 3"/>
          <p:cNvSpPr/>
          <p:nvPr/>
        </p:nvSpPr>
        <p:spPr>
          <a:xfrm>
            <a:off x="7591425" y="5690235"/>
            <a:ext cx="4017010" cy="1056259"/>
          </a:xfrm>
          <a:prstGeom prst="roundRect">
            <a:avLst>
              <a:gd name="adj" fmla="val 16667"/>
            </a:avLst>
          </a:prstGeom>
          <a:solidFill>
            <a:srgbClr val="297EB8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Cambria Math" panose="02040503050406030204" charset="0"/>
                <a:ea typeface="微软雅黑" panose="020B0503020204020204" pitchFamily="34" charset="-122"/>
                <a:cs typeface="Cambria Math" panose="02040503050406030204" charset="0"/>
                <a:sym typeface="宋体" panose="02010600030101010101" pitchFamily="2" charset="-122"/>
              </a:rPr>
              <a:t>The desire &amp; love of music sharing</a:t>
            </a:r>
            <a:endParaRPr lang="en-US" altLang="zh-CN" sz="2800" b="1">
              <a:solidFill>
                <a:schemeClr val="bg1"/>
              </a:solidFill>
              <a:latin typeface="Cambria Math" panose="02040503050406030204" charset="0"/>
              <a:ea typeface="微软雅黑" panose="020B0503020204020204" pitchFamily="34" charset="-122"/>
              <a:cs typeface="Cambria Math" panose="02040503050406030204" charset="0"/>
              <a:sym typeface="宋体" panose="02010600030101010101" pitchFamily="2" charset="-122"/>
            </a:endParaRPr>
          </a:p>
        </p:txBody>
      </p:sp>
      <p:pic>
        <p:nvPicPr>
          <p:cNvPr id="9" name="内容占位符 8" descr="水印"/>
          <p:cNvPicPr>
            <a:picLocks noChangeAspect="1"/>
          </p:cNvPicPr>
          <p:nvPr userDrawn="1">
            <p:ph sz="quarter" idx="13"/>
          </p:nvPr>
        </p:nvPicPr>
        <p:blipFill>
          <a:blip r:embed="rId10"/>
          <a:stretch>
            <a:fillRect/>
          </a:stretch>
        </p:blipFill>
        <p:spPr>
          <a:xfrm>
            <a:off x="6937375" y="73660"/>
            <a:ext cx="5165090" cy="167132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 animBg="1"/>
      <p:bldP spid="30" grpId="0" animBg="1"/>
      <p:bldP spid="31" grpId="0" animBg="1"/>
      <p:bldP spid="6" grpId="0" animBg="1"/>
      <p:bldP spid="40" grpId="0" animBg="1"/>
      <p:bldP spid="41" grpId="0" animBg="1"/>
      <p:bldP spid="42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1076960" y="15875"/>
            <a:ext cx="9140825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charset="0"/>
                <a:ea typeface="等线" panose="02010600030101010101" pitchFamily="2" charset="-122"/>
                <a:sym typeface="Arial" panose="020B0604020202020204"/>
              </a:rPr>
              <a:t>Discuss &amp; share  </a:t>
            </a:r>
            <a:endParaRPr kumimoji="0" lang="en-US" altLang="zh-CN" sz="48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charset="0"/>
              <a:ea typeface="等线" panose="02010600030101010101" pitchFamily="2" charset="-122"/>
              <a:sym typeface="Arial" panose="020B0604020202020204"/>
            </a:endParaRPr>
          </a:p>
        </p:txBody>
      </p:sp>
      <p:pic>
        <p:nvPicPr>
          <p:cNvPr id="3" name="图片 2" descr="36438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000000">
            <a:off x="82550" y="-42545"/>
            <a:ext cx="1045210" cy="10452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2920" y="891540"/>
            <a:ext cx="11322685" cy="11988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393700" sx="99000" sy="99000" algn="ctr" rotWithShape="0">
              <a:schemeClr val="tx1">
                <a:alpha val="66000"/>
              </a:schemeClr>
            </a:outerShdw>
          </a:effectLst>
        </p:spPr>
        <p:txBody>
          <a:bodyPr wrap="square" rtlCol="0" anchor="t">
            <a:spAutoFit/>
          </a:bodyPr>
          <a:lstStyle/>
          <a:p>
            <a:pPr indent="0" fontAlgn="auto"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What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are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the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advantages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and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disadvantages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of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being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a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member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of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a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virtual choir?</a:t>
            </a:r>
            <a:endParaRPr lang="en-US" altLang="zh-CN" sz="3600" b="1" dirty="0">
              <a:solidFill>
                <a:schemeClr val="tx1"/>
              </a:solidFill>
              <a:effectLst/>
              <a:latin typeface="+mj-lt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03290" y="4535170"/>
            <a:ext cx="6031865" cy="1799590"/>
          </a:xfrm>
          <a:prstGeom prst="rect">
            <a:avLst/>
          </a:prstGeom>
          <a:solidFill>
            <a:srgbClr val="F99F7B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ts val="444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solidFill>
                  <a:schemeClr val="tx1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The Internet is so developed that it makes virtual life no different from reality.</a:t>
            </a:r>
            <a:endParaRPr lang="en-US" altLang="zh-CN" sz="3200" b="1" dirty="0">
              <a:solidFill>
                <a:schemeClr val="tx1"/>
              </a:solidFill>
              <a:effectLst/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8275" y="2289810"/>
            <a:ext cx="5838825" cy="2245360"/>
          </a:xfrm>
          <a:prstGeom prst="rect">
            <a:avLst/>
          </a:prstGeom>
          <a:solidFill>
            <a:srgbClr val="F5CA73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People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from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every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corner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of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the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world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can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upload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their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videos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onto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the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Internet,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which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is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like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a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wonderful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stage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where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people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come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together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to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sing.</a:t>
            </a:r>
            <a:endParaRPr lang="en-US" altLang="zh-CN" sz="2800" b="1" dirty="0">
              <a:effectLst/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03290" y="2289810"/>
            <a:ext cx="6031865" cy="2214880"/>
          </a:xfrm>
          <a:prstGeom prst="rect">
            <a:avLst/>
          </a:prstGeom>
          <a:solidFill>
            <a:srgbClr val="B9D533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indent="0" fontAlgn="auto">
              <a:lnSpc>
                <a:spcPts val="414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Different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people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sing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together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and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share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similar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interests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and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values,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which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makes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them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feel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like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a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family.</a:t>
            </a:r>
            <a:endParaRPr lang="en-US" altLang="zh-CN" sz="3200" b="1" dirty="0">
              <a:effectLst/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8275" y="4535170"/>
            <a:ext cx="5838825" cy="1814830"/>
          </a:xfrm>
          <a:prstGeom prst="rect">
            <a:avLst/>
          </a:prstGeom>
          <a:solidFill>
            <a:srgbClr val="ED9DBB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In the global community, people can exchange feelings and thoughts with each other like real life ommunication.</a:t>
            </a:r>
            <a:endParaRPr lang="en-US" altLang="zh-CN" sz="2800" b="1" dirty="0">
              <a:effectLst/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 rot="20640000">
            <a:off x="4018915" y="3988435"/>
            <a:ext cx="4255770" cy="92202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en-US" altLang="zh-CN" sz="5400" b="1" dirty="0">
                <a:solidFill>
                  <a:srgbClr val="FF0000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Advantages</a:t>
            </a:r>
            <a:endParaRPr lang="en-US" altLang="zh-CN" sz="5400" b="1" dirty="0">
              <a:solidFill>
                <a:srgbClr val="FF0000"/>
              </a:solidFill>
              <a:effectLst/>
              <a:latin typeface="+mj-lt"/>
              <a:cs typeface="Times New Roman" panose="02020603050405020304" charset="0"/>
              <a:sym typeface="+mn-ea"/>
            </a:endParaRPr>
          </a:p>
        </p:txBody>
      </p:sp>
      <p:pic>
        <p:nvPicPr>
          <p:cNvPr id="9" name="内容占位符 8" descr="水印"/>
          <p:cNvPicPr>
            <a:picLocks noChangeAspect="1"/>
          </p:cNvPicPr>
          <p:nvPr userDrawn="1"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37375" y="73660"/>
            <a:ext cx="5165090" cy="16713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  <p:bldP spid="8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36420" y="130175"/>
            <a:ext cx="988631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/>
              <a:t>1. </a:t>
            </a:r>
            <a:r>
              <a:rPr lang="zh-CN" altLang="en-US" sz="4000" b="1"/>
              <a:t>学       科：英 语</a:t>
            </a:r>
            <a:endParaRPr lang="zh-CN" altLang="en-US" sz="4000" b="1"/>
          </a:p>
          <a:p>
            <a:pPr>
              <a:lnSpc>
                <a:spcPct val="150000"/>
              </a:lnSpc>
            </a:pPr>
            <a:r>
              <a:rPr lang="en-US" altLang="zh-CN" sz="4000" b="1"/>
              <a:t>2. </a:t>
            </a:r>
            <a:r>
              <a:rPr lang="zh-CN" altLang="en-US" sz="4000" b="1"/>
              <a:t>年       级：高 一</a:t>
            </a:r>
            <a:endParaRPr lang="zh-CN" altLang="en-US" sz="4000" b="1"/>
          </a:p>
          <a:p>
            <a:pPr>
              <a:lnSpc>
                <a:spcPct val="150000"/>
              </a:lnSpc>
            </a:pPr>
            <a:r>
              <a:rPr lang="en-US" altLang="zh-CN" sz="4000" b="1"/>
              <a:t>3. </a:t>
            </a:r>
            <a:r>
              <a:rPr lang="zh-CN" altLang="en-US" sz="4000" b="1">
                <a:sym typeface="+mn-ea"/>
              </a:rPr>
              <a:t>教材信息：新教材人教版必修二</a:t>
            </a:r>
            <a:endParaRPr lang="zh-CN" altLang="en-US" sz="4000" b="1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4000" b="1">
                <a:sym typeface="+mn-ea"/>
              </a:rPr>
              <a:t>4. </a:t>
            </a:r>
            <a:r>
              <a:rPr lang="zh-CN" altLang="en-US" sz="4000" b="1"/>
              <a:t>单元章节：</a:t>
            </a:r>
            <a:r>
              <a:rPr lang="en-US" altLang="zh-CN" sz="4000" b="1"/>
              <a:t>Unit 5</a:t>
            </a:r>
            <a:endParaRPr lang="zh-CN" altLang="en-US" sz="4000" b="1"/>
          </a:p>
          <a:p>
            <a:pPr>
              <a:lnSpc>
                <a:spcPct val="150000"/>
              </a:lnSpc>
            </a:pPr>
            <a:r>
              <a:rPr lang="en-US" altLang="zh-CN" sz="4000" b="1">
                <a:sym typeface="+mn-ea"/>
              </a:rPr>
              <a:t>5. </a:t>
            </a:r>
            <a:r>
              <a:rPr lang="zh-CN" altLang="en-US" sz="4000" b="1"/>
              <a:t>主题语境：</a:t>
            </a:r>
            <a:r>
              <a:rPr lang="en-US" altLang="zh-CN" sz="4000" b="1"/>
              <a:t>Music</a:t>
            </a:r>
            <a:endParaRPr lang="en-US" altLang="zh-CN" sz="4000" b="1"/>
          </a:p>
          <a:p>
            <a:pPr>
              <a:lnSpc>
                <a:spcPct val="150000"/>
              </a:lnSpc>
            </a:pPr>
            <a:r>
              <a:rPr lang="en-US" altLang="zh-CN" sz="4000" b="1">
                <a:sym typeface="+mn-ea"/>
              </a:rPr>
              <a:t>6. </a:t>
            </a:r>
            <a:r>
              <a:rPr lang="zh-CN" altLang="en-US" sz="4000" b="1">
                <a:sym typeface="+mn-ea"/>
              </a:rPr>
              <a:t>单       位：嵊州市高级中学</a:t>
            </a:r>
            <a:endParaRPr lang="zh-CN" altLang="en-US" sz="4000" b="1"/>
          </a:p>
          <a:p>
            <a:pPr>
              <a:lnSpc>
                <a:spcPct val="150000"/>
              </a:lnSpc>
            </a:pPr>
            <a:r>
              <a:rPr lang="en-US" altLang="zh-CN" sz="4000" b="1">
                <a:sym typeface="+mn-ea"/>
              </a:rPr>
              <a:t>7. </a:t>
            </a:r>
            <a:r>
              <a:rPr lang="zh-CN" altLang="en-US" sz="4000" b="1">
                <a:sym typeface="+mn-ea"/>
              </a:rPr>
              <a:t>教师姓名：尹   娟</a:t>
            </a:r>
            <a:endParaRPr lang="en-US" altLang="zh-CN" sz="4000" b="1"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1076960" y="15875"/>
            <a:ext cx="9140825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charset="0"/>
                <a:ea typeface="等线" panose="02010600030101010101" pitchFamily="2" charset="-122"/>
                <a:sym typeface="Arial" panose="020B0604020202020204"/>
              </a:rPr>
              <a:t>Discuss &amp; share  </a:t>
            </a:r>
            <a:endParaRPr kumimoji="0" lang="en-US" altLang="zh-CN" sz="48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charset="0"/>
              <a:ea typeface="等线" panose="02010600030101010101" pitchFamily="2" charset="-122"/>
              <a:sym typeface="Arial" panose="020B0604020202020204"/>
            </a:endParaRPr>
          </a:p>
        </p:txBody>
      </p:sp>
      <p:pic>
        <p:nvPicPr>
          <p:cNvPr id="3" name="图片 2" descr="36438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000000">
            <a:off x="82550" y="-20320"/>
            <a:ext cx="1045210" cy="10452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5270" y="4934585"/>
            <a:ext cx="11537950" cy="953135"/>
          </a:xfrm>
          <a:prstGeom prst="rect">
            <a:avLst/>
          </a:prstGeom>
          <a:solidFill>
            <a:srgbClr val="F7FD9D"/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pPr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A virtual choir concert can’t have real actor-audience interaction, which will lead to the lack of audience involvement.</a:t>
            </a:r>
            <a:endParaRPr lang="en-US" altLang="zh-CN" sz="2800" b="1" dirty="0">
              <a:solidFill>
                <a:schemeClr val="tx1"/>
              </a:solidFill>
              <a:effectLst/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2920" y="891540"/>
            <a:ext cx="11322685" cy="11988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393700" sx="99000" sy="99000" algn="ctr" rotWithShape="0">
              <a:schemeClr val="tx1">
                <a:alpha val="66000"/>
              </a:schemeClr>
            </a:outerShdw>
          </a:effectLst>
        </p:spPr>
        <p:txBody>
          <a:bodyPr wrap="square" rtlCol="0" anchor="t">
            <a:spAutoFit/>
          </a:bodyPr>
          <a:lstStyle/>
          <a:p>
            <a:pPr indent="0" fontAlgn="auto"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What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are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the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advantages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and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disadvantages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of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being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a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member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of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a</a:t>
            </a:r>
            <a:r>
              <a:rPr lang="zh-CN" altLang="en-US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virtual choir?</a:t>
            </a:r>
            <a:endParaRPr lang="en-US" altLang="zh-CN" sz="3600" b="1" dirty="0">
              <a:solidFill>
                <a:schemeClr val="tx1"/>
              </a:solidFill>
              <a:effectLst/>
              <a:latin typeface="+mj-lt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5270" y="2292350"/>
            <a:ext cx="11537950" cy="953135"/>
          </a:xfrm>
          <a:prstGeom prst="rect">
            <a:avLst/>
          </a:prstGeom>
          <a:solidFill>
            <a:srgbClr val="F99F7B"/>
          </a:solidFill>
          <a:ln w="12700" cmpd="sng">
            <a:solidFill>
              <a:schemeClr val="bg1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A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virtual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choir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cannot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have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people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together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on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stage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where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people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can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communicate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in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person.</a:t>
            </a:r>
            <a:endParaRPr lang="en-US" altLang="zh-CN" sz="2800" b="1" dirty="0">
              <a:effectLst/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5905" y="3245485"/>
            <a:ext cx="11537950" cy="583565"/>
          </a:xfrm>
          <a:prstGeom prst="rect">
            <a:avLst/>
          </a:prstGeom>
          <a:solidFill>
            <a:srgbClr val="B9D533"/>
          </a:solidFill>
          <a:ln w="12700" cmpd="sng">
            <a:solidFill>
              <a:schemeClr val="bg1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A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virtual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choir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relies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too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much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on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the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use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of</a:t>
            </a:r>
            <a:r>
              <a:rPr lang="zh-CN" altLang="en-US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technology.</a:t>
            </a:r>
            <a:endParaRPr lang="en-US" altLang="zh-CN" sz="3200" b="1" dirty="0">
              <a:effectLst/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5905" y="3829050"/>
            <a:ext cx="11538585" cy="521970"/>
          </a:xfrm>
          <a:prstGeom prst="rect">
            <a:avLst/>
          </a:prstGeom>
          <a:solidFill>
            <a:srgbClr val="ED9DBB"/>
          </a:solidFill>
          <a:ln w="12700" cmpd="sng">
            <a:solidFill>
              <a:schemeClr val="bg1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A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virtual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choir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is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somewhat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unreal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because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it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is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just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something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made</a:t>
            </a:r>
            <a:r>
              <a:rPr lang="zh-CN" altLang="en-US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up.</a:t>
            </a:r>
            <a:endParaRPr lang="en-US" altLang="zh-CN" sz="2800" b="1" dirty="0">
              <a:effectLst/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5905" y="4351020"/>
            <a:ext cx="11537315" cy="5835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mpd="sng">
            <a:solidFill>
              <a:schemeClr val="bg1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inden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Virtual is virtual, which can never be real in any way.</a:t>
            </a:r>
            <a:endParaRPr lang="en-US" altLang="zh-CN" sz="3200" b="1" dirty="0">
              <a:effectLst/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 rot="20640000">
            <a:off x="4012565" y="3856990"/>
            <a:ext cx="5126355" cy="92202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en-US" altLang="zh-CN" sz="5400" b="1" dirty="0">
                <a:solidFill>
                  <a:srgbClr val="FF0000"/>
                </a:solidFill>
                <a:effectLst/>
                <a:latin typeface="+mj-lt"/>
                <a:cs typeface="Times New Roman" panose="02020603050405020304" charset="0"/>
                <a:sym typeface="+mn-ea"/>
              </a:rPr>
              <a:t>disadvantages</a:t>
            </a:r>
            <a:endParaRPr lang="en-US" altLang="zh-CN" sz="5400" b="1" dirty="0">
              <a:solidFill>
                <a:srgbClr val="FF0000"/>
              </a:solidFill>
              <a:effectLst/>
              <a:latin typeface="+mj-lt"/>
              <a:cs typeface="Times New Roman" panose="02020603050405020304" charset="0"/>
              <a:sym typeface="+mn-ea"/>
            </a:endParaRPr>
          </a:p>
        </p:txBody>
      </p:sp>
      <p:pic>
        <p:nvPicPr>
          <p:cNvPr id="9" name="内容占位符 8" descr="水印"/>
          <p:cNvPicPr>
            <a:picLocks noChangeAspect="1"/>
          </p:cNvPicPr>
          <p:nvPr userDrawn="1"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37375" y="73660"/>
            <a:ext cx="5165090" cy="16713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3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1889125" y="0"/>
            <a:ext cx="3510915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charset="0"/>
                <a:ea typeface="等线" panose="02010600030101010101" pitchFamily="2" charset="-122"/>
                <a:sym typeface="Arial" panose="020B0604020202020204"/>
              </a:rPr>
              <a:t>Homework  </a:t>
            </a:r>
            <a:endParaRPr kumimoji="0" lang="en-US" altLang="zh-CN" sz="54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charset="0"/>
              <a:ea typeface="等线" panose="02010600030101010101" pitchFamily="2" charset="-122"/>
              <a:sym typeface="Arial" panose="020B0604020202020204"/>
            </a:endParaRPr>
          </a:p>
        </p:txBody>
      </p:sp>
      <p:pic>
        <p:nvPicPr>
          <p:cNvPr id="5" name="图片 4" descr="36438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000000">
            <a:off x="82550" y="-20320"/>
            <a:ext cx="1045210" cy="104521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876300" y="1493520"/>
            <a:ext cx="10892790" cy="41890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altLang="zh-CN" sz="4400" b="1" smtClean="0">
                <a:solidFill>
                  <a:schemeClr val="tx1"/>
                </a:solidFill>
                <a:sym typeface="+mn-ea"/>
              </a:rPr>
              <a:t>Write a short passage to describe the advantages and disadvantages of the virtual choir and list your ideas about whether it can really bring people together.</a:t>
            </a:r>
            <a:endParaRPr lang="en-US" altLang="zh-CN" sz="4400" b="1" smtClean="0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标题 1"/>
          <p:cNvSpPr>
            <a:spLocks noGrp="1" noChangeArrowheads="1"/>
          </p:cNvSpPr>
          <p:nvPr>
            <p:ph type="title"/>
          </p:nvPr>
        </p:nvSpPr>
        <p:spPr>
          <a:xfrm>
            <a:off x="5211445" y="2465705"/>
            <a:ext cx="6330950" cy="156845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algn="ctr" defTabSz="914400" fontAlgn="base"/>
            <a:r>
              <a:rPr lang="en-US" altLang="zh-CN" sz="9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Thank you!</a:t>
            </a:r>
            <a:endParaRPr lang="en-US" altLang="zh-CN" sz="9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hlinkClick r:id="rId1" action="ppaction://hlinkfile"/>
          </p:cNvPr>
          <p:cNvSpPr txBox="1"/>
          <p:nvPr/>
        </p:nvSpPr>
        <p:spPr>
          <a:xfrm>
            <a:off x="3568065" y="2321560"/>
            <a:ext cx="5055235" cy="2214880"/>
          </a:xfrm>
          <a:prstGeom prst="rect">
            <a:avLst/>
          </a:prstGeom>
          <a:solidFill>
            <a:schemeClr val="bg2"/>
          </a:solidFill>
          <a:ln>
            <a:solidFill>
              <a:srgbClr val="91B0D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3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Music</a:t>
            </a:r>
            <a:endParaRPr lang="en-US" altLang="zh-CN" sz="13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charset="0"/>
              <a:cs typeface="Cambria" panose="020405030504060302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95655" y="2423160"/>
            <a:ext cx="11499215" cy="4403725"/>
            <a:chOff x="1253" y="3816"/>
            <a:chExt cx="18109" cy="6935"/>
          </a:xfrm>
        </p:grpSpPr>
        <p:sp>
          <p:nvSpPr>
            <p:cNvPr id="11" name="立方体 10"/>
            <p:cNvSpPr/>
            <p:nvPr>
              <p:custDataLst>
                <p:tags r:id="rId1"/>
              </p:custDataLst>
            </p:nvPr>
          </p:nvSpPr>
          <p:spPr>
            <a:xfrm rot="21091489" flipH="1">
              <a:off x="1253" y="9331"/>
              <a:ext cx="3486" cy="1420"/>
            </a:xfrm>
            <a:prstGeom prst="cube">
              <a:avLst>
                <a:gd name="adj" fmla="val 80345"/>
              </a:avLst>
            </a:prstGeom>
            <a:solidFill>
              <a:srgbClr val="FE8B44"/>
            </a:solidFill>
            <a:ln>
              <a:noFill/>
            </a:ln>
          </p:spPr>
          <p:style>
            <a:lnRef idx="2">
              <a:srgbClr val="6D82D1">
                <a:shade val="50000"/>
              </a:srgbClr>
            </a:lnRef>
            <a:fillRef idx="1">
              <a:srgbClr val="6D82D1"/>
            </a:fillRef>
            <a:effectRef idx="0">
              <a:srgbClr val="6D82D1"/>
            </a:effectRef>
            <a:fontRef idx="minor">
              <a:sysClr val="window" lastClr="FFFFFF"/>
            </a:fontRef>
          </p:style>
          <p:txBody>
            <a:bodyPr rtlCol="0" anchor="ctr">
              <a:normAutofit fontScale="35000" lnSpcReduction="20000"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2"/>
              </p:custDataLst>
            </p:nvPr>
          </p:nvCxnSpPr>
          <p:spPr>
            <a:xfrm>
              <a:off x="2849" y="8515"/>
              <a:ext cx="0" cy="1428"/>
            </a:xfrm>
            <a:prstGeom prst="line">
              <a:avLst/>
            </a:prstGeom>
            <a:ln>
              <a:solidFill>
                <a:srgbClr val="FE8B44">
                  <a:lumMod val="60000"/>
                  <a:lumOff val="40000"/>
                </a:srgbClr>
              </a:solidFill>
              <a:headEnd type="none"/>
              <a:tailEnd type="oval"/>
            </a:ln>
          </p:spPr>
          <p:style>
            <a:lnRef idx="1">
              <a:srgbClr val="6D82D1"/>
            </a:lnRef>
            <a:fillRef idx="0">
              <a:srgbClr val="6D82D1"/>
            </a:fillRef>
            <a:effectRef idx="0">
              <a:srgbClr val="6D82D1"/>
            </a:effectRef>
            <a:fontRef idx="minor">
              <a:sysClr val="windowText" lastClr="000000"/>
            </a:fontRef>
          </p:style>
        </p:cxnSp>
        <p:sp>
          <p:nvSpPr>
            <p:cNvPr id="14" name="椭圆 13"/>
            <p:cNvSpPr/>
            <p:nvPr>
              <p:custDataLst>
                <p:tags r:id="rId3"/>
              </p:custDataLst>
            </p:nvPr>
          </p:nvSpPr>
          <p:spPr>
            <a:xfrm>
              <a:off x="2414" y="7865"/>
              <a:ext cx="870" cy="870"/>
            </a:xfrm>
            <a:prstGeom prst="ellipse">
              <a:avLst/>
            </a:prstGeom>
            <a:solidFill>
              <a:srgbClr val="FE8B44"/>
            </a:solidFill>
            <a:ln>
              <a:noFill/>
            </a:ln>
          </p:spPr>
          <p:style>
            <a:lnRef idx="2">
              <a:srgbClr val="6D82D1">
                <a:shade val="50000"/>
              </a:srgbClr>
            </a:lnRef>
            <a:fillRef idx="1">
              <a:srgbClr val="6D82D1"/>
            </a:fillRef>
            <a:effectRef idx="0">
              <a:srgbClr val="6D82D1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22" name="KSO_Shape"/>
            <p:cNvSpPr/>
            <p:nvPr>
              <p:custDataLst>
                <p:tags r:id="rId4"/>
              </p:custDataLst>
            </p:nvPr>
          </p:nvSpPr>
          <p:spPr bwMode="auto">
            <a:xfrm>
              <a:off x="2622" y="8056"/>
              <a:ext cx="459" cy="484"/>
            </a:xfrm>
            <a:custGeom>
              <a:avLst/>
              <a:gdLst>
                <a:gd name="T0" fmla="*/ 285195 w 3309"/>
                <a:gd name="T1" fmla="*/ 209540 h 3497"/>
                <a:gd name="T2" fmla="*/ 645550 w 3309"/>
                <a:gd name="T3" fmla="*/ 713569 h 3497"/>
                <a:gd name="T4" fmla="*/ 601793 w 3309"/>
                <a:gd name="T5" fmla="*/ 534919 h 3497"/>
                <a:gd name="T6" fmla="*/ 661509 w 3309"/>
                <a:gd name="T7" fmla="*/ 415476 h 3497"/>
                <a:gd name="T8" fmla="*/ 813887 w 3309"/>
                <a:gd name="T9" fmla="*/ 515870 h 3497"/>
                <a:gd name="T10" fmla="*/ 876692 w 3309"/>
                <a:gd name="T11" fmla="*/ 497336 h 3497"/>
                <a:gd name="T12" fmla="*/ 887503 w 3309"/>
                <a:gd name="T13" fmla="*/ 374804 h 3497"/>
                <a:gd name="T14" fmla="*/ 1038337 w 3309"/>
                <a:gd name="T15" fmla="*/ 387675 h 3497"/>
                <a:gd name="T16" fmla="*/ 1050692 w 3309"/>
                <a:gd name="T17" fmla="*/ 422684 h 3497"/>
                <a:gd name="T18" fmla="*/ 1104230 w 3309"/>
                <a:gd name="T19" fmla="*/ 505058 h 3497"/>
                <a:gd name="T20" fmla="*/ 1111952 w 3309"/>
                <a:gd name="T21" fmla="*/ 466960 h 3497"/>
                <a:gd name="T22" fmla="*/ 1209763 w 3309"/>
                <a:gd name="T23" fmla="*/ 413417 h 3497"/>
                <a:gd name="T24" fmla="*/ 1424946 w 3309"/>
                <a:gd name="T25" fmla="*/ 1166114 h 3497"/>
                <a:gd name="T26" fmla="*/ 1072313 w 3309"/>
                <a:gd name="T27" fmla="*/ 1638222 h 3497"/>
                <a:gd name="T28" fmla="*/ 669230 w 3309"/>
                <a:gd name="T29" fmla="*/ 1337041 h 3497"/>
                <a:gd name="T30" fmla="*/ 188414 w 3309"/>
                <a:gd name="T31" fmla="*/ 1154272 h 3497"/>
                <a:gd name="T32" fmla="*/ 298065 w 3309"/>
                <a:gd name="T33" fmla="*/ 1078076 h 3497"/>
                <a:gd name="T34" fmla="*/ 569361 w 3309"/>
                <a:gd name="T35" fmla="*/ 1102788 h 3497"/>
                <a:gd name="T36" fmla="*/ 152379 w 3309"/>
                <a:gd name="T37" fmla="*/ 294489 h 3497"/>
                <a:gd name="T38" fmla="*/ 178118 w 3309"/>
                <a:gd name="T39" fmla="*/ 166293 h 3497"/>
                <a:gd name="T40" fmla="*/ 109651 w 3309"/>
                <a:gd name="T41" fmla="*/ 62811 h 3497"/>
                <a:gd name="T42" fmla="*/ 53024 w 3309"/>
                <a:gd name="T43" fmla="*/ 354210 h 3497"/>
                <a:gd name="T44" fmla="*/ 401538 w 3309"/>
                <a:gd name="T45" fmla="*/ 962752 h 3497"/>
                <a:gd name="T46" fmla="*/ 171941 w 3309"/>
                <a:gd name="T47" fmla="*/ 981801 h 3497"/>
                <a:gd name="T48" fmla="*/ 242467 w 3309"/>
                <a:gd name="T49" fmla="*/ 1385436 h 3497"/>
                <a:gd name="T50" fmla="*/ 876177 w 3309"/>
                <a:gd name="T51" fmla="*/ 1548125 h 3497"/>
                <a:gd name="T52" fmla="*/ 1023923 w 3309"/>
                <a:gd name="T53" fmla="*/ 1800397 h 3497"/>
                <a:gd name="T54" fmla="*/ 1597402 w 3309"/>
                <a:gd name="T55" fmla="*/ 1469355 h 3497"/>
                <a:gd name="T56" fmla="*/ 1643218 w 3309"/>
                <a:gd name="T57" fmla="*/ 1301517 h 3497"/>
                <a:gd name="T58" fmla="*/ 1421857 w 3309"/>
                <a:gd name="T59" fmla="*/ 540582 h 3497"/>
                <a:gd name="T60" fmla="*/ 1420313 w 3309"/>
                <a:gd name="T61" fmla="*/ 533890 h 3497"/>
                <a:gd name="T62" fmla="*/ 1370893 w 3309"/>
                <a:gd name="T63" fmla="*/ 389734 h 3497"/>
                <a:gd name="T64" fmla="*/ 1127396 w 3309"/>
                <a:gd name="T65" fmla="*/ 295518 h 3497"/>
                <a:gd name="T66" fmla="*/ 825727 w 3309"/>
                <a:gd name="T67" fmla="*/ 267717 h 3497"/>
                <a:gd name="T68" fmla="*/ 599733 w 3309"/>
                <a:gd name="T69" fmla="*/ 308389 h 3497"/>
                <a:gd name="T70" fmla="*/ 518396 w 3309"/>
                <a:gd name="T71" fmla="*/ 363992 h 3497"/>
                <a:gd name="T72" fmla="*/ 391242 w 3309"/>
                <a:gd name="T73" fmla="*/ 145700 h 3497"/>
                <a:gd name="T74" fmla="*/ 116343 w 3309"/>
                <a:gd name="T75" fmla="*/ 59207 h 34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309" h="3497">
                  <a:moveTo>
                    <a:pt x="346" y="323"/>
                  </a:moveTo>
                  <a:cubicBezTo>
                    <a:pt x="432" y="274"/>
                    <a:pt x="502" y="323"/>
                    <a:pt x="554" y="407"/>
                  </a:cubicBezTo>
                  <a:cubicBezTo>
                    <a:pt x="554" y="407"/>
                    <a:pt x="1109" y="1359"/>
                    <a:pt x="1116" y="1370"/>
                  </a:cubicBezTo>
                  <a:cubicBezTo>
                    <a:pt x="1143" y="1418"/>
                    <a:pt x="1223" y="1404"/>
                    <a:pt x="1254" y="1386"/>
                  </a:cubicBezTo>
                  <a:cubicBezTo>
                    <a:pt x="1297" y="1361"/>
                    <a:pt x="1321" y="1286"/>
                    <a:pt x="1266" y="1192"/>
                  </a:cubicBezTo>
                  <a:cubicBezTo>
                    <a:pt x="1169" y="1039"/>
                    <a:pt x="1169" y="1039"/>
                    <a:pt x="1169" y="1039"/>
                  </a:cubicBezTo>
                  <a:cubicBezTo>
                    <a:pt x="1111" y="956"/>
                    <a:pt x="1168" y="886"/>
                    <a:pt x="1251" y="828"/>
                  </a:cubicBezTo>
                  <a:cubicBezTo>
                    <a:pt x="1262" y="821"/>
                    <a:pt x="1274" y="813"/>
                    <a:pt x="1285" y="807"/>
                  </a:cubicBezTo>
                  <a:cubicBezTo>
                    <a:pt x="1355" y="766"/>
                    <a:pt x="1421" y="758"/>
                    <a:pt x="1471" y="830"/>
                  </a:cubicBezTo>
                  <a:cubicBezTo>
                    <a:pt x="1581" y="1002"/>
                    <a:pt x="1581" y="1002"/>
                    <a:pt x="1581" y="1002"/>
                  </a:cubicBezTo>
                  <a:cubicBezTo>
                    <a:pt x="1621" y="1045"/>
                    <a:pt x="1649" y="1050"/>
                    <a:pt x="1667" y="1039"/>
                  </a:cubicBezTo>
                  <a:cubicBezTo>
                    <a:pt x="1697" y="1022"/>
                    <a:pt x="1703" y="966"/>
                    <a:pt x="1703" y="966"/>
                  </a:cubicBezTo>
                  <a:cubicBezTo>
                    <a:pt x="1671" y="878"/>
                    <a:pt x="1671" y="878"/>
                    <a:pt x="1671" y="878"/>
                  </a:cubicBezTo>
                  <a:cubicBezTo>
                    <a:pt x="1645" y="805"/>
                    <a:pt x="1668" y="760"/>
                    <a:pt x="1724" y="728"/>
                  </a:cubicBezTo>
                  <a:cubicBezTo>
                    <a:pt x="1740" y="719"/>
                    <a:pt x="1760" y="710"/>
                    <a:pt x="1782" y="702"/>
                  </a:cubicBezTo>
                  <a:cubicBezTo>
                    <a:pt x="1877" y="668"/>
                    <a:pt x="1982" y="658"/>
                    <a:pt x="2017" y="753"/>
                  </a:cubicBezTo>
                  <a:cubicBezTo>
                    <a:pt x="2041" y="821"/>
                    <a:pt x="2041" y="821"/>
                    <a:pt x="2041" y="821"/>
                  </a:cubicBezTo>
                  <a:cubicBezTo>
                    <a:pt x="2041" y="821"/>
                    <a:pt x="2041" y="821"/>
                    <a:pt x="2041" y="821"/>
                  </a:cubicBezTo>
                  <a:cubicBezTo>
                    <a:pt x="2041" y="821"/>
                    <a:pt x="2082" y="1031"/>
                    <a:pt x="2127" y="1005"/>
                  </a:cubicBezTo>
                  <a:cubicBezTo>
                    <a:pt x="2133" y="1002"/>
                    <a:pt x="2139" y="994"/>
                    <a:pt x="2145" y="981"/>
                  </a:cubicBezTo>
                  <a:cubicBezTo>
                    <a:pt x="2145" y="981"/>
                    <a:pt x="2145" y="981"/>
                    <a:pt x="2145" y="981"/>
                  </a:cubicBezTo>
                  <a:cubicBezTo>
                    <a:pt x="2160" y="907"/>
                    <a:pt x="2160" y="907"/>
                    <a:pt x="2160" y="907"/>
                  </a:cubicBezTo>
                  <a:cubicBezTo>
                    <a:pt x="2162" y="864"/>
                    <a:pt x="2179" y="838"/>
                    <a:pt x="2205" y="823"/>
                  </a:cubicBezTo>
                  <a:cubicBezTo>
                    <a:pt x="2240" y="802"/>
                    <a:pt x="2293" y="801"/>
                    <a:pt x="2350" y="803"/>
                  </a:cubicBezTo>
                  <a:cubicBezTo>
                    <a:pt x="2452" y="806"/>
                    <a:pt x="2473" y="906"/>
                    <a:pt x="2527" y="1102"/>
                  </a:cubicBezTo>
                  <a:cubicBezTo>
                    <a:pt x="2768" y="2265"/>
                    <a:pt x="2768" y="2265"/>
                    <a:pt x="2768" y="2265"/>
                  </a:cubicBezTo>
                  <a:cubicBezTo>
                    <a:pt x="2990" y="2659"/>
                    <a:pt x="2990" y="2659"/>
                    <a:pt x="2990" y="2659"/>
                  </a:cubicBezTo>
                  <a:cubicBezTo>
                    <a:pt x="2083" y="3182"/>
                    <a:pt x="2083" y="3182"/>
                    <a:pt x="2083" y="3182"/>
                  </a:cubicBezTo>
                  <a:cubicBezTo>
                    <a:pt x="1848" y="2781"/>
                    <a:pt x="1848" y="2781"/>
                    <a:pt x="1848" y="2781"/>
                  </a:cubicBezTo>
                  <a:cubicBezTo>
                    <a:pt x="1848" y="2781"/>
                    <a:pt x="1615" y="2786"/>
                    <a:pt x="1300" y="2597"/>
                  </a:cubicBezTo>
                  <a:cubicBezTo>
                    <a:pt x="514" y="2455"/>
                    <a:pt x="514" y="2455"/>
                    <a:pt x="514" y="2455"/>
                  </a:cubicBezTo>
                  <a:cubicBezTo>
                    <a:pt x="414" y="2437"/>
                    <a:pt x="348" y="2341"/>
                    <a:pt x="366" y="2242"/>
                  </a:cubicBezTo>
                  <a:cubicBezTo>
                    <a:pt x="375" y="2186"/>
                    <a:pt x="409" y="2141"/>
                    <a:pt x="455" y="2115"/>
                  </a:cubicBezTo>
                  <a:cubicBezTo>
                    <a:pt x="491" y="2094"/>
                    <a:pt x="534" y="2086"/>
                    <a:pt x="579" y="2094"/>
                  </a:cubicBezTo>
                  <a:cubicBezTo>
                    <a:pt x="1031" y="2149"/>
                    <a:pt x="1031" y="2149"/>
                    <a:pt x="1031" y="2149"/>
                  </a:cubicBezTo>
                  <a:cubicBezTo>
                    <a:pt x="1064" y="2154"/>
                    <a:pt x="1089" y="2152"/>
                    <a:pt x="1106" y="2142"/>
                  </a:cubicBezTo>
                  <a:cubicBezTo>
                    <a:pt x="1170" y="2105"/>
                    <a:pt x="1104" y="1947"/>
                    <a:pt x="891" y="1577"/>
                  </a:cubicBezTo>
                  <a:cubicBezTo>
                    <a:pt x="296" y="572"/>
                    <a:pt x="296" y="572"/>
                    <a:pt x="296" y="572"/>
                  </a:cubicBezTo>
                  <a:cubicBezTo>
                    <a:pt x="242" y="486"/>
                    <a:pt x="255" y="380"/>
                    <a:pt x="340" y="326"/>
                  </a:cubicBezTo>
                  <a:cubicBezTo>
                    <a:pt x="342" y="325"/>
                    <a:pt x="344" y="324"/>
                    <a:pt x="346" y="323"/>
                  </a:cubicBezTo>
                  <a:moveTo>
                    <a:pt x="226" y="115"/>
                  </a:moveTo>
                  <a:cubicBezTo>
                    <a:pt x="222" y="117"/>
                    <a:pt x="217" y="120"/>
                    <a:pt x="213" y="122"/>
                  </a:cubicBezTo>
                  <a:cubicBezTo>
                    <a:pt x="117" y="183"/>
                    <a:pt x="50" y="277"/>
                    <a:pt x="25" y="387"/>
                  </a:cubicBezTo>
                  <a:cubicBezTo>
                    <a:pt x="0" y="496"/>
                    <a:pt x="45" y="593"/>
                    <a:pt x="103" y="688"/>
                  </a:cubicBezTo>
                  <a:cubicBezTo>
                    <a:pt x="696" y="1691"/>
                    <a:pt x="696" y="1691"/>
                    <a:pt x="696" y="1691"/>
                  </a:cubicBezTo>
                  <a:cubicBezTo>
                    <a:pt x="735" y="1758"/>
                    <a:pt x="754" y="1823"/>
                    <a:pt x="780" y="1870"/>
                  </a:cubicBezTo>
                  <a:cubicBezTo>
                    <a:pt x="617" y="1856"/>
                    <a:pt x="617" y="1856"/>
                    <a:pt x="617" y="1856"/>
                  </a:cubicBezTo>
                  <a:cubicBezTo>
                    <a:pt x="520" y="1840"/>
                    <a:pt x="420" y="1858"/>
                    <a:pt x="334" y="1907"/>
                  </a:cubicBezTo>
                  <a:cubicBezTo>
                    <a:pt x="226" y="1969"/>
                    <a:pt x="151" y="2076"/>
                    <a:pt x="129" y="2199"/>
                  </a:cubicBezTo>
                  <a:cubicBezTo>
                    <a:pt x="88" y="2429"/>
                    <a:pt x="241" y="2650"/>
                    <a:pt x="471" y="2691"/>
                  </a:cubicBezTo>
                  <a:cubicBezTo>
                    <a:pt x="1215" y="2826"/>
                    <a:pt x="1215" y="2826"/>
                    <a:pt x="1215" y="2826"/>
                  </a:cubicBezTo>
                  <a:cubicBezTo>
                    <a:pt x="1415" y="2939"/>
                    <a:pt x="1586" y="2986"/>
                    <a:pt x="1702" y="3007"/>
                  </a:cubicBezTo>
                  <a:cubicBezTo>
                    <a:pt x="1868" y="3291"/>
                    <a:pt x="1868" y="3291"/>
                    <a:pt x="1868" y="3291"/>
                  </a:cubicBezTo>
                  <a:cubicBezTo>
                    <a:pt x="1989" y="3497"/>
                    <a:pt x="1989" y="3497"/>
                    <a:pt x="1989" y="3497"/>
                  </a:cubicBezTo>
                  <a:cubicBezTo>
                    <a:pt x="2196" y="3377"/>
                    <a:pt x="2196" y="3377"/>
                    <a:pt x="2196" y="3377"/>
                  </a:cubicBezTo>
                  <a:cubicBezTo>
                    <a:pt x="3103" y="2854"/>
                    <a:pt x="3103" y="2854"/>
                    <a:pt x="3103" y="2854"/>
                  </a:cubicBezTo>
                  <a:cubicBezTo>
                    <a:pt x="3309" y="2735"/>
                    <a:pt x="3309" y="2735"/>
                    <a:pt x="3309" y="2735"/>
                  </a:cubicBezTo>
                  <a:cubicBezTo>
                    <a:pt x="3192" y="2528"/>
                    <a:pt x="3192" y="2528"/>
                    <a:pt x="3192" y="2528"/>
                  </a:cubicBezTo>
                  <a:cubicBezTo>
                    <a:pt x="2995" y="2179"/>
                    <a:pt x="2995" y="2179"/>
                    <a:pt x="2995" y="2179"/>
                  </a:cubicBezTo>
                  <a:cubicBezTo>
                    <a:pt x="2762" y="1050"/>
                    <a:pt x="2762" y="1050"/>
                    <a:pt x="2762" y="1050"/>
                  </a:cubicBezTo>
                  <a:cubicBezTo>
                    <a:pt x="2761" y="1044"/>
                    <a:pt x="2761" y="1044"/>
                    <a:pt x="2761" y="1044"/>
                  </a:cubicBezTo>
                  <a:cubicBezTo>
                    <a:pt x="2759" y="1037"/>
                    <a:pt x="2759" y="1037"/>
                    <a:pt x="2759" y="1037"/>
                  </a:cubicBezTo>
                  <a:cubicBezTo>
                    <a:pt x="2749" y="1003"/>
                    <a:pt x="2749" y="1003"/>
                    <a:pt x="2749" y="1003"/>
                  </a:cubicBezTo>
                  <a:cubicBezTo>
                    <a:pt x="2721" y="903"/>
                    <a:pt x="2700" y="824"/>
                    <a:pt x="2663" y="757"/>
                  </a:cubicBezTo>
                  <a:cubicBezTo>
                    <a:pt x="2574" y="594"/>
                    <a:pt x="2435" y="565"/>
                    <a:pt x="2359" y="563"/>
                  </a:cubicBezTo>
                  <a:cubicBezTo>
                    <a:pt x="2304" y="561"/>
                    <a:pt x="2246" y="561"/>
                    <a:pt x="2190" y="574"/>
                  </a:cubicBezTo>
                  <a:cubicBezTo>
                    <a:pt x="2104" y="461"/>
                    <a:pt x="1943" y="388"/>
                    <a:pt x="1700" y="476"/>
                  </a:cubicBezTo>
                  <a:cubicBezTo>
                    <a:pt x="1663" y="490"/>
                    <a:pt x="1632" y="504"/>
                    <a:pt x="1604" y="520"/>
                  </a:cubicBezTo>
                  <a:cubicBezTo>
                    <a:pt x="1577" y="536"/>
                    <a:pt x="1553" y="553"/>
                    <a:pt x="1532" y="572"/>
                  </a:cubicBezTo>
                  <a:cubicBezTo>
                    <a:pt x="1436" y="523"/>
                    <a:pt x="1309" y="515"/>
                    <a:pt x="1165" y="599"/>
                  </a:cubicBezTo>
                  <a:cubicBezTo>
                    <a:pt x="1148" y="608"/>
                    <a:pt x="1092" y="642"/>
                    <a:pt x="1075" y="654"/>
                  </a:cubicBezTo>
                  <a:cubicBezTo>
                    <a:pt x="1050" y="671"/>
                    <a:pt x="1027" y="688"/>
                    <a:pt x="1007" y="707"/>
                  </a:cubicBezTo>
                  <a:cubicBezTo>
                    <a:pt x="893" y="511"/>
                    <a:pt x="786" y="328"/>
                    <a:pt x="762" y="286"/>
                  </a:cubicBezTo>
                  <a:cubicBezTo>
                    <a:pt x="760" y="283"/>
                    <a:pt x="760" y="283"/>
                    <a:pt x="760" y="283"/>
                  </a:cubicBezTo>
                  <a:cubicBezTo>
                    <a:pt x="758" y="279"/>
                    <a:pt x="758" y="279"/>
                    <a:pt x="758" y="279"/>
                  </a:cubicBezTo>
                  <a:cubicBezTo>
                    <a:pt x="636" y="85"/>
                    <a:pt x="425" y="0"/>
                    <a:pt x="226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 anchorCtr="1">
              <a:normAutofit fontScale="87500" lnSpcReduction="20000"/>
            </a:bodyPr>
            <a:lstStyle/>
            <a:p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5" name="立方体 14"/>
            <p:cNvSpPr/>
            <p:nvPr>
              <p:custDataLst>
                <p:tags r:id="rId5"/>
              </p:custDataLst>
            </p:nvPr>
          </p:nvSpPr>
          <p:spPr>
            <a:xfrm rot="21091489" flipH="1">
              <a:off x="4724" y="8451"/>
              <a:ext cx="3486" cy="1420"/>
            </a:xfrm>
            <a:prstGeom prst="cube">
              <a:avLst>
                <a:gd name="adj" fmla="val 80345"/>
              </a:avLst>
            </a:prstGeom>
            <a:solidFill>
              <a:srgbClr val="A5CC44"/>
            </a:solidFill>
            <a:ln>
              <a:noFill/>
            </a:ln>
          </p:spPr>
          <p:style>
            <a:lnRef idx="2">
              <a:srgbClr val="6D82D1">
                <a:shade val="50000"/>
              </a:srgbClr>
            </a:lnRef>
            <a:fillRef idx="1">
              <a:srgbClr val="6D82D1"/>
            </a:fillRef>
            <a:effectRef idx="0">
              <a:srgbClr val="6D82D1"/>
            </a:effectRef>
            <a:fontRef idx="minor">
              <a:sysClr val="window" lastClr="FFFFFF"/>
            </a:fontRef>
          </p:style>
          <p:txBody>
            <a:bodyPr rtlCol="0" anchor="ctr">
              <a:normAutofit fontScale="35000" lnSpcReduction="20000"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cxnSp>
          <p:nvCxnSpPr>
            <p:cNvPr id="16" name="直接连接符 15"/>
            <p:cNvCxnSpPr/>
            <p:nvPr>
              <p:custDataLst>
                <p:tags r:id="rId6"/>
              </p:custDataLst>
            </p:nvPr>
          </p:nvCxnSpPr>
          <p:spPr>
            <a:xfrm>
              <a:off x="6370" y="7488"/>
              <a:ext cx="0" cy="1428"/>
            </a:xfrm>
            <a:prstGeom prst="line">
              <a:avLst/>
            </a:prstGeom>
            <a:ln>
              <a:solidFill>
                <a:srgbClr val="A5CC44">
                  <a:lumMod val="60000"/>
                  <a:lumOff val="40000"/>
                </a:srgbClr>
              </a:solidFill>
              <a:headEnd type="none"/>
              <a:tailEnd type="oval"/>
            </a:ln>
          </p:spPr>
          <p:style>
            <a:lnRef idx="1">
              <a:srgbClr val="6D82D1"/>
            </a:lnRef>
            <a:fillRef idx="0">
              <a:srgbClr val="6D82D1"/>
            </a:fillRef>
            <a:effectRef idx="0">
              <a:srgbClr val="6D82D1"/>
            </a:effectRef>
            <a:fontRef idx="minor">
              <a:sysClr val="windowText" lastClr="000000"/>
            </a:fontRef>
          </p:style>
        </p:cxnSp>
        <p:sp>
          <p:nvSpPr>
            <p:cNvPr id="17" name="椭圆 16"/>
            <p:cNvSpPr/>
            <p:nvPr>
              <p:custDataLst>
                <p:tags r:id="rId7"/>
              </p:custDataLst>
            </p:nvPr>
          </p:nvSpPr>
          <p:spPr>
            <a:xfrm>
              <a:off x="5935" y="6859"/>
              <a:ext cx="870" cy="870"/>
            </a:xfrm>
            <a:prstGeom prst="ellipse">
              <a:avLst/>
            </a:prstGeom>
            <a:solidFill>
              <a:srgbClr val="A5CC44"/>
            </a:solidFill>
            <a:ln>
              <a:noFill/>
            </a:ln>
          </p:spPr>
          <p:style>
            <a:lnRef idx="2">
              <a:srgbClr val="6D82D1">
                <a:shade val="50000"/>
              </a:srgbClr>
            </a:lnRef>
            <a:fillRef idx="1">
              <a:srgbClr val="6D82D1"/>
            </a:fillRef>
            <a:effectRef idx="0">
              <a:srgbClr val="6D82D1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23" name="KSO_Shape"/>
            <p:cNvSpPr/>
            <p:nvPr>
              <p:custDataLst>
                <p:tags r:id="rId8"/>
              </p:custDataLst>
            </p:nvPr>
          </p:nvSpPr>
          <p:spPr bwMode="auto">
            <a:xfrm>
              <a:off x="6091" y="7033"/>
              <a:ext cx="559" cy="479"/>
            </a:xfrm>
            <a:custGeom>
              <a:avLst/>
              <a:gdLst>
                <a:gd name="T0" fmla="*/ 852289 w 12766676"/>
                <a:gd name="T1" fmla="*/ 1146683 h 10934699"/>
                <a:gd name="T2" fmla="*/ 948108 w 12766676"/>
                <a:gd name="T3" fmla="*/ 1146683 h 10934699"/>
                <a:gd name="T4" fmla="*/ 948108 w 12766676"/>
                <a:gd name="T5" fmla="*/ 1542045 h 10934699"/>
                <a:gd name="T6" fmla="*/ 852289 w 12766676"/>
                <a:gd name="T7" fmla="*/ 1542045 h 10934699"/>
                <a:gd name="T8" fmla="*/ 1193698 w 12766676"/>
                <a:gd name="T9" fmla="*/ 1055119 h 10934699"/>
                <a:gd name="T10" fmla="*/ 1391603 w 12766676"/>
                <a:gd name="T11" fmla="*/ 1397646 h 10934699"/>
                <a:gd name="T12" fmla="*/ 1308545 w 12766676"/>
                <a:gd name="T13" fmla="*/ 1445108 h 10934699"/>
                <a:gd name="T14" fmla="*/ 1110640 w 12766676"/>
                <a:gd name="T15" fmla="*/ 1102804 h 10934699"/>
                <a:gd name="T16" fmla="*/ 606028 w 12766676"/>
                <a:gd name="T17" fmla="*/ 1055119 h 10934699"/>
                <a:gd name="T18" fmla="*/ 689309 w 12766676"/>
                <a:gd name="T19" fmla="*/ 1102804 h 10934699"/>
                <a:gd name="T20" fmla="*/ 491180 w 12766676"/>
                <a:gd name="T21" fmla="*/ 1445108 h 10934699"/>
                <a:gd name="T22" fmla="*/ 408123 w 12766676"/>
                <a:gd name="T23" fmla="*/ 1397646 h 10934699"/>
                <a:gd name="T24" fmla="*/ 1360932 w 12766676"/>
                <a:gd name="T25" fmla="*/ 852289 h 10934699"/>
                <a:gd name="T26" fmla="*/ 1703459 w 12766676"/>
                <a:gd name="T27" fmla="*/ 1050194 h 10934699"/>
                <a:gd name="T28" fmla="*/ 1655774 w 12766676"/>
                <a:gd name="T29" fmla="*/ 1133475 h 10934699"/>
                <a:gd name="T30" fmla="*/ 1312799 w 12766676"/>
                <a:gd name="T31" fmla="*/ 936018 h 10934699"/>
                <a:gd name="T32" fmla="*/ 438794 w 12766676"/>
                <a:gd name="T33" fmla="*/ 852289 h 10934699"/>
                <a:gd name="T34" fmla="*/ 486927 w 12766676"/>
                <a:gd name="T35" fmla="*/ 935346 h 10934699"/>
                <a:gd name="T36" fmla="*/ 144623 w 12766676"/>
                <a:gd name="T37" fmla="*/ 1133475 h 10934699"/>
                <a:gd name="T38" fmla="*/ 96266 w 12766676"/>
                <a:gd name="T39" fmla="*/ 1050194 h 10934699"/>
                <a:gd name="T40" fmla="*/ 1404363 w 12766676"/>
                <a:gd name="T41" fmla="*/ 593938 h 10934699"/>
                <a:gd name="T42" fmla="*/ 1800397 w 12766676"/>
                <a:gd name="T43" fmla="*/ 593938 h 10934699"/>
                <a:gd name="T44" fmla="*/ 1800397 w 12766676"/>
                <a:gd name="T45" fmla="*/ 689756 h 10934699"/>
                <a:gd name="T46" fmla="*/ 1404363 w 12766676"/>
                <a:gd name="T47" fmla="*/ 689756 h 10934699"/>
                <a:gd name="T48" fmla="*/ 0 w 12766676"/>
                <a:gd name="T49" fmla="*/ 593938 h 10934699"/>
                <a:gd name="T50" fmla="*/ 395362 w 12766676"/>
                <a:gd name="T51" fmla="*/ 593938 h 10934699"/>
                <a:gd name="T52" fmla="*/ 395362 w 12766676"/>
                <a:gd name="T53" fmla="*/ 689756 h 10934699"/>
                <a:gd name="T54" fmla="*/ 0 w 12766676"/>
                <a:gd name="T55" fmla="*/ 689756 h 10934699"/>
                <a:gd name="T56" fmla="*/ 899934 w 12766676"/>
                <a:gd name="T57" fmla="*/ 167297 h 10934699"/>
                <a:gd name="T58" fmla="*/ 813106 w 12766676"/>
                <a:gd name="T59" fmla="*/ 175767 h 10934699"/>
                <a:gd name="T60" fmla="*/ 813106 w 12766676"/>
                <a:gd name="T61" fmla="*/ 274769 h 10934699"/>
                <a:gd name="T62" fmla="*/ 743750 w 12766676"/>
                <a:gd name="T63" fmla="*/ 401830 h 10934699"/>
                <a:gd name="T64" fmla="*/ 612978 w 12766676"/>
                <a:gd name="T65" fmla="*/ 642716 h 10934699"/>
                <a:gd name="T66" fmla="*/ 899934 w 12766676"/>
                <a:gd name="T67" fmla="*/ 929661 h 10934699"/>
                <a:gd name="T68" fmla="*/ 1186890 w 12766676"/>
                <a:gd name="T69" fmla="*/ 642716 h 10934699"/>
                <a:gd name="T70" fmla="*/ 1056648 w 12766676"/>
                <a:gd name="T71" fmla="*/ 401830 h 10934699"/>
                <a:gd name="T72" fmla="*/ 987291 w 12766676"/>
                <a:gd name="T73" fmla="*/ 274769 h 10934699"/>
                <a:gd name="T74" fmla="*/ 987291 w 12766676"/>
                <a:gd name="T75" fmla="*/ 175767 h 10934699"/>
                <a:gd name="T76" fmla="*/ 899934 w 12766676"/>
                <a:gd name="T77" fmla="*/ 167297 h 10934699"/>
                <a:gd name="T78" fmla="*/ 899934 w 12766676"/>
                <a:gd name="T79" fmla="*/ 0 h 10934699"/>
                <a:gd name="T80" fmla="*/ 1083120 w 12766676"/>
                <a:gd name="T81" fmla="*/ 26471 h 10934699"/>
                <a:gd name="T82" fmla="*/ 1083120 w 12766676"/>
                <a:gd name="T83" fmla="*/ 274769 h 10934699"/>
                <a:gd name="T84" fmla="*/ 1104826 w 12766676"/>
                <a:gd name="T85" fmla="*/ 319240 h 10934699"/>
                <a:gd name="T86" fmla="*/ 1283247 w 12766676"/>
                <a:gd name="T87" fmla="*/ 642716 h 10934699"/>
                <a:gd name="T88" fmla="*/ 899934 w 12766676"/>
                <a:gd name="T89" fmla="*/ 1026015 h 10934699"/>
                <a:gd name="T90" fmla="*/ 517150 w 12766676"/>
                <a:gd name="T91" fmla="*/ 642716 h 10934699"/>
                <a:gd name="T92" fmla="*/ 695041 w 12766676"/>
                <a:gd name="T93" fmla="*/ 319240 h 10934699"/>
                <a:gd name="T94" fmla="*/ 717278 w 12766676"/>
                <a:gd name="T95" fmla="*/ 274769 h 10934699"/>
                <a:gd name="T96" fmla="*/ 717278 w 12766676"/>
                <a:gd name="T97" fmla="*/ 26471 h 10934699"/>
                <a:gd name="T98" fmla="*/ 899934 w 12766676"/>
                <a:gd name="T99" fmla="*/ 0 h 1093469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2766676" h="10934699">
                  <a:moveTo>
                    <a:pt x="6043613" y="8131174"/>
                  </a:moveTo>
                  <a:lnTo>
                    <a:pt x="6723063" y="8131174"/>
                  </a:lnTo>
                  <a:lnTo>
                    <a:pt x="6723063" y="10934699"/>
                  </a:lnTo>
                  <a:lnTo>
                    <a:pt x="6043613" y="10934699"/>
                  </a:lnTo>
                  <a:lnTo>
                    <a:pt x="6043613" y="8131174"/>
                  </a:lnTo>
                  <a:close/>
                  <a:moveTo>
                    <a:pt x="8464551" y="7481887"/>
                  </a:moveTo>
                  <a:lnTo>
                    <a:pt x="9867901" y="9910762"/>
                  </a:lnTo>
                  <a:lnTo>
                    <a:pt x="9278939" y="10247312"/>
                  </a:lnTo>
                  <a:lnTo>
                    <a:pt x="7875588" y="7820025"/>
                  </a:lnTo>
                  <a:lnTo>
                    <a:pt x="8464551" y="7481887"/>
                  </a:lnTo>
                  <a:close/>
                  <a:moveTo>
                    <a:pt x="4297364" y="7481887"/>
                  </a:moveTo>
                  <a:lnTo>
                    <a:pt x="4887914" y="7820025"/>
                  </a:lnTo>
                  <a:lnTo>
                    <a:pt x="3482976" y="10247312"/>
                  </a:lnTo>
                  <a:lnTo>
                    <a:pt x="2894013" y="9910762"/>
                  </a:lnTo>
                  <a:lnTo>
                    <a:pt x="4297364" y="7481887"/>
                  </a:lnTo>
                  <a:close/>
                  <a:moveTo>
                    <a:pt x="9650413" y="6043612"/>
                  </a:moveTo>
                  <a:lnTo>
                    <a:pt x="12079288" y="7446962"/>
                  </a:lnTo>
                  <a:lnTo>
                    <a:pt x="11741151" y="8037512"/>
                  </a:lnTo>
                  <a:lnTo>
                    <a:pt x="9309100" y="6637337"/>
                  </a:lnTo>
                  <a:lnTo>
                    <a:pt x="9650413" y="6043612"/>
                  </a:lnTo>
                  <a:close/>
                  <a:moveTo>
                    <a:pt x="3111501" y="6043612"/>
                  </a:moveTo>
                  <a:lnTo>
                    <a:pt x="3452813" y="6632575"/>
                  </a:lnTo>
                  <a:lnTo>
                    <a:pt x="1025525" y="8037512"/>
                  </a:lnTo>
                  <a:lnTo>
                    <a:pt x="682625" y="7446962"/>
                  </a:lnTo>
                  <a:lnTo>
                    <a:pt x="3111501" y="6043612"/>
                  </a:lnTo>
                  <a:close/>
                  <a:moveTo>
                    <a:pt x="9958388" y="4211638"/>
                  </a:moveTo>
                  <a:lnTo>
                    <a:pt x="12766676" y="4211638"/>
                  </a:lnTo>
                  <a:lnTo>
                    <a:pt x="12766676" y="4891088"/>
                  </a:lnTo>
                  <a:lnTo>
                    <a:pt x="9958388" y="4891088"/>
                  </a:lnTo>
                  <a:lnTo>
                    <a:pt x="9958388" y="4211638"/>
                  </a:lnTo>
                  <a:close/>
                  <a:moveTo>
                    <a:pt x="0" y="4211637"/>
                  </a:moveTo>
                  <a:lnTo>
                    <a:pt x="2803525" y="4211637"/>
                  </a:lnTo>
                  <a:lnTo>
                    <a:pt x="2803525" y="4891087"/>
                  </a:lnTo>
                  <a:lnTo>
                    <a:pt x="0" y="4891087"/>
                  </a:lnTo>
                  <a:lnTo>
                    <a:pt x="0" y="4211637"/>
                  </a:lnTo>
                  <a:close/>
                  <a:moveTo>
                    <a:pt x="6381460" y="1186307"/>
                  </a:moveTo>
                  <a:cubicBezTo>
                    <a:pt x="6171222" y="1186307"/>
                    <a:pt x="5964738" y="1208832"/>
                    <a:pt x="5765762" y="1246373"/>
                  </a:cubicBezTo>
                  <a:cubicBezTo>
                    <a:pt x="5765762" y="1246373"/>
                    <a:pt x="5765762" y="1832018"/>
                    <a:pt x="5765762" y="1948396"/>
                  </a:cubicBezTo>
                  <a:cubicBezTo>
                    <a:pt x="5765762" y="2481483"/>
                    <a:pt x="5457912" y="2744273"/>
                    <a:pt x="5273953" y="2849389"/>
                  </a:cubicBezTo>
                  <a:cubicBezTo>
                    <a:pt x="4703304" y="3187261"/>
                    <a:pt x="4346649" y="3840480"/>
                    <a:pt x="4346649" y="4557520"/>
                  </a:cubicBezTo>
                  <a:cubicBezTo>
                    <a:pt x="4346649" y="5680005"/>
                    <a:pt x="5262690" y="6592260"/>
                    <a:pt x="6381460" y="6592260"/>
                  </a:cubicBezTo>
                  <a:cubicBezTo>
                    <a:pt x="7503986" y="6592260"/>
                    <a:pt x="8416274" y="5680005"/>
                    <a:pt x="8416274" y="4557520"/>
                  </a:cubicBezTo>
                  <a:cubicBezTo>
                    <a:pt x="8416274" y="3840480"/>
                    <a:pt x="8063372" y="3187261"/>
                    <a:pt x="7492724" y="2849389"/>
                  </a:cubicBezTo>
                  <a:cubicBezTo>
                    <a:pt x="7308765" y="2744273"/>
                    <a:pt x="7000915" y="2481483"/>
                    <a:pt x="7000915" y="1948396"/>
                  </a:cubicBezTo>
                  <a:cubicBezTo>
                    <a:pt x="7000915" y="1749427"/>
                    <a:pt x="7000915" y="1246373"/>
                    <a:pt x="7000915" y="1246373"/>
                  </a:cubicBezTo>
                  <a:cubicBezTo>
                    <a:pt x="6798184" y="1208832"/>
                    <a:pt x="6595454" y="1186307"/>
                    <a:pt x="6381460" y="1186307"/>
                  </a:cubicBezTo>
                  <a:close/>
                  <a:moveTo>
                    <a:pt x="6381460" y="0"/>
                  </a:moveTo>
                  <a:cubicBezTo>
                    <a:pt x="6835727" y="0"/>
                    <a:pt x="7271222" y="63821"/>
                    <a:pt x="7680437" y="187707"/>
                  </a:cubicBezTo>
                  <a:cubicBezTo>
                    <a:pt x="7680437" y="187707"/>
                    <a:pt x="7680437" y="1696869"/>
                    <a:pt x="7680437" y="1948396"/>
                  </a:cubicBezTo>
                  <a:cubicBezTo>
                    <a:pt x="7680437" y="2079791"/>
                    <a:pt x="7714225" y="2192415"/>
                    <a:pt x="7834362" y="2263744"/>
                  </a:cubicBezTo>
                  <a:cubicBezTo>
                    <a:pt x="8611495" y="2717994"/>
                    <a:pt x="9099550" y="3592707"/>
                    <a:pt x="9099550" y="4557520"/>
                  </a:cubicBezTo>
                  <a:cubicBezTo>
                    <a:pt x="9099550" y="6055418"/>
                    <a:pt x="7879413" y="7275512"/>
                    <a:pt x="6381460" y="7275512"/>
                  </a:cubicBezTo>
                  <a:cubicBezTo>
                    <a:pt x="4883509" y="7275512"/>
                    <a:pt x="3667126" y="6055418"/>
                    <a:pt x="3667126" y="4557520"/>
                  </a:cubicBezTo>
                  <a:cubicBezTo>
                    <a:pt x="3667126" y="3592707"/>
                    <a:pt x="4155181" y="2717994"/>
                    <a:pt x="4928560" y="2263744"/>
                  </a:cubicBezTo>
                  <a:cubicBezTo>
                    <a:pt x="5052451" y="2192415"/>
                    <a:pt x="5086240" y="2079791"/>
                    <a:pt x="5086240" y="1948396"/>
                  </a:cubicBezTo>
                  <a:cubicBezTo>
                    <a:pt x="5086240" y="1621787"/>
                    <a:pt x="5086240" y="187707"/>
                    <a:pt x="5086240" y="187707"/>
                  </a:cubicBezTo>
                  <a:cubicBezTo>
                    <a:pt x="5499209" y="63821"/>
                    <a:pt x="5934704" y="0"/>
                    <a:pt x="6381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 anchorCtr="1">
              <a:normAutofit fontScale="77500" lnSpcReduction="10000"/>
            </a:bodyPr>
            <a:lstStyle/>
            <a:p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8" name="立方体 17"/>
            <p:cNvSpPr/>
            <p:nvPr>
              <p:custDataLst>
                <p:tags r:id="rId9"/>
              </p:custDataLst>
            </p:nvPr>
          </p:nvSpPr>
          <p:spPr>
            <a:xfrm rot="21091489" flipH="1">
              <a:off x="8386" y="7414"/>
              <a:ext cx="3486" cy="1420"/>
            </a:xfrm>
            <a:prstGeom prst="cube">
              <a:avLst>
                <a:gd name="adj" fmla="val 80345"/>
              </a:avLst>
            </a:prstGeom>
            <a:solidFill>
              <a:srgbClr val="48D0B9"/>
            </a:solidFill>
            <a:ln>
              <a:noFill/>
            </a:ln>
          </p:spPr>
          <p:style>
            <a:lnRef idx="2">
              <a:srgbClr val="6D82D1">
                <a:shade val="50000"/>
              </a:srgbClr>
            </a:lnRef>
            <a:fillRef idx="1">
              <a:srgbClr val="6D82D1"/>
            </a:fillRef>
            <a:effectRef idx="0">
              <a:srgbClr val="6D82D1"/>
            </a:effectRef>
            <a:fontRef idx="minor">
              <a:sysClr val="window" lastClr="FFFFFF"/>
            </a:fontRef>
          </p:style>
          <p:txBody>
            <a:bodyPr rtlCol="0" anchor="ctr">
              <a:normAutofit fontScale="35000" lnSpcReduction="20000"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cxnSp>
          <p:nvCxnSpPr>
            <p:cNvPr id="19" name="直接连接符 18"/>
            <p:cNvCxnSpPr/>
            <p:nvPr>
              <p:custDataLst>
                <p:tags r:id="rId10"/>
              </p:custDataLst>
            </p:nvPr>
          </p:nvCxnSpPr>
          <p:spPr>
            <a:xfrm>
              <a:off x="10038" y="6451"/>
              <a:ext cx="0" cy="1428"/>
            </a:xfrm>
            <a:prstGeom prst="line">
              <a:avLst/>
            </a:prstGeom>
            <a:ln>
              <a:solidFill>
                <a:srgbClr val="48D0B9">
                  <a:lumMod val="60000"/>
                  <a:lumOff val="40000"/>
                </a:srgbClr>
              </a:solidFill>
              <a:headEnd type="none"/>
              <a:tailEnd type="oval"/>
            </a:ln>
          </p:spPr>
          <p:style>
            <a:lnRef idx="1">
              <a:srgbClr val="6D82D1"/>
            </a:lnRef>
            <a:fillRef idx="0">
              <a:srgbClr val="6D82D1"/>
            </a:fillRef>
            <a:effectRef idx="0">
              <a:srgbClr val="6D82D1"/>
            </a:effectRef>
            <a:fontRef idx="minor">
              <a:sysClr val="windowText" lastClr="000000"/>
            </a:fontRef>
          </p:style>
        </p:cxnSp>
        <p:sp>
          <p:nvSpPr>
            <p:cNvPr id="20" name="椭圆 19"/>
            <p:cNvSpPr/>
            <p:nvPr>
              <p:custDataLst>
                <p:tags r:id="rId11"/>
              </p:custDataLst>
            </p:nvPr>
          </p:nvSpPr>
          <p:spPr>
            <a:xfrm>
              <a:off x="9603" y="5844"/>
              <a:ext cx="870" cy="870"/>
            </a:xfrm>
            <a:prstGeom prst="ellipse">
              <a:avLst/>
            </a:prstGeom>
            <a:solidFill>
              <a:srgbClr val="48D0B9"/>
            </a:solidFill>
            <a:ln>
              <a:noFill/>
            </a:ln>
          </p:spPr>
          <p:style>
            <a:lnRef idx="2">
              <a:srgbClr val="6D82D1">
                <a:shade val="50000"/>
              </a:srgbClr>
            </a:lnRef>
            <a:fillRef idx="1">
              <a:srgbClr val="6D82D1"/>
            </a:fillRef>
            <a:effectRef idx="0">
              <a:srgbClr val="6D82D1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24" name="KSO_Shape"/>
            <p:cNvSpPr/>
            <p:nvPr>
              <p:custDataLst>
                <p:tags r:id="rId12"/>
              </p:custDataLst>
            </p:nvPr>
          </p:nvSpPr>
          <p:spPr bwMode="auto">
            <a:xfrm>
              <a:off x="9809" y="5985"/>
              <a:ext cx="460" cy="522"/>
            </a:xfrm>
            <a:custGeom>
              <a:avLst/>
              <a:gdLst>
                <a:gd name="T0" fmla="*/ 1552862 w 4875"/>
                <a:gd name="T1" fmla="*/ 906214 h 5537"/>
                <a:gd name="T2" fmla="*/ 1431535 w 4875"/>
                <a:gd name="T3" fmla="*/ 1123744 h 5537"/>
                <a:gd name="T4" fmla="*/ 1250031 w 4875"/>
                <a:gd name="T5" fmla="*/ 1281771 h 5537"/>
                <a:gd name="T6" fmla="*/ 1018761 w 4875"/>
                <a:gd name="T7" fmla="*/ 1367287 h 5537"/>
                <a:gd name="T8" fmla="*/ 814488 w 4875"/>
                <a:gd name="T9" fmla="*/ 1370214 h 5537"/>
                <a:gd name="T10" fmla="*/ 653802 w 4875"/>
                <a:gd name="T11" fmla="*/ 1310385 h 5537"/>
                <a:gd name="T12" fmla="*/ 527596 w 4875"/>
                <a:gd name="T13" fmla="*/ 1200807 h 5537"/>
                <a:gd name="T14" fmla="*/ 443024 w 4875"/>
                <a:gd name="T15" fmla="*/ 1049608 h 5537"/>
                <a:gd name="T16" fmla="*/ 419930 w 4875"/>
                <a:gd name="T17" fmla="*/ 886379 h 5537"/>
                <a:gd name="T18" fmla="*/ 455060 w 4875"/>
                <a:gd name="T19" fmla="*/ 715346 h 5537"/>
                <a:gd name="T20" fmla="*/ 551991 w 4875"/>
                <a:gd name="T21" fmla="*/ 569351 h 5537"/>
                <a:gd name="T22" fmla="*/ 684378 w 4875"/>
                <a:gd name="T23" fmla="*/ 469527 h 5537"/>
                <a:gd name="T24" fmla="*/ 850269 w 4875"/>
                <a:gd name="T25" fmla="*/ 422054 h 5537"/>
                <a:gd name="T26" fmla="*/ 1011280 w 4875"/>
                <a:gd name="T27" fmla="*/ 432459 h 5537"/>
                <a:gd name="T28" fmla="*/ 1162207 w 4875"/>
                <a:gd name="T29" fmla="*/ 498466 h 5537"/>
                <a:gd name="T30" fmla="*/ 1279957 w 4875"/>
                <a:gd name="T31" fmla="*/ 608044 h 5537"/>
                <a:gd name="T32" fmla="*/ 1356396 w 4875"/>
                <a:gd name="T33" fmla="*/ 753715 h 5537"/>
                <a:gd name="T34" fmla="*/ 1390225 w 4875"/>
                <a:gd name="T35" fmla="*/ 822323 h 5537"/>
                <a:gd name="T36" fmla="*/ 1407139 w 4875"/>
                <a:gd name="T37" fmla="*/ 662996 h 5537"/>
                <a:gd name="T38" fmla="*/ 1365504 w 4875"/>
                <a:gd name="T39" fmla="*/ 481883 h 5537"/>
                <a:gd name="T40" fmla="*/ 1258163 w 4875"/>
                <a:gd name="T41" fmla="*/ 327759 h 5537"/>
                <a:gd name="T42" fmla="*/ 1115693 w 4875"/>
                <a:gd name="T43" fmla="*/ 225334 h 5537"/>
                <a:gd name="T44" fmla="*/ 936792 w 4875"/>
                <a:gd name="T45" fmla="*/ 179487 h 5537"/>
                <a:gd name="T46" fmla="*/ 703570 w 4875"/>
                <a:gd name="T47" fmla="*/ 203223 h 5537"/>
                <a:gd name="T48" fmla="*/ 471649 w 4875"/>
                <a:gd name="T49" fmla="*/ 318004 h 5537"/>
                <a:gd name="T50" fmla="*/ 296651 w 4875"/>
                <a:gd name="T51" fmla="*/ 501393 h 5537"/>
                <a:gd name="T52" fmla="*/ 194514 w 4875"/>
                <a:gd name="T53" fmla="*/ 739408 h 5537"/>
                <a:gd name="T54" fmla="*/ 183130 w 4875"/>
                <a:gd name="T55" fmla="*/ 991405 h 5537"/>
                <a:gd name="T56" fmla="*/ 260220 w 4875"/>
                <a:gd name="T57" fmla="*/ 1239175 h 5537"/>
                <a:gd name="T58" fmla="*/ 415701 w 4875"/>
                <a:gd name="T59" fmla="*/ 1435895 h 5537"/>
                <a:gd name="T60" fmla="*/ 637539 w 4875"/>
                <a:gd name="T61" fmla="*/ 1575713 h 5537"/>
                <a:gd name="T62" fmla="*/ 897433 w 4875"/>
                <a:gd name="T63" fmla="*/ 1622211 h 5537"/>
                <a:gd name="T64" fmla="*/ 1101381 w 4875"/>
                <a:gd name="T65" fmla="*/ 1592947 h 5537"/>
                <a:gd name="T66" fmla="*/ 1299798 w 4875"/>
                <a:gd name="T67" fmla="*/ 1496700 h 5537"/>
                <a:gd name="T68" fmla="*/ 1454304 w 4875"/>
                <a:gd name="T69" fmla="*/ 1379968 h 5537"/>
                <a:gd name="T70" fmla="*/ 1515456 w 4875"/>
                <a:gd name="T71" fmla="*/ 1391349 h 5537"/>
                <a:gd name="T72" fmla="*/ 1561319 w 4875"/>
                <a:gd name="T73" fmla="*/ 1470687 h 5537"/>
                <a:gd name="T74" fmla="*/ 1440642 w 4875"/>
                <a:gd name="T75" fmla="*/ 1620910 h 5537"/>
                <a:gd name="T76" fmla="*/ 1157653 w 4875"/>
                <a:gd name="T77" fmla="*/ 1761378 h 5537"/>
                <a:gd name="T78" fmla="*/ 852220 w 4875"/>
                <a:gd name="T79" fmla="*/ 1799422 h 5537"/>
                <a:gd name="T80" fmla="*/ 533776 w 4875"/>
                <a:gd name="T81" fmla="*/ 1725936 h 5537"/>
                <a:gd name="T82" fmla="*/ 263147 w 4875"/>
                <a:gd name="T83" fmla="*/ 1536044 h 5537"/>
                <a:gd name="T84" fmla="*/ 83270 w 4875"/>
                <a:gd name="T85" fmla="*/ 1284372 h 5537"/>
                <a:gd name="T86" fmla="*/ 2277 w 4875"/>
                <a:gd name="T87" fmla="*/ 968969 h 5537"/>
                <a:gd name="T88" fmla="*/ 31226 w 4875"/>
                <a:gd name="T89" fmla="*/ 657468 h 5537"/>
                <a:gd name="T90" fmla="*/ 173697 w 4875"/>
                <a:gd name="T91" fmla="*/ 367103 h 5537"/>
                <a:gd name="T92" fmla="*/ 401714 w 4875"/>
                <a:gd name="T93" fmla="*/ 148597 h 5537"/>
                <a:gd name="T94" fmla="*/ 697389 w 4875"/>
                <a:gd name="T95" fmla="*/ 21135 h 5537"/>
                <a:gd name="T96" fmla="*/ 984607 w 4875"/>
                <a:gd name="T97" fmla="*/ 4877 h 5537"/>
                <a:gd name="T98" fmla="*/ 1221082 w 4875"/>
                <a:gd name="T99" fmla="*/ 79013 h 5537"/>
                <a:gd name="T100" fmla="*/ 1408765 w 4875"/>
                <a:gd name="T101" fmla="*/ 227610 h 5537"/>
                <a:gd name="T102" fmla="*/ 1541478 w 4875"/>
                <a:gd name="T103" fmla="*/ 439938 h 5537"/>
                <a:gd name="T104" fmla="*/ 1585715 w 4875"/>
                <a:gd name="T105" fmla="*/ 688358 h 5537"/>
                <a:gd name="T106" fmla="*/ 1146594 w 4875"/>
                <a:gd name="T107" fmla="*/ 732580 h 5537"/>
                <a:gd name="T108" fmla="*/ 984282 w 4875"/>
                <a:gd name="T109" fmla="*/ 610646 h 5537"/>
                <a:gd name="T110" fmla="*/ 782611 w 4875"/>
                <a:gd name="T111" fmla="*/ 620075 h 5537"/>
                <a:gd name="T112" fmla="*/ 632334 w 4875"/>
                <a:gd name="T113" fmla="*/ 757617 h 5537"/>
                <a:gd name="T114" fmla="*/ 603385 w 4875"/>
                <a:gd name="T115" fmla="*/ 958564 h 5537"/>
                <a:gd name="T116" fmla="*/ 708449 w 4875"/>
                <a:gd name="T117" fmla="*/ 1131873 h 5537"/>
                <a:gd name="T118" fmla="*/ 898084 w 4875"/>
                <a:gd name="T119" fmla="*/ 1199181 h 5537"/>
                <a:gd name="T120" fmla="*/ 1097803 w 4875"/>
                <a:gd name="T121" fmla="*/ 1121468 h 5537"/>
                <a:gd name="T122" fmla="*/ 1193108 w 4875"/>
                <a:gd name="T123" fmla="*/ 943932 h 553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875" h="5537">
                  <a:moveTo>
                    <a:pt x="4875" y="2117"/>
                  </a:moveTo>
                  <a:lnTo>
                    <a:pt x="4875" y="2117"/>
                  </a:lnTo>
                  <a:lnTo>
                    <a:pt x="4875" y="2172"/>
                  </a:lnTo>
                  <a:lnTo>
                    <a:pt x="4873" y="2226"/>
                  </a:lnTo>
                  <a:lnTo>
                    <a:pt x="4869" y="2280"/>
                  </a:lnTo>
                  <a:lnTo>
                    <a:pt x="4866" y="2333"/>
                  </a:lnTo>
                  <a:lnTo>
                    <a:pt x="4860" y="2386"/>
                  </a:lnTo>
                  <a:lnTo>
                    <a:pt x="4853" y="2437"/>
                  </a:lnTo>
                  <a:lnTo>
                    <a:pt x="4845" y="2490"/>
                  </a:lnTo>
                  <a:lnTo>
                    <a:pt x="4836" y="2540"/>
                  </a:lnTo>
                  <a:lnTo>
                    <a:pt x="4826" y="2591"/>
                  </a:lnTo>
                  <a:lnTo>
                    <a:pt x="4815" y="2640"/>
                  </a:lnTo>
                  <a:lnTo>
                    <a:pt x="4802" y="2690"/>
                  </a:lnTo>
                  <a:lnTo>
                    <a:pt x="4788" y="2740"/>
                  </a:lnTo>
                  <a:lnTo>
                    <a:pt x="4774" y="2787"/>
                  </a:lnTo>
                  <a:lnTo>
                    <a:pt x="4756" y="2835"/>
                  </a:lnTo>
                  <a:lnTo>
                    <a:pt x="4739" y="2883"/>
                  </a:lnTo>
                  <a:lnTo>
                    <a:pt x="4720" y="2930"/>
                  </a:lnTo>
                  <a:lnTo>
                    <a:pt x="4701" y="2977"/>
                  </a:lnTo>
                  <a:lnTo>
                    <a:pt x="4679" y="3023"/>
                  </a:lnTo>
                  <a:lnTo>
                    <a:pt x="4657" y="3068"/>
                  </a:lnTo>
                  <a:lnTo>
                    <a:pt x="4633" y="3114"/>
                  </a:lnTo>
                  <a:lnTo>
                    <a:pt x="4608" y="3158"/>
                  </a:lnTo>
                  <a:lnTo>
                    <a:pt x="4583" y="3202"/>
                  </a:lnTo>
                  <a:lnTo>
                    <a:pt x="4556" y="3245"/>
                  </a:lnTo>
                  <a:lnTo>
                    <a:pt x="4527" y="3288"/>
                  </a:lnTo>
                  <a:lnTo>
                    <a:pt x="4497" y="3331"/>
                  </a:lnTo>
                  <a:lnTo>
                    <a:pt x="4467" y="3373"/>
                  </a:lnTo>
                  <a:lnTo>
                    <a:pt x="4435" y="3415"/>
                  </a:lnTo>
                  <a:lnTo>
                    <a:pt x="4401" y="3456"/>
                  </a:lnTo>
                  <a:lnTo>
                    <a:pt x="4367" y="3496"/>
                  </a:lnTo>
                  <a:lnTo>
                    <a:pt x="4331" y="3536"/>
                  </a:lnTo>
                  <a:lnTo>
                    <a:pt x="4294" y="3576"/>
                  </a:lnTo>
                  <a:lnTo>
                    <a:pt x="4257" y="3615"/>
                  </a:lnTo>
                  <a:lnTo>
                    <a:pt x="4217" y="3653"/>
                  </a:lnTo>
                  <a:lnTo>
                    <a:pt x="4178" y="3690"/>
                  </a:lnTo>
                  <a:lnTo>
                    <a:pt x="4138" y="3726"/>
                  </a:lnTo>
                  <a:lnTo>
                    <a:pt x="4097" y="3760"/>
                  </a:lnTo>
                  <a:lnTo>
                    <a:pt x="4056" y="3793"/>
                  </a:lnTo>
                  <a:lnTo>
                    <a:pt x="4015" y="3826"/>
                  </a:lnTo>
                  <a:lnTo>
                    <a:pt x="3972" y="3857"/>
                  </a:lnTo>
                  <a:lnTo>
                    <a:pt x="3930" y="3887"/>
                  </a:lnTo>
                  <a:lnTo>
                    <a:pt x="3888" y="3915"/>
                  </a:lnTo>
                  <a:lnTo>
                    <a:pt x="3843" y="3942"/>
                  </a:lnTo>
                  <a:lnTo>
                    <a:pt x="3800" y="3968"/>
                  </a:lnTo>
                  <a:lnTo>
                    <a:pt x="3755" y="3993"/>
                  </a:lnTo>
                  <a:lnTo>
                    <a:pt x="3711" y="4017"/>
                  </a:lnTo>
                  <a:lnTo>
                    <a:pt x="3665" y="4038"/>
                  </a:lnTo>
                  <a:lnTo>
                    <a:pt x="3620" y="4060"/>
                  </a:lnTo>
                  <a:lnTo>
                    <a:pt x="3573" y="4081"/>
                  </a:lnTo>
                  <a:lnTo>
                    <a:pt x="3526" y="4099"/>
                  </a:lnTo>
                  <a:lnTo>
                    <a:pt x="3478" y="4116"/>
                  </a:lnTo>
                  <a:lnTo>
                    <a:pt x="3430" y="4133"/>
                  </a:lnTo>
                  <a:lnTo>
                    <a:pt x="3382" y="4148"/>
                  </a:lnTo>
                  <a:lnTo>
                    <a:pt x="3333" y="4162"/>
                  </a:lnTo>
                  <a:lnTo>
                    <a:pt x="3284" y="4174"/>
                  </a:lnTo>
                  <a:lnTo>
                    <a:pt x="3234" y="4186"/>
                  </a:lnTo>
                  <a:lnTo>
                    <a:pt x="3184" y="4196"/>
                  </a:lnTo>
                  <a:lnTo>
                    <a:pt x="3132" y="4205"/>
                  </a:lnTo>
                  <a:lnTo>
                    <a:pt x="3081" y="4213"/>
                  </a:lnTo>
                  <a:lnTo>
                    <a:pt x="3028" y="4220"/>
                  </a:lnTo>
                  <a:lnTo>
                    <a:pt x="2976" y="4226"/>
                  </a:lnTo>
                  <a:lnTo>
                    <a:pt x="2923" y="4230"/>
                  </a:lnTo>
                  <a:lnTo>
                    <a:pt x="2870" y="4232"/>
                  </a:lnTo>
                  <a:lnTo>
                    <a:pt x="2816" y="4235"/>
                  </a:lnTo>
                  <a:lnTo>
                    <a:pt x="2761" y="4235"/>
                  </a:lnTo>
                  <a:lnTo>
                    <a:pt x="2724" y="4235"/>
                  </a:lnTo>
                  <a:lnTo>
                    <a:pt x="2686" y="4234"/>
                  </a:lnTo>
                  <a:lnTo>
                    <a:pt x="2649" y="4231"/>
                  </a:lnTo>
                  <a:lnTo>
                    <a:pt x="2613" y="4229"/>
                  </a:lnTo>
                  <a:lnTo>
                    <a:pt x="2576" y="4224"/>
                  </a:lnTo>
                  <a:lnTo>
                    <a:pt x="2540" y="4220"/>
                  </a:lnTo>
                  <a:lnTo>
                    <a:pt x="2504" y="4214"/>
                  </a:lnTo>
                  <a:lnTo>
                    <a:pt x="2469" y="4208"/>
                  </a:lnTo>
                  <a:lnTo>
                    <a:pt x="2434" y="4200"/>
                  </a:lnTo>
                  <a:lnTo>
                    <a:pt x="2399" y="4192"/>
                  </a:lnTo>
                  <a:lnTo>
                    <a:pt x="2365" y="4184"/>
                  </a:lnTo>
                  <a:lnTo>
                    <a:pt x="2331" y="4174"/>
                  </a:lnTo>
                  <a:lnTo>
                    <a:pt x="2298" y="4164"/>
                  </a:lnTo>
                  <a:lnTo>
                    <a:pt x="2265" y="4152"/>
                  </a:lnTo>
                  <a:lnTo>
                    <a:pt x="2232" y="4140"/>
                  </a:lnTo>
                  <a:lnTo>
                    <a:pt x="2198" y="4127"/>
                  </a:lnTo>
                  <a:lnTo>
                    <a:pt x="2166" y="4114"/>
                  </a:lnTo>
                  <a:lnTo>
                    <a:pt x="2135" y="4099"/>
                  </a:lnTo>
                  <a:lnTo>
                    <a:pt x="2103" y="4083"/>
                  </a:lnTo>
                  <a:lnTo>
                    <a:pt x="2072" y="4066"/>
                  </a:lnTo>
                  <a:lnTo>
                    <a:pt x="2041" y="4049"/>
                  </a:lnTo>
                  <a:lnTo>
                    <a:pt x="2010" y="4030"/>
                  </a:lnTo>
                  <a:lnTo>
                    <a:pt x="1979" y="4012"/>
                  </a:lnTo>
                  <a:lnTo>
                    <a:pt x="1950" y="3992"/>
                  </a:lnTo>
                  <a:lnTo>
                    <a:pt x="1920" y="3971"/>
                  </a:lnTo>
                  <a:lnTo>
                    <a:pt x="1891" y="3949"/>
                  </a:lnTo>
                  <a:lnTo>
                    <a:pt x="1862" y="3928"/>
                  </a:lnTo>
                  <a:lnTo>
                    <a:pt x="1833" y="3904"/>
                  </a:lnTo>
                  <a:lnTo>
                    <a:pt x="1806" y="3880"/>
                  </a:lnTo>
                  <a:lnTo>
                    <a:pt x="1777" y="3855"/>
                  </a:lnTo>
                  <a:lnTo>
                    <a:pt x="1750" y="3829"/>
                  </a:lnTo>
                  <a:lnTo>
                    <a:pt x="1722" y="3803"/>
                  </a:lnTo>
                  <a:lnTo>
                    <a:pt x="1696" y="3776"/>
                  </a:lnTo>
                  <a:lnTo>
                    <a:pt x="1670" y="3748"/>
                  </a:lnTo>
                  <a:lnTo>
                    <a:pt x="1646" y="3720"/>
                  </a:lnTo>
                  <a:lnTo>
                    <a:pt x="1622" y="3693"/>
                  </a:lnTo>
                  <a:lnTo>
                    <a:pt x="1598" y="3664"/>
                  </a:lnTo>
                  <a:lnTo>
                    <a:pt x="1576" y="3634"/>
                  </a:lnTo>
                  <a:lnTo>
                    <a:pt x="1555" y="3606"/>
                  </a:lnTo>
                  <a:lnTo>
                    <a:pt x="1534" y="3576"/>
                  </a:lnTo>
                  <a:lnTo>
                    <a:pt x="1514" y="3545"/>
                  </a:lnTo>
                  <a:lnTo>
                    <a:pt x="1495" y="3516"/>
                  </a:lnTo>
                  <a:lnTo>
                    <a:pt x="1477" y="3485"/>
                  </a:lnTo>
                  <a:lnTo>
                    <a:pt x="1460" y="3454"/>
                  </a:lnTo>
                  <a:lnTo>
                    <a:pt x="1443" y="3423"/>
                  </a:lnTo>
                  <a:lnTo>
                    <a:pt x="1428" y="3391"/>
                  </a:lnTo>
                  <a:lnTo>
                    <a:pt x="1413" y="3359"/>
                  </a:lnTo>
                  <a:lnTo>
                    <a:pt x="1399" y="3327"/>
                  </a:lnTo>
                  <a:lnTo>
                    <a:pt x="1386" y="3294"/>
                  </a:lnTo>
                  <a:lnTo>
                    <a:pt x="1373" y="3261"/>
                  </a:lnTo>
                  <a:lnTo>
                    <a:pt x="1362" y="3228"/>
                  </a:lnTo>
                  <a:lnTo>
                    <a:pt x="1351" y="3194"/>
                  </a:lnTo>
                  <a:lnTo>
                    <a:pt x="1342" y="3160"/>
                  </a:lnTo>
                  <a:lnTo>
                    <a:pt x="1333" y="3125"/>
                  </a:lnTo>
                  <a:lnTo>
                    <a:pt x="1325" y="3091"/>
                  </a:lnTo>
                  <a:lnTo>
                    <a:pt x="1318" y="3056"/>
                  </a:lnTo>
                  <a:lnTo>
                    <a:pt x="1312" y="3020"/>
                  </a:lnTo>
                  <a:lnTo>
                    <a:pt x="1306" y="2985"/>
                  </a:lnTo>
                  <a:lnTo>
                    <a:pt x="1301" y="2948"/>
                  </a:lnTo>
                  <a:lnTo>
                    <a:pt x="1298" y="2912"/>
                  </a:lnTo>
                  <a:lnTo>
                    <a:pt x="1294" y="2875"/>
                  </a:lnTo>
                  <a:lnTo>
                    <a:pt x="1292" y="2839"/>
                  </a:lnTo>
                  <a:lnTo>
                    <a:pt x="1291" y="2801"/>
                  </a:lnTo>
                  <a:lnTo>
                    <a:pt x="1291" y="2763"/>
                  </a:lnTo>
                  <a:lnTo>
                    <a:pt x="1291" y="2726"/>
                  </a:lnTo>
                  <a:lnTo>
                    <a:pt x="1292" y="2688"/>
                  </a:lnTo>
                  <a:lnTo>
                    <a:pt x="1294" y="2650"/>
                  </a:lnTo>
                  <a:lnTo>
                    <a:pt x="1298" y="2614"/>
                  </a:lnTo>
                  <a:lnTo>
                    <a:pt x="1301" y="2577"/>
                  </a:lnTo>
                  <a:lnTo>
                    <a:pt x="1306" y="2542"/>
                  </a:lnTo>
                  <a:lnTo>
                    <a:pt x="1312" y="2506"/>
                  </a:lnTo>
                  <a:lnTo>
                    <a:pt x="1318" y="2470"/>
                  </a:lnTo>
                  <a:lnTo>
                    <a:pt x="1325" y="2436"/>
                  </a:lnTo>
                  <a:lnTo>
                    <a:pt x="1333" y="2401"/>
                  </a:lnTo>
                  <a:lnTo>
                    <a:pt x="1342" y="2366"/>
                  </a:lnTo>
                  <a:lnTo>
                    <a:pt x="1351" y="2332"/>
                  </a:lnTo>
                  <a:lnTo>
                    <a:pt x="1362" y="2299"/>
                  </a:lnTo>
                  <a:lnTo>
                    <a:pt x="1373" y="2266"/>
                  </a:lnTo>
                  <a:lnTo>
                    <a:pt x="1386" y="2233"/>
                  </a:lnTo>
                  <a:lnTo>
                    <a:pt x="1399" y="2200"/>
                  </a:lnTo>
                  <a:lnTo>
                    <a:pt x="1413" y="2168"/>
                  </a:lnTo>
                  <a:lnTo>
                    <a:pt x="1428" y="2136"/>
                  </a:lnTo>
                  <a:lnTo>
                    <a:pt x="1444" y="2104"/>
                  </a:lnTo>
                  <a:lnTo>
                    <a:pt x="1460" y="2073"/>
                  </a:lnTo>
                  <a:lnTo>
                    <a:pt x="1477" y="2042"/>
                  </a:lnTo>
                  <a:lnTo>
                    <a:pt x="1495" y="2011"/>
                  </a:lnTo>
                  <a:lnTo>
                    <a:pt x="1515" y="1981"/>
                  </a:lnTo>
                  <a:lnTo>
                    <a:pt x="1534" y="1951"/>
                  </a:lnTo>
                  <a:lnTo>
                    <a:pt x="1555" y="1921"/>
                  </a:lnTo>
                  <a:lnTo>
                    <a:pt x="1576" y="1893"/>
                  </a:lnTo>
                  <a:lnTo>
                    <a:pt x="1599" y="1863"/>
                  </a:lnTo>
                  <a:lnTo>
                    <a:pt x="1622" y="1834"/>
                  </a:lnTo>
                  <a:lnTo>
                    <a:pt x="1646" y="1807"/>
                  </a:lnTo>
                  <a:lnTo>
                    <a:pt x="1671" y="1778"/>
                  </a:lnTo>
                  <a:lnTo>
                    <a:pt x="1697" y="1751"/>
                  </a:lnTo>
                  <a:lnTo>
                    <a:pt x="1724" y="1724"/>
                  </a:lnTo>
                  <a:lnTo>
                    <a:pt x="1751" y="1697"/>
                  </a:lnTo>
                  <a:lnTo>
                    <a:pt x="1778" y="1671"/>
                  </a:lnTo>
                  <a:lnTo>
                    <a:pt x="1806" y="1647"/>
                  </a:lnTo>
                  <a:lnTo>
                    <a:pt x="1834" y="1622"/>
                  </a:lnTo>
                  <a:lnTo>
                    <a:pt x="1863" y="1599"/>
                  </a:lnTo>
                  <a:lnTo>
                    <a:pt x="1891" y="1576"/>
                  </a:lnTo>
                  <a:lnTo>
                    <a:pt x="1921" y="1556"/>
                  </a:lnTo>
                  <a:lnTo>
                    <a:pt x="1951" y="1534"/>
                  </a:lnTo>
                  <a:lnTo>
                    <a:pt x="1980" y="1515"/>
                  </a:lnTo>
                  <a:lnTo>
                    <a:pt x="2011" y="1495"/>
                  </a:lnTo>
                  <a:lnTo>
                    <a:pt x="2041" y="1478"/>
                  </a:lnTo>
                  <a:lnTo>
                    <a:pt x="2073" y="1460"/>
                  </a:lnTo>
                  <a:lnTo>
                    <a:pt x="2104" y="1444"/>
                  </a:lnTo>
                  <a:lnTo>
                    <a:pt x="2136" y="1428"/>
                  </a:lnTo>
                  <a:lnTo>
                    <a:pt x="2168" y="1413"/>
                  </a:lnTo>
                  <a:lnTo>
                    <a:pt x="2200" y="1400"/>
                  </a:lnTo>
                  <a:lnTo>
                    <a:pt x="2233" y="1387"/>
                  </a:lnTo>
                  <a:lnTo>
                    <a:pt x="2266" y="1374"/>
                  </a:lnTo>
                  <a:lnTo>
                    <a:pt x="2299" y="1363"/>
                  </a:lnTo>
                  <a:lnTo>
                    <a:pt x="2332" y="1353"/>
                  </a:lnTo>
                  <a:lnTo>
                    <a:pt x="2366" y="1342"/>
                  </a:lnTo>
                  <a:lnTo>
                    <a:pt x="2400" y="1333"/>
                  </a:lnTo>
                  <a:lnTo>
                    <a:pt x="2436" y="1325"/>
                  </a:lnTo>
                  <a:lnTo>
                    <a:pt x="2470" y="1319"/>
                  </a:lnTo>
                  <a:lnTo>
                    <a:pt x="2506" y="1313"/>
                  </a:lnTo>
                  <a:lnTo>
                    <a:pt x="2542" y="1307"/>
                  </a:lnTo>
                  <a:lnTo>
                    <a:pt x="2577" y="1303"/>
                  </a:lnTo>
                  <a:lnTo>
                    <a:pt x="2614" y="1298"/>
                  </a:lnTo>
                  <a:lnTo>
                    <a:pt x="2652" y="1296"/>
                  </a:lnTo>
                  <a:lnTo>
                    <a:pt x="2688" y="1293"/>
                  </a:lnTo>
                  <a:lnTo>
                    <a:pt x="2726" y="1292"/>
                  </a:lnTo>
                  <a:lnTo>
                    <a:pt x="2763" y="1291"/>
                  </a:lnTo>
                  <a:lnTo>
                    <a:pt x="2799" y="1292"/>
                  </a:lnTo>
                  <a:lnTo>
                    <a:pt x="2835" y="1293"/>
                  </a:lnTo>
                  <a:lnTo>
                    <a:pt x="2871" y="1295"/>
                  </a:lnTo>
                  <a:lnTo>
                    <a:pt x="2905" y="1298"/>
                  </a:lnTo>
                  <a:lnTo>
                    <a:pt x="2940" y="1301"/>
                  </a:lnTo>
                  <a:lnTo>
                    <a:pt x="2975" y="1306"/>
                  </a:lnTo>
                  <a:lnTo>
                    <a:pt x="3009" y="1311"/>
                  </a:lnTo>
                  <a:lnTo>
                    <a:pt x="3043" y="1316"/>
                  </a:lnTo>
                  <a:lnTo>
                    <a:pt x="3076" y="1323"/>
                  </a:lnTo>
                  <a:lnTo>
                    <a:pt x="3109" y="1330"/>
                  </a:lnTo>
                  <a:lnTo>
                    <a:pt x="3142" y="1338"/>
                  </a:lnTo>
                  <a:lnTo>
                    <a:pt x="3176" y="1347"/>
                  </a:lnTo>
                  <a:lnTo>
                    <a:pt x="3208" y="1357"/>
                  </a:lnTo>
                  <a:lnTo>
                    <a:pt x="3239" y="1368"/>
                  </a:lnTo>
                  <a:lnTo>
                    <a:pt x="3271" y="1379"/>
                  </a:lnTo>
                  <a:lnTo>
                    <a:pt x="3303" y="1390"/>
                  </a:lnTo>
                  <a:lnTo>
                    <a:pt x="3334" y="1403"/>
                  </a:lnTo>
                  <a:lnTo>
                    <a:pt x="3365" y="1417"/>
                  </a:lnTo>
                  <a:lnTo>
                    <a:pt x="3396" y="1432"/>
                  </a:lnTo>
                  <a:lnTo>
                    <a:pt x="3427" y="1446"/>
                  </a:lnTo>
                  <a:lnTo>
                    <a:pt x="3456" y="1462"/>
                  </a:lnTo>
                  <a:lnTo>
                    <a:pt x="3486" y="1478"/>
                  </a:lnTo>
                  <a:lnTo>
                    <a:pt x="3516" y="1497"/>
                  </a:lnTo>
                  <a:lnTo>
                    <a:pt x="3544" y="1515"/>
                  </a:lnTo>
                  <a:lnTo>
                    <a:pt x="3573" y="1533"/>
                  </a:lnTo>
                  <a:lnTo>
                    <a:pt x="3601" y="1554"/>
                  </a:lnTo>
                  <a:lnTo>
                    <a:pt x="3630" y="1574"/>
                  </a:lnTo>
                  <a:lnTo>
                    <a:pt x="3658" y="1595"/>
                  </a:lnTo>
                  <a:lnTo>
                    <a:pt x="3686" y="1616"/>
                  </a:lnTo>
                  <a:lnTo>
                    <a:pt x="3713" y="1639"/>
                  </a:lnTo>
                  <a:lnTo>
                    <a:pt x="3739" y="1663"/>
                  </a:lnTo>
                  <a:lnTo>
                    <a:pt x="3767" y="1687"/>
                  </a:lnTo>
                  <a:lnTo>
                    <a:pt x="3793" y="1712"/>
                  </a:lnTo>
                  <a:lnTo>
                    <a:pt x="3818" y="1737"/>
                  </a:lnTo>
                  <a:lnTo>
                    <a:pt x="3843" y="1764"/>
                  </a:lnTo>
                  <a:lnTo>
                    <a:pt x="3867" y="1790"/>
                  </a:lnTo>
                  <a:lnTo>
                    <a:pt x="3890" y="1816"/>
                  </a:lnTo>
                  <a:lnTo>
                    <a:pt x="3913" y="1842"/>
                  </a:lnTo>
                  <a:lnTo>
                    <a:pt x="3935" y="1870"/>
                  </a:lnTo>
                  <a:lnTo>
                    <a:pt x="3955" y="1897"/>
                  </a:lnTo>
                  <a:lnTo>
                    <a:pt x="3976" y="1925"/>
                  </a:lnTo>
                  <a:lnTo>
                    <a:pt x="3995" y="1953"/>
                  </a:lnTo>
                  <a:lnTo>
                    <a:pt x="4013" y="1982"/>
                  </a:lnTo>
                  <a:lnTo>
                    <a:pt x="4032" y="2010"/>
                  </a:lnTo>
                  <a:lnTo>
                    <a:pt x="4049" y="2040"/>
                  </a:lnTo>
                  <a:lnTo>
                    <a:pt x="4065" y="2070"/>
                  </a:lnTo>
                  <a:lnTo>
                    <a:pt x="4081" y="2099"/>
                  </a:lnTo>
                  <a:lnTo>
                    <a:pt x="4096" y="2129"/>
                  </a:lnTo>
                  <a:lnTo>
                    <a:pt x="4109" y="2160"/>
                  </a:lnTo>
                  <a:lnTo>
                    <a:pt x="4123" y="2191"/>
                  </a:lnTo>
                  <a:lnTo>
                    <a:pt x="4136" y="2222"/>
                  </a:lnTo>
                  <a:lnTo>
                    <a:pt x="4148" y="2254"/>
                  </a:lnTo>
                  <a:lnTo>
                    <a:pt x="4158" y="2286"/>
                  </a:lnTo>
                  <a:lnTo>
                    <a:pt x="4170" y="2318"/>
                  </a:lnTo>
                  <a:lnTo>
                    <a:pt x="4179" y="2351"/>
                  </a:lnTo>
                  <a:lnTo>
                    <a:pt x="4188" y="2385"/>
                  </a:lnTo>
                  <a:lnTo>
                    <a:pt x="4196" y="2418"/>
                  </a:lnTo>
                  <a:lnTo>
                    <a:pt x="4203" y="2452"/>
                  </a:lnTo>
                  <a:lnTo>
                    <a:pt x="4210" y="2486"/>
                  </a:lnTo>
                  <a:lnTo>
                    <a:pt x="4217" y="2520"/>
                  </a:lnTo>
                  <a:lnTo>
                    <a:pt x="4221" y="2556"/>
                  </a:lnTo>
                  <a:lnTo>
                    <a:pt x="4226" y="2591"/>
                  </a:lnTo>
                  <a:lnTo>
                    <a:pt x="4229" y="2627"/>
                  </a:lnTo>
                  <a:lnTo>
                    <a:pt x="4233" y="2662"/>
                  </a:lnTo>
                  <a:lnTo>
                    <a:pt x="4244" y="2630"/>
                  </a:lnTo>
                  <a:lnTo>
                    <a:pt x="4254" y="2597"/>
                  </a:lnTo>
                  <a:lnTo>
                    <a:pt x="4264" y="2564"/>
                  </a:lnTo>
                  <a:lnTo>
                    <a:pt x="4274" y="2529"/>
                  </a:lnTo>
                  <a:lnTo>
                    <a:pt x="4283" y="2496"/>
                  </a:lnTo>
                  <a:lnTo>
                    <a:pt x="4291" y="2463"/>
                  </a:lnTo>
                  <a:lnTo>
                    <a:pt x="4298" y="2429"/>
                  </a:lnTo>
                  <a:lnTo>
                    <a:pt x="4303" y="2395"/>
                  </a:lnTo>
                  <a:lnTo>
                    <a:pt x="4309" y="2362"/>
                  </a:lnTo>
                  <a:lnTo>
                    <a:pt x="4315" y="2327"/>
                  </a:lnTo>
                  <a:lnTo>
                    <a:pt x="4318" y="2293"/>
                  </a:lnTo>
                  <a:lnTo>
                    <a:pt x="4322" y="2258"/>
                  </a:lnTo>
                  <a:lnTo>
                    <a:pt x="4325" y="2224"/>
                  </a:lnTo>
                  <a:lnTo>
                    <a:pt x="4326" y="2189"/>
                  </a:lnTo>
                  <a:lnTo>
                    <a:pt x="4327" y="2154"/>
                  </a:lnTo>
                  <a:lnTo>
                    <a:pt x="4327" y="2119"/>
                  </a:lnTo>
                  <a:lnTo>
                    <a:pt x="4327" y="2079"/>
                  </a:lnTo>
                  <a:lnTo>
                    <a:pt x="4326" y="2039"/>
                  </a:lnTo>
                  <a:lnTo>
                    <a:pt x="4324" y="1999"/>
                  </a:lnTo>
                  <a:lnTo>
                    <a:pt x="4320" y="1959"/>
                  </a:lnTo>
                  <a:lnTo>
                    <a:pt x="4317" y="1920"/>
                  </a:lnTo>
                  <a:lnTo>
                    <a:pt x="4311" y="1881"/>
                  </a:lnTo>
                  <a:lnTo>
                    <a:pt x="4306" y="1844"/>
                  </a:lnTo>
                  <a:lnTo>
                    <a:pt x="4299" y="1806"/>
                  </a:lnTo>
                  <a:lnTo>
                    <a:pt x="4292" y="1768"/>
                  </a:lnTo>
                  <a:lnTo>
                    <a:pt x="4283" y="1731"/>
                  </a:lnTo>
                  <a:lnTo>
                    <a:pt x="4274" y="1694"/>
                  </a:lnTo>
                  <a:lnTo>
                    <a:pt x="4263" y="1658"/>
                  </a:lnTo>
                  <a:lnTo>
                    <a:pt x="4252" y="1622"/>
                  </a:lnTo>
                  <a:lnTo>
                    <a:pt x="4239" y="1586"/>
                  </a:lnTo>
                  <a:lnTo>
                    <a:pt x="4227" y="1551"/>
                  </a:lnTo>
                  <a:lnTo>
                    <a:pt x="4213" y="1516"/>
                  </a:lnTo>
                  <a:lnTo>
                    <a:pt x="4198" y="1482"/>
                  </a:lnTo>
                  <a:lnTo>
                    <a:pt x="4182" y="1447"/>
                  </a:lnTo>
                  <a:lnTo>
                    <a:pt x="4166" y="1413"/>
                  </a:lnTo>
                  <a:lnTo>
                    <a:pt x="4148" y="1380"/>
                  </a:lnTo>
                  <a:lnTo>
                    <a:pt x="4130" y="1347"/>
                  </a:lnTo>
                  <a:lnTo>
                    <a:pt x="4110" y="1314"/>
                  </a:lnTo>
                  <a:lnTo>
                    <a:pt x="4091" y="1282"/>
                  </a:lnTo>
                  <a:lnTo>
                    <a:pt x="4069" y="1250"/>
                  </a:lnTo>
                  <a:lnTo>
                    <a:pt x="4048" y="1218"/>
                  </a:lnTo>
                  <a:lnTo>
                    <a:pt x="4025" y="1187"/>
                  </a:lnTo>
                  <a:lnTo>
                    <a:pt x="4001" y="1156"/>
                  </a:lnTo>
                  <a:lnTo>
                    <a:pt x="3976" y="1126"/>
                  </a:lnTo>
                  <a:lnTo>
                    <a:pt x="3951" y="1096"/>
                  </a:lnTo>
                  <a:lnTo>
                    <a:pt x="3924" y="1066"/>
                  </a:lnTo>
                  <a:lnTo>
                    <a:pt x="3897" y="1037"/>
                  </a:lnTo>
                  <a:lnTo>
                    <a:pt x="3868" y="1008"/>
                  </a:lnTo>
                  <a:lnTo>
                    <a:pt x="3840" y="980"/>
                  </a:lnTo>
                  <a:lnTo>
                    <a:pt x="3810" y="952"/>
                  </a:lnTo>
                  <a:lnTo>
                    <a:pt x="3781" y="926"/>
                  </a:lnTo>
                  <a:lnTo>
                    <a:pt x="3751" y="901"/>
                  </a:lnTo>
                  <a:lnTo>
                    <a:pt x="3720" y="876"/>
                  </a:lnTo>
                  <a:lnTo>
                    <a:pt x="3689" y="852"/>
                  </a:lnTo>
                  <a:lnTo>
                    <a:pt x="3658" y="829"/>
                  </a:lnTo>
                  <a:lnTo>
                    <a:pt x="3628" y="807"/>
                  </a:lnTo>
                  <a:lnTo>
                    <a:pt x="3596" y="786"/>
                  </a:lnTo>
                  <a:lnTo>
                    <a:pt x="3562" y="765"/>
                  </a:lnTo>
                  <a:lnTo>
                    <a:pt x="3531" y="747"/>
                  </a:lnTo>
                  <a:lnTo>
                    <a:pt x="3497" y="727"/>
                  </a:lnTo>
                  <a:lnTo>
                    <a:pt x="3464" y="710"/>
                  </a:lnTo>
                  <a:lnTo>
                    <a:pt x="3430" y="693"/>
                  </a:lnTo>
                  <a:lnTo>
                    <a:pt x="3396" y="678"/>
                  </a:lnTo>
                  <a:lnTo>
                    <a:pt x="3362" y="663"/>
                  </a:lnTo>
                  <a:lnTo>
                    <a:pt x="3327" y="649"/>
                  </a:lnTo>
                  <a:lnTo>
                    <a:pt x="3292" y="636"/>
                  </a:lnTo>
                  <a:lnTo>
                    <a:pt x="3257" y="623"/>
                  </a:lnTo>
                  <a:lnTo>
                    <a:pt x="3220" y="613"/>
                  </a:lnTo>
                  <a:lnTo>
                    <a:pt x="3184" y="603"/>
                  </a:lnTo>
                  <a:lnTo>
                    <a:pt x="3147" y="593"/>
                  </a:lnTo>
                  <a:lnTo>
                    <a:pt x="3110" y="585"/>
                  </a:lnTo>
                  <a:lnTo>
                    <a:pt x="3073" y="577"/>
                  </a:lnTo>
                  <a:lnTo>
                    <a:pt x="3035" y="570"/>
                  </a:lnTo>
                  <a:lnTo>
                    <a:pt x="2997" y="564"/>
                  </a:lnTo>
                  <a:lnTo>
                    <a:pt x="2959" y="560"/>
                  </a:lnTo>
                  <a:lnTo>
                    <a:pt x="2920" y="555"/>
                  </a:lnTo>
                  <a:lnTo>
                    <a:pt x="2880" y="552"/>
                  </a:lnTo>
                  <a:lnTo>
                    <a:pt x="2841" y="549"/>
                  </a:lnTo>
                  <a:lnTo>
                    <a:pt x="2801" y="548"/>
                  </a:lnTo>
                  <a:lnTo>
                    <a:pt x="2760" y="548"/>
                  </a:lnTo>
                  <a:lnTo>
                    <a:pt x="2703" y="548"/>
                  </a:lnTo>
                  <a:lnTo>
                    <a:pt x="2647" y="550"/>
                  </a:lnTo>
                  <a:lnTo>
                    <a:pt x="2591" y="554"/>
                  </a:lnTo>
                  <a:lnTo>
                    <a:pt x="2535" y="558"/>
                  </a:lnTo>
                  <a:lnTo>
                    <a:pt x="2480" y="564"/>
                  </a:lnTo>
                  <a:lnTo>
                    <a:pt x="2427" y="571"/>
                  </a:lnTo>
                  <a:lnTo>
                    <a:pt x="2373" y="579"/>
                  </a:lnTo>
                  <a:lnTo>
                    <a:pt x="2319" y="589"/>
                  </a:lnTo>
                  <a:lnTo>
                    <a:pt x="2267" y="599"/>
                  </a:lnTo>
                  <a:lnTo>
                    <a:pt x="2214" y="612"/>
                  </a:lnTo>
                  <a:lnTo>
                    <a:pt x="2163" y="625"/>
                  </a:lnTo>
                  <a:lnTo>
                    <a:pt x="2112" y="639"/>
                  </a:lnTo>
                  <a:lnTo>
                    <a:pt x="2060" y="655"/>
                  </a:lnTo>
                  <a:lnTo>
                    <a:pt x="2010" y="673"/>
                  </a:lnTo>
                  <a:lnTo>
                    <a:pt x="1961" y="691"/>
                  </a:lnTo>
                  <a:lnTo>
                    <a:pt x="1912" y="711"/>
                  </a:lnTo>
                  <a:lnTo>
                    <a:pt x="1863" y="732"/>
                  </a:lnTo>
                  <a:lnTo>
                    <a:pt x="1815" y="754"/>
                  </a:lnTo>
                  <a:lnTo>
                    <a:pt x="1768" y="778"/>
                  </a:lnTo>
                  <a:lnTo>
                    <a:pt x="1720" y="803"/>
                  </a:lnTo>
                  <a:lnTo>
                    <a:pt x="1675" y="829"/>
                  </a:lnTo>
                  <a:lnTo>
                    <a:pt x="1628" y="856"/>
                  </a:lnTo>
                  <a:lnTo>
                    <a:pt x="1582" y="885"/>
                  </a:lnTo>
                  <a:lnTo>
                    <a:pt x="1538" y="914"/>
                  </a:lnTo>
                  <a:lnTo>
                    <a:pt x="1493" y="945"/>
                  </a:lnTo>
                  <a:lnTo>
                    <a:pt x="1450" y="978"/>
                  </a:lnTo>
                  <a:lnTo>
                    <a:pt x="1406" y="1012"/>
                  </a:lnTo>
                  <a:lnTo>
                    <a:pt x="1363" y="1047"/>
                  </a:lnTo>
                  <a:lnTo>
                    <a:pt x="1321" y="1083"/>
                  </a:lnTo>
                  <a:lnTo>
                    <a:pt x="1278" y="1121"/>
                  </a:lnTo>
                  <a:lnTo>
                    <a:pt x="1237" y="1160"/>
                  </a:lnTo>
                  <a:lnTo>
                    <a:pt x="1196" y="1200"/>
                  </a:lnTo>
                  <a:lnTo>
                    <a:pt x="1156" y="1241"/>
                  </a:lnTo>
                  <a:lnTo>
                    <a:pt x="1117" y="1282"/>
                  </a:lnTo>
                  <a:lnTo>
                    <a:pt x="1081" y="1324"/>
                  </a:lnTo>
                  <a:lnTo>
                    <a:pt x="1044" y="1366"/>
                  </a:lnTo>
                  <a:lnTo>
                    <a:pt x="1009" y="1410"/>
                  </a:lnTo>
                  <a:lnTo>
                    <a:pt x="976" y="1453"/>
                  </a:lnTo>
                  <a:lnTo>
                    <a:pt x="944" y="1497"/>
                  </a:lnTo>
                  <a:lnTo>
                    <a:pt x="912" y="1542"/>
                  </a:lnTo>
                  <a:lnTo>
                    <a:pt x="882" y="1587"/>
                  </a:lnTo>
                  <a:lnTo>
                    <a:pt x="854" y="1632"/>
                  </a:lnTo>
                  <a:lnTo>
                    <a:pt x="826" y="1679"/>
                  </a:lnTo>
                  <a:lnTo>
                    <a:pt x="801" y="1725"/>
                  </a:lnTo>
                  <a:lnTo>
                    <a:pt x="776" y="1773"/>
                  </a:lnTo>
                  <a:lnTo>
                    <a:pt x="752" y="1821"/>
                  </a:lnTo>
                  <a:lnTo>
                    <a:pt x="731" y="1869"/>
                  </a:lnTo>
                  <a:lnTo>
                    <a:pt x="710" y="1918"/>
                  </a:lnTo>
                  <a:lnTo>
                    <a:pt x="689" y="1967"/>
                  </a:lnTo>
                  <a:lnTo>
                    <a:pt x="671" y="2017"/>
                  </a:lnTo>
                  <a:lnTo>
                    <a:pt x="654" y="2067"/>
                  </a:lnTo>
                  <a:lnTo>
                    <a:pt x="638" y="2117"/>
                  </a:lnTo>
                  <a:lnTo>
                    <a:pt x="624" y="2169"/>
                  </a:lnTo>
                  <a:lnTo>
                    <a:pt x="611" y="2221"/>
                  </a:lnTo>
                  <a:lnTo>
                    <a:pt x="598" y="2274"/>
                  </a:lnTo>
                  <a:lnTo>
                    <a:pt x="588" y="2326"/>
                  </a:lnTo>
                  <a:lnTo>
                    <a:pt x="579" y="2380"/>
                  </a:lnTo>
                  <a:lnTo>
                    <a:pt x="570" y="2434"/>
                  </a:lnTo>
                  <a:lnTo>
                    <a:pt x="563" y="2488"/>
                  </a:lnTo>
                  <a:lnTo>
                    <a:pt x="557" y="2543"/>
                  </a:lnTo>
                  <a:lnTo>
                    <a:pt x="552" y="2599"/>
                  </a:lnTo>
                  <a:lnTo>
                    <a:pt x="550" y="2655"/>
                  </a:lnTo>
                  <a:lnTo>
                    <a:pt x="548" y="2711"/>
                  </a:lnTo>
                  <a:lnTo>
                    <a:pt x="547" y="2768"/>
                  </a:lnTo>
                  <a:lnTo>
                    <a:pt x="548" y="2826"/>
                  </a:lnTo>
                  <a:lnTo>
                    <a:pt x="550" y="2882"/>
                  </a:lnTo>
                  <a:lnTo>
                    <a:pt x="552" y="2938"/>
                  </a:lnTo>
                  <a:lnTo>
                    <a:pt x="557" y="2994"/>
                  </a:lnTo>
                  <a:lnTo>
                    <a:pt x="563" y="3049"/>
                  </a:lnTo>
                  <a:lnTo>
                    <a:pt x="570" y="3104"/>
                  </a:lnTo>
                  <a:lnTo>
                    <a:pt x="579" y="3157"/>
                  </a:lnTo>
                  <a:lnTo>
                    <a:pt x="588" y="3211"/>
                  </a:lnTo>
                  <a:lnTo>
                    <a:pt x="598" y="3263"/>
                  </a:lnTo>
                  <a:lnTo>
                    <a:pt x="611" y="3316"/>
                  </a:lnTo>
                  <a:lnTo>
                    <a:pt x="624" y="3368"/>
                  </a:lnTo>
                  <a:lnTo>
                    <a:pt x="638" y="3420"/>
                  </a:lnTo>
                  <a:lnTo>
                    <a:pt x="654" y="3470"/>
                  </a:lnTo>
                  <a:lnTo>
                    <a:pt x="671" y="3520"/>
                  </a:lnTo>
                  <a:lnTo>
                    <a:pt x="689" y="3570"/>
                  </a:lnTo>
                  <a:lnTo>
                    <a:pt x="709" y="3619"/>
                  </a:lnTo>
                  <a:lnTo>
                    <a:pt x="731" y="3669"/>
                  </a:lnTo>
                  <a:lnTo>
                    <a:pt x="752" y="3716"/>
                  </a:lnTo>
                  <a:lnTo>
                    <a:pt x="776" y="3764"/>
                  </a:lnTo>
                  <a:lnTo>
                    <a:pt x="800" y="3811"/>
                  </a:lnTo>
                  <a:lnTo>
                    <a:pt x="826" y="3858"/>
                  </a:lnTo>
                  <a:lnTo>
                    <a:pt x="854" y="3905"/>
                  </a:lnTo>
                  <a:lnTo>
                    <a:pt x="882" y="3950"/>
                  </a:lnTo>
                  <a:lnTo>
                    <a:pt x="912" y="3995"/>
                  </a:lnTo>
                  <a:lnTo>
                    <a:pt x="943" y="4039"/>
                  </a:lnTo>
                  <a:lnTo>
                    <a:pt x="976" y="4084"/>
                  </a:lnTo>
                  <a:lnTo>
                    <a:pt x="1009" y="4127"/>
                  </a:lnTo>
                  <a:lnTo>
                    <a:pt x="1043" y="4171"/>
                  </a:lnTo>
                  <a:lnTo>
                    <a:pt x="1080" y="4213"/>
                  </a:lnTo>
                  <a:lnTo>
                    <a:pt x="1117" y="4255"/>
                  </a:lnTo>
                  <a:lnTo>
                    <a:pt x="1156" y="4296"/>
                  </a:lnTo>
                  <a:lnTo>
                    <a:pt x="1196" y="4337"/>
                  </a:lnTo>
                  <a:lnTo>
                    <a:pt x="1236" y="4377"/>
                  </a:lnTo>
                  <a:lnTo>
                    <a:pt x="1278" y="4416"/>
                  </a:lnTo>
                  <a:lnTo>
                    <a:pt x="1320" y="4454"/>
                  </a:lnTo>
                  <a:lnTo>
                    <a:pt x="1362" y="4490"/>
                  </a:lnTo>
                  <a:lnTo>
                    <a:pt x="1405" y="4526"/>
                  </a:lnTo>
                  <a:lnTo>
                    <a:pt x="1449" y="4559"/>
                  </a:lnTo>
                  <a:lnTo>
                    <a:pt x="1492" y="4592"/>
                  </a:lnTo>
                  <a:lnTo>
                    <a:pt x="1536" y="4623"/>
                  </a:lnTo>
                  <a:lnTo>
                    <a:pt x="1582" y="4652"/>
                  </a:lnTo>
                  <a:lnTo>
                    <a:pt x="1627" y="4681"/>
                  </a:lnTo>
                  <a:lnTo>
                    <a:pt x="1673" y="4708"/>
                  </a:lnTo>
                  <a:lnTo>
                    <a:pt x="1719" y="4735"/>
                  </a:lnTo>
                  <a:lnTo>
                    <a:pt x="1767" y="4760"/>
                  </a:lnTo>
                  <a:lnTo>
                    <a:pt x="1814" y="4784"/>
                  </a:lnTo>
                  <a:lnTo>
                    <a:pt x="1862" y="4805"/>
                  </a:lnTo>
                  <a:lnTo>
                    <a:pt x="1911" y="4826"/>
                  </a:lnTo>
                  <a:lnTo>
                    <a:pt x="1960" y="4846"/>
                  </a:lnTo>
                  <a:lnTo>
                    <a:pt x="2009" y="4865"/>
                  </a:lnTo>
                  <a:lnTo>
                    <a:pt x="2059" y="4882"/>
                  </a:lnTo>
                  <a:lnTo>
                    <a:pt x="2111" y="4898"/>
                  </a:lnTo>
                  <a:lnTo>
                    <a:pt x="2162" y="4913"/>
                  </a:lnTo>
                  <a:lnTo>
                    <a:pt x="2213" y="4925"/>
                  </a:lnTo>
                  <a:lnTo>
                    <a:pt x="2266" y="4938"/>
                  </a:lnTo>
                  <a:lnTo>
                    <a:pt x="2318" y="4948"/>
                  </a:lnTo>
                  <a:lnTo>
                    <a:pt x="2371" y="4958"/>
                  </a:lnTo>
                  <a:lnTo>
                    <a:pt x="2426" y="4966"/>
                  </a:lnTo>
                  <a:lnTo>
                    <a:pt x="2479" y="4973"/>
                  </a:lnTo>
                  <a:lnTo>
                    <a:pt x="2534" y="4979"/>
                  </a:lnTo>
                  <a:lnTo>
                    <a:pt x="2590" y="4983"/>
                  </a:lnTo>
                  <a:lnTo>
                    <a:pt x="2646" y="4987"/>
                  </a:lnTo>
                  <a:lnTo>
                    <a:pt x="2702" y="4989"/>
                  </a:lnTo>
                  <a:lnTo>
                    <a:pt x="2759" y="4989"/>
                  </a:lnTo>
                  <a:lnTo>
                    <a:pt x="2806" y="4989"/>
                  </a:lnTo>
                  <a:lnTo>
                    <a:pt x="2851" y="4987"/>
                  </a:lnTo>
                  <a:lnTo>
                    <a:pt x="2898" y="4985"/>
                  </a:lnTo>
                  <a:lnTo>
                    <a:pt x="2944" y="4982"/>
                  </a:lnTo>
                  <a:lnTo>
                    <a:pt x="2988" y="4978"/>
                  </a:lnTo>
                  <a:lnTo>
                    <a:pt x="3034" y="4973"/>
                  </a:lnTo>
                  <a:lnTo>
                    <a:pt x="3079" y="4966"/>
                  </a:lnTo>
                  <a:lnTo>
                    <a:pt x="3124" y="4959"/>
                  </a:lnTo>
                  <a:lnTo>
                    <a:pt x="3168" y="4953"/>
                  </a:lnTo>
                  <a:lnTo>
                    <a:pt x="3212" y="4943"/>
                  </a:lnTo>
                  <a:lnTo>
                    <a:pt x="3255" y="4934"/>
                  </a:lnTo>
                  <a:lnTo>
                    <a:pt x="3300" y="4923"/>
                  </a:lnTo>
                  <a:lnTo>
                    <a:pt x="3342" y="4911"/>
                  </a:lnTo>
                  <a:lnTo>
                    <a:pt x="3386" y="4899"/>
                  </a:lnTo>
                  <a:lnTo>
                    <a:pt x="3429" y="4886"/>
                  </a:lnTo>
                  <a:lnTo>
                    <a:pt x="3471" y="4872"/>
                  </a:lnTo>
                  <a:lnTo>
                    <a:pt x="3513" y="4857"/>
                  </a:lnTo>
                  <a:lnTo>
                    <a:pt x="3555" y="4841"/>
                  </a:lnTo>
                  <a:lnTo>
                    <a:pt x="3597" y="4824"/>
                  </a:lnTo>
                  <a:lnTo>
                    <a:pt x="3638" y="4805"/>
                  </a:lnTo>
                  <a:lnTo>
                    <a:pt x="3679" y="4787"/>
                  </a:lnTo>
                  <a:lnTo>
                    <a:pt x="3719" y="4768"/>
                  </a:lnTo>
                  <a:lnTo>
                    <a:pt x="3760" y="4747"/>
                  </a:lnTo>
                  <a:lnTo>
                    <a:pt x="3800" y="4725"/>
                  </a:lnTo>
                  <a:lnTo>
                    <a:pt x="3840" y="4703"/>
                  </a:lnTo>
                  <a:lnTo>
                    <a:pt x="3880" y="4680"/>
                  </a:lnTo>
                  <a:lnTo>
                    <a:pt x="3919" y="4655"/>
                  </a:lnTo>
                  <a:lnTo>
                    <a:pt x="3957" y="4630"/>
                  </a:lnTo>
                  <a:lnTo>
                    <a:pt x="3996" y="4603"/>
                  </a:lnTo>
                  <a:lnTo>
                    <a:pt x="4035" y="4577"/>
                  </a:lnTo>
                  <a:lnTo>
                    <a:pt x="4074" y="4549"/>
                  </a:lnTo>
                  <a:lnTo>
                    <a:pt x="4112" y="4520"/>
                  </a:lnTo>
                  <a:lnTo>
                    <a:pt x="4150" y="4482"/>
                  </a:lnTo>
                  <a:lnTo>
                    <a:pt x="4199" y="4438"/>
                  </a:lnTo>
                  <a:lnTo>
                    <a:pt x="4258" y="4386"/>
                  </a:lnTo>
                  <a:lnTo>
                    <a:pt x="4325" y="4328"/>
                  </a:lnTo>
                  <a:lnTo>
                    <a:pt x="4350" y="4307"/>
                  </a:lnTo>
                  <a:lnTo>
                    <a:pt x="4375" y="4288"/>
                  </a:lnTo>
                  <a:lnTo>
                    <a:pt x="4400" y="4273"/>
                  </a:lnTo>
                  <a:lnTo>
                    <a:pt x="4424" y="4261"/>
                  </a:lnTo>
                  <a:lnTo>
                    <a:pt x="4448" y="4251"/>
                  </a:lnTo>
                  <a:lnTo>
                    <a:pt x="4471" y="4244"/>
                  </a:lnTo>
                  <a:lnTo>
                    <a:pt x="4494" y="4239"/>
                  </a:lnTo>
                  <a:lnTo>
                    <a:pt x="4505" y="4238"/>
                  </a:lnTo>
                  <a:lnTo>
                    <a:pt x="4517" y="4238"/>
                  </a:lnTo>
                  <a:lnTo>
                    <a:pt x="4530" y="4238"/>
                  </a:lnTo>
                  <a:lnTo>
                    <a:pt x="4545" y="4239"/>
                  </a:lnTo>
                  <a:lnTo>
                    <a:pt x="4559" y="4240"/>
                  </a:lnTo>
                  <a:lnTo>
                    <a:pt x="4572" y="4244"/>
                  </a:lnTo>
                  <a:lnTo>
                    <a:pt x="4585" y="4246"/>
                  </a:lnTo>
                  <a:lnTo>
                    <a:pt x="4598" y="4251"/>
                  </a:lnTo>
                  <a:lnTo>
                    <a:pt x="4611" y="4254"/>
                  </a:lnTo>
                  <a:lnTo>
                    <a:pt x="4624" y="4260"/>
                  </a:lnTo>
                  <a:lnTo>
                    <a:pt x="4635" y="4265"/>
                  </a:lnTo>
                  <a:lnTo>
                    <a:pt x="4648" y="4272"/>
                  </a:lnTo>
                  <a:lnTo>
                    <a:pt x="4659" y="4279"/>
                  </a:lnTo>
                  <a:lnTo>
                    <a:pt x="4672" y="4287"/>
                  </a:lnTo>
                  <a:lnTo>
                    <a:pt x="4694" y="4304"/>
                  </a:lnTo>
                  <a:lnTo>
                    <a:pt x="4715" y="4325"/>
                  </a:lnTo>
                  <a:lnTo>
                    <a:pt x="4736" y="4348"/>
                  </a:lnTo>
                  <a:lnTo>
                    <a:pt x="4753" y="4370"/>
                  </a:lnTo>
                  <a:lnTo>
                    <a:pt x="4768" y="4394"/>
                  </a:lnTo>
                  <a:lnTo>
                    <a:pt x="4779" y="4418"/>
                  </a:lnTo>
                  <a:lnTo>
                    <a:pt x="4784" y="4431"/>
                  </a:lnTo>
                  <a:lnTo>
                    <a:pt x="4788" y="4444"/>
                  </a:lnTo>
                  <a:lnTo>
                    <a:pt x="4792" y="4456"/>
                  </a:lnTo>
                  <a:lnTo>
                    <a:pt x="4795" y="4470"/>
                  </a:lnTo>
                  <a:lnTo>
                    <a:pt x="4799" y="4496"/>
                  </a:lnTo>
                  <a:lnTo>
                    <a:pt x="4800" y="4523"/>
                  </a:lnTo>
                  <a:lnTo>
                    <a:pt x="4799" y="4549"/>
                  </a:lnTo>
                  <a:lnTo>
                    <a:pt x="4795" y="4574"/>
                  </a:lnTo>
                  <a:lnTo>
                    <a:pt x="4788" y="4599"/>
                  </a:lnTo>
                  <a:lnTo>
                    <a:pt x="4779" y="4623"/>
                  </a:lnTo>
                  <a:lnTo>
                    <a:pt x="4768" y="4648"/>
                  </a:lnTo>
                  <a:lnTo>
                    <a:pt x="4753" y="4672"/>
                  </a:lnTo>
                  <a:lnTo>
                    <a:pt x="4736" y="4696"/>
                  </a:lnTo>
                  <a:lnTo>
                    <a:pt x="4715" y="4721"/>
                  </a:lnTo>
                  <a:lnTo>
                    <a:pt x="4672" y="4768"/>
                  </a:lnTo>
                  <a:lnTo>
                    <a:pt x="4626" y="4813"/>
                  </a:lnTo>
                  <a:lnTo>
                    <a:pt x="4580" y="4858"/>
                  </a:lnTo>
                  <a:lnTo>
                    <a:pt x="4532" y="4901"/>
                  </a:lnTo>
                  <a:lnTo>
                    <a:pt x="4481" y="4943"/>
                  </a:lnTo>
                  <a:lnTo>
                    <a:pt x="4429" y="4985"/>
                  </a:lnTo>
                  <a:lnTo>
                    <a:pt x="4376" y="5024"/>
                  </a:lnTo>
                  <a:lnTo>
                    <a:pt x="4320" y="5062"/>
                  </a:lnTo>
                  <a:lnTo>
                    <a:pt x="4264" y="5100"/>
                  </a:lnTo>
                  <a:lnTo>
                    <a:pt x="4205" y="5135"/>
                  </a:lnTo>
                  <a:lnTo>
                    <a:pt x="4146" y="5171"/>
                  </a:lnTo>
                  <a:lnTo>
                    <a:pt x="4084" y="5204"/>
                  </a:lnTo>
                  <a:lnTo>
                    <a:pt x="4020" y="5236"/>
                  </a:lnTo>
                  <a:lnTo>
                    <a:pt x="3956" y="5266"/>
                  </a:lnTo>
                  <a:lnTo>
                    <a:pt x="3889" y="5296"/>
                  </a:lnTo>
                  <a:lnTo>
                    <a:pt x="3822" y="5325"/>
                  </a:lnTo>
                  <a:lnTo>
                    <a:pt x="3755" y="5351"/>
                  </a:lnTo>
                  <a:lnTo>
                    <a:pt x="3690" y="5375"/>
                  </a:lnTo>
                  <a:lnTo>
                    <a:pt x="3624" y="5397"/>
                  </a:lnTo>
                  <a:lnTo>
                    <a:pt x="3559" y="5417"/>
                  </a:lnTo>
                  <a:lnTo>
                    <a:pt x="3493" y="5437"/>
                  </a:lnTo>
                  <a:lnTo>
                    <a:pt x="3427" y="5454"/>
                  </a:lnTo>
                  <a:lnTo>
                    <a:pt x="3360" y="5470"/>
                  </a:lnTo>
                  <a:lnTo>
                    <a:pt x="3294" y="5483"/>
                  </a:lnTo>
                  <a:lnTo>
                    <a:pt x="3228" y="5496"/>
                  </a:lnTo>
                  <a:lnTo>
                    <a:pt x="3162" y="5507"/>
                  </a:lnTo>
                  <a:lnTo>
                    <a:pt x="3096" y="5516"/>
                  </a:lnTo>
                  <a:lnTo>
                    <a:pt x="3028" y="5523"/>
                  </a:lnTo>
                  <a:lnTo>
                    <a:pt x="2962" y="5529"/>
                  </a:lnTo>
                  <a:lnTo>
                    <a:pt x="2895" y="5534"/>
                  </a:lnTo>
                  <a:lnTo>
                    <a:pt x="2827" y="5536"/>
                  </a:lnTo>
                  <a:lnTo>
                    <a:pt x="2761" y="5537"/>
                  </a:lnTo>
                  <a:lnTo>
                    <a:pt x="2689" y="5536"/>
                  </a:lnTo>
                  <a:lnTo>
                    <a:pt x="2620" y="5534"/>
                  </a:lnTo>
                  <a:lnTo>
                    <a:pt x="2550" y="5529"/>
                  </a:lnTo>
                  <a:lnTo>
                    <a:pt x="2480" y="5523"/>
                  </a:lnTo>
                  <a:lnTo>
                    <a:pt x="2412" y="5516"/>
                  </a:lnTo>
                  <a:lnTo>
                    <a:pt x="2345" y="5508"/>
                  </a:lnTo>
                  <a:lnTo>
                    <a:pt x="2277" y="5498"/>
                  </a:lnTo>
                  <a:lnTo>
                    <a:pt x="2211" y="5486"/>
                  </a:lnTo>
                  <a:lnTo>
                    <a:pt x="2145" y="5472"/>
                  </a:lnTo>
                  <a:lnTo>
                    <a:pt x="2080" y="5457"/>
                  </a:lnTo>
                  <a:lnTo>
                    <a:pt x="2016" y="5441"/>
                  </a:lnTo>
                  <a:lnTo>
                    <a:pt x="1952" y="5423"/>
                  </a:lnTo>
                  <a:lnTo>
                    <a:pt x="1888" y="5402"/>
                  </a:lnTo>
                  <a:lnTo>
                    <a:pt x="1825" y="5381"/>
                  </a:lnTo>
                  <a:lnTo>
                    <a:pt x="1764" y="5358"/>
                  </a:lnTo>
                  <a:lnTo>
                    <a:pt x="1702" y="5334"/>
                  </a:lnTo>
                  <a:lnTo>
                    <a:pt x="1641" y="5308"/>
                  </a:lnTo>
                  <a:lnTo>
                    <a:pt x="1582" y="5280"/>
                  </a:lnTo>
                  <a:lnTo>
                    <a:pt x="1523" y="5250"/>
                  </a:lnTo>
                  <a:lnTo>
                    <a:pt x="1463" y="5220"/>
                  </a:lnTo>
                  <a:lnTo>
                    <a:pt x="1405" y="5187"/>
                  </a:lnTo>
                  <a:lnTo>
                    <a:pt x="1348" y="5152"/>
                  </a:lnTo>
                  <a:lnTo>
                    <a:pt x="1291" y="5117"/>
                  </a:lnTo>
                  <a:lnTo>
                    <a:pt x="1235" y="5080"/>
                  </a:lnTo>
                  <a:lnTo>
                    <a:pt x="1180" y="5042"/>
                  </a:lnTo>
                  <a:lnTo>
                    <a:pt x="1125" y="5001"/>
                  </a:lnTo>
                  <a:lnTo>
                    <a:pt x="1071" y="4958"/>
                  </a:lnTo>
                  <a:lnTo>
                    <a:pt x="1017" y="4915"/>
                  </a:lnTo>
                  <a:lnTo>
                    <a:pt x="965" y="4870"/>
                  </a:lnTo>
                  <a:lnTo>
                    <a:pt x="912" y="4824"/>
                  </a:lnTo>
                  <a:lnTo>
                    <a:pt x="861" y="4775"/>
                  </a:lnTo>
                  <a:lnTo>
                    <a:pt x="809" y="4724"/>
                  </a:lnTo>
                  <a:lnTo>
                    <a:pt x="760" y="4674"/>
                  </a:lnTo>
                  <a:lnTo>
                    <a:pt x="711" y="4622"/>
                  </a:lnTo>
                  <a:lnTo>
                    <a:pt x="665" y="4569"/>
                  </a:lnTo>
                  <a:lnTo>
                    <a:pt x="620" y="4517"/>
                  </a:lnTo>
                  <a:lnTo>
                    <a:pt x="576" y="4463"/>
                  </a:lnTo>
                  <a:lnTo>
                    <a:pt x="534" y="4408"/>
                  </a:lnTo>
                  <a:lnTo>
                    <a:pt x="494" y="4353"/>
                  </a:lnTo>
                  <a:lnTo>
                    <a:pt x="455" y="4297"/>
                  </a:lnTo>
                  <a:lnTo>
                    <a:pt x="418" y="4242"/>
                  </a:lnTo>
                  <a:lnTo>
                    <a:pt x="382" y="4184"/>
                  </a:lnTo>
                  <a:lnTo>
                    <a:pt x="348" y="4127"/>
                  </a:lnTo>
                  <a:lnTo>
                    <a:pt x="316" y="4069"/>
                  </a:lnTo>
                  <a:lnTo>
                    <a:pt x="285" y="4010"/>
                  </a:lnTo>
                  <a:lnTo>
                    <a:pt x="256" y="3950"/>
                  </a:lnTo>
                  <a:lnTo>
                    <a:pt x="228" y="3890"/>
                  </a:lnTo>
                  <a:lnTo>
                    <a:pt x="202" y="3829"/>
                  </a:lnTo>
                  <a:lnTo>
                    <a:pt x="178" y="3768"/>
                  </a:lnTo>
                  <a:lnTo>
                    <a:pt x="155" y="3706"/>
                  </a:lnTo>
                  <a:lnTo>
                    <a:pt x="134" y="3643"/>
                  </a:lnTo>
                  <a:lnTo>
                    <a:pt x="114" y="3580"/>
                  </a:lnTo>
                  <a:lnTo>
                    <a:pt x="96" y="3516"/>
                  </a:lnTo>
                  <a:lnTo>
                    <a:pt x="79" y="3452"/>
                  </a:lnTo>
                  <a:lnTo>
                    <a:pt x="64" y="3386"/>
                  </a:lnTo>
                  <a:lnTo>
                    <a:pt x="50" y="3320"/>
                  </a:lnTo>
                  <a:lnTo>
                    <a:pt x="39" y="3253"/>
                  </a:lnTo>
                  <a:lnTo>
                    <a:pt x="29" y="3186"/>
                  </a:lnTo>
                  <a:lnTo>
                    <a:pt x="19" y="3118"/>
                  </a:lnTo>
                  <a:lnTo>
                    <a:pt x="13" y="3050"/>
                  </a:lnTo>
                  <a:lnTo>
                    <a:pt x="7" y="2980"/>
                  </a:lnTo>
                  <a:lnTo>
                    <a:pt x="3" y="2911"/>
                  </a:lnTo>
                  <a:lnTo>
                    <a:pt x="0" y="2840"/>
                  </a:lnTo>
                  <a:lnTo>
                    <a:pt x="0" y="2769"/>
                  </a:lnTo>
                  <a:lnTo>
                    <a:pt x="0" y="2697"/>
                  </a:lnTo>
                  <a:lnTo>
                    <a:pt x="3" y="2627"/>
                  </a:lnTo>
                  <a:lnTo>
                    <a:pt x="7" y="2557"/>
                  </a:lnTo>
                  <a:lnTo>
                    <a:pt x="13" y="2488"/>
                  </a:lnTo>
                  <a:lnTo>
                    <a:pt x="19" y="2419"/>
                  </a:lnTo>
                  <a:lnTo>
                    <a:pt x="29" y="2351"/>
                  </a:lnTo>
                  <a:lnTo>
                    <a:pt x="39" y="2284"/>
                  </a:lnTo>
                  <a:lnTo>
                    <a:pt x="50" y="2218"/>
                  </a:lnTo>
                  <a:lnTo>
                    <a:pt x="64" y="2152"/>
                  </a:lnTo>
                  <a:lnTo>
                    <a:pt x="79" y="2086"/>
                  </a:lnTo>
                  <a:lnTo>
                    <a:pt x="96" y="2022"/>
                  </a:lnTo>
                  <a:lnTo>
                    <a:pt x="113" y="1958"/>
                  </a:lnTo>
                  <a:lnTo>
                    <a:pt x="134" y="1894"/>
                  </a:lnTo>
                  <a:lnTo>
                    <a:pt x="154" y="1831"/>
                  </a:lnTo>
                  <a:lnTo>
                    <a:pt x="178" y="1769"/>
                  </a:lnTo>
                  <a:lnTo>
                    <a:pt x="202" y="1708"/>
                  </a:lnTo>
                  <a:lnTo>
                    <a:pt x="228" y="1647"/>
                  </a:lnTo>
                  <a:lnTo>
                    <a:pt x="256" y="1587"/>
                  </a:lnTo>
                  <a:lnTo>
                    <a:pt x="285" y="1527"/>
                  </a:lnTo>
                  <a:lnTo>
                    <a:pt x="316" y="1468"/>
                  </a:lnTo>
                  <a:lnTo>
                    <a:pt x="348" y="1410"/>
                  </a:lnTo>
                  <a:lnTo>
                    <a:pt x="382" y="1353"/>
                  </a:lnTo>
                  <a:lnTo>
                    <a:pt x="418" y="1296"/>
                  </a:lnTo>
                  <a:lnTo>
                    <a:pt x="455" y="1240"/>
                  </a:lnTo>
                  <a:lnTo>
                    <a:pt x="494" y="1184"/>
                  </a:lnTo>
                  <a:lnTo>
                    <a:pt x="534" y="1129"/>
                  </a:lnTo>
                  <a:lnTo>
                    <a:pt x="576" y="1074"/>
                  </a:lnTo>
                  <a:lnTo>
                    <a:pt x="620" y="1021"/>
                  </a:lnTo>
                  <a:lnTo>
                    <a:pt x="664" y="968"/>
                  </a:lnTo>
                  <a:lnTo>
                    <a:pt x="711" y="916"/>
                  </a:lnTo>
                  <a:lnTo>
                    <a:pt x="759" y="863"/>
                  </a:lnTo>
                  <a:lnTo>
                    <a:pt x="809" y="813"/>
                  </a:lnTo>
                  <a:lnTo>
                    <a:pt x="861" y="763"/>
                  </a:lnTo>
                  <a:lnTo>
                    <a:pt x="912" y="715"/>
                  </a:lnTo>
                  <a:lnTo>
                    <a:pt x="963" y="668"/>
                  </a:lnTo>
                  <a:lnTo>
                    <a:pt x="1017" y="622"/>
                  </a:lnTo>
                  <a:lnTo>
                    <a:pt x="1071" y="579"/>
                  </a:lnTo>
                  <a:lnTo>
                    <a:pt x="1124" y="537"/>
                  </a:lnTo>
                  <a:lnTo>
                    <a:pt x="1179" y="497"/>
                  </a:lnTo>
                  <a:lnTo>
                    <a:pt x="1235" y="457"/>
                  </a:lnTo>
                  <a:lnTo>
                    <a:pt x="1291" y="420"/>
                  </a:lnTo>
                  <a:lnTo>
                    <a:pt x="1348" y="385"/>
                  </a:lnTo>
                  <a:lnTo>
                    <a:pt x="1405" y="351"/>
                  </a:lnTo>
                  <a:lnTo>
                    <a:pt x="1463" y="318"/>
                  </a:lnTo>
                  <a:lnTo>
                    <a:pt x="1522" y="287"/>
                  </a:lnTo>
                  <a:lnTo>
                    <a:pt x="1581" y="257"/>
                  </a:lnTo>
                  <a:lnTo>
                    <a:pt x="1641" y="230"/>
                  </a:lnTo>
                  <a:lnTo>
                    <a:pt x="1702" y="203"/>
                  </a:lnTo>
                  <a:lnTo>
                    <a:pt x="1762" y="179"/>
                  </a:lnTo>
                  <a:lnTo>
                    <a:pt x="1825" y="155"/>
                  </a:lnTo>
                  <a:lnTo>
                    <a:pt x="1887" y="135"/>
                  </a:lnTo>
                  <a:lnTo>
                    <a:pt x="1951" y="114"/>
                  </a:lnTo>
                  <a:lnTo>
                    <a:pt x="2015" y="96"/>
                  </a:lnTo>
                  <a:lnTo>
                    <a:pt x="2079" y="80"/>
                  </a:lnTo>
                  <a:lnTo>
                    <a:pt x="2144" y="65"/>
                  </a:lnTo>
                  <a:lnTo>
                    <a:pt x="2210" y="52"/>
                  </a:lnTo>
                  <a:lnTo>
                    <a:pt x="2276" y="39"/>
                  </a:lnTo>
                  <a:lnTo>
                    <a:pt x="2343" y="29"/>
                  </a:lnTo>
                  <a:lnTo>
                    <a:pt x="2411" y="21"/>
                  </a:lnTo>
                  <a:lnTo>
                    <a:pt x="2479" y="13"/>
                  </a:lnTo>
                  <a:lnTo>
                    <a:pt x="2549" y="7"/>
                  </a:lnTo>
                  <a:lnTo>
                    <a:pt x="2619" y="4"/>
                  </a:lnTo>
                  <a:lnTo>
                    <a:pt x="2688" y="1"/>
                  </a:lnTo>
                  <a:lnTo>
                    <a:pt x="2760" y="0"/>
                  </a:lnTo>
                  <a:lnTo>
                    <a:pt x="2814" y="1"/>
                  </a:lnTo>
                  <a:lnTo>
                    <a:pt x="2868" y="3"/>
                  </a:lnTo>
                  <a:lnTo>
                    <a:pt x="2921" y="6"/>
                  </a:lnTo>
                  <a:lnTo>
                    <a:pt x="2975" y="11"/>
                  </a:lnTo>
                  <a:lnTo>
                    <a:pt x="3027" y="15"/>
                  </a:lnTo>
                  <a:lnTo>
                    <a:pt x="3079" y="22"/>
                  </a:lnTo>
                  <a:lnTo>
                    <a:pt x="3130" y="30"/>
                  </a:lnTo>
                  <a:lnTo>
                    <a:pt x="3181" y="39"/>
                  </a:lnTo>
                  <a:lnTo>
                    <a:pt x="3231" y="49"/>
                  </a:lnTo>
                  <a:lnTo>
                    <a:pt x="3282" y="61"/>
                  </a:lnTo>
                  <a:lnTo>
                    <a:pt x="3331" y="73"/>
                  </a:lnTo>
                  <a:lnTo>
                    <a:pt x="3380" y="88"/>
                  </a:lnTo>
                  <a:lnTo>
                    <a:pt x="3429" y="103"/>
                  </a:lnTo>
                  <a:lnTo>
                    <a:pt x="3477" y="119"/>
                  </a:lnTo>
                  <a:lnTo>
                    <a:pt x="3525" y="137"/>
                  </a:lnTo>
                  <a:lnTo>
                    <a:pt x="3572" y="155"/>
                  </a:lnTo>
                  <a:lnTo>
                    <a:pt x="3617" y="176"/>
                  </a:lnTo>
                  <a:lnTo>
                    <a:pt x="3664" y="197"/>
                  </a:lnTo>
                  <a:lnTo>
                    <a:pt x="3710" y="219"/>
                  </a:lnTo>
                  <a:lnTo>
                    <a:pt x="3754" y="243"/>
                  </a:lnTo>
                  <a:lnTo>
                    <a:pt x="3799" y="267"/>
                  </a:lnTo>
                  <a:lnTo>
                    <a:pt x="3842" y="294"/>
                  </a:lnTo>
                  <a:lnTo>
                    <a:pt x="3887" y="321"/>
                  </a:lnTo>
                  <a:lnTo>
                    <a:pt x="3929" y="350"/>
                  </a:lnTo>
                  <a:lnTo>
                    <a:pt x="3971" y="379"/>
                  </a:lnTo>
                  <a:lnTo>
                    <a:pt x="4013" y="410"/>
                  </a:lnTo>
                  <a:lnTo>
                    <a:pt x="4056" y="442"/>
                  </a:lnTo>
                  <a:lnTo>
                    <a:pt x="4097" y="475"/>
                  </a:lnTo>
                  <a:lnTo>
                    <a:pt x="4137" y="510"/>
                  </a:lnTo>
                  <a:lnTo>
                    <a:pt x="4177" y="546"/>
                  </a:lnTo>
                  <a:lnTo>
                    <a:pt x="4217" y="582"/>
                  </a:lnTo>
                  <a:lnTo>
                    <a:pt x="4255" y="621"/>
                  </a:lnTo>
                  <a:lnTo>
                    <a:pt x="4293" y="660"/>
                  </a:lnTo>
                  <a:lnTo>
                    <a:pt x="4331" y="700"/>
                  </a:lnTo>
                  <a:lnTo>
                    <a:pt x="4366" y="740"/>
                  </a:lnTo>
                  <a:lnTo>
                    <a:pt x="4400" y="780"/>
                  </a:lnTo>
                  <a:lnTo>
                    <a:pt x="4433" y="821"/>
                  </a:lnTo>
                  <a:lnTo>
                    <a:pt x="4465" y="863"/>
                  </a:lnTo>
                  <a:lnTo>
                    <a:pt x="4496" y="904"/>
                  </a:lnTo>
                  <a:lnTo>
                    <a:pt x="4526" y="948"/>
                  </a:lnTo>
                  <a:lnTo>
                    <a:pt x="4554" y="990"/>
                  </a:lnTo>
                  <a:lnTo>
                    <a:pt x="4582" y="1034"/>
                  </a:lnTo>
                  <a:lnTo>
                    <a:pt x="4608" y="1078"/>
                  </a:lnTo>
                  <a:lnTo>
                    <a:pt x="4633" y="1122"/>
                  </a:lnTo>
                  <a:lnTo>
                    <a:pt x="4657" y="1168"/>
                  </a:lnTo>
                  <a:lnTo>
                    <a:pt x="4679" y="1212"/>
                  </a:lnTo>
                  <a:lnTo>
                    <a:pt x="4701" y="1259"/>
                  </a:lnTo>
                  <a:lnTo>
                    <a:pt x="4720" y="1306"/>
                  </a:lnTo>
                  <a:lnTo>
                    <a:pt x="4739" y="1353"/>
                  </a:lnTo>
                  <a:lnTo>
                    <a:pt x="4756" y="1400"/>
                  </a:lnTo>
                  <a:lnTo>
                    <a:pt x="4772" y="1447"/>
                  </a:lnTo>
                  <a:lnTo>
                    <a:pt x="4788" y="1497"/>
                  </a:lnTo>
                  <a:lnTo>
                    <a:pt x="4802" y="1546"/>
                  </a:lnTo>
                  <a:lnTo>
                    <a:pt x="4815" y="1595"/>
                  </a:lnTo>
                  <a:lnTo>
                    <a:pt x="4826" y="1645"/>
                  </a:lnTo>
                  <a:lnTo>
                    <a:pt x="4836" y="1695"/>
                  </a:lnTo>
                  <a:lnTo>
                    <a:pt x="4845" y="1747"/>
                  </a:lnTo>
                  <a:lnTo>
                    <a:pt x="4853" y="1798"/>
                  </a:lnTo>
                  <a:lnTo>
                    <a:pt x="4860" y="1850"/>
                  </a:lnTo>
                  <a:lnTo>
                    <a:pt x="4866" y="1903"/>
                  </a:lnTo>
                  <a:lnTo>
                    <a:pt x="4869" y="1955"/>
                  </a:lnTo>
                  <a:lnTo>
                    <a:pt x="4873" y="2009"/>
                  </a:lnTo>
                  <a:lnTo>
                    <a:pt x="4875" y="2064"/>
                  </a:lnTo>
                  <a:lnTo>
                    <a:pt x="4875" y="2117"/>
                  </a:lnTo>
                  <a:close/>
                  <a:moveTo>
                    <a:pt x="3677" y="2763"/>
                  </a:moveTo>
                  <a:lnTo>
                    <a:pt x="3677" y="2763"/>
                  </a:lnTo>
                  <a:lnTo>
                    <a:pt x="3676" y="2717"/>
                  </a:lnTo>
                  <a:lnTo>
                    <a:pt x="3673" y="2670"/>
                  </a:lnTo>
                  <a:lnTo>
                    <a:pt x="3668" y="2624"/>
                  </a:lnTo>
                  <a:lnTo>
                    <a:pt x="3661" y="2580"/>
                  </a:lnTo>
                  <a:lnTo>
                    <a:pt x="3650" y="2536"/>
                  </a:lnTo>
                  <a:lnTo>
                    <a:pt x="3639" y="2493"/>
                  </a:lnTo>
                  <a:lnTo>
                    <a:pt x="3625" y="2451"/>
                  </a:lnTo>
                  <a:lnTo>
                    <a:pt x="3609" y="2410"/>
                  </a:lnTo>
                  <a:lnTo>
                    <a:pt x="3591" y="2370"/>
                  </a:lnTo>
                  <a:lnTo>
                    <a:pt x="3572" y="2330"/>
                  </a:lnTo>
                  <a:lnTo>
                    <a:pt x="3549" y="2291"/>
                  </a:lnTo>
                  <a:lnTo>
                    <a:pt x="3525" y="2253"/>
                  </a:lnTo>
                  <a:lnTo>
                    <a:pt x="3499" y="2217"/>
                  </a:lnTo>
                  <a:lnTo>
                    <a:pt x="3470" y="2180"/>
                  </a:lnTo>
                  <a:lnTo>
                    <a:pt x="3439" y="2145"/>
                  </a:lnTo>
                  <a:lnTo>
                    <a:pt x="3406" y="2111"/>
                  </a:lnTo>
                  <a:lnTo>
                    <a:pt x="3372" y="2078"/>
                  </a:lnTo>
                  <a:lnTo>
                    <a:pt x="3338" y="2047"/>
                  </a:lnTo>
                  <a:lnTo>
                    <a:pt x="3301" y="2018"/>
                  </a:lnTo>
                  <a:lnTo>
                    <a:pt x="3265" y="1992"/>
                  </a:lnTo>
                  <a:lnTo>
                    <a:pt x="3227" y="1968"/>
                  </a:lnTo>
                  <a:lnTo>
                    <a:pt x="3189" y="1945"/>
                  </a:lnTo>
                  <a:lnTo>
                    <a:pt x="3149" y="1925"/>
                  </a:lnTo>
                  <a:lnTo>
                    <a:pt x="3109" y="1907"/>
                  </a:lnTo>
                  <a:lnTo>
                    <a:pt x="3068" y="1891"/>
                  </a:lnTo>
                  <a:lnTo>
                    <a:pt x="3026" y="1878"/>
                  </a:lnTo>
                  <a:lnTo>
                    <a:pt x="2984" y="1865"/>
                  </a:lnTo>
                  <a:lnTo>
                    <a:pt x="2940" y="1856"/>
                  </a:lnTo>
                  <a:lnTo>
                    <a:pt x="2896" y="1848"/>
                  </a:lnTo>
                  <a:lnTo>
                    <a:pt x="2850" y="1844"/>
                  </a:lnTo>
                  <a:lnTo>
                    <a:pt x="2805" y="1840"/>
                  </a:lnTo>
                  <a:lnTo>
                    <a:pt x="2758" y="1839"/>
                  </a:lnTo>
                  <a:lnTo>
                    <a:pt x="2711" y="1840"/>
                  </a:lnTo>
                  <a:lnTo>
                    <a:pt x="2665" y="1844"/>
                  </a:lnTo>
                  <a:lnTo>
                    <a:pt x="2620" y="1848"/>
                  </a:lnTo>
                  <a:lnTo>
                    <a:pt x="2575" y="1856"/>
                  </a:lnTo>
                  <a:lnTo>
                    <a:pt x="2532" y="1865"/>
                  </a:lnTo>
                  <a:lnTo>
                    <a:pt x="2488" y="1878"/>
                  </a:lnTo>
                  <a:lnTo>
                    <a:pt x="2447" y="1891"/>
                  </a:lnTo>
                  <a:lnTo>
                    <a:pt x="2406" y="1907"/>
                  </a:lnTo>
                  <a:lnTo>
                    <a:pt x="2366" y="1925"/>
                  </a:lnTo>
                  <a:lnTo>
                    <a:pt x="2326" y="1945"/>
                  </a:lnTo>
                  <a:lnTo>
                    <a:pt x="2289" y="1968"/>
                  </a:lnTo>
                  <a:lnTo>
                    <a:pt x="2251" y="1992"/>
                  </a:lnTo>
                  <a:lnTo>
                    <a:pt x="2213" y="2018"/>
                  </a:lnTo>
                  <a:lnTo>
                    <a:pt x="2178" y="2047"/>
                  </a:lnTo>
                  <a:lnTo>
                    <a:pt x="2143" y="2078"/>
                  </a:lnTo>
                  <a:lnTo>
                    <a:pt x="2108" y="2111"/>
                  </a:lnTo>
                  <a:lnTo>
                    <a:pt x="2076" y="2145"/>
                  </a:lnTo>
                  <a:lnTo>
                    <a:pt x="2045" y="2180"/>
                  </a:lnTo>
                  <a:lnTo>
                    <a:pt x="2017" y="2217"/>
                  </a:lnTo>
                  <a:lnTo>
                    <a:pt x="1991" y="2253"/>
                  </a:lnTo>
                  <a:lnTo>
                    <a:pt x="1966" y="2291"/>
                  </a:lnTo>
                  <a:lnTo>
                    <a:pt x="1944" y="2330"/>
                  </a:lnTo>
                  <a:lnTo>
                    <a:pt x="1923" y="2370"/>
                  </a:lnTo>
                  <a:lnTo>
                    <a:pt x="1906" y="2410"/>
                  </a:lnTo>
                  <a:lnTo>
                    <a:pt x="1890" y="2451"/>
                  </a:lnTo>
                  <a:lnTo>
                    <a:pt x="1877" y="2493"/>
                  </a:lnTo>
                  <a:lnTo>
                    <a:pt x="1865" y="2536"/>
                  </a:lnTo>
                  <a:lnTo>
                    <a:pt x="1855" y="2580"/>
                  </a:lnTo>
                  <a:lnTo>
                    <a:pt x="1848" y="2624"/>
                  </a:lnTo>
                  <a:lnTo>
                    <a:pt x="1842" y="2670"/>
                  </a:lnTo>
                  <a:lnTo>
                    <a:pt x="1840" y="2717"/>
                  </a:lnTo>
                  <a:lnTo>
                    <a:pt x="1839" y="2763"/>
                  </a:lnTo>
                  <a:lnTo>
                    <a:pt x="1840" y="2811"/>
                  </a:lnTo>
                  <a:lnTo>
                    <a:pt x="1842" y="2858"/>
                  </a:lnTo>
                  <a:lnTo>
                    <a:pt x="1848" y="2904"/>
                  </a:lnTo>
                  <a:lnTo>
                    <a:pt x="1855" y="2948"/>
                  </a:lnTo>
                  <a:lnTo>
                    <a:pt x="1865" y="2993"/>
                  </a:lnTo>
                  <a:lnTo>
                    <a:pt x="1877" y="3036"/>
                  </a:lnTo>
                  <a:lnTo>
                    <a:pt x="1890" y="3078"/>
                  </a:lnTo>
                  <a:lnTo>
                    <a:pt x="1906" y="3120"/>
                  </a:lnTo>
                  <a:lnTo>
                    <a:pt x="1923" y="3160"/>
                  </a:lnTo>
                  <a:lnTo>
                    <a:pt x="1944" y="3199"/>
                  </a:lnTo>
                  <a:lnTo>
                    <a:pt x="1966" y="3238"/>
                  </a:lnTo>
                  <a:lnTo>
                    <a:pt x="1991" y="3276"/>
                  </a:lnTo>
                  <a:lnTo>
                    <a:pt x="2017" y="3312"/>
                  </a:lnTo>
                  <a:lnTo>
                    <a:pt x="2045" y="3349"/>
                  </a:lnTo>
                  <a:lnTo>
                    <a:pt x="2076" y="3383"/>
                  </a:lnTo>
                  <a:lnTo>
                    <a:pt x="2108" y="3417"/>
                  </a:lnTo>
                  <a:lnTo>
                    <a:pt x="2143" y="3451"/>
                  </a:lnTo>
                  <a:lnTo>
                    <a:pt x="2178" y="3481"/>
                  </a:lnTo>
                  <a:lnTo>
                    <a:pt x="2214" y="3510"/>
                  </a:lnTo>
                  <a:lnTo>
                    <a:pt x="2251" y="3536"/>
                  </a:lnTo>
                  <a:lnTo>
                    <a:pt x="2289" y="3560"/>
                  </a:lnTo>
                  <a:lnTo>
                    <a:pt x="2327" y="3582"/>
                  </a:lnTo>
                  <a:lnTo>
                    <a:pt x="2366" y="3602"/>
                  </a:lnTo>
                  <a:lnTo>
                    <a:pt x="2407" y="3621"/>
                  </a:lnTo>
                  <a:lnTo>
                    <a:pt x="2448" y="3637"/>
                  </a:lnTo>
                  <a:lnTo>
                    <a:pt x="2491" y="3650"/>
                  </a:lnTo>
                  <a:lnTo>
                    <a:pt x="2533" y="3662"/>
                  </a:lnTo>
                  <a:lnTo>
                    <a:pt x="2577" y="3671"/>
                  </a:lnTo>
                  <a:lnTo>
                    <a:pt x="2622" y="3678"/>
                  </a:lnTo>
                  <a:lnTo>
                    <a:pt x="2668" y="3683"/>
                  </a:lnTo>
                  <a:lnTo>
                    <a:pt x="2714" y="3687"/>
                  </a:lnTo>
                  <a:lnTo>
                    <a:pt x="2761" y="3688"/>
                  </a:lnTo>
                  <a:lnTo>
                    <a:pt x="2808" y="3687"/>
                  </a:lnTo>
                  <a:lnTo>
                    <a:pt x="2855" y="3683"/>
                  </a:lnTo>
                  <a:lnTo>
                    <a:pt x="2899" y="3678"/>
                  </a:lnTo>
                  <a:lnTo>
                    <a:pt x="2944" y="3671"/>
                  </a:lnTo>
                  <a:lnTo>
                    <a:pt x="2987" y="3662"/>
                  </a:lnTo>
                  <a:lnTo>
                    <a:pt x="3029" y="3649"/>
                  </a:lnTo>
                  <a:lnTo>
                    <a:pt x="3072" y="3635"/>
                  </a:lnTo>
                  <a:lnTo>
                    <a:pt x="3113" y="3619"/>
                  </a:lnTo>
                  <a:lnTo>
                    <a:pt x="3153" y="3601"/>
                  </a:lnTo>
                  <a:lnTo>
                    <a:pt x="3192" y="3582"/>
                  </a:lnTo>
                  <a:lnTo>
                    <a:pt x="3230" y="3559"/>
                  </a:lnTo>
                  <a:lnTo>
                    <a:pt x="3268" y="3535"/>
                  </a:lnTo>
                  <a:lnTo>
                    <a:pt x="3305" y="3509"/>
                  </a:lnTo>
                  <a:lnTo>
                    <a:pt x="3340" y="3480"/>
                  </a:lnTo>
                  <a:lnTo>
                    <a:pt x="3375" y="3449"/>
                  </a:lnTo>
                  <a:lnTo>
                    <a:pt x="3408" y="3416"/>
                  </a:lnTo>
                  <a:lnTo>
                    <a:pt x="3442" y="3382"/>
                  </a:lnTo>
                  <a:lnTo>
                    <a:pt x="3471" y="3347"/>
                  </a:lnTo>
                  <a:lnTo>
                    <a:pt x="3500" y="3310"/>
                  </a:lnTo>
                  <a:lnTo>
                    <a:pt x="3526" y="3274"/>
                  </a:lnTo>
                  <a:lnTo>
                    <a:pt x="3550" y="3236"/>
                  </a:lnTo>
                  <a:lnTo>
                    <a:pt x="3572" y="3197"/>
                  </a:lnTo>
                  <a:lnTo>
                    <a:pt x="3592" y="3157"/>
                  </a:lnTo>
                  <a:lnTo>
                    <a:pt x="3610" y="3117"/>
                  </a:lnTo>
                  <a:lnTo>
                    <a:pt x="3625" y="3076"/>
                  </a:lnTo>
                  <a:lnTo>
                    <a:pt x="3639" y="3034"/>
                  </a:lnTo>
                  <a:lnTo>
                    <a:pt x="3650" y="2991"/>
                  </a:lnTo>
                  <a:lnTo>
                    <a:pt x="3661" y="2947"/>
                  </a:lnTo>
                  <a:lnTo>
                    <a:pt x="3668" y="2903"/>
                  </a:lnTo>
                  <a:lnTo>
                    <a:pt x="3673" y="2857"/>
                  </a:lnTo>
                  <a:lnTo>
                    <a:pt x="3676" y="2810"/>
                  </a:lnTo>
                  <a:lnTo>
                    <a:pt x="3677" y="27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 anchorCtr="1">
              <a:normAutofit fontScale="90000" lnSpcReduction="10000"/>
            </a:bodyPr>
            <a:lstStyle/>
            <a:p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21" name="立方体 20"/>
            <p:cNvSpPr/>
            <p:nvPr>
              <p:custDataLst>
                <p:tags r:id="rId13"/>
              </p:custDataLst>
            </p:nvPr>
          </p:nvSpPr>
          <p:spPr>
            <a:xfrm rot="21091489" flipH="1">
              <a:off x="12147" y="6367"/>
              <a:ext cx="3486" cy="1420"/>
            </a:xfrm>
            <a:prstGeom prst="cube">
              <a:avLst>
                <a:gd name="adj" fmla="val 80345"/>
              </a:avLst>
            </a:prstGeom>
            <a:solidFill>
              <a:srgbClr val="2DBCEF"/>
            </a:solidFill>
            <a:ln>
              <a:noFill/>
            </a:ln>
          </p:spPr>
          <p:style>
            <a:lnRef idx="2">
              <a:srgbClr val="6D82D1">
                <a:shade val="50000"/>
              </a:srgbClr>
            </a:lnRef>
            <a:fillRef idx="1">
              <a:srgbClr val="6D82D1"/>
            </a:fillRef>
            <a:effectRef idx="0">
              <a:srgbClr val="6D82D1"/>
            </a:effectRef>
            <a:fontRef idx="minor">
              <a:sysClr val="window" lastClr="FFFFFF"/>
            </a:fontRef>
          </p:style>
          <p:txBody>
            <a:bodyPr rtlCol="0" anchor="ctr">
              <a:normAutofit fontScale="35000" lnSpcReduction="20000"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cxnSp>
          <p:nvCxnSpPr>
            <p:cNvPr id="25" name="直接连接符 24"/>
            <p:cNvCxnSpPr/>
            <p:nvPr>
              <p:custDataLst>
                <p:tags r:id="rId14"/>
              </p:custDataLst>
            </p:nvPr>
          </p:nvCxnSpPr>
          <p:spPr>
            <a:xfrm>
              <a:off x="13805" y="5404"/>
              <a:ext cx="0" cy="1428"/>
            </a:xfrm>
            <a:prstGeom prst="line">
              <a:avLst/>
            </a:prstGeom>
            <a:ln>
              <a:solidFill>
                <a:srgbClr val="2DBCEF">
                  <a:lumMod val="60000"/>
                  <a:lumOff val="40000"/>
                </a:srgbClr>
              </a:solidFill>
              <a:headEnd type="none"/>
              <a:tailEnd type="oval"/>
            </a:ln>
          </p:spPr>
          <p:style>
            <a:lnRef idx="1">
              <a:srgbClr val="6D82D1"/>
            </a:lnRef>
            <a:fillRef idx="0">
              <a:srgbClr val="6D82D1"/>
            </a:fillRef>
            <a:effectRef idx="0">
              <a:srgbClr val="6D82D1"/>
            </a:effectRef>
            <a:fontRef idx="minor">
              <a:sysClr val="windowText" lastClr="000000"/>
            </a:fontRef>
          </p:style>
        </p:cxnSp>
        <p:sp>
          <p:nvSpPr>
            <p:cNvPr id="26" name="椭圆 25"/>
            <p:cNvSpPr/>
            <p:nvPr>
              <p:custDataLst>
                <p:tags r:id="rId15"/>
              </p:custDataLst>
            </p:nvPr>
          </p:nvSpPr>
          <p:spPr>
            <a:xfrm>
              <a:off x="13370" y="4818"/>
              <a:ext cx="870" cy="870"/>
            </a:xfrm>
            <a:prstGeom prst="ellipse">
              <a:avLst/>
            </a:prstGeom>
            <a:solidFill>
              <a:srgbClr val="2DBCEF"/>
            </a:solidFill>
            <a:ln>
              <a:noFill/>
            </a:ln>
          </p:spPr>
          <p:style>
            <a:lnRef idx="2">
              <a:srgbClr val="6D82D1">
                <a:shade val="50000"/>
              </a:srgbClr>
            </a:lnRef>
            <a:fillRef idx="1">
              <a:srgbClr val="6D82D1"/>
            </a:fillRef>
            <a:effectRef idx="0">
              <a:srgbClr val="6D82D1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27" name="KSO_Shape"/>
            <p:cNvSpPr/>
            <p:nvPr>
              <p:custDataLst>
                <p:tags r:id="rId16"/>
              </p:custDataLst>
            </p:nvPr>
          </p:nvSpPr>
          <p:spPr bwMode="auto">
            <a:xfrm>
              <a:off x="13588" y="5010"/>
              <a:ext cx="435" cy="466"/>
            </a:xfrm>
            <a:custGeom>
              <a:avLst/>
              <a:gdLst>
                <a:gd name="T0" fmla="*/ 290686076 w 10453"/>
                <a:gd name="T1" fmla="*/ 290702762 h 11199"/>
                <a:gd name="T2" fmla="*/ 290686076 w 10453"/>
                <a:gd name="T3" fmla="*/ 290702762 h 11199"/>
                <a:gd name="T4" fmla="*/ 290686076 w 10453"/>
                <a:gd name="T5" fmla="*/ 290702762 h 11199"/>
                <a:gd name="T6" fmla="*/ 290686076 w 10453"/>
                <a:gd name="T7" fmla="*/ 290702762 h 11199"/>
                <a:gd name="T8" fmla="*/ 290686076 w 10453"/>
                <a:gd name="T9" fmla="*/ 290702762 h 11199"/>
                <a:gd name="T10" fmla="*/ 290686076 w 10453"/>
                <a:gd name="T11" fmla="*/ 290702762 h 11199"/>
                <a:gd name="T12" fmla="*/ 290686076 w 10453"/>
                <a:gd name="T13" fmla="*/ 290702762 h 11199"/>
                <a:gd name="T14" fmla="*/ 290686076 w 10453"/>
                <a:gd name="T15" fmla="*/ 290702762 h 11199"/>
                <a:gd name="T16" fmla="*/ 290686076 w 10453"/>
                <a:gd name="T17" fmla="*/ 290702762 h 11199"/>
                <a:gd name="T18" fmla="*/ 290686076 w 10453"/>
                <a:gd name="T19" fmla="*/ 290702762 h 11199"/>
                <a:gd name="T20" fmla="*/ 290686076 w 10453"/>
                <a:gd name="T21" fmla="*/ 290702762 h 11199"/>
                <a:gd name="T22" fmla="*/ 290686076 w 10453"/>
                <a:gd name="T23" fmla="*/ 290702762 h 11199"/>
                <a:gd name="T24" fmla="*/ 290686076 w 10453"/>
                <a:gd name="T25" fmla="*/ 290702762 h 11199"/>
                <a:gd name="T26" fmla="*/ 290686076 w 10453"/>
                <a:gd name="T27" fmla="*/ 290702762 h 11199"/>
                <a:gd name="T28" fmla="*/ 290686076 w 10453"/>
                <a:gd name="T29" fmla="*/ 290702762 h 11199"/>
                <a:gd name="T30" fmla="*/ 290686076 w 10453"/>
                <a:gd name="T31" fmla="*/ 290702762 h 11199"/>
                <a:gd name="T32" fmla="*/ 290686076 w 10453"/>
                <a:gd name="T33" fmla="*/ 290702762 h 11199"/>
                <a:gd name="T34" fmla="*/ 290686076 w 10453"/>
                <a:gd name="T35" fmla="*/ 290702762 h 11199"/>
                <a:gd name="T36" fmla="*/ 290686076 w 10453"/>
                <a:gd name="T37" fmla="*/ 290702762 h 11199"/>
                <a:gd name="T38" fmla="*/ 290686076 w 10453"/>
                <a:gd name="T39" fmla="*/ 290702762 h 11199"/>
                <a:gd name="T40" fmla="*/ 290686076 w 10453"/>
                <a:gd name="T41" fmla="*/ 290702762 h 11199"/>
                <a:gd name="T42" fmla="*/ 290686076 w 10453"/>
                <a:gd name="T43" fmla="*/ 290702762 h 11199"/>
                <a:gd name="T44" fmla="*/ 290686076 w 10453"/>
                <a:gd name="T45" fmla="*/ 290702762 h 11199"/>
                <a:gd name="T46" fmla="*/ 290686076 w 10453"/>
                <a:gd name="T47" fmla="*/ 290702762 h 11199"/>
                <a:gd name="T48" fmla="*/ 290686076 w 10453"/>
                <a:gd name="T49" fmla="*/ 290702762 h 11199"/>
                <a:gd name="T50" fmla="*/ 290686076 w 10453"/>
                <a:gd name="T51" fmla="*/ 290702762 h 11199"/>
                <a:gd name="T52" fmla="*/ 290686076 w 10453"/>
                <a:gd name="T53" fmla="*/ 290702762 h 11199"/>
                <a:gd name="T54" fmla="*/ 290686076 w 10453"/>
                <a:gd name="T55" fmla="*/ 290702762 h 11199"/>
                <a:gd name="T56" fmla="*/ 290686076 w 10453"/>
                <a:gd name="T57" fmla="*/ 290702762 h 11199"/>
                <a:gd name="T58" fmla="*/ 290686076 w 10453"/>
                <a:gd name="T59" fmla="*/ 290702762 h 11199"/>
                <a:gd name="T60" fmla="*/ 290686076 w 10453"/>
                <a:gd name="T61" fmla="*/ 290702762 h 11199"/>
                <a:gd name="T62" fmla="*/ 290686076 w 10453"/>
                <a:gd name="T63" fmla="*/ 290702762 h 11199"/>
                <a:gd name="T64" fmla="*/ 290686076 w 10453"/>
                <a:gd name="T65" fmla="*/ 290702762 h 11199"/>
                <a:gd name="T66" fmla="*/ 290686076 w 10453"/>
                <a:gd name="T67" fmla="*/ 290702762 h 11199"/>
                <a:gd name="T68" fmla="*/ 290686076 w 10453"/>
                <a:gd name="T69" fmla="*/ 290702762 h 11199"/>
                <a:gd name="T70" fmla="*/ 290686076 w 10453"/>
                <a:gd name="T71" fmla="*/ 290702762 h 11199"/>
                <a:gd name="T72" fmla="*/ 290686076 w 10453"/>
                <a:gd name="T73" fmla="*/ 290702762 h 11199"/>
                <a:gd name="T74" fmla="*/ 290686076 w 10453"/>
                <a:gd name="T75" fmla="*/ 290702762 h 11199"/>
                <a:gd name="T76" fmla="*/ 290686076 w 10453"/>
                <a:gd name="T77" fmla="*/ 290702762 h 11199"/>
                <a:gd name="T78" fmla="*/ 290686076 w 10453"/>
                <a:gd name="T79" fmla="*/ 290702762 h 11199"/>
                <a:gd name="T80" fmla="*/ 290686076 w 10453"/>
                <a:gd name="T81" fmla="*/ 290702762 h 11199"/>
                <a:gd name="T82" fmla="*/ 290686076 w 10453"/>
                <a:gd name="T83" fmla="*/ 290702762 h 11199"/>
                <a:gd name="T84" fmla="*/ 290686076 w 10453"/>
                <a:gd name="T85" fmla="*/ 290702762 h 11199"/>
                <a:gd name="T86" fmla="*/ 290686076 w 10453"/>
                <a:gd name="T87" fmla="*/ 290702762 h 11199"/>
                <a:gd name="T88" fmla="*/ 290686076 w 10453"/>
                <a:gd name="T89" fmla="*/ 290702762 h 11199"/>
                <a:gd name="T90" fmla="*/ 290686076 w 10453"/>
                <a:gd name="T91" fmla="*/ 290702762 h 11199"/>
                <a:gd name="T92" fmla="*/ 290686076 w 10453"/>
                <a:gd name="T93" fmla="*/ 290702762 h 11199"/>
                <a:gd name="T94" fmla="*/ 290686076 w 10453"/>
                <a:gd name="T95" fmla="*/ 290702762 h 11199"/>
                <a:gd name="T96" fmla="*/ 290686076 w 10453"/>
                <a:gd name="T97" fmla="*/ 290702762 h 11199"/>
                <a:gd name="T98" fmla="*/ 290686076 w 10453"/>
                <a:gd name="T99" fmla="*/ 290702762 h 11199"/>
                <a:gd name="T100" fmla="*/ 290686076 w 10453"/>
                <a:gd name="T101" fmla="*/ 290702762 h 11199"/>
                <a:gd name="T102" fmla="*/ 290686076 w 10453"/>
                <a:gd name="T103" fmla="*/ 290702762 h 11199"/>
                <a:gd name="T104" fmla="*/ 290686076 w 10453"/>
                <a:gd name="T105" fmla="*/ 290702762 h 11199"/>
                <a:gd name="T106" fmla="*/ 290686076 w 10453"/>
                <a:gd name="T107" fmla="*/ 290702762 h 11199"/>
                <a:gd name="T108" fmla="*/ 290686076 w 10453"/>
                <a:gd name="T109" fmla="*/ 290702762 h 11199"/>
                <a:gd name="T110" fmla="*/ 290686076 w 10453"/>
                <a:gd name="T111" fmla="*/ 290702762 h 111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0453" h="11199">
                  <a:moveTo>
                    <a:pt x="1185" y="5973"/>
                  </a:moveTo>
                  <a:lnTo>
                    <a:pt x="219" y="6939"/>
                  </a:lnTo>
                  <a:lnTo>
                    <a:pt x="193" y="6966"/>
                  </a:lnTo>
                  <a:lnTo>
                    <a:pt x="168" y="6994"/>
                  </a:lnTo>
                  <a:lnTo>
                    <a:pt x="144" y="7025"/>
                  </a:lnTo>
                  <a:lnTo>
                    <a:pt x="123" y="7055"/>
                  </a:lnTo>
                  <a:lnTo>
                    <a:pt x="104" y="7087"/>
                  </a:lnTo>
                  <a:lnTo>
                    <a:pt x="85" y="7119"/>
                  </a:lnTo>
                  <a:lnTo>
                    <a:pt x="70" y="7152"/>
                  </a:lnTo>
                  <a:lnTo>
                    <a:pt x="54" y="7185"/>
                  </a:lnTo>
                  <a:lnTo>
                    <a:pt x="42" y="7219"/>
                  </a:lnTo>
                  <a:lnTo>
                    <a:pt x="31" y="7254"/>
                  </a:lnTo>
                  <a:lnTo>
                    <a:pt x="21" y="7288"/>
                  </a:lnTo>
                  <a:lnTo>
                    <a:pt x="14" y="7323"/>
                  </a:lnTo>
                  <a:lnTo>
                    <a:pt x="8" y="7359"/>
                  </a:lnTo>
                  <a:lnTo>
                    <a:pt x="3" y="7394"/>
                  </a:lnTo>
                  <a:lnTo>
                    <a:pt x="1" y="7430"/>
                  </a:lnTo>
                  <a:lnTo>
                    <a:pt x="0" y="7467"/>
                  </a:lnTo>
                  <a:lnTo>
                    <a:pt x="1" y="7502"/>
                  </a:lnTo>
                  <a:lnTo>
                    <a:pt x="3" y="7538"/>
                  </a:lnTo>
                  <a:lnTo>
                    <a:pt x="8" y="7573"/>
                  </a:lnTo>
                  <a:lnTo>
                    <a:pt x="14" y="7609"/>
                  </a:lnTo>
                  <a:lnTo>
                    <a:pt x="21" y="7644"/>
                  </a:lnTo>
                  <a:lnTo>
                    <a:pt x="31" y="7678"/>
                  </a:lnTo>
                  <a:lnTo>
                    <a:pt x="42" y="7713"/>
                  </a:lnTo>
                  <a:lnTo>
                    <a:pt x="54" y="7747"/>
                  </a:lnTo>
                  <a:lnTo>
                    <a:pt x="70" y="7780"/>
                  </a:lnTo>
                  <a:lnTo>
                    <a:pt x="85" y="7813"/>
                  </a:lnTo>
                  <a:lnTo>
                    <a:pt x="104" y="7845"/>
                  </a:lnTo>
                  <a:lnTo>
                    <a:pt x="123" y="7877"/>
                  </a:lnTo>
                  <a:lnTo>
                    <a:pt x="144" y="7907"/>
                  </a:lnTo>
                  <a:lnTo>
                    <a:pt x="168" y="7938"/>
                  </a:lnTo>
                  <a:lnTo>
                    <a:pt x="193" y="7966"/>
                  </a:lnTo>
                  <a:lnTo>
                    <a:pt x="219" y="7994"/>
                  </a:lnTo>
                  <a:lnTo>
                    <a:pt x="1712" y="9487"/>
                  </a:lnTo>
                  <a:lnTo>
                    <a:pt x="3205" y="10980"/>
                  </a:lnTo>
                  <a:lnTo>
                    <a:pt x="3233" y="11006"/>
                  </a:lnTo>
                  <a:lnTo>
                    <a:pt x="3262" y="11031"/>
                  </a:lnTo>
                  <a:lnTo>
                    <a:pt x="3291" y="11055"/>
                  </a:lnTo>
                  <a:lnTo>
                    <a:pt x="3322" y="11076"/>
                  </a:lnTo>
                  <a:lnTo>
                    <a:pt x="3354" y="11095"/>
                  </a:lnTo>
                  <a:lnTo>
                    <a:pt x="3386" y="11113"/>
                  </a:lnTo>
                  <a:lnTo>
                    <a:pt x="3419" y="11129"/>
                  </a:lnTo>
                  <a:lnTo>
                    <a:pt x="3452" y="11143"/>
                  </a:lnTo>
                  <a:lnTo>
                    <a:pt x="3487" y="11156"/>
                  </a:lnTo>
                  <a:lnTo>
                    <a:pt x="3521" y="11168"/>
                  </a:lnTo>
                  <a:lnTo>
                    <a:pt x="3555" y="11178"/>
                  </a:lnTo>
                  <a:lnTo>
                    <a:pt x="3591" y="11185"/>
                  </a:lnTo>
                  <a:lnTo>
                    <a:pt x="3626" y="11191"/>
                  </a:lnTo>
                  <a:lnTo>
                    <a:pt x="3662" y="11195"/>
                  </a:lnTo>
                  <a:lnTo>
                    <a:pt x="3697" y="11198"/>
                  </a:lnTo>
                  <a:lnTo>
                    <a:pt x="3733" y="11199"/>
                  </a:lnTo>
                  <a:lnTo>
                    <a:pt x="3769" y="11198"/>
                  </a:lnTo>
                  <a:lnTo>
                    <a:pt x="3805" y="11195"/>
                  </a:lnTo>
                  <a:lnTo>
                    <a:pt x="3840" y="11191"/>
                  </a:lnTo>
                  <a:lnTo>
                    <a:pt x="3876" y="11185"/>
                  </a:lnTo>
                  <a:lnTo>
                    <a:pt x="3911" y="11178"/>
                  </a:lnTo>
                  <a:lnTo>
                    <a:pt x="3946" y="11168"/>
                  </a:lnTo>
                  <a:lnTo>
                    <a:pt x="3980" y="11156"/>
                  </a:lnTo>
                  <a:lnTo>
                    <a:pt x="4014" y="11143"/>
                  </a:lnTo>
                  <a:lnTo>
                    <a:pt x="4048" y="11129"/>
                  </a:lnTo>
                  <a:lnTo>
                    <a:pt x="4081" y="11113"/>
                  </a:lnTo>
                  <a:lnTo>
                    <a:pt x="4113" y="11095"/>
                  </a:lnTo>
                  <a:lnTo>
                    <a:pt x="4143" y="11076"/>
                  </a:lnTo>
                  <a:lnTo>
                    <a:pt x="4174" y="11055"/>
                  </a:lnTo>
                  <a:lnTo>
                    <a:pt x="4204" y="11031"/>
                  </a:lnTo>
                  <a:lnTo>
                    <a:pt x="4233" y="11006"/>
                  </a:lnTo>
                  <a:lnTo>
                    <a:pt x="4261" y="10980"/>
                  </a:lnTo>
                  <a:lnTo>
                    <a:pt x="4288" y="10952"/>
                  </a:lnTo>
                  <a:lnTo>
                    <a:pt x="4313" y="10923"/>
                  </a:lnTo>
                  <a:lnTo>
                    <a:pt x="4335" y="10894"/>
                  </a:lnTo>
                  <a:lnTo>
                    <a:pt x="4356" y="10863"/>
                  </a:lnTo>
                  <a:lnTo>
                    <a:pt x="4377" y="10831"/>
                  </a:lnTo>
                  <a:lnTo>
                    <a:pt x="4394" y="10799"/>
                  </a:lnTo>
                  <a:lnTo>
                    <a:pt x="4411" y="10766"/>
                  </a:lnTo>
                  <a:lnTo>
                    <a:pt x="4425" y="10733"/>
                  </a:lnTo>
                  <a:lnTo>
                    <a:pt x="4438" y="10698"/>
                  </a:lnTo>
                  <a:lnTo>
                    <a:pt x="4449" y="10664"/>
                  </a:lnTo>
                  <a:lnTo>
                    <a:pt x="4458" y="10630"/>
                  </a:lnTo>
                  <a:lnTo>
                    <a:pt x="4467" y="10594"/>
                  </a:lnTo>
                  <a:lnTo>
                    <a:pt x="4472" y="10559"/>
                  </a:lnTo>
                  <a:lnTo>
                    <a:pt x="4476" y="10523"/>
                  </a:lnTo>
                  <a:lnTo>
                    <a:pt x="4478" y="10488"/>
                  </a:lnTo>
                  <a:lnTo>
                    <a:pt x="4480" y="10452"/>
                  </a:lnTo>
                  <a:lnTo>
                    <a:pt x="4480" y="10046"/>
                  </a:lnTo>
                  <a:lnTo>
                    <a:pt x="4480" y="9133"/>
                  </a:lnTo>
                  <a:lnTo>
                    <a:pt x="4480" y="8959"/>
                  </a:lnTo>
                  <a:lnTo>
                    <a:pt x="9706" y="8959"/>
                  </a:lnTo>
                  <a:lnTo>
                    <a:pt x="9744" y="8958"/>
                  </a:lnTo>
                  <a:lnTo>
                    <a:pt x="9782" y="8955"/>
                  </a:lnTo>
                  <a:lnTo>
                    <a:pt x="9820" y="8951"/>
                  </a:lnTo>
                  <a:lnTo>
                    <a:pt x="9856" y="8943"/>
                  </a:lnTo>
                  <a:lnTo>
                    <a:pt x="9892" y="8935"/>
                  </a:lnTo>
                  <a:lnTo>
                    <a:pt x="9927" y="8926"/>
                  </a:lnTo>
                  <a:lnTo>
                    <a:pt x="9963" y="8914"/>
                  </a:lnTo>
                  <a:lnTo>
                    <a:pt x="9996" y="8901"/>
                  </a:lnTo>
                  <a:lnTo>
                    <a:pt x="10029" y="8885"/>
                  </a:lnTo>
                  <a:lnTo>
                    <a:pt x="10061" y="8869"/>
                  </a:lnTo>
                  <a:lnTo>
                    <a:pt x="10093" y="8851"/>
                  </a:lnTo>
                  <a:lnTo>
                    <a:pt x="10123" y="8831"/>
                  </a:lnTo>
                  <a:lnTo>
                    <a:pt x="10152" y="8811"/>
                  </a:lnTo>
                  <a:lnTo>
                    <a:pt x="10181" y="8788"/>
                  </a:lnTo>
                  <a:lnTo>
                    <a:pt x="10208" y="8765"/>
                  </a:lnTo>
                  <a:lnTo>
                    <a:pt x="10234" y="8740"/>
                  </a:lnTo>
                  <a:lnTo>
                    <a:pt x="10259" y="8714"/>
                  </a:lnTo>
                  <a:lnTo>
                    <a:pt x="10282" y="8688"/>
                  </a:lnTo>
                  <a:lnTo>
                    <a:pt x="10304" y="8659"/>
                  </a:lnTo>
                  <a:lnTo>
                    <a:pt x="10325" y="8630"/>
                  </a:lnTo>
                  <a:lnTo>
                    <a:pt x="10344" y="8599"/>
                  </a:lnTo>
                  <a:lnTo>
                    <a:pt x="10362" y="8568"/>
                  </a:lnTo>
                  <a:lnTo>
                    <a:pt x="10378" y="8536"/>
                  </a:lnTo>
                  <a:lnTo>
                    <a:pt x="10394" y="8503"/>
                  </a:lnTo>
                  <a:lnTo>
                    <a:pt x="10407" y="8469"/>
                  </a:lnTo>
                  <a:lnTo>
                    <a:pt x="10419" y="8435"/>
                  </a:lnTo>
                  <a:lnTo>
                    <a:pt x="10429" y="8399"/>
                  </a:lnTo>
                  <a:lnTo>
                    <a:pt x="10437" y="8362"/>
                  </a:lnTo>
                  <a:lnTo>
                    <a:pt x="10443" y="8326"/>
                  </a:lnTo>
                  <a:lnTo>
                    <a:pt x="10448" y="8289"/>
                  </a:lnTo>
                  <a:lnTo>
                    <a:pt x="10452" y="8251"/>
                  </a:lnTo>
                  <a:lnTo>
                    <a:pt x="10453" y="8212"/>
                  </a:lnTo>
                  <a:lnTo>
                    <a:pt x="10453" y="6720"/>
                  </a:lnTo>
                  <a:lnTo>
                    <a:pt x="10452" y="6681"/>
                  </a:lnTo>
                  <a:lnTo>
                    <a:pt x="10448" y="6643"/>
                  </a:lnTo>
                  <a:lnTo>
                    <a:pt x="10443" y="6606"/>
                  </a:lnTo>
                  <a:lnTo>
                    <a:pt x="10437" y="6570"/>
                  </a:lnTo>
                  <a:lnTo>
                    <a:pt x="10429" y="6533"/>
                  </a:lnTo>
                  <a:lnTo>
                    <a:pt x="10419" y="6497"/>
                  </a:lnTo>
                  <a:lnTo>
                    <a:pt x="10407" y="6463"/>
                  </a:lnTo>
                  <a:lnTo>
                    <a:pt x="10394" y="6429"/>
                  </a:lnTo>
                  <a:lnTo>
                    <a:pt x="10378" y="6396"/>
                  </a:lnTo>
                  <a:lnTo>
                    <a:pt x="10362" y="6364"/>
                  </a:lnTo>
                  <a:lnTo>
                    <a:pt x="10344" y="6333"/>
                  </a:lnTo>
                  <a:lnTo>
                    <a:pt x="10325" y="6302"/>
                  </a:lnTo>
                  <a:lnTo>
                    <a:pt x="10304" y="6273"/>
                  </a:lnTo>
                  <a:lnTo>
                    <a:pt x="10282" y="6244"/>
                  </a:lnTo>
                  <a:lnTo>
                    <a:pt x="10259" y="6218"/>
                  </a:lnTo>
                  <a:lnTo>
                    <a:pt x="10234" y="6192"/>
                  </a:lnTo>
                  <a:lnTo>
                    <a:pt x="10208" y="6167"/>
                  </a:lnTo>
                  <a:lnTo>
                    <a:pt x="10181" y="6144"/>
                  </a:lnTo>
                  <a:lnTo>
                    <a:pt x="10152" y="6121"/>
                  </a:lnTo>
                  <a:lnTo>
                    <a:pt x="10123" y="6101"/>
                  </a:lnTo>
                  <a:lnTo>
                    <a:pt x="10093" y="6081"/>
                  </a:lnTo>
                  <a:lnTo>
                    <a:pt x="10061" y="6063"/>
                  </a:lnTo>
                  <a:lnTo>
                    <a:pt x="10029" y="6046"/>
                  </a:lnTo>
                  <a:lnTo>
                    <a:pt x="9996" y="6031"/>
                  </a:lnTo>
                  <a:lnTo>
                    <a:pt x="9963" y="6018"/>
                  </a:lnTo>
                  <a:lnTo>
                    <a:pt x="9927" y="6006"/>
                  </a:lnTo>
                  <a:lnTo>
                    <a:pt x="9892" y="5997"/>
                  </a:lnTo>
                  <a:lnTo>
                    <a:pt x="9856" y="5988"/>
                  </a:lnTo>
                  <a:lnTo>
                    <a:pt x="9820" y="5981"/>
                  </a:lnTo>
                  <a:lnTo>
                    <a:pt x="9782" y="5977"/>
                  </a:lnTo>
                  <a:lnTo>
                    <a:pt x="9744" y="5974"/>
                  </a:lnTo>
                  <a:lnTo>
                    <a:pt x="9706" y="5973"/>
                  </a:lnTo>
                  <a:lnTo>
                    <a:pt x="9578" y="5973"/>
                  </a:lnTo>
                  <a:lnTo>
                    <a:pt x="8831" y="6720"/>
                  </a:lnTo>
                  <a:lnTo>
                    <a:pt x="9706" y="6720"/>
                  </a:lnTo>
                  <a:lnTo>
                    <a:pt x="9706" y="8212"/>
                  </a:lnTo>
                  <a:lnTo>
                    <a:pt x="3733" y="8212"/>
                  </a:lnTo>
                  <a:lnTo>
                    <a:pt x="3733" y="10046"/>
                  </a:lnTo>
                  <a:lnTo>
                    <a:pt x="3733" y="10452"/>
                  </a:lnTo>
                  <a:lnTo>
                    <a:pt x="747" y="7467"/>
                  </a:lnTo>
                  <a:lnTo>
                    <a:pt x="2240" y="5973"/>
                  </a:lnTo>
                  <a:lnTo>
                    <a:pt x="1185" y="5973"/>
                  </a:lnTo>
                  <a:close/>
                  <a:moveTo>
                    <a:pt x="7248" y="219"/>
                  </a:moveTo>
                  <a:lnTo>
                    <a:pt x="8740" y="1713"/>
                  </a:lnTo>
                  <a:lnTo>
                    <a:pt x="10234" y="3205"/>
                  </a:lnTo>
                  <a:lnTo>
                    <a:pt x="10260" y="3234"/>
                  </a:lnTo>
                  <a:lnTo>
                    <a:pt x="10285" y="3262"/>
                  </a:lnTo>
                  <a:lnTo>
                    <a:pt x="10308" y="3292"/>
                  </a:lnTo>
                  <a:lnTo>
                    <a:pt x="10330" y="3322"/>
                  </a:lnTo>
                  <a:lnTo>
                    <a:pt x="10349" y="3354"/>
                  </a:lnTo>
                  <a:lnTo>
                    <a:pt x="10368" y="3386"/>
                  </a:lnTo>
                  <a:lnTo>
                    <a:pt x="10383" y="3419"/>
                  </a:lnTo>
                  <a:lnTo>
                    <a:pt x="10397" y="3452"/>
                  </a:lnTo>
                  <a:lnTo>
                    <a:pt x="10410" y="3487"/>
                  </a:lnTo>
                  <a:lnTo>
                    <a:pt x="10422" y="3521"/>
                  </a:lnTo>
                  <a:lnTo>
                    <a:pt x="10432" y="3555"/>
                  </a:lnTo>
                  <a:lnTo>
                    <a:pt x="10439" y="3591"/>
                  </a:lnTo>
                  <a:lnTo>
                    <a:pt x="10445" y="3626"/>
                  </a:lnTo>
                  <a:lnTo>
                    <a:pt x="10449" y="3662"/>
                  </a:lnTo>
                  <a:lnTo>
                    <a:pt x="10452" y="3697"/>
                  </a:lnTo>
                  <a:lnTo>
                    <a:pt x="10453" y="3733"/>
                  </a:lnTo>
                  <a:lnTo>
                    <a:pt x="10452" y="3770"/>
                  </a:lnTo>
                  <a:lnTo>
                    <a:pt x="10449" y="3805"/>
                  </a:lnTo>
                  <a:lnTo>
                    <a:pt x="10445" y="3841"/>
                  </a:lnTo>
                  <a:lnTo>
                    <a:pt x="10439" y="3876"/>
                  </a:lnTo>
                  <a:lnTo>
                    <a:pt x="10432" y="3912"/>
                  </a:lnTo>
                  <a:lnTo>
                    <a:pt x="10422" y="3946"/>
                  </a:lnTo>
                  <a:lnTo>
                    <a:pt x="10410" y="3980"/>
                  </a:lnTo>
                  <a:lnTo>
                    <a:pt x="10397" y="4015"/>
                  </a:lnTo>
                  <a:lnTo>
                    <a:pt x="10383" y="4048"/>
                  </a:lnTo>
                  <a:lnTo>
                    <a:pt x="10368" y="4081"/>
                  </a:lnTo>
                  <a:lnTo>
                    <a:pt x="10349" y="4113"/>
                  </a:lnTo>
                  <a:lnTo>
                    <a:pt x="10330" y="4145"/>
                  </a:lnTo>
                  <a:lnTo>
                    <a:pt x="10308" y="4174"/>
                  </a:lnTo>
                  <a:lnTo>
                    <a:pt x="10285" y="4205"/>
                  </a:lnTo>
                  <a:lnTo>
                    <a:pt x="10260" y="4234"/>
                  </a:lnTo>
                  <a:lnTo>
                    <a:pt x="10234" y="4261"/>
                  </a:lnTo>
                  <a:lnTo>
                    <a:pt x="8740" y="5754"/>
                  </a:lnTo>
                  <a:lnTo>
                    <a:pt x="7248" y="7248"/>
                  </a:lnTo>
                  <a:lnTo>
                    <a:pt x="7219" y="7274"/>
                  </a:lnTo>
                  <a:lnTo>
                    <a:pt x="7191" y="7299"/>
                  </a:lnTo>
                  <a:lnTo>
                    <a:pt x="7161" y="7321"/>
                  </a:lnTo>
                  <a:lnTo>
                    <a:pt x="7131" y="7343"/>
                  </a:lnTo>
                  <a:lnTo>
                    <a:pt x="7099" y="7362"/>
                  </a:lnTo>
                  <a:lnTo>
                    <a:pt x="7067" y="7380"/>
                  </a:lnTo>
                  <a:lnTo>
                    <a:pt x="7034" y="7397"/>
                  </a:lnTo>
                  <a:lnTo>
                    <a:pt x="7000" y="7411"/>
                  </a:lnTo>
                  <a:lnTo>
                    <a:pt x="6966" y="7424"/>
                  </a:lnTo>
                  <a:lnTo>
                    <a:pt x="6932" y="7435"/>
                  </a:lnTo>
                  <a:lnTo>
                    <a:pt x="6897" y="7444"/>
                  </a:lnTo>
                  <a:lnTo>
                    <a:pt x="6862" y="7452"/>
                  </a:lnTo>
                  <a:lnTo>
                    <a:pt x="6826" y="7458"/>
                  </a:lnTo>
                  <a:lnTo>
                    <a:pt x="6791" y="7463"/>
                  </a:lnTo>
                  <a:lnTo>
                    <a:pt x="6755" y="7465"/>
                  </a:lnTo>
                  <a:lnTo>
                    <a:pt x="6720" y="7465"/>
                  </a:lnTo>
                  <a:lnTo>
                    <a:pt x="6683" y="7465"/>
                  </a:lnTo>
                  <a:lnTo>
                    <a:pt x="6648" y="7463"/>
                  </a:lnTo>
                  <a:lnTo>
                    <a:pt x="6612" y="7458"/>
                  </a:lnTo>
                  <a:lnTo>
                    <a:pt x="6577" y="7452"/>
                  </a:lnTo>
                  <a:lnTo>
                    <a:pt x="6541" y="7444"/>
                  </a:lnTo>
                  <a:lnTo>
                    <a:pt x="6507" y="7435"/>
                  </a:lnTo>
                  <a:lnTo>
                    <a:pt x="6473" y="7424"/>
                  </a:lnTo>
                  <a:lnTo>
                    <a:pt x="6438" y="7411"/>
                  </a:lnTo>
                  <a:lnTo>
                    <a:pt x="6405" y="7397"/>
                  </a:lnTo>
                  <a:lnTo>
                    <a:pt x="6372" y="7380"/>
                  </a:lnTo>
                  <a:lnTo>
                    <a:pt x="6340" y="7362"/>
                  </a:lnTo>
                  <a:lnTo>
                    <a:pt x="6309" y="7343"/>
                  </a:lnTo>
                  <a:lnTo>
                    <a:pt x="6279" y="7321"/>
                  </a:lnTo>
                  <a:lnTo>
                    <a:pt x="6248" y="7299"/>
                  </a:lnTo>
                  <a:lnTo>
                    <a:pt x="6219" y="7274"/>
                  </a:lnTo>
                  <a:lnTo>
                    <a:pt x="6192" y="7248"/>
                  </a:lnTo>
                  <a:lnTo>
                    <a:pt x="6165" y="7219"/>
                  </a:lnTo>
                  <a:lnTo>
                    <a:pt x="6140" y="7191"/>
                  </a:lnTo>
                  <a:lnTo>
                    <a:pt x="6118" y="7161"/>
                  </a:lnTo>
                  <a:lnTo>
                    <a:pt x="6096" y="7130"/>
                  </a:lnTo>
                  <a:lnTo>
                    <a:pt x="6076" y="7099"/>
                  </a:lnTo>
                  <a:lnTo>
                    <a:pt x="6058" y="7067"/>
                  </a:lnTo>
                  <a:lnTo>
                    <a:pt x="6042" y="7033"/>
                  </a:lnTo>
                  <a:lnTo>
                    <a:pt x="6028" y="7000"/>
                  </a:lnTo>
                  <a:lnTo>
                    <a:pt x="6015" y="6966"/>
                  </a:lnTo>
                  <a:lnTo>
                    <a:pt x="6004" y="6932"/>
                  </a:lnTo>
                  <a:lnTo>
                    <a:pt x="5994" y="6897"/>
                  </a:lnTo>
                  <a:lnTo>
                    <a:pt x="5986" y="6862"/>
                  </a:lnTo>
                  <a:lnTo>
                    <a:pt x="5980" y="6826"/>
                  </a:lnTo>
                  <a:lnTo>
                    <a:pt x="5977" y="6791"/>
                  </a:lnTo>
                  <a:lnTo>
                    <a:pt x="5974" y="6755"/>
                  </a:lnTo>
                  <a:lnTo>
                    <a:pt x="5973" y="6720"/>
                  </a:lnTo>
                  <a:lnTo>
                    <a:pt x="5973" y="6314"/>
                  </a:lnTo>
                  <a:lnTo>
                    <a:pt x="5973" y="5400"/>
                  </a:lnTo>
                  <a:lnTo>
                    <a:pt x="5973" y="5226"/>
                  </a:lnTo>
                  <a:lnTo>
                    <a:pt x="747" y="5226"/>
                  </a:lnTo>
                  <a:lnTo>
                    <a:pt x="709" y="5225"/>
                  </a:lnTo>
                  <a:lnTo>
                    <a:pt x="671" y="5223"/>
                  </a:lnTo>
                  <a:lnTo>
                    <a:pt x="633" y="5218"/>
                  </a:lnTo>
                  <a:lnTo>
                    <a:pt x="596" y="5211"/>
                  </a:lnTo>
                  <a:lnTo>
                    <a:pt x="560" y="5203"/>
                  </a:lnTo>
                  <a:lnTo>
                    <a:pt x="525" y="5193"/>
                  </a:lnTo>
                  <a:lnTo>
                    <a:pt x="490" y="5181"/>
                  </a:lnTo>
                  <a:lnTo>
                    <a:pt x="457" y="5168"/>
                  </a:lnTo>
                  <a:lnTo>
                    <a:pt x="424" y="5153"/>
                  </a:lnTo>
                  <a:lnTo>
                    <a:pt x="390" y="5136"/>
                  </a:lnTo>
                  <a:lnTo>
                    <a:pt x="360" y="5119"/>
                  </a:lnTo>
                  <a:lnTo>
                    <a:pt x="329" y="5099"/>
                  </a:lnTo>
                  <a:lnTo>
                    <a:pt x="300" y="5078"/>
                  </a:lnTo>
                  <a:lnTo>
                    <a:pt x="272" y="5056"/>
                  </a:lnTo>
                  <a:lnTo>
                    <a:pt x="245" y="5032"/>
                  </a:lnTo>
                  <a:lnTo>
                    <a:pt x="219" y="5007"/>
                  </a:lnTo>
                  <a:lnTo>
                    <a:pt x="194" y="4981"/>
                  </a:lnTo>
                  <a:lnTo>
                    <a:pt x="170" y="4955"/>
                  </a:lnTo>
                  <a:lnTo>
                    <a:pt x="149" y="4927"/>
                  </a:lnTo>
                  <a:lnTo>
                    <a:pt x="128" y="4897"/>
                  </a:lnTo>
                  <a:lnTo>
                    <a:pt x="109" y="4867"/>
                  </a:lnTo>
                  <a:lnTo>
                    <a:pt x="90" y="4836"/>
                  </a:lnTo>
                  <a:lnTo>
                    <a:pt x="74" y="4804"/>
                  </a:lnTo>
                  <a:lnTo>
                    <a:pt x="59" y="4771"/>
                  </a:lnTo>
                  <a:lnTo>
                    <a:pt x="46" y="4736"/>
                  </a:lnTo>
                  <a:lnTo>
                    <a:pt x="34" y="4702"/>
                  </a:lnTo>
                  <a:lnTo>
                    <a:pt x="24" y="4667"/>
                  </a:lnTo>
                  <a:lnTo>
                    <a:pt x="15" y="4630"/>
                  </a:lnTo>
                  <a:lnTo>
                    <a:pt x="9" y="4593"/>
                  </a:lnTo>
                  <a:lnTo>
                    <a:pt x="5" y="4557"/>
                  </a:lnTo>
                  <a:lnTo>
                    <a:pt x="1" y="4519"/>
                  </a:lnTo>
                  <a:lnTo>
                    <a:pt x="0" y="4480"/>
                  </a:lnTo>
                  <a:lnTo>
                    <a:pt x="0" y="2987"/>
                  </a:lnTo>
                  <a:lnTo>
                    <a:pt x="1" y="2948"/>
                  </a:lnTo>
                  <a:lnTo>
                    <a:pt x="5" y="2910"/>
                  </a:lnTo>
                  <a:lnTo>
                    <a:pt x="9" y="2874"/>
                  </a:lnTo>
                  <a:lnTo>
                    <a:pt x="15" y="2837"/>
                  </a:lnTo>
                  <a:lnTo>
                    <a:pt x="24" y="2800"/>
                  </a:lnTo>
                  <a:lnTo>
                    <a:pt x="34" y="2765"/>
                  </a:lnTo>
                  <a:lnTo>
                    <a:pt x="46" y="2731"/>
                  </a:lnTo>
                  <a:lnTo>
                    <a:pt x="59" y="2696"/>
                  </a:lnTo>
                  <a:lnTo>
                    <a:pt x="74" y="2663"/>
                  </a:lnTo>
                  <a:lnTo>
                    <a:pt x="90" y="2631"/>
                  </a:lnTo>
                  <a:lnTo>
                    <a:pt x="109" y="2600"/>
                  </a:lnTo>
                  <a:lnTo>
                    <a:pt x="128" y="2570"/>
                  </a:lnTo>
                  <a:lnTo>
                    <a:pt x="149" y="2540"/>
                  </a:lnTo>
                  <a:lnTo>
                    <a:pt x="170" y="2512"/>
                  </a:lnTo>
                  <a:lnTo>
                    <a:pt x="194" y="2486"/>
                  </a:lnTo>
                  <a:lnTo>
                    <a:pt x="219" y="2460"/>
                  </a:lnTo>
                  <a:lnTo>
                    <a:pt x="245" y="2435"/>
                  </a:lnTo>
                  <a:lnTo>
                    <a:pt x="272" y="2411"/>
                  </a:lnTo>
                  <a:lnTo>
                    <a:pt x="300" y="2389"/>
                  </a:lnTo>
                  <a:lnTo>
                    <a:pt x="329" y="2368"/>
                  </a:lnTo>
                  <a:lnTo>
                    <a:pt x="360" y="2348"/>
                  </a:lnTo>
                  <a:lnTo>
                    <a:pt x="390" y="2331"/>
                  </a:lnTo>
                  <a:lnTo>
                    <a:pt x="424" y="2314"/>
                  </a:lnTo>
                  <a:lnTo>
                    <a:pt x="457" y="2299"/>
                  </a:lnTo>
                  <a:lnTo>
                    <a:pt x="490" y="2286"/>
                  </a:lnTo>
                  <a:lnTo>
                    <a:pt x="525" y="2274"/>
                  </a:lnTo>
                  <a:lnTo>
                    <a:pt x="560" y="2264"/>
                  </a:lnTo>
                  <a:lnTo>
                    <a:pt x="596" y="2256"/>
                  </a:lnTo>
                  <a:lnTo>
                    <a:pt x="633" y="2249"/>
                  </a:lnTo>
                  <a:lnTo>
                    <a:pt x="671" y="2244"/>
                  </a:lnTo>
                  <a:lnTo>
                    <a:pt x="709" y="2242"/>
                  </a:lnTo>
                  <a:lnTo>
                    <a:pt x="747" y="2241"/>
                  </a:lnTo>
                  <a:lnTo>
                    <a:pt x="5973" y="2241"/>
                  </a:lnTo>
                  <a:lnTo>
                    <a:pt x="5973" y="2067"/>
                  </a:lnTo>
                  <a:lnTo>
                    <a:pt x="5973" y="1153"/>
                  </a:lnTo>
                  <a:lnTo>
                    <a:pt x="5973" y="747"/>
                  </a:lnTo>
                  <a:lnTo>
                    <a:pt x="5974" y="712"/>
                  </a:lnTo>
                  <a:lnTo>
                    <a:pt x="5977" y="676"/>
                  </a:lnTo>
                  <a:lnTo>
                    <a:pt x="5980" y="641"/>
                  </a:lnTo>
                  <a:lnTo>
                    <a:pt x="5986" y="605"/>
                  </a:lnTo>
                  <a:lnTo>
                    <a:pt x="5994" y="570"/>
                  </a:lnTo>
                  <a:lnTo>
                    <a:pt x="6004" y="535"/>
                  </a:lnTo>
                  <a:lnTo>
                    <a:pt x="6015" y="500"/>
                  </a:lnTo>
                  <a:lnTo>
                    <a:pt x="6028" y="467"/>
                  </a:lnTo>
                  <a:lnTo>
                    <a:pt x="6042" y="434"/>
                  </a:lnTo>
                  <a:lnTo>
                    <a:pt x="6058" y="400"/>
                  </a:lnTo>
                  <a:lnTo>
                    <a:pt x="6076" y="369"/>
                  </a:lnTo>
                  <a:lnTo>
                    <a:pt x="6096" y="337"/>
                  </a:lnTo>
                  <a:lnTo>
                    <a:pt x="6118" y="306"/>
                  </a:lnTo>
                  <a:lnTo>
                    <a:pt x="6140" y="276"/>
                  </a:lnTo>
                  <a:lnTo>
                    <a:pt x="6165" y="248"/>
                  </a:lnTo>
                  <a:lnTo>
                    <a:pt x="6192" y="219"/>
                  </a:lnTo>
                  <a:lnTo>
                    <a:pt x="6219" y="193"/>
                  </a:lnTo>
                  <a:lnTo>
                    <a:pt x="6248" y="169"/>
                  </a:lnTo>
                  <a:lnTo>
                    <a:pt x="6279" y="145"/>
                  </a:lnTo>
                  <a:lnTo>
                    <a:pt x="6309" y="124"/>
                  </a:lnTo>
                  <a:lnTo>
                    <a:pt x="6340" y="105"/>
                  </a:lnTo>
                  <a:lnTo>
                    <a:pt x="6372" y="87"/>
                  </a:lnTo>
                  <a:lnTo>
                    <a:pt x="6405" y="70"/>
                  </a:lnTo>
                  <a:lnTo>
                    <a:pt x="6438" y="56"/>
                  </a:lnTo>
                  <a:lnTo>
                    <a:pt x="6473" y="43"/>
                  </a:lnTo>
                  <a:lnTo>
                    <a:pt x="6507" y="31"/>
                  </a:lnTo>
                  <a:lnTo>
                    <a:pt x="6541" y="22"/>
                  </a:lnTo>
                  <a:lnTo>
                    <a:pt x="6577" y="15"/>
                  </a:lnTo>
                  <a:lnTo>
                    <a:pt x="6612" y="9"/>
                  </a:lnTo>
                  <a:lnTo>
                    <a:pt x="6648" y="4"/>
                  </a:lnTo>
                  <a:lnTo>
                    <a:pt x="6683" y="2"/>
                  </a:lnTo>
                  <a:lnTo>
                    <a:pt x="6720" y="0"/>
                  </a:lnTo>
                  <a:lnTo>
                    <a:pt x="6755" y="2"/>
                  </a:lnTo>
                  <a:lnTo>
                    <a:pt x="6791" y="4"/>
                  </a:lnTo>
                  <a:lnTo>
                    <a:pt x="6826" y="9"/>
                  </a:lnTo>
                  <a:lnTo>
                    <a:pt x="6862" y="15"/>
                  </a:lnTo>
                  <a:lnTo>
                    <a:pt x="6897" y="22"/>
                  </a:lnTo>
                  <a:lnTo>
                    <a:pt x="6932" y="31"/>
                  </a:lnTo>
                  <a:lnTo>
                    <a:pt x="6966" y="43"/>
                  </a:lnTo>
                  <a:lnTo>
                    <a:pt x="7000" y="56"/>
                  </a:lnTo>
                  <a:lnTo>
                    <a:pt x="7034" y="70"/>
                  </a:lnTo>
                  <a:lnTo>
                    <a:pt x="7067" y="87"/>
                  </a:lnTo>
                  <a:lnTo>
                    <a:pt x="7099" y="105"/>
                  </a:lnTo>
                  <a:lnTo>
                    <a:pt x="7131" y="124"/>
                  </a:lnTo>
                  <a:lnTo>
                    <a:pt x="7161" y="145"/>
                  </a:lnTo>
                  <a:lnTo>
                    <a:pt x="7191" y="169"/>
                  </a:lnTo>
                  <a:lnTo>
                    <a:pt x="7219" y="193"/>
                  </a:lnTo>
                  <a:lnTo>
                    <a:pt x="7248" y="219"/>
                  </a:lnTo>
                  <a:close/>
                  <a:moveTo>
                    <a:pt x="5226" y="5973"/>
                  </a:moveTo>
                  <a:lnTo>
                    <a:pt x="4480" y="5973"/>
                  </a:lnTo>
                  <a:lnTo>
                    <a:pt x="3733" y="5973"/>
                  </a:lnTo>
                  <a:lnTo>
                    <a:pt x="3733" y="6720"/>
                  </a:lnTo>
                  <a:lnTo>
                    <a:pt x="5226" y="6720"/>
                  </a:lnTo>
                  <a:lnTo>
                    <a:pt x="5226" y="59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normAutofit fontScale="87500" lnSpcReduction="20000"/>
            </a:bodyPr>
            <a:lstStyle/>
            <a:p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36" name="立方体 35"/>
            <p:cNvSpPr/>
            <p:nvPr>
              <p:custDataLst>
                <p:tags r:id="rId17"/>
              </p:custDataLst>
            </p:nvPr>
          </p:nvSpPr>
          <p:spPr>
            <a:xfrm rot="21091489" flipH="1">
              <a:off x="15876" y="5344"/>
              <a:ext cx="3486" cy="1420"/>
            </a:xfrm>
            <a:prstGeom prst="cube">
              <a:avLst>
                <a:gd name="adj" fmla="val 80345"/>
              </a:avLst>
            </a:prstGeom>
            <a:ln>
              <a:noFill/>
            </a:ln>
          </p:spPr>
          <p:style>
            <a:lnRef idx="2">
              <a:srgbClr val="6D82D1">
                <a:shade val="50000"/>
              </a:srgbClr>
            </a:lnRef>
            <a:fillRef idx="1">
              <a:srgbClr val="6D82D1"/>
            </a:fillRef>
            <a:effectRef idx="0">
              <a:srgbClr val="6D82D1"/>
            </a:effectRef>
            <a:fontRef idx="minor">
              <a:sysClr val="window" lastClr="FFFFFF"/>
            </a:fontRef>
          </p:style>
          <p:txBody>
            <a:bodyPr rtlCol="0" anchor="ctr">
              <a:normAutofit fontScale="35000" lnSpcReduction="20000"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cxnSp>
          <p:nvCxnSpPr>
            <p:cNvPr id="37" name="直接连接符 36"/>
            <p:cNvCxnSpPr/>
            <p:nvPr>
              <p:custDataLst>
                <p:tags r:id="rId18"/>
              </p:custDataLst>
            </p:nvPr>
          </p:nvCxnSpPr>
          <p:spPr>
            <a:xfrm>
              <a:off x="17540" y="4381"/>
              <a:ext cx="0" cy="1428"/>
            </a:xfrm>
            <a:prstGeom prst="line">
              <a:avLst/>
            </a:prstGeom>
            <a:ln>
              <a:solidFill>
                <a:srgbClr val="6D82D1">
                  <a:lumMod val="60000"/>
                  <a:lumOff val="40000"/>
                </a:srgbClr>
              </a:solidFill>
              <a:headEnd type="none"/>
              <a:tailEnd type="oval"/>
            </a:ln>
          </p:spPr>
          <p:style>
            <a:lnRef idx="1">
              <a:srgbClr val="6D82D1"/>
            </a:lnRef>
            <a:fillRef idx="0">
              <a:srgbClr val="6D82D1"/>
            </a:fillRef>
            <a:effectRef idx="0">
              <a:srgbClr val="6D82D1"/>
            </a:effectRef>
            <a:fontRef idx="minor">
              <a:sysClr val="windowText" lastClr="000000"/>
            </a:fontRef>
          </p:style>
        </p:cxnSp>
        <p:sp>
          <p:nvSpPr>
            <p:cNvPr id="38" name="椭圆 37"/>
            <p:cNvSpPr/>
            <p:nvPr>
              <p:custDataLst>
                <p:tags r:id="rId19"/>
              </p:custDataLst>
            </p:nvPr>
          </p:nvSpPr>
          <p:spPr>
            <a:xfrm>
              <a:off x="17105" y="3816"/>
              <a:ext cx="870" cy="870"/>
            </a:xfrm>
            <a:prstGeom prst="ellipse">
              <a:avLst/>
            </a:prstGeom>
            <a:ln>
              <a:noFill/>
            </a:ln>
          </p:spPr>
          <p:style>
            <a:lnRef idx="2">
              <a:srgbClr val="6D82D1">
                <a:shade val="50000"/>
              </a:srgbClr>
            </a:lnRef>
            <a:fillRef idx="1">
              <a:srgbClr val="6D82D1"/>
            </a:fillRef>
            <a:effectRef idx="0">
              <a:srgbClr val="6D82D1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39" name="KSO_Shape"/>
            <p:cNvSpPr/>
            <p:nvPr>
              <p:custDataLst>
                <p:tags r:id="rId20"/>
              </p:custDataLst>
            </p:nvPr>
          </p:nvSpPr>
          <p:spPr bwMode="auto">
            <a:xfrm>
              <a:off x="17302" y="3987"/>
              <a:ext cx="476" cy="528"/>
            </a:xfrm>
            <a:custGeom>
              <a:avLst/>
              <a:gdLst>
                <a:gd name="T0" fmla="*/ 1592169 w 3407"/>
                <a:gd name="T1" fmla="*/ 450338 h 3778"/>
                <a:gd name="T2" fmla="*/ 1432047 w 3407"/>
                <a:gd name="T3" fmla="*/ 900675 h 3778"/>
                <a:gd name="T4" fmla="*/ 1591216 w 3407"/>
                <a:gd name="T5" fmla="*/ 1351013 h 3778"/>
                <a:gd name="T6" fmla="*/ 1121333 w 3407"/>
                <a:gd name="T7" fmla="*/ 1435838 h 3778"/>
                <a:gd name="T8" fmla="*/ 811573 w 3407"/>
                <a:gd name="T9" fmla="*/ 1800397 h 3778"/>
                <a:gd name="T10" fmla="*/ 502765 w 3407"/>
                <a:gd name="T11" fmla="*/ 1436791 h 3778"/>
                <a:gd name="T12" fmla="*/ 32882 w 3407"/>
                <a:gd name="T13" fmla="*/ 1350059 h 3778"/>
                <a:gd name="T14" fmla="*/ 193005 w 3407"/>
                <a:gd name="T15" fmla="*/ 900675 h 3778"/>
                <a:gd name="T16" fmla="*/ 31929 w 3407"/>
                <a:gd name="T17" fmla="*/ 450338 h 3778"/>
                <a:gd name="T18" fmla="*/ 502765 w 3407"/>
                <a:gd name="T19" fmla="*/ 364082 h 3778"/>
                <a:gd name="T20" fmla="*/ 811573 w 3407"/>
                <a:gd name="T21" fmla="*/ 0 h 3778"/>
                <a:gd name="T22" fmla="*/ 1121333 w 3407"/>
                <a:gd name="T23" fmla="*/ 363129 h 3778"/>
                <a:gd name="T24" fmla="*/ 222551 w 3407"/>
                <a:gd name="T25" fmla="*/ 391722 h 3778"/>
                <a:gd name="T26" fmla="*/ 75772 w 3407"/>
                <a:gd name="T27" fmla="*/ 644769 h 3778"/>
                <a:gd name="T28" fmla="*/ 438430 w 3407"/>
                <a:gd name="T29" fmla="*/ 683846 h 3778"/>
                <a:gd name="T30" fmla="*/ 222551 w 3407"/>
                <a:gd name="T31" fmla="*/ 391722 h 3778"/>
                <a:gd name="T32" fmla="*/ 76249 w 3407"/>
                <a:gd name="T33" fmla="*/ 1156581 h 3778"/>
                <a:gd name="T34" fmla="*/ 223028 w 3407"/>
                <a:gd name="T35" fmla="*/ 1409151 h 3778"/>
                <a:gd name="T36" fmla="*/ 438430 w 3407"/>
                <a:gd name="T37" fmla="*/ 1118457 h 3778"/>
                <a:gd name="T38" fmla="*/ 267347 w 3407"/>
                <a:gd name="T39" fmla="*/ 900675 h 3778"/>
                <a:gd name="T40" fmla="*/ 426516 w 3407"/>
                <a:gd name="T41" fmla="*/ 899722 h 3778"/>
                <a:gd name="T42" fmla="*/ 430329 w 3407"/>
                <a:gd name="T43" fmla="*/ 762953 h 3778"/>
                <a:gd name="T44" fmla="*/ 647161 w 3407"/>
                <a:gd name="T45" fmla="*/ 1183744 h 3778"/>
                <a:gd name="T46" fmla="*/ 976461 w 3407"/>
                <a:gd name="T47" fmla="*/ 1183744 h 3778"/>
                <a:gd name="T48" fmla="*/ 1139919 w 3407"/>
                <a:gd name="T49" fmla="*/ 899722 h 3778"/>
                <a:gd name="T50" fmla="*/ 975508 w 3407"/>
                <a:gd name="T51" fmla="*/ 616176 h 3778"/>
                <a:gd name="T52" fmla="*/ 649544 w 3407"/>
                <a:gd name="T53" fmla="*/ 616176 h 3778"/>
                <a:gd name="T54" fmla="*/ 485133 w 3407"/>
                <a:gd name="T55" fmla="*/ 899722 h 3778"/>
                <a:gd name="T56" fmla="*/ 647161 w 3407"/>
                <a:gd name="T57" fmla="*/ 1183744 h 3778"/>
                <a:gd name="T58" fmla="*/ 742949 w 3407"/>
                <a:gd name="T59" fmla="*/ 501328 h 3778"/>
                <a:gd name="T60" fmla="*/ 499906 w 3407"/>
                <a:gd name="T61" fmla="*/ 641910 h 3778"/>
                <a:gd name="T62" fmla="*/ 742949 w 3407"/>
                <a:gd name="T63" fmla="*/ 1300022 h 3778"/>
                <a:gd name="T64" fmla="*/ 500859 w 3407"/>
                <a:gd name="T65" fmla="*/ 1160394 h 3778"/>
                <a:gd name="T66" fmla="*/ 742949 w 3407"/>
                <a:gd name="T67" fmla="*/ 1300022 h 3778"/>
                <a:gd name="T68" fmla="*/ 1070342 w 3407"/>
                <a:gd name="T69" fmla="*/ 376949 h 3778"/>
                <a:gd name="T70" fmla="*/ 811573 w 3407"/>
                <a:gd name="T71" fmla="*/ 44795 h 3778"/>
                <a:gd name="T72" fmla="*/ 553757 w 3407"/>
                <a:gd name="T73" fmla="*/ 375043 h 3778"/>
                <a:gd name="T74" fmla="*/ 812526 w 3407"/>
                <a:gd name="T75" fmla="*/ 1332427 h 3778"/>
                <a:gd name="T76" fmla="*/ 665747 w 3407"/>
                <a:gd name="T77" fmla="*/ 1665534 h 3778"/>
                <a:gd name="T78" fmla="*/ 957398 w 3407"/>
                <a:gd name="T79" fmla="*/ 1665534 h 3778"/>
                <a:gd name="T80" fmla="*/ 812526 w 3407"/>
                <a:gd name="T81" fmla="*/ 1332427 h 3778"/>
                <a:gd name="T82" fmla="*/ 880673 w 3407"/>
                <a:gd name="T83" fmla="*/ 1300022 h 3778"/>
                <a:gd name="T84" fmla="*/ 1124193 w 3407"/>
                <a:gd name="T85" fmla="*/ 1161347 h 3778"/>
                <a:gd name="T86" fmla="*/ 1085115 w 3407"/>
                <a:gd name="T87" fmla="*/ 427940 h 3778"/>
                <a:gd name="T88" fmla="*/ 1004101 w 3407"/>
                <a:gd name="T89" fmla="*/ 566615 h 3778"/>
                <a:gd name="T90" fmla="*/ 1085115 w 3407"/>
                <a:gd name="T91" fmla="*/ 427940 h 3778"/>
                <a:gd name="T92" fmla="*/ 1547373 w 3407"/>
                <a:gd name="T93" fmla="*/ 644769 h 3778"/>
                <a:gd name="T94" fmla="*/ 1401547 w 3407"/>
                <a:gd name="T95" fmla="*/ 392199 h 3778"/>
                <a:gd name="T96" fmla="*/ 1186621 w 3407"/>
                <a:gd name="T97" fmla="*/ 685752 h 3778"/>
                <a:gd name="T98" fmla="*/ 1401071 w 3407"/>
                <a:gd name="T99" fmla="*/ 1409628 h 3778"/>
                <a:gd name="T100" fmla="*/ 1546897 w 3407"/>
                <a:gd name="T101" fmla="*/ 1157534 h 3778"/>
                <a:gd name="T102" fmla="*/ 1185668 w 3407"/>
                <a:gd name="T103" fmla="*/ 1117504 h 3778"/>
                <a:gd name="T104" fmla="*/ 1401071 w 3407"/>
                <a:gd name="T105" fmla="*/ 1409628 h 3778"/>
                <a:gd name="T106" fmla="*/ 1356751 w 3407"/>
                <a:gd name="T107" fmla="*/ 900675 h 3778"/>
                <a:gd name="T108" fmla="*/ 1198535 w 3407"/>
                <a:gd name="T109" fmla="*/ 899722 h 3778"/>
                <a:gd name="T110" fmla="*/ 1280026 w 3407"/>
                <a:gd name="T111" fmla="*/ 972634 h 377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407" h="3778">
                  <a:moveTo>
                    <a:pt x="2976" y="731"/>
                  </a:moveTo>
                  <a:cubicBezTo>
                    <a:pt x="3154" y="759"/>
                    <a:pt x="3275" y="830"/>
                    <a:pt x="3341" y="945"/>
                  </a:cubicBezTo>
                  <a:cubicBezTo>
                    <a:pt x="3406" y="1060"/>
                    <a:pt x="3407" y="1201"/>
                    <a:pt x="3344" y="1368"/>
                  </a:cubicBezTo>
                  <a:cubicBezTo>
                    <a:pt x="3280" y="1536"/>
                    <a:pt x="3167" y="1710"/>
                    <a:pt x="3005" y="1890"/>
                  </a:cubicBezTo>
                  <a:cubicBezTo>
                    <a:pt x="3166" y="2070"/>
                    <a:pt x="3278" y="2244"/>
                    <a:pt x="3342" y="2412"/>
                  </a:cubicBezTo>
                  <a:cubicBezTo>
                    <a:pt x="3405" y="2579"/>
                    <a:pt x="3404" y="2720"/>
                    <a:pt x="3339" y="2835"/>
                  </a:cubicBezTo>
                  <a:cubicBezTo>
                    <a:pt x="3272" y="2950"/>
                    <a:pt x="3150" y="3022"/>
                    <a:pt x="2974" y="3050"/>
                  </a:cubicBezTo>
                  <a:cubicBezTo>
                    <a:pt x="2798" y="3079"/>
                    <a:pt x="2590" y="3067"/>
                    <a:pt x="2353" y="3013"/>
                  </a:cubicBezTo>
                  <a:cubicBezTo>
                    <a:pt x="2279" y="3246"/>
                    <a:pt x="2185" y="3431"/>
                    <a:pt x="2072" y="3570"/>
                  </a:cubicBezTo>
                  <a:cubicBezTo>
                    <a:pt x="1958" y="3709"/>
                    <a:pt x="1836" y="3778"/>
                    <a:pt x="1703" y="3778"/>
                  </a:cubicBezTo>
                  <a:cubicBezTo>
                    <a:pt x="1570" y="3778"/>
                    <a:pt x="1448" y="3709"/>
                    <a:pt x="1335" y="3570"/>
                  </a:cubicBezTo>
                  <a:cubicBezTo>
                    <a:pt x="1222" y="3431"/>
                    <a:pt x="1129" y="3246"/>
                    <a:pt x="1055" y="3015"/>
                  </a:cubicBezTo>
                  <a:cubicBezTo>
                    <a:pt x="817" y="3066"/>
                    <a:pt x="610" y="3077"/>
                    <a:pt x="433" y="3048"/>
                  </a:cubicBezTo>
                  <a:cubicBezTo>
                    <a:pt x="256" y="3020"/>
                    <a:pt x="135" y="2948"/>
                    <a:pt x="69" y="2833"/>
                  </a:cubicBezTo>
                  <a:cubicBezTo>
                    <a:pt x="4" y="2718"/>
                    <a:pt x="2" y="2577"/>
                    <a:pt x="65" y="2411"/>
                  </a:cubicBezTo>
                  <a:cubicBezTo>
                    <a:pt x="128" y="2244"/>
                    <a:pt x="241" y="2070"/>
                    <a:pt x="405" y="1890"/>
                  </a:cubicBezTo>
                  <a:cubicBezTo>
                    <a:pt x="241" y="1710"/>
                    <a:pt x="127" y="1536"/>
                    <a:pt x="64" y="1368"/>
                  </a:cubicBezTo>
                  <a:cubicBezTo>
                    <a:pt x="0" y="1201"/>
                    <a:pt x="1" y="1060"/>
                    <a:pt x="67" y="945"/>
                  </a:cubicBezTo>
                  <a:cubicBezTo>
                    <a:pt x="133" y="830"/>
                    <a:pt x="254" y="759"/>
                    <a:pt x="432" y="731"/>
                  </a:cubicBezTo>
                  <a:cubicBezTo>
                    <a:pt x="610" y="703"/>
                    <a:pt x="817" y="714"/>
                    <a:pt x="1055" y="764"/>
                  </a:cubicBezTo>
                  <a:cubicBezTo>
                    <a:pt x="1127" y="534"/>
                    <a:pt x="1220" y="348"/>
                    <a:pt x="1334" y="209"/>
                  </a:cubicBezTo>
                  <a:cubicBezTo>
                    <a:pt x="1447" y="70"/>
                    <a:pt x="1570" y="0"/>
                    <a:pt x="1703" y="0"/>
                  </a:cubicBezTo>
                  <a:cubicBezTo>
                    <a:pt x="1836" y="0"/>
                    <a:pt x="1958" y="69"/>
                    <a:pt x="2072" y="208"/>
                  </a:cubicBezTo>
                  <a:cubicBezTo>
                    <a:pt x="2185" y="347"/>
                    <a:pt x="2279" y="531"/>
                    <a:pt x="2353" y="762"/>
                  </a:cubicBezTo>
                  <a:cubicBezTo>
                    <a:pt x="2590" y="713"/>
                    <a:pt x="2798" y="703"/>
                    <a:pt x="2976" y="731"/>
                  </a:cubicBezTo>
                  <a:close/>
                  <a:moveTo>
                    <a:pt x="467" y="822"/>
                  </a:moveTo>
                  <a:cubicBezTo>
                    <a:pt x="309" y="841"/>
                    <a:pt x="204" y="898"/>
                    <a:pt x="149" y="992"/>
                  </a:cubicBezTo>
                  <a:cubicBezTo>
                    <a:pt x="93" y="1088"/>
                    <a:pt x="96" y="1208"/>
                    <a:pt x="159" y="1353"/>
                  </a:cubicBezTo>
                  <a:cubicBezTo>
                    <a:pt x="222" y="1498"/>
                    <a:pt x="329" y="1650"/>
                    <a:pt x="481" y="1810"/>
                  </a:cubicBezTo>
                  <a:cubicBezTo>
                    <a:pt x="610" y="1680"/>
                    <a:pt x="756" y="1555"/>
                    <a:pt x="920" y="1435"/>
                  </a:cubicBezTo>
                  <a:cubicBezTo>
                    <a:pt x="939" y="1241"/>
                    <a:pt x="974" y="1052"/>
                    <a:pt x="1024" y="867"/>
                  </a:cubicBezTo>
                  <a:cubicBezTo>
                    <a:pt x="810" y="818"/>
                    <a:pt x="624" y="803"/>
                    <a:pt x="467" y="822"/>
                  </a:cubicBezTo>
                  <a:close/>
                  <a:moveTo>
                    <a:pt x="479" y="1970"/>
                  </a:moveTo>
                  <a:cubicBezTo>
                    <a:pt x="329" y="2130"/>
                    <a:pt x="222" y="2282"/>
                    <a:pt x="160" y="2427"/>
                  </a:cubicBezTo>
                  <a:cubicBezTo>
                    <a:pt x="98" y="2572"/>
                    <a:pt x="95" y="2692"/>
                    <a:pt x="151" y="2786"/>
                  </a:cubicBezTo>
                  <a:cubicBezTo>
                    <a:pt x="206" y="2882"/>
                    <a:pt x="311" y="2939"/>
                    <a:pt x="468" y="2957"/>
                  </a:cubicBezTo>
                  <a:cubicBezTo>
                    <a:pt x="624" y="2975"/>
                    <a:pt x="810" y="2959"/>
                    <a:pt x="1024" y="2909"/>
                  </a:cubicBezTo>
                  <a:cubicBezTo>
                    <a:pt x="974" y="2728"/>
                    <a:pt x="939" y="2541"/>
                    <a:pt x="920" y="2347"/>
                  </a:cubicBezTo>
                  <a:cubicBezTo>
                    <a:pt x="756" y="2227"/>
                    <a:pt x="609" y="2101"/>
                    <a:pt x="479" y="1970"/>
                  </a:cubicBezTo>
                  <a:close/>
                  <a:moveTo>
                    <a:pt x="561" y="1890"/>
                  </a:moveTo>
                  <a:cubicBezTo>
                    <a:pt x="657" y="1987"/>
                    <a:pt x="772" y="2085"/>
                    <a:pt x="907" y="2185"/>
                  </a:cubicBezTo>
                  <a:cubicBezTo>
                    <a:pt x="899" y="2095"/>
                    <a:pt x="895" y="1996"/>
                    <a:pt x="895" y="1888"/>
                  </a:cubicBezTo>
                  <a:cubicBezTo>
                    <a:pt x="895" y="1839"/>
                    <a:pt x="896" y="1791"/>
                    <a:pt x="897" y="1743"/>
                  </a:cubicBezTo>
                  <a:cubicBezTo>
                    <a:pt x="899" y="1696"/>
                    <a:pt x="901" y="1649"/>
                    <a:pt x="903" y="1601"/>
                  </a:cubicBezTo>
                  <a:cubicBezTo>
                    <a:pt x="774" y="1695"/>
                    <a:pt x="659" y="1792"/>
                    <a:pt x="561" y="1890"/>
                  </a:cubicBezTo>
                  <a:close/>
                  <a:moveTo>
                    <a:pt x="1358" y="2484"/>
                  </a:moveTo>
                  <a:cubicBezTo>
                    <a:pt x="1472" y="2551"/>
                    <a:pt x="1587" y="2612"/>
                    <a:pt x="1705" y="2665"/>
                  </a:cubicBezTo>
                  <a:cubicBezTo>
                    <a:pt x="1825" y="2610"/>
                    <a:pt x="1940" y="2550"/>
                    <a:pt x="2049" y="2484"/>
                  </a:cubicBezTo>
                  <a:cubicBezTo>
                    <a:pt x="2171" y="2413"/>
                    <a:pt x="2280" y="2344"/>
                    <a:pt x="2375" y="2277"/>
                  </a:cubicBezTo>
                  <a:cubicBezTo>
                    <a:pt x="2386" y="2165"/>
                    <a:pt x="2392" y="2036"/>
                    <a:pt x="2392" y="1888"/>
                  </a:cubicBezTo>
                  <a:cubicBezTo>
                    <a:pt x="2392" y="1742"/>
                    <a:pt x="2386" y="1613"/>
                    <a:pt x="2375" y="1500"/>
                  </a:cubicBezTo>
                  <a:cubicBezTo>
                    <a:pt x="2273" y="1432"/>
                    <a:pt x="2163" y="1363"/>
                    <a:pt x="2047" y="1293"/>
                  </a:cubicBezTo>
                  <a:cubicBezTo>
                    <a:pt x="1935" y="1230"/>
                    <a:pt x="1821" y="1171"/>
                    <a:pt x="1705" y="1115"/>
                  </a:cubicBezTo>
                  <a:cubicBezTo>
                    <a:pt x="1587" y="1171"/>
                    <a:pt x="1473" y="1230"/>
                    <a:pt x="1363" y="1293"/>
                  </a:cubicBezTo>
                  <a:cubicBezTo>
                    <a:pt x="1238" y="1367"/>
                    <a:pt x="1129" y="1437"/>
                    <a:pt x="1035" y="1503"/>
                  </a:cubicBezTo>
                  <a:cubicBezTo>
                    <a:pt x="1024" y="1612"/>
                    <a:pt x="1018" y="1740"/>
                    <a:pt x="1018" y="1888"/>
                  </a:cubicBezTo>
                  <a:cubicBezTo>
                    <a:pt x="1018" y="2036"/>
                    <a:pt x="1024" y="2165"/>
                    <a:pt x="1035" y="2275"/>
                  </a:cubicBezTo>
                  <a:cubicBezTo>
                    <a:pt x="1121" y="2337"/>
                    <a:pt x="1229" y="2407"/>
                    <a:pt x="1358" y="2484"/>
                  </a:cubicBezTo>
                  <a:close/>
                  <a:moveTo>
                    <a:pt x="1301" y="1189"/>
                  </a:moveTo>
                  <a:cubicBezTo>
                    <a:pt x="1380" y="1141"/>
                    <a:pt x="1466" y="1095"/>
                    <a:pt x="1559" y="1052"/>
                  </a:cubicBezTo>
                  <a:cubicBezTo>
                    <a:pt x="1415" y="990"/>
                    <a:pt x="1272" y="939"/>
                    <a:pt x="1133" y="898"/>
                  </a:cubicBezTo>
                  <a:cubicBezTo>
                    <a:pt x="1096" y="1041"/>
                    <a:pt x="1068" y="1191"/>
                    <a:pt x="1049" y="1347"/>
                  </a:cubicBezTo>
                  <a:cubicBezTo>
                    <a:pt x="1124" y="1295"/>
                    <a:pt x="1208" y="1242"/>
                    <a:pt x="1301" y="1189"/>
                  </a:cubicBezTo>
                  <a:close/>
                  <a:moveTo>
                    <a:pt x="1559" y="2728"/>
                  </a:moveTo>
                  <a:cubicBezTo>
                    <a:pt x="1461" y="2682"/>
                    <a:pt x="1374" y="2635"/>
                    <a:pt x="1299" y="2589"/>
                  </a:cubicBezTo>
                  <a:cubicBezTo>
                    <a:pt x="1214" y="2543"/>
                    <a:pt x="1132" y="2491"/>
                    <a:pt x="1051" y="2435"/>
                  </a:cubicBezTo>
                  <a:cubicBezTo>
                    <a:pt x="1067" y="2583"/>
                    <a:pt x="1094" y="2731"/>
                    <a:pt x="1131" y="2880"/>
                  </a:cubicBezTo>
                  <a:cubicBezTo>
                    <a:pt x="1265" y="2845"/>
                    <a:pt x="1408" y="2794"/>
                    <a:pt x="1559" y="2728"/>
                  </a:cubicBezTo>
                  <a:close/>
                  <a:moveTo>
                    <a:pt x="1705" y="982"/>
                  </a:moveTo>
                  <a:cubicBezTo>
                    <a:pt x="1899" y="897"/>
                    <a:pt x="2079" y="834"/>
                    <a:pt x="2246" y="791"/>
                  </a:cubicBezTo>
                  <a:cubicBezTo>
                    <a:pt x="2183" y="579"/>
                    <a:pt x="2104" y="410"/>
                    <a:pt x="2009" y="284"/>
                  </a:cubicBezTo>
                  <a:cubicBezTo>
                    <a:pt x="1914" y="157"/>
                    <a:pt x="1812" y="94"/>
                    <a:pt x="1703" y="94"/>
                  </a:cubicBezTo>
                  <a:cubicBezTo>
                    <a:pt x="1593" y="94"/>
                    <a:pt x="1492" y="157"/>
                    <a:pt x="1397" y="284"/>
                  </a:cubicBezTo>
                  <a:cubicBezTo>
                    <a:pt x="1303" y="410"/>
                    <a:pt x="1225" y="578"/>
                    <a:pt x="1162" y="787"/>
                  </a:cubicBezTo>
                  <a:cubicBezTo>
                    <a:pt x="1338" y="836"/>
                    <a:pt x="1519" y="901"/>
                    <a:pt x="1705" y="982"/>
                  </a:cubicBezTo>
                  <a:close/>
                  <a:moveTo>
                    <a:pt x="1705" y="2796"/>
                  </a:moveTo>
                  <a:cubicBezTo>
                    <a:pt x="1527" y="2877"/>
                    <a:pt x="1347" y="2941"/>
                    <a:pt x="1164" y="2989"/>
                  </a:cubicBezTo>
                  <a:cubicBezTo>
                    <a:pt x="1225" y="3201"/>
                    <a:pt x="1303" y="3369"/>
                    <a:pt x="1397" y="3495"/>
                  </a:cubicBezTo>
                  <a:cubicBezTo>
                    <a:pt x="1492" y="3621"/>
                    <a:pt x="1593" y="3684"/>
                    <a:pt x="1703" y="3684"/>
                  </a:cubicBezTo>
                  <a:cubicBezTo>
                    <a:pt x="1812" y="3684"/>
                    <a:pt x="1914" y="3621"/>
                    <a:pt x="2009" y="3495"/>
                  </a:cubicBezTo>
                  <a:cubicBezTo>
                    <a:pt x="2104" y="3369"/>
                    <a:pt x="2183" y="3201"/>
                    <a:pt x="2246" y="2989"/>
                  </a:cubicBezTo>
                  <a:cubicBezTo>
                    <a:pt x="2064" y="2942"/>
                    <a:pt x="1884" y="2878"/>
                    <a:pt x="1705" y="2796"/>
                  </a:cubicBezTo>
                  <a:close/>
                  <a:moveTo>
                    <a:pt x="2111" y="2589"/>
                  </a:moveTo>
                  <a:cubicBezTo>
                    <a:pt x="2011" y="2648"/>
                    <a:pt x="1924" y="2694"/>
                    <a:pt x="1848" y="2728"/>
                  </a:cubicBezTo>
                  <a:cubicBezTo>
                    <a:pt x="1999" y="2794"/>
                    <a:pt x="2142" y="2845"/>
                    <a:pt x="2277" y="2880"/>
                  </a:cubicBezTo>
                  <a:cubicBezTo>
                    <a:pt x="2310" y="2753"/>
                    <a:pt x="2337" y="2605"/>
                    <a:pt x="2359" y="2437"/>
                  </a:cubicBezTo>
                  <a:cubicBezTo>
                    <a:pt x="2281" y="2488"/>
                    <a:pt x="2198" y="2538"/>
                    <a:pt x="2111" y="2589"/>
                  </a:cubicBezTo>
                  <a:close/>
                  <a:moveTo>
                    <a:pt x="2277" y="898"/>
                  </a:moveTo>
                  <a:cubicBezTo>
                    <a:pt x="2146" y="935"/>
                    <a:pt x="2003" y="985"/>
                    <a:pt x="1850" y="1049"/>
                  </a:cubicBezTo>
                  <a:cubicBezTo>
                    <a:pt x="1952" y="1101"/>
                    <a:pt x="2037" y="1148"/>
                    <a:pt x="2107" y="1189"/>
                  </a:cubicBezTo>
                  <a:cubicBezTo>
                    <a:pt x="2200" y="1242"/>
                    <a:pt x="2284" y="1295"/>
                    <a:pt x="2359" y="1347"/>
                  </a:cubicBezTo>
                  <a:cubicBezTo>
                    <a:pt x="2341" y="1195"/>
                    <a:pt x="2314" y="1045"/>
                    <a:pt x="2277" y="898"/>
                  </a:cubicBezTo>
                  <a:close/>
                  <a:moveTo>
                    <a:pt x="2927" y="1810"/>
                  </a:moveTo>
                  <a:cubicBezTo>
                    <a:pt x="3078" y="1650"/>
                    <a:pt x="3185" y="1498"/>
                    <a:pt x="3247" y="1353"/>
                  </a:cubicBezTo>
                  <a:cubicBezTo>
                    <a:pt x="3310" y="1208"/>
                    <a:pt x="3313" y="1088"/>
                    <a:pt x="3259" y="992"/>
                  </a:cubicBezTo>
                  <a:cubicBezTo>
                    <a:pt x="3204" y="898"/>
                    <a:pt x="3098" y="841"/>
                    <a:pt x="2941" y="823"/>
                  </a:cubicBezTo>
                  <a:cubicBezTo>
                    <a:pt x="2784" y="805"/>
                    <a:pt x="2598" y="821"/>
                    <a:pt x="2384" y="871"/>
                  </a:cubicBezTo>
                  <a:cubicBezTo>
                    <a:pt x="2434" y="1047"/>
                    <a:pt x="2470" y="1237"/>
                    <a:pt x="2490" y="1439"/>
                  </a:cubicBezTo>
                  <a:cubicBezTo>
                    <a:pt x="2649" y="1554"/>
                    <a:pt x="2794" y="1677"/>
                    <a:pt x="2927" y="1810"/>
                  </a:cubicBezTo>
                  <a:close/>
                  <a:moveTo>
                    <a:pt x="2940" y="2958"/>
                  </a:moveTo>
                  <a:cubicBezTo>
                    <a:pt x="3097" y="2939"/>
                    <a:pt x="3202" y="2882"/>
                    <a:pt x="3257" y="2788"/>
                  </a:cubicBezTo>
                  <a:cubicBezTo>
                    <a:pt x="3311" y="2693"/>
                    <a:pt x="3308" y="2574"/>
                    <a:pt x="3246" y="2429"/>
                  </a:cubicBezTo>
                  <a:cubicBezTo>
                    <a:pt x="3183" y="2284"/>
                    <a:pt x="3077" y="2131"/>
                    <a:pt x="2927" y="1970"/>
                  </a:cubicBezTo>
                  <a:cubicBezTo>
                    <a:pt x="2797" y="2101"/>
                    <a:pt x="2651" y="2226"/>
                    <a:pt x="2488" y="2345"/>
                  </a:cubicBezTo>
                  <a:cubicBezTo>
                    <a:pt x="2467" y="2541"/>
                    <a:pt x="2433" y="2728"/>
                    <a:pt x="2384" y="2909"/>
                  </a:cubicBezTo>
                  <a:cubicBezTo>
                    <a:pt x="2598" y="2961"/>
                    <a:pt x="2784" y="2977"/>
                    <a:pt x="2940" y="2958"/>
                  </a:cubicBezTo>
                  <a:close/>
                  <a:moveTo>
                    <a:pt x="2686" y="2041"/>
                  </a:moveTo>
                  <a:cubicBezTo>
                    <a:pt x="2744" y="1991"/>
                    <a:pt x="2798" y="1941"/>
                    <a:pt x="2847" y="1890"/>
                  </a:cubicBezTo>
                  <a:cubicBezTo>
                    <a:pt x="2754" y="1798"/>
                    <a:pt x="2640" y="1701"/>
                    <a:pt x="2504" y="1597"/>
                  </a:cubicBezTo>
                  <a:cubicBezTo>
                    <a:pt x="2511" y="1706"/>
                    <a:pt x="2515" y="1803"/>
                    <a:pt x="2515" y="1888"/>
                  </a:cubicBezTo>
                  <a:cubicBezTo>
                    <a:pt x="2515" y="1982"/>
                    <a:pt x="2511" y="2084"/>
                    <a:pt x="2504" y="2193"/>
                  </a:cubicBezTo>
                  <a:cubicBezTo>
                    <a:pt x="2567" y="2141"/>
                    <a:pt x="2628" y="2091"/>
                    <a:pt x="2686" y="20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 anchorCtr="1">
              <a:normAutofit fontScale="90000"/>
            </a:bodyPr>
            <a:lstStyle/>
            <a:p>
              <a:endParaRPr lang="zh-CN" altLang="en-US">
                <a:sym typeface="Arial" panose="020B0604020202020204" pitchFamily="34" charset="0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1809750" y="3695065"/>
            <a:ext cx="3629025" cy="521970"/>
          </a:xfrm>
          <a:prstGeom prst="rect">
            <a:avLst/>
          </a:prstGeom>
          <a:solidFill>
            <a:schemeClr val="bg1"/>
          </a:solidFill>
          <a:ln>
            <a:solidFill>
              <a:srgbClr val="B5D568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sz="2800" b="1" dirty="0">
                <a:solidFill>
                  <a:srgbClr val="B5D568"/>
                </a:solidFill>
                <a:latin typeface="Cambria" panose="02040503050406030204" charset="0"/>
                <a:sym typeface="+mn-ea"/>
              </a:rPr>
              <a:t>release our pressure</a:t>
            </a:r>
            <a:endParaRPr lang="en-US" sz="2800" b="1" dirty="0">
              <a:solidFill>
                <a:srgbClr val="B5D568"/>
              </a:solidFill>
              <a:latin typeface="Cambria" panose="02040503050406030204" charset="0"/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872990" y="2759710"/>
            <a:ext cx="2720340" cy="829945"/>
          </a:xfrm>
          <a:prstGeom prst="rect">
            <a:avLst/>
          </a:prstGeom>
          <a:solidFill>
            <a:schemeClr val="bg1"/>
          </a:solidFill>
          <a:ln>
            <a:solidFill>
              <a:srgbClr val="6BD8C5"/>
            </a:solidFill>
          </a:ln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2400" b="1" dirty="0">
                <a:solidFill>
                  <a:srgbClr val="6BD8C5"/>
                </a:solidFill>
                <a:latin typeface="Cambria" panose="02040503050406030204" charset="0"/>
                <a:sym typeface="+mn-ea"/>
              </a:rPr>
              <a:t>make us relaxed and peaceful </a:t>
            </a:r>
            <a:endParaRPr lang="en-US" altLang="en-US" sz="2400" b="1" dirty="0">
              <a:solidFill>
                <a:srgbClr val="6BD8C5"/>
              </a:solidFill>
              <a:latin typeface="Cambria" panose="02040503050406030204" charset="0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658735" y="2214245"/>
            <a:ext cx="2474595" cy="829945"/>
          </a:xfrm>
          <a:prstGeom prst="rect">
            <a:avLst/>
          </a:prstGeom>
          <a:solidFill>
            <a:schemeClr val="bg1"/>
          </a:solidFill>
          <a:ln>
            <a:solidFill>
              <a:srgbClr val="55C8F1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spcAft>
                <a:spcPct val="35000"/>
              </a:spcAft>
              <a:buClrTx/>
              <a:buSzTx/>
              <a:buFontTx/>
            </a:pPr>
            <a:r>
              <a:rPr lang="en-US" sz="2400" b="1" dirty="0">
                <a:solidFill>
                  <a:srgbClr val="55C8F1"/>
                </a:solidFill>
                <a:latin typeface="Cambria" panose="02040503050406030204" charset="0"/>
                <a:sym typeface="+mn-ea"/>
              </a:rPr>
              <a:t>give us courage and  power</a:t>
            </a:r>
            <a:endParaRPr lang="en-US" sz="2400" b="1" dirty="0">
              <a:solidFill>
                <a:srgbClr val="55C8F1"/>
              </a:solidFill>
              <a:latin typeface="Cambria" panose="02040503050406030204" charset="0"/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483725" y="1598295"/>
            <a:ext cx="2589530" cy="460375"/>
          </a:xfrm>
          <a:prstGeom prst="rect">
            <a:avLst/>
          </a:prstGeom>
          <a:solidFill>
            <a:schemeClr val="bg1"/>
          </a:solidFill>
          <a:ln>
            <a:solidFill>
              <a:srgbClr val="8999D9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spcAft>
                <a:spcPct val="35000"/>
              </a:spcAft>
              <a:buClrTx/>
              <a:buSzTx/>
              <a:buFontTx/>
            </a:pPr>
            <a:r>
              <a:rPr lang="en-US" sz="2400" b="1" dirty="0">
                <a:solidFill>
                  <a:srgbClr val="8999D9"/>
                </a:solidFill>
                <a:latin typeface="Cambria" panose="02040503050406030204" charset="0"/>
                <a:sym typeface="+mn-ea"/>
              </a:rPr>
              <a:t>keep us company </a:t>
            </a:r>
            <a:endParaRPr lang="en-US" sz="2400" b="1" dirty="0">
              <a:solidFill>
                <a:srgbClr val="8999D9"/>
              </a:solidFill>
              <a:latin typeface="Cambria" panose="02040503050406030204" charset="0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28625" y="4452620"/>
            <a:ext cx="2760980" cy="460375"/>
          </a:xfrm>
          <a:prstGeom prst="rect">
            <a:avLst/>
          </a:prstGeom>
          <a:solidFill>
            <a:schemeClr val="bg1"/>
          </a:solidFill>
          <a:ln>
            <a:solidFill>
              <a:srgbClr val="FDA168"/>
            </a:solidFill>
          </a:ln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sz="2400" b="1" dirty="0">
                <a:solidFill>
                  <a:srgbClr val="FDA168"/>
                </a:solidFill>
                <a:latin typeface="Cambria" panose="02040503050406030204" charset="0"/>
                <a:sym typeface="+mn-ea"/>
              </a:rPr>
              <a:t>offer us comfort</a:t>
            </a:r>
            <a:endParaRPr lang="en-US" altLang="zh-CN" sz="2400" b="1" dirty="0">
              <a:solidFill>
                <a:srgbClr val="FDA168"/>
              </a:solidFill>
              <a:latin typeface="Cambria" panose="020405030504060302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3725" y="1054735"/>
            <a:ext cx="8598535" cy="82994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u="sng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charset="0"/>
                <a:ea typeface="等线" panose="02010600030101010101" pitchFamily="2" charset="-122"/>
                <a:sym typeface="+mn-ea"/>
              </a:rPr>
              <a:t>What can music bring for us?</a:t>
            </a:r>
            <a:endParaRPr lang="en-US" altLang="zh-CN" sz="4800" b="1" u="sng" noProof="0" dirty="0">
              <a:ln>
                <a:noFill/>
              </a:ln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charset="0"/>
              <a:ea typeface="等线" panose="02010600030101010101" pitchFamily="2" charset="-122"/>
              <a:sym typeface="+mn-ea"/>
            </a:endParaRPr>
          </a:p>
        </p:txBody>
      </p:sp>
      <p:pic>
        <p:nvPicPr>
          <p:cNvPr id="2" name="图片 1" descr="3643836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20520000">
            <a:off x="109855" y="87630"/>
            <a:ext cx="953770" cy="953770"/>
          </a:xfrm>
          <a:prstGeom prst="rect">
            <a:avLst/>
          </a:prstGeom>
        </p:spPr>
      </p:pic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1102995" y="131445"/>
            <a:ext cx="780161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charset="0"/>
                <a:ea typeface="等线" panose="02010600030101010101" pitchFamily="2" charset="-122"/>
                <a:sym typeface="Arial" panose="020B0604020202020204"/>
              </a:rPr>
              <a:t>Warm up &amp; lead in</a:t>
            </a:r>
            <a:endParaRPr kumimoji="0" lang="en-US" altLang="zh-CN" sz="60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charset="0"/>
              <a:ea typeface="等线" panose="02010600030101010101" pitchFamily="2" charset="-122"/>
              <a:sym typeface="Arial" panose="020B0604020202020204"/>
            </a:endParaRPr>
          </a:p>
        </p:txBody>
      </p:sp>
      <p:pic>
        <p:nvPicPr>
          <p:cNvPr id="4" name="内容占位符 3" descr="水印"/>
          <p:cNvPicPr>
            <a:picLocks noChangeAspect="1"/>
          </p:cNvPicPr>
          <p:nvPr userDrawn="1">
            <p:ph sz="quarter" idx="13"/>
          </p:nvPr>
        </p:nvPicPr>
        <p:blipFill>
          <a:blip r:embed="rId23"/>
          <a:stretch>
            <a:fillRect/>
          </a:stretch>
        </p:blipFill>
        <p:spPr>
          <a:xfrm>
            <a:off x="6937375" y="73660"/>
            <a:ext cx="5165090" cy="1671320"/>
          </a:xfrm>
          <a:prstGeom prst="rect">
            <a:avLst/>
          </a:prstGeom>
        </p:spPr>
      </p:pic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45" grpId="0" bldLvl="0" animBg="1"/>
      <p:bldP spid="46" grpId="0" bldLvl="0" animBg="1"/>
      <p:bldP spid="47" grpId="0" bldLvl="0" animBg="1"/>
      <p:bldP spid="43" grpId="0" bldLvl="0" animBg="1"/>
      <p:bldP spid="43" grpId="1" animBg="1"/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956945" y="211455"/>
            <a:ext cx="10915650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 u="sng" dirty="0"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charset="0"/>
                <a:ea typeface="等线" panose="02010600030101010101" pitchFamily="2" charset="-122"/>
                <a:sym typeface="+mn-ea"/>
              </a:rPr>
              <a:t> </a:t>
            </a:r>
            <a:r>
              <a:rPr lang="en-US" altLang="zh-CN" sz="4000" b="1" u="sng" dirty="0" smtClean="0"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charset="0"/>
                <a:ea typeface="等线" panose="02010600030101010101" pitchFamily="2" charset="-122"/>
                <a:sym typeface="+mn-ea"/>
              </a:rPr>
              <a:t>In what </a:t>
            </a:r>
            <a:r>
              <a:rPr lang="en-US" altLang="zh-CN" sz="4000" b="1" u="sng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charset="0"/>
                <a:ea typeface="等线" panose="02010600030101010101" pitchFamily="2" charset="-122"/>
                <a:sym typeface="+mn-ea"/>
              </a:rPr>
              <a:t> </a:t>
            </a:r>
            <a:r>
              <a:rPr lang="en-US" altLang="zh-CN" sz="4000" b="1" u="sng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charset="0"/>
                <a:ea typeface="等线" panose="02010600030101010101" pitchFamily="2" charset="-122"/>
                <a:sym typeface="+mn-ea"/>
              </a:rPr>
              <a:t>ways </a:t>
            </a:r>
            <a:r>
              <a:rPr lang="en-US" altLang="zh-CN" sz="4000" b="1" u="sng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charset="0"/>
                <a:ea typeface="等线" panose="02010600030101010101" pitchFamily="2" charset="-122"/>
                <a:sym typeface="+mn-ea"/>
              </a:rPr>
              <a:t>can we enjoy and admire music</a:t>
            </a:r>
            <a:r>
              <a:rPr lang="en-US" altLang="zh-CN" sz="4000" b="1" u="sng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charset="0"/>
                <a:ea typeface="等线" panose="02010600030101010101" pitchFamily="2" charset="-122"/>
                <a:sym typeface="+mn-ea"/>
              </a:rPr>
              <a:t>?</a:t>
            </a:r>
            <a:endParaRPr lang="en-US" altLang="zh-CN" sz="4000" b="1" u="sng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charset="0"/>
              <a:ea typeface="等线" panose="02010600030101010101" pitchFamily="2" charset="-122"/>
              <a:sym typeface="+mn-ea"/>
            </a:endParaRPr>
          </a:p>
        </p:txBody>
      </p:sp>
      <p:pic>
        <p:nvPicPr>
          <p:cNvPr id="2" name="图片 1" descr="364383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20520000">
            <a:off x="109855" y="87630"/>
            <a:ext cx="953770" cy="953770"/>
          </a:xfrm>
          <a:prstGeom prst="rect">
            <a:avLst/>
          </a:prstGeom>
        </p:spPr>
      </p:pic>
      <p:sp>
        <p:nvSpPr>
          <p:cNvPr id="63" name="Freeform 1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5691735" y="3019792"/>
            <a:ext cx="339398" cy="487587"/>
          </a:xfrm>
          <a:custGeom>
            <a:avLst/>
            <a:gdLst>
              <a:gd name="T0" fmla="*/ 44 w 88"/>
              <a:gd name="T1" fmla="*/ 0 h 128"/>
              <a:gd name="T2" fmla="*/ 0 w 88"/>
              <a:gd name="T3" fmla="*/ 44 h 128"/>
              <a:gd name="T4" fmla="*/ 20 w 88"/>
              <a:gd name="T5" fmla="*/ 92 h 128"/>
              <a:gd name="T6" fmla="*/ 44 w 88"/>
              <a:gd name="T7" fmla="*/ 128 h 128"/>
              <a:gd name="T8" fmla="*/ 68 w 88"/>
              <a:gd name="T9" fmla="*/ 92 h 128"/>
              <a:gd name="T10" fmla="*/ 88 w 88"/>
              <a:gd name="T11" fmla="*/ 44 h 128"/>
              <a:gd name="T12" fmla="*/ 44 w 88"/>
              <a:gd name="T13" fmla="*/ 0 h 128"/>
              <a:gd name="T14" fmla="*/ 54 w 88"/>
              <a:gd name="T15" fmla="*/ 109 h 128"/>
              <a:gd name="T16" fmla="*/ 35 w 88"/>
              <a:gd name="T17" fmla="*/ 111 h 128"/>
              <a:gd name="T18" fmla="*/ 32 w 88"/>
              <a:gd name="T19" fmla="*/ 104 h 128"/>
              <a:gd name="T20" fmla="*/ 32 w 88"/>
              <a:gd name="T21" fmla="*/ 103 h 128"/>
              <a:gd name="T22" fmla="*/ 57 w 88"/>
              <a:gd name="T23" fmla="*/ 100 h 128"/>
              <a:gd name="T24" fmla="*/ 56 w 88"/>
              <a:gd name="T25" fmla="*/ 104 h 128"/>
              <a:gd name="T26" fmla="*/ 54 w 88"/>
              <a:gd name="T27" fmla="*/ 109 h 128"/>
              <a:gd name="T28" fmla="*/ 31 w 88"/>
              <a:gd name="T29" fmla="*/ 100 h 128"/>
              <a:gd name="T30" fmla="*/ 28 w 88"/>
              <a:gd name="T31" fmla="*/ 92 h 128"/>
              <a:gd name="T32" fmla="*/ 60 w 88"/>
              <a:gd name="T33" fmla="*/ 92 h 128"/>
              <a:gd name="T34" fmla="*/ 58 w 88"/>
              <a:gd name="T35" fmla="*/ 96 h 128"/>
              <a:gd name="T36" fmla="*/ 31 w 88"/>
              <a:gd name="T37" fmla="*/ 100 h 128"/>
              <a:gd name="T38" fmla="*/ 44 w 88"/>
              <a:gd name="T39" fmla="*/ 120 h 128"/>
              <a:gd name="T40" fmla="*/ 36 w 88"/>
              <a:gd name="T41" fmla="*/ 115 h 128"/>
              <a:gd name="T42" fmla="*/ 53 w 88"/>
              <a:gd name="T43" fmla="*/ 113 h 128"/>
              <a:gd name="T44" fmla="*/ 44 w 88"/>
              <a:gd name="T45" fmla="*/ 120 h 128"/>
              <a:gd name="T46" fmla="*/ 63 w 88"/>
              <a:gd name="T47" fmla="*/ 84 h 128"/>
              <a:gd name="T48" fmla="*/ 25 w 88"/>
              <a:gd name="T49" fmla="*/ 84 h 128"/>
              <a:gd name="T50" fmla="*/ 19 w 88"/>
              <a:gd name="T51" fmla="*/ 71 h 128"/>
              <a:gd name="T52" fmla="*/ 8 w 88"/>
              <a:gd name="T53" fmla="*/ 44 h 128"/>
              <a:gd name="T54" fmla="*/ 44 w 88"/>
              <a:gd name="T55" fmla="*/ 8 h 128"/>
              <a:gd name="T56" fmla="*/ 80 w 88"/>
              <a:gd name="T57" fmla="*/ 44 h 128"/>
              <a:gd name="T58" fmla="*/ 69 w 88"/>
              <a:gd name="T59" fmla="*/ 71 h 128"/>
              <a:gd name="T60" fmla="*/ 63 w 88"/>
              <a:gd name="T61" fmla="*/ 8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8" h="128">
                <a:moveTo>
                  <a:pt x="44" y="0"/>
                </a:moveTo>
                <a:cubicBezTo>
                  <a:pt x="20" y="0"/>
                  <a:pt x="0" y="20"/>
                  <a:pt x="0" y="44"/>
                </a:cubicBezTo>
                <a:cubicBezTo>
                  <a:pt x="0" y="60"/>
                  <a:pt x="15" y="77"/>
                  <a:pt x="20" y="92"/>
                </a:cubicBezTo>
                <a:cubicBezTo>
                  <a:pt x="28" y="115"/>
                  <a:pt x="27" y="128"/>
                  <a:pt x="44" y="128"/>
                </a:cubicBezTo>
                <a:cubicBezTo>
                  <a:pt x="61" y="128"/>
                  <a:pt x="60" y="115"/>
                  <a:pt x="68" y="92"/>
                </a:cubicBezTo>
                <a:cubicBezTo>
                  <a:pt x="73" y="77"/>
                  <a:pt x="88" y="60"/>
                  <a:pt x="88" y="44"/>
                </a:cubicBezTo>
                <a:cubicBezTo>
                  <a:pt x="88" y="20"/>
                  <a:pt x="68" y="0"/>
                  <a:pt x="44" y="0"/>
                </a:cubicBezTo>
                <a:close/>
                <a:moveTo>
                  <a:pt x="54" y="109"/>
                </a:moveTo>
                <a:cubicBezTo>
                  <a:pt x="35" y="111"/>
                  <a:pt x="35" y="111"/>
                  <a:pt x="35" y="111"/>
                </a:cubicBezTo>
                <a:cubicBezTo>
                  <a:pt x="34" y="109"/>
                  <a:pt x="33" y="107"/>
                  <a:pt x="32" y="104"/>
                </a:cubicBezTo>
                <a:cubicBezTo>
                  <a:pt x="32" y="104"/>
                  <a:pt x="32" y="104"/>
                  <a:pt x="32" y="103"/>
                </a:cubicBezTo>
                <a:cubicBezTo>
                  <a:pt x="57" y="100"/>
                  <a:pt x="57" y="100"/>
                  <a:pt x="57" y="100"/>
                </a:cubicBezTo>
                <a:cubicBezTo>
                  <a:pt x="57" y="102"/>
                  <a:pt x="56" y="103"/>
                  <a:pt x="56" y="104"/>
                </a:cubicBezTo>
                <a:cubicBezTo>
                  <a:pt x="55" y="106"/>
                  <a:pt x="55" y="107"/>
                  <a:pt x="54" y="109"/>
                </a:cubicBezTo>
                <a:close/>
                <a:moveTo>
                  <a:pt x="31" y="100"/>
                </a:moveTo>
                <a:cubicBezTo>
                  <a:pt x="30" y="97"/>
                  <a:pt x="29" y="95"/>
                  <a:pt x="28" y="92"/>
                </a:cubicBezTo>
                <a:cubicBezTo>
                  <a:pt x="60" y="92"/>
                  <a:pt x="60" y="92"/>
                  <a:pt x="60" y="92"/>
                </a:cubicBezTo>
                <a:cubicBezTo>
                  <a:pt x="59" y="93"/>
                  <a:pt x="59" y="95"/>
                  <a:pt x="58" y="96"/>
                </a:cubicBezTo>
                <a:lnTo>
                  <a:pt x="31" y="100"/>
                </a:lnTo>
                <a:close/>
                <a:moveTo>
                  <a:pt x="44" y="120"/>
                </a:moveTo>
                <a:cubicBezTo>
                  <a:pt x="40" y="120"/>
                  <a:pt x="38" y="120"/>
                  <a:pt x="36" y="115"/>
                </a:cubicBezTo>
                <a:cubicBezTo>
                  <a:pt x="53" y="113"/>
                  <a:pt x="53" y="113"/>
                  <a:pt x="53" y="113"/>
                </a:cubicBezTo>
                <a:cubicBezTo>
                  <a:pt x="51" y="119"/>
                  <a:pt x="49" y="120"/>
                  <a:pt x="44" y="120"/>
                </a:cubicBezTo>
                <a:close/>
                <a:moveTo>
                  <a:pt x="63" y="84"/>
                </a:moveTo>
                <a:cubicBezTo>
                  <a:pt x="25" y="84"/>
                  <a:pt x="25" y="84"/>
                  <a:pt x="25" y="84"/>
                </a:cubicBezTo>
                <a:cubicBezTo>
                  <a:pt x="23" y="80"/>
                  <a:pt x="21" y="75"/>
                  <a:pt x="19" y="71"/>
                </a:cubicBezTo>
                <a:cubicBezTo>
                  <a:pt x="13" y="62"/>
                  <a:pt x="8" y="52"/>
                  <a:pt x="8" y="44"/>
                </a:cubicBezTo>
                <a:cubicBezTo>
                  <a:pt x="8" y="24"/>
                  <a:pt x="24" y="8"/>
                  <a:pt x="44" y="8"/>
                </a:cubicBezTo>
                <a:cubicBezTo>
                  <a:pt x="64" y="8"/>
                  <a:pt x="80" y="24"/>
                  <a:pt x="80" y="44"/>
                </a:cubicBezTo>
                <a:cubicBezTo>
                  <a:pt x="80" y="52"/>
                  <a:pt x="75" y="62"/>
                  <a:pt x="69" y="71"/>
                </a:cubicBezTo>
                <a:cubicBezTo>
                  <a:pt x="67" y="75"/>
                  <a:pt x="65" y="80"/>
                  <a:pt x="63" y="84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Freeform 17"/>
          <p:cNvSpPr/>
          <p:nvPr>
            <p:custDataLst>
              <p:tags r:id="rId4"/>
            </p:custDataLst>
          </p:nvPr>
        </p:nvSpPr>
        <p:spPr bwMode="auto">
          <a:xfrm>
            <a:off x="5778302" y="3041559"/>
            <a:ext cx="101030" cy="99411"/>
          </a:xfrm>
          <a:custGeom>
            <a:avLst/>
            <a:gdLst>
              <a:gd name="T0" fmla="*/ 24 w 26"/>
              <a:gd name="T1" fmla="*/ 0 h 26"/>
              <a:gd name="T2" fmla="*/ 0 w 26"/>
              <a:gd name="T3" fmla="*/ 24 h 26"/>
              <a:gd name="T4" fmla="*/ 2 w 26"/>
              <a:gd name="T5" fmla="*/ 26 h 26"/>
              <a:gd name="T6" fmla="*/ 4 w 26"/>
              <a:gd name="T7" fmla="*/ 24 h 26"/>
              <a:gd name="T8" fmla="*/ 24 w 26"/>
              <a:gd name="T9" fmla="*/ 4 h 26"/>
              <a:gd name="T10" fmla="*/ 26 w 26"/>
              <a:gd name="T11" fmla="*/ 2 h 26"/>
              <a:gd name="T12" fmla="*/ 24 w 26"/>
              <a:gd name="T1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" h="26">
                <a:moveTo>
                  <a:pt x="24" y="0"/>
                </a:moveTo>
                <a:cubicBezTo>
                  <a:pt x="11" y="0"/>
                  <a:pt x="0" y="11"/>
                  <a:pt x="0" y="24"/>
                </a:cubicBezTo>
                <a:cubicBezTo>
                  <a:pt x="0" y="25"/>
                  <a:pt x="1" y="26"/>
                  <a:pt x="2" y="26"/>
                </a:cubicBezTo>
                <a:cubicBezTo>
                  <a:pt x="3" y="26"/>
                  <a:pt x="4" y="25"/>
                  <a:pt x="4" y="24"/>
                </a:cubicBezTo>
                <a:cubicBezTo>
                  <a:pt x="4" y="13"/>
                  <a:pt x="13" y="4"/>
                  <a:pt x="24" y="4"/>
                </a:cubicBezTo>
                <a:cubicBezTo>
                  <a:pt x="25" y="4"/>
                  <a:pt x="26" y="3"/>
                  <a:pt x="26" y="2"/>
                </a:cubicBezTo>
                <a:cubicBezTo>
                  <a:pt x="26" y="1"/>
                  <a:pt x="25" y="0"/>
                  <a:pt x="24" y="0"/>
                </a:cubicBezTo>
                <a:close/>
              </a:path>
            </a:pathLst>
          </a:custGeom>
          <a:solidFill>
            <a:srgbClr val="B9D5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Freeform 9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5642698" y="4134519"/>
            <a:ext cx="431121" cy="431076"/>
          </a:xfrm>
          <a:custGeom>
            <a:avLst/>
            <a:gdLst>
              <a:gd name="T0" fmla="*/ 111 w 112"/>
              <a:gd name="T1" fmla="*/ 45 h 112"/>
              <a:gd name="T2" fmla="*/ 109 w 112"/>
              <a:gd name="T3" fmla="*/ 38 h 112"/>
              <a:gd name="T4" fmla="*/ 104 w 112"/>
              <a:gd name="T5" fmla="*/ 35 h 112"/>
              <a:gd name="T6" fmla="*/ 104 w 112"/>
              <a:gd name="T7" fmla="*/ 35 h 112"/>
              <a:gd name="T8" fmla="*/ 56 w 112"/>
              <a:gd name="T9" fmla="*/ 4 h 112"/>
              <a:gd name="T10" fmla="*/ 50 w 112"/>
              <a:gd name="T11" fmla="*/ 4 h 112"/>
              <a:gd name="T12" fmla="*/ 50 w 112"/>
              <a:gd name="T13" fmla="*/ 3 h 112"/>
              <a:gd name="T14" fmla="*/ 45 w 112"/>
              <a:gd name="T15" fmla="*/ 1 h 112"/>
              <a:gd name="T16" fmla="*/ 38 w 112"/>
              <a:gd name="T17" fmla="*/ 3 h 112"/>
              <a:gd name="T18" fmla="*/ 35 w 112"/>
              <a:gd name="T19" fmla="*/ 8 h 112"/>
              <a:gd name="T20" fmla="*/ 35 w 112"/>
              <a:gd name="T21" fmla="*/ 8 h 112"/>
              <a:gd name="T22" fmla="*/ 4 w 112"/>
              <a:gd name="T23" fmla="*/ 56 h 112"/>
              <a:gd name="T24" fmla="*/ 4 w 112"/>
              <a:gd name="T25" fmla="*/ 62 h 112"/>
              <a:gd name="T26" fmla="*/ 3 w 112"/>
              <a:gd name="T27" fmla="*/ 62 h 112"/>
              <a:gd name="T28" fmla="*/ 1 w 112"/>
              <a:gd name="T29" fmla="*/ 67 h 112"/>
              <a:gd name="T30" fmla="*/ 3 w 112"/>
              <a:gd name="T31" fmla="*/ 74 h 112"/>
              <a:gd name="T32" fmla="*/ 8 w 112"/>
              <a:gd name="T33" fmla="*/ 77 h 112"/>
              <a:gd name="T34" fmla="*/ 8 w 112"/>
              <a:gd name="T35" fmla="*/ 77 h 112"/>
              <a:gd name="T36" fmla="*/ 56 w 112"/>
              <a:gd name="T37" fmla="*/ 108 h 112"/>
              <a:gd name="T38" fmla="*/ 62 w 112"/>
              <a:gd name="T39" fmla="*/ 108 h 112"/>
              <a:gd name="T40" fmla="*/ 62 w 112"/>
              <a:gd name="T41" fmla="*/ 109 h 112"/>
              <a:gd name="T42" fmla="*/ 67 w 112"/>
              <a:gd name="T43" fmla="*/ 111 h 112"/>
              <a:gd name="T44" fmla="*/ 74 w 112"/>
              <a:gd name="T45" fmla="*/ 109 h 112"/>
              <a:gd name="T46" fmla="*/ 77 w 112"/>
              <a:gd name="T47" fmla="*/ 104 h 112"/>
              <a:gd name="T48" fmla="*/ 77 w 112"/>
              <a:gd name="T49" fmla="*/ 104 h 112"/>
              <a:gd name="T50" fmla="*/ 108 w 112"/>
              <a:gd name="T51" fmla="*/ 56 h 112"/>
              <a:gd name="T52" fmla="*/ 108 w 112"/>
              <a:gd name="T53" fmla="*/ 50 h 112"/>
              <a:gd name="T54" fmla="*/ 109 w 112"/>
              <a:gd name="T55" fmla="*/ 50 h 112"/>
              <a:gd name="T56" fmla="*/ 111 w 112"/>
              <a:gd name="T57" fmla="*/ 45 h 112"/>
              <a:gd name="T58" fmla="*/ 56 w 112"/>
              <a:gd name="T59" fmla="*/ 12 h 112"/>
              <a:gd name="T60" fmla="*/ 96 w 112"/>
              <a:gd name="T61" fmla="*/ 37 h 112"/>
              <a:gd name="T62" fmla="*/ 76 w 112"/>
              <a:gd name="T63" fmla="*/ 42 h 112"/>
              <a:gd name="T64" fmla="*/ 58 w 112"/>
              <a:gd name="T65" fmla="*/ 32 h 112"/>
              <a:gd name="T66" fmla="*/ 53 w 112"/>
              <a:gd name="T67" fmla="*/ 12 h 112"/>
              <a:gd name="T68" fmla="*/ 56 w 112"/>
              <a:gd name="T69" fmla="*/ 12 h 112"/>
              <a:gd name="T70" fmla="*/ 72 w 112"/>
              <a:gd name="T71" fmla="*/ 56 h 112"/>
              <a:gd name="T72" fmla="*/ 56 w 112"/>
              <a:gd name="T73" fmla="*/ 72 h 112"/>
              <a:gd name="T74" fmla="*/ 40 w 112"/>
              <a:gd name="T75" fmla="*/ 56 h 112"/>
              <a:gd name="T76" fmla="*/ 52 w 112"/>
              <a:gd name="T77" fmla="*/ 40 h 112"/>
              <a:gd name="T78" fmla="*/ 53 w 112"/>
              <a:gd name="T79" fmla="*/ 40 h 112"/>
              <a:gd name="T80" fmla="*/ 56 w 112"/>
              <a:gd name="T81" fmla="*/ 40 h 112"/>
              <a:gd name="T82" fmla="*/ 72 w 112"/>
              <a:gd name="T83" fmla="*/ 53 h 112"/>
              <a:gd name="T84" fmla="*/ 72 w 112"/>
              <a:gd name="T85" fmla="*/ 53 h 112"/>
              <a:gd name="T86" fmla="*/ 72 w 112"/>
              <a:gd name="T87" fmla="*/ 56 h 112"/>
              <a:gd name="T88" fmla="*/ 12 w 112"/>
              <a:gd name="T89" fmla="*/ 56 h 112"/>
              <a:gd name="T90" fmla="*/ 37 w 112"/>
              <a:gd name="T91" fmla="*/ 16 h 112"/>
              <a:gd name="T92" fmla="*/ 42 w 112"/>
              <a:gd name="T93" fmla="*/ 36 h 112"/>
              <a:gd name="T94" fmla="*/ 32 w 112"/>
              <a:gd name="T95" fmla="*/ 54 h 112"/>
              <a:gd name="T96" fmla="*/ 12 w 112"/>
              <a:gd name="T97" fmla="*/ 60 h 112"/>
              <a:gd name="T98" fmla="*/ 12 w 112"/>
              <a:gd name="T99" fmla="*/ 56 h 112"/>
              <a:gd name="T100" fmla="*/ 56 w 112"/>
              <a:gd name="T101" fmla="*/ 100 h 112"/>
              <a:gd name="T102" fmla="*/ 16 w 112"/>
              <a:gd name="T103" fmla="*/ 75 h 112"/>
              <a:gd name="T104" fmla="*/ 36 w 112"/>
              <a:gd name="T105" fmla="*/ 70 h 112"/>
              <a:gd name="T106" fmla="*/ 54 w 112"/>
              <a:gd name="T107" fmla="*/ 80 h 112"/>
              <a:gd name="T108" fmla="*/ 60 w 112"/>
              <a:gd name="T109" fmla="*/ 100 h 112"/>
              <a:gd name="T110" fmla="*/ 56 w 112"/>
              <a:gd name="T111" fmla="*/ 100 h 112"/>
              <a:gd name="T112" fmla="*/ 100 w 112"/>
              <a:gd name="T113" fmla="*/ 56 h 112"/>
              <a:gd name="T114" fmla="*/ 75 w 112"/>
              <a:gd name="T115" fmla="*/ 96 h 112"/>
              <a:gd name="T116" fmla="*/ 70 w 112"/>
              <a:gd name="T117" fmla="*/ 76 h 112"/>
              <a:gd name="T118" fmla="*/ 80 w 112"/>
              <a:gd name="T119" fmla="*/ 58 h 112"/>
              <a:gd name="T120" fmla="*/ 100 w 112"/>
              <a:gd name="T121" fmla="*/ 53 h 112"/>
              <a:gd name="T122" fmla="*/ 100 w 112"/>
              <a:gd name="T123" fmla="*/ 5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2" h="112">
                <a:moveTo>
                  <a:pt x="111" y="45"/>
                </a:moveTo>
                <a:cubicBezTo>
                  <a:pt x="109" y="38"/>
                  <a:pt x="109" y="38"/>
                  <a:pt x="109" y="38"/>
                </a:cubicBezTo>
                <a:cubicBezTo>
                  <a:pt x="109" y="36"/>
                  <a:pt x="106" y="34"/>
                  <a:pt x="104" y="35"/>
                </a:cubicBezTo>
                <a:cubicBezTo>
                  <a:pt x="104" y="35"/>
                  <a:pt x="104" y="35"/>
                  <a:pt x="104" y="35"/>
                </a:cubicBezTo>
                <a:cubicBezTo>
                  <a:pt x="95" y="17"/>
                  <a:pt x="77" y="4"/>
                  <a:pt x="56" y="4"/>
                </a:cubicBezTo>
                <a:cubicBezTo>
                  <a:pt x="54" y="4"/>
                  <a:pt x="52" y="4"/>
                  <a:pt x="50" y="4"/>
                </a:cubicBezTo>
                <a:cubicBezTo>
                  <a:pt x="50" y="3"/>
                  <a:pt x="50" y="3"/>
                  <a:pt x="50" y="3"/>
                </a:cubicBezTo>
                <a:cubicBezTo>
                  <a:pt x="50" y="1"/>
                  <a:pt x="48" y="0"/>
                  <a:pt x="45" y="1"/>
                </a:cubicBezTo>
                <a:cubicBezTo>
                  <a:pt x="38" y="3"/>
                  <a:pt x="38" y="3"/>
                  <a:pt x="38" y="3"/>
                </a:cubicBezTo>
                <a:cubicBezTo>
                  <a:pt x="36" y="3"/>
                  <a:pt x="34" y="6"/>
                  <a:pt x="35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17" y="17"/>
                  <a:pt x="4" y="35"/>
                  <a:pt x="4" y="56"/>
                </a:cubicBezTo>
                <a:cubicBezTo>
                  <a:pt x="4" y="58"/>
                  <a:pt x="4" y="60"/>
                  <a:pt x="4" y="62"/>
                </a:cubicBezTo>
                <a:cubicBezTo>
                  <a:pt x="3" y="62"/>
                  <a:pt x="3" y="62"/>
                  <a:pt x="3" y="62"/>
                </a:cubicBezTo>
                <a:cubicBezTo>
                  <a:pt x="1" y="62"/>
                  <a:pt x="0" y="65"/>
                  <a:pt x="1" y="67"/>
                </a:cubicBezTo>
                <a:cubicBezTo>
                  <a:pt x="3" y="74"/>
                  <a:pt x="3" y="74"/>
                  <a:pt x="3" y="74"/>
                </a:cubicBezTo>
                <a:cubicBezTo>
                  <a:pt x="3" y="76"/>
                  <a:pt x="6" y="78"/>
                  <a:pt x="8" y="77"/>
                </a:cubicBezTo>
                <a:cubicBezTo>
                  <a:pt x="8" y="77"/>
                  <a:pt x="8" y="77"/>
                  <a:pt x="8" y="77"/>
                </a:cubicBezTo>
                <a:cubicBezTo>
                  <a:pt x="17" y="95"/>
                  <a:pt x="35" y="108"/>
                  <a:pt x="56" y="108"/>
                </a:cubicBezTo>
                <a:cubicBezTo>
                  <a:pt x="58" y="108"/>
                  <a:pt x="60" y="108"/>
                  <a:pt x="62" y="108"/>
                </a:cubicBezTo>
                <a:cubicBezTo>
                  <a:pt x="62" y="109"/>
                  <a:pt x="62" y="109"/>
                  <a:pt x="62" y="109"/>
                </a:cubicBezTo>
                <a:cubicBezTo>
                  <a:pt x="62" y="111"/>
                  <a:pt x="65" y="112"/>
                  <a:pt x="67" y="111"/>
                </a:cubicBezTo>
                <a:cubicBezTo>
                  <a:pt x="74" y="109"/>
                  <a:pt x="74" y="109"/>
                  <a:pt x="74" y="109"/>
                </a:cubicBezTo>
                <a:cubicBezTo>
                  <a:pt x="77" y="109"/>
                  <a:pt x="78" y="106"/>
                  <a:pt x="77" y="104"/>
                </a:cubicBezTo>
                <a:cubicBezTo>
                  <a:pt x="77" y="104"/>
                  <a:pt x="77" y="104"/>
                  <a:pt x="77" y="104"/>
                </a:cubicBezTo>
                <a:cubicBezTo>
                  <a:pt x="95" y="95"/>
                  <a:pt x="108" y="77"/>
                  <a:pt x="108" y="56"/>
                </a:cubicBezTo>
                <a:cubicBezTo>
                  <a:pt x="108" y="54"/>
                  <a:pt x="108" y="52"/>
                  <a:pt x="108" y="50"/>
                </a:cubicBezTo>
                <a:cubicBezTo>
                  <a:pt x="109" y="50"/>
                  <a:pt x="109" y="50"/>
                  <a:pt x="109" y="50"/>
                </a:cubicBezTo>
                <a:cubicBezTo>
                  <a:pt x="111" y="50"/>
                  <a:pt x="112" y="48"/>
                  <a:pt x="111" y="45"/>
                </a:cubicBezTo>
                <a:close/>
                <a:moveTo>
                  <a:pt x="56" y="12"/>
                </a:moveTo>
                <a:cubicBezTo>
                  <a:pt x="74" y="12"/>
                  <a:pt x="89" y="22"/>
                  <a:pt x="96" y="37"/>
                </a:cubicBezTo>
                <a:cubicBezTo>
                  <a:pt x="76" y="42"/>
                  <a:pt x="76" y="42"/>
                  <a:pt x="76" y="42"/>
                </a:cubicBezTo>
                <a:cubicBezTo>
                  <a:pt x="72" y="37"/>
                  <a:pt x="65" y="33"/>
                  <a:pt x="58" y="32"/>
                </a:cubicBezTo>
                <a:cubicBezTo>
                  <a:pt x="53" y="12"/>
                  <a:pt x="53" y="12"/>
                  <a:pt x="53" y="12"/>
                </a:cubicBezTo>
                <a:cubicBezTo>
                  <a:pt x="54" y="12"/>
                  <a:pt x="55" y="12"/>
                  <a:pt x="56" y="12"/>
                </a:cubicBezTo>
                <a:close/>
                <a:moveTo>
                  <a:pt x="72" y="56"/>
                </a:moveTo>
                <a:cubicBezTo>
                  <a:pt x="72" y="65"/>
                  <a:pt x="65" y="72"/>
                  <a:pt x="56" y="72"/>
                </a:cubicBezTo>
                <a:cubicBezTo>
                  <a:pt x="47" y="72"/>
                  <a:pt x="40" y="65"/>
                  <a:pt x="40" y="56"/>
                </a:cubicBezTo>
                <a:cubicBezTo>
                  <a:pt x="40" y="48"/>
                  <a:pt x="45" y="42"/>
                  <a:pt x="52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4" y="40"/>
                  <a:pt x="55" y="40"/>
                  <a:pt x="56" y="40"/>
                </a:cubicBezTo>
                <a:cubicBezTo>
                  <a:pt x="64" y="40"/>
                  <a:pt x="70" y="45"/>
                  <a:pt x="72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72" y="54"/>
                  <a:pt x="72" y="55"/>
                  <a:pt x="72" y="56"/>
                </a:cubicBezTo>
                <a:close/>
                <a:moveTo>
                  <a:pt x="12" y="56"/>
                </a:moveTo>
                <a:cubicBezTo>
                  <a:pt x="12" y="38"/>
                  <a:pt x="22" y="23"/>
                  <a:pt x="37" y="16"/>
                </a:cubicBezTo>
                <a:cubicBezTo>
                  <a:pt x="42" y="36"/>
                  <a:pt x="42" y="36"/>
                  <a:pt x="42" y="36"/>
                </a:cubicBezTo>
                <a:cubicBezTo>
                  <a:pt x="37" y="40"/>
                  <a:pt x="33" y="47"/>
                  <a:pt x="32" y="54"/>
                </a:cubicBezTo>
                <a:cubicBezTo>
                  <a:pt x="12" y="60"/>
                  <a:pt x="12" y="60"/>
                  <a:pt x="12" y="60"/>
                </a:cubicBezTo>
                <a:cubicBezTo>
                  <a:pt x="12" y="58"/>
                  <a:pt x="12" y="57"/>
                  <a:pt x="12" y="56"/>
                </a:cubicBezTo>
                <a:close/>
                <a:moveTo>
                  <a:pt x="56" y="100"/>
                </a:moveTo>
                <a:cubicBezTo>
                  <a:pt x="38" y="100"/>
                  <a:pt x="23" y="90"/>
                  <a:pt x="16" y="75"/>
                </a:cubicBezTo>
                <a:cubicBezTo>
                  <a:pt x="36" y="70"/>
                  <a:pt x="36" y="70"/>
                  <a:pt x="36" y="70"/>
                </a:cubicBezTo>
                <a:cubicBezTo>
                  <a:pt x="40" y="75"/>
                  <a:pt x="47" y="79"/>
                  <a:pt x="54" y="80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58" y="100"/>
                  <a:pt x="57" y="100"/>
                  <a:pt x="56" y="100"/>
                </a:cubicBezTo>
                <a:close/>
                <a:moveTo>
                  <a:pt x="100" y="56"/>
                </a:moveTo>
                <a:cubicBezTo>
                  <a:pt x="100" y="74"/>
                  <a:pt x="90" y="89"/>
                  <a:pt x="75" y="96"/>
                </a:cubicBezTo>
                <a:cubicBezTo>
                  <a:pt x="70" y="76"/>
                  <a:pt x="70" y="76"/>
                  <a:pt x="70" y="76"/>
                </a:cubicBezTo>
                <a:cubicBezTo>
                  <a:pt x="75" y="72"/>
                  <a:pt x="79" y="65"/>
                  <a:pt x="80" y="58"/>
                </a:cubicBezTo>
                <a:cubicBezTo>
                  <a:pt x="100" y="53"/>
                  <a:pt x="100" y="53"/>
                  <a:pt x="100" y="53"/>
                </a:cubicBezTo>
                <a:cubicBezTo>
                  <a:pt x="100" y="54"/>
                  <a:pt x="100" y="55"/>
                  <a:pt x="100" y="56"/>
                </a:cubicBezTo>
                <a:close/>
              </a:path>
            </a:pathLst>
          </a:custGeom>
          <a:solidFill>
            <a:srgbClr val="984E96"/>
          </a:solidFill>
          <a:ln>
            <a:noFill/>
          </a:ln>
        </p:spPr>
        <p:txBody>
          <a:bodyPr vert="horz" wrap="square" lIns="86411" tIns="43205" rIns="86411" bIns="43205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17" name="组合 116"/>
          <p:cNvGrpSpPr/>
          <p:nvPr/>
        </p:nvGrpSpPr>
        <p:grpSpPr>
          <a:xfrm>
            <a:off x="5621020" y="2122805"/>
            <a:ext cx="433070" cy="397510"/>
            <a:chOff x="13198" y="4710"/>
            <a:chExt cx="682" cy="626"/>
          </a:xfrm>
        </p:grpSpPr>
        <p:sp>
          <p:nvSpPr>
            <p:cNvPr id="74" name="Freeform 22"/>
            <p:cNvSpPr/>
            <p:nvPr>
              <p:custDataLst>
                <p:tags r:id="rId6"/>
              </p:custDataLst>
            </p:nvPr>
          </p:nvSpPr>
          <p:spPr bwMode="auto">
            <a:xfrm>
              <a:off x="13283" y="4800"/>
              <a:ext cx="163" cy="230"/>
            </a:xfrm>
            <a:custGeom>
              <a:avLst/>
              <a:gdLst>
                <a:gd name="T0" fmla="*/ 13 w 29"/>
                <a:gd name="T1" fmla="*/ 41 h 41"/>
                <a:gd name="T2" fmla="*/ 12 w 29"/>
                <a:gd name="T3" fmla="*/ 41 h 41"/>
                <a:gd name="T4" fmla="*/ 0 w 29"/>
                <a:gd name="T5" fmla="*/ 22 h 41"/>
                <a:gd name="T6" fmla="*/ 21 w 29"/>
                <a:gd name="T7" fmla="*/ 0 h 41"/>
                <a:gd name="T8" fmla="*/ 28 w 29"/>
                <a:gd name="T9" fmla="*/ 1 h 41"/>
                <a:gd name="T10" fmla="*/ 29 w 29"/>
                <a:gd name="T11" fmla="*/ 3 h 41"/>
                <a:gd name="T12" fmla="*/ 26 w 29"/>
                <a:gd name="T13" fmla="*/ 5 h 41"/>
                <a:gd name="T14" fmla="*/ 21 w 29"/>
                <a:gd name="T15" fmla="*/ 4 h 41"/>
                <a:gd name="T16" fmla="*/ 4 w 29"/>
                <a:gd name="T17" fmla="*/ 22 h 41"/>
                <a:gd name="T18" fmla="*/ 14 w 29"/>
                <a:gd name="T19" fmla="*/ 37 h 41"/>
                <a:gd name="T20" fmla="*/ 14 w 29"/>
                <a:gd name="T21" fmla="*/ 40 h 41"/>
                <a:gd name="T22" fmla="*/ 13 w 29"/>
                <a:gd name="T2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41">
                  <a:moveTo>
                    <a:pt x="13" y="41"/>
                  </a:moveTo>
                  <a:cubicBezTo>
                    <a:pt x="12" y="41"/>
                    <a:pt x="12" y="41"/>
                    <a:pt x="12" y="41"/>
                  </a:cubicBezTo>
                  <a:cubicBezTo>
                    <a:pt x="4" y="37"/>
                    <a:pt x="0" y="30"/>
                    <a:pt x="0" y="22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23" y="0"/>
                    <a:pt x="25" y="0"/>
                    <a:pt x="28" y="1"/>
                  </a:cubicBezTo>
                  <a:cubicBezTo>
                    <a:pt x="29" y="1"/>
                    <a:pt x="29" y="2"/>
                    <a:pt x="29" y="3"/>
                  </a:cubicBezTo>
                  <a:cubicBezTo>
                    <a:pt x="29" y="4"/>
                    <a:pt x="27" y="5"/>
                    <a:pt x="26" y="5"/>
                  </a:cubicBezTo>
                  <a:cubicBezTo>
                    <a:pt x="25" y="4"/>
                    <a:pt x="23" y="4"/>
                    <a:pt x="21" y="4"/>
                  </a:cubicBezTo>
                  <a:cubicBezTo>
                    <a:pt x="12" y="4"/>
                    <a:pt x="4" y="12"/>
                    <a:pt x="4" y="22"/>
                  </a:cubicBezTo>
                  <a:cubicBezTo>
                    <a:pt x="4" y="28"/>
                    <a:pt x="8" y="34"/>
                    <a:pt x="14" y="37"/>
                  </a:cubicBezTo>
                  <a:cubicBezTo>
                    <a:pt x="14" y="38"/>
                    <a:pt x="15" y="39"/>
                    <a:pt x="14" y="40"/>
                  </a:cubicBezTo>
                  <a:cubicBezTo>
                    <a:pt x="14" y="41"/>
                    <a:pt x="13" y="41"/>
                    <a:pt x="13" y="41"/>
                  </a:cubicBezTo>
                  <a:close/>
                </a:path>
              </a:pathLst>
            </a:custGeom>
            <a:solidFill>
              <a:srgbClr val="30B6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5" name="Freeform 23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13198" y="4710"/>
              <a:ext cx="682" cy="626"/>
            </a:xfrm>
            <a:custGeom>
              <a:avLst/>
              <a:gdLst>
                <a:gd name="T0" fmla="*/ 85 w 121"/>
                <a:gd name="T1" fmla="*/ 0 h 111"/>
                <a:gd name="T2" fmla="*/ 61 w 121"/>
                <a:gd name="T3" fmla="*/ 11 h 111"/>
                <a:gd name="T4" fmla="*/ 37 w 121"/>
                <a:gd name="T5" fmla="*/ 0 h 111"/>
                <a:gd name="T6" fmla="*/ 0 w 121"/>
                <a:gd name="T7" fmla="*/ 37 h 111"/>
                <a:gd name="T8" fmla="*/ 10 w 121"/>
                <a:gd name="T9" fmla="*/ 62 h 111"/>
                <a:gd name="T10" fmla="*/ 58 w 121"/>
                <a:gd name="T11" fmla="*/ 109 h 111"/>
                <a:gd name="T12" fmla="*/ 61 w 121"/>
                <a:gd name="T13" fmla="*/ 111 h 111"/>
                <a:gd name="T14" fmla="*/ 63 w 121"/>
                <a:gd name="T15" fmla="*/ 109 h 111"/>
                <a:gd name="T16" fmla="*/ 112 w 121"/>
                <a:gd name="T17" fmla="*/ 62 h 111"/>
                <a:gd name="T18" fmla="*/ 121 w 121"/>
                <a:gd name="T19" fmla="*/ 37 h 111"/>
                <a:gd name="T20" fmla="*/ 85 w 121"/>
                <a:gd name="T21" fmla="*/ 0 h 111"/>
                <a:gd name="T22" fmla="*/ 106 w 121"/>
                <a:gd name="T23" fmla="*/ 57 h 111"/>
                <a:gd name="T24" fmla="*/ 61 w 121"/>
                <a:gd name="T25" fmla="*/ 101 h 111"/>
                <a:gd name="T26" fmla="*/ 16 w 121"/>
                <a:gd name="T27" fmla="*/ 57 h 111"/>
                <a:gd name="T28" fmla="*/ 8 w 121"/>
                <a:gd name="T29" fmla="*/ 37 h 111"/>
                <a:gd name="T30" fmla="*/ 37 w 121"/>
                <a:gd name="T31" fmla="*/ 8 h 111"/>
                <a:gd name="T32" fmla="*/ 58 w 121"/>
                <a:gd name="T33" fmla="*/ 19 h 111"/>
                <a:gd name="T34" fmla="*/ 61 w 121"/>
                <a:gd name="T35" fmla="*/ 21 h 111"/>
                <a:gd name="T36" fmla="*/ 64 w 121"/>
                <a:gd name="T37" fmla="*/ 19 h 111"/>
                <a:gd name="T38" fmla="*/ 85 w 121"/>
                <a:gd name="T39" fmla="*/ 8 h 111"/>
                <a:gd name="T40" fmla="*/ 113 w 121"/>
                <a:gd name="T41" fmla="*/ 37 h 111"/>
                <a:gd name="T42" fmla="*/ 106 w 121"/>
                <a:gd name="T43" fmla="*/ 5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" h="111">
                  <a:moveTo>
                    <a:pt x="85" y="0"/>
                  </a:moveTo>
                  <a:cubicBezTo>
                    <a:pt x="75" y="0"/>
                    <a:pt x="67" y="5"/>
                    <a:pt x="61" y="11"/>
                  </a:cubicBezTo>
                  <a:cubicBezTo>
                    <a:pt x="55" y="5"/>
                    <a:pt x="47" y="0"/>
                    <a:pt x="37" y="0"/>
                  </a:cubicBezTo>
                  <a:cubicBezTo>
                    <a:pt x="17" y="0"/>
                    <a:pt x="0" y="16"/>
                    <a:pt x="0" y="37"/>
                  </a:cubicBezTo>
                  <a:cubicBezTo>
                    <a:pt x="0" y="46"/>
                    <a:pt x="4" y="55"/>
                    <a:pt x="10" y="62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9" y="110"/>
                    <a:pt x="60" y="111"/>
                    <a:pt x="61" y="111"/>
                  </a:cubicBezTo>
                  <a:cubicBezTo>
                    <a:pt x="62" y="111"/>
                    <a:pt x="63" y="110"/>
                    <a:pt x="63" y="109"/>
                  </a:cubicBezTo>
                  <a:cubicBezTo>
                    <a:pt x="112" y="62"/>
                    <a:pt x="112" y="62"/>
                    <a:pt x="112" y="62"/>
                  </a:cubicBezTo>
                  <a:cubicBezTo>
                    <a:pt x="118" y="55"/>
                    <a:pt x="121" y="46"/>
                    <a:pt x="121" y="37"/>
                  </a:cubicBezTo>
                  <a:cubicBezTo>
                    <a:pt x="121" y="16"/>
                    <a:pt x="105" y="0"/>
                    <a:pt x="85" y="0"/>
                  </a:cubicBezTo>
                  <a:close/>
                  <a:moveTo>
                    <a:pt x="106" y="57"/>
                  </a:moveTo>
                  <a:cubicBezTo>
                    <a:pt x="61" y="101"/>
                    <a:pt x="61" y="101"/>
                    <a:pt x="61" y="101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1" y="51"/>
                    <a:pt x="8" y="44"/>
                    <a:pt x="8" y="37"/>
                  </a:cubicBezTo>
                  <a:cubicBezTo>
                    <a:pt x="8" y="21"/>
                    <a:pt x="21" y="8"/>
                    <a:pt x="37" y="8"/>
                  </a:cubicBezTo>
                  <a:cubicBezTo>
                    <a:pt x="46" y="8"/>
                    <a:pt x="54" y="15"/>
                    <a:pt x="58" y="19"/>
                  </a:cubicBezTo>
                  <a:cubicBezTo>
                    <a:pt x="59" y="20"/>
                    <a:pt x="60" y="21"/>
                    <a:pt x="61" y="21"/>
                  </a:cubicBezTo>
                  <a:cubicBezTo>
                    <a:pt x="62" y="21"/>
                    <a:pt x="63" y="20"/>
                    <a:pt x="64" y="19"/>
                  </a:cubicBezTo>
                  <a:cubicBezTo>
                    <a:pt x="68" y="15"/>
                    <a:pt x="76" y="8"/>
                    <a:pt x="85" y="8"/>
                  </a:cubicBezTo>
                  <a:cubicBezTo>
                    <a:pt x="101" y="8"/>
                    <a:pt x="113" y="21"/>
                    <a:pt x="113" y="37"/>
                  </a:cubicBezTo>
                  <a:cubicBezTo>
                    <a:pt x="113" y="44"/>
                    <a:pt x="111" y="51"/>
                    <a:pt x="106" y="57"/>
                  </a:cubicBezTo>
                  <a:close/>
                </a:path>
              </a:pathLst>
            </a:custGeom>
            <a:solidFill>
              <a:srgbClr val="30B6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2" name="Shape 3968"/>
          <p:cNvSpPr/>
          <p:nvPr>
            <p:custDataLst>
              <p:tags r:id="rId8"/>
            </p:custDataLst>
          </p:nvPr>
        </p:nvSpPr>
        <p:spPr>
          <a:xfrm>
            <a:off x="5693255" y="6282448"/>
            <a:ext cx="356286" cy="356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64"/>
                </a:moveTo>
                <a:lnTo>
                  <a:pt x="19636" y="1964"/>
                </a:lnTo>
                <a:lnTo>
                  <a:pt x="18900" y="0"/>
                </a:lnTo>
                <a:lnTo>
                  <a:pt x="18164" y="1964"/>
                </a:lnTo>
                <a:lnTo>
                  <a:pt x="16200" y="1964"/>
                </a:lnTo>
                <a:lnTo>
                  <a:pt x="17795" y="3191"/>
                </a:lnTo>
                <a:lnTo>
                  <a:pt x="17059" y="5400"/>
                </a:lnTo>
                <a:lnTo>
                  <a:pt x="18900" y="4050"/>
                </a:lnTo>
                <a:lnTo>
                  <a:pt x="20741" y="5400"/>
                </a:lnTo>
                <a:lnTo>
                  <a:pt x="20005" y="3191"/>
                </a:lnTo>
                <a:cubicBezTo>
                  <a:pt x="20005" y="3191"/>
                  <a:pt x="21600" y="1964"/>
                  <a:pt x="21600" y="1964"/>
                </a:cubicBezTo>
                <a:close/>
                <a:moveTo>
                  <a:pt x="10800" y="20616"/>
                </a:moveTo>
                <a:cubicBezTo>
                  <a:pt x="5387" y="20616"/>
                  <a:pt x="982" y="16203"/>
                  <a:pt x="982" y="10777"/>
                </a:cubicBezTo>
                <a:cubicBezTo>
                  <a:pt x="982" y="6434"/>
                  <a:pt x="3745" y="2741"/>
                  <a:pt x="7690" y="1441"/>
                </a:cubicBezTo>
                <a:cubicBezTo>
                  <a:pt x="6837" y="3102"/>
                  <a:pt x="6382" y="4957"/>
                  <a:pt x="6382" y="6841"/>
                </a:cubicBezTo>
                <a:cubicBezTo>
                  <a:pt x="6382" y="13004"/>
                  <a:pt x="11117" y="18079"/>
                  <a:pt x="17134" y="18604"/>
                </a:cubicBezTo>
                <a:cubicBezTo>
                  <a:pt x="15361" y="19863"/>
                  <a:pt x="13065" y="20616"/>
                  <a:pt x="10800" y="20616"/>
                </a:cubicBezTo>
                <a:moveTo>
                  <a:pt x="7364" y="6841"/>
                </a:moveTo>
                <a:cubicBezTo>
                  <a:pt x="7364" y="4248"/>
                  <a:pt x="8275" y="1870"/>
                  <a:pt x="9794" y="5"/>
                </a:cubicBezTo>
                <a:cubicBezTo>
                  <a:pt x="4302" y="515"/>
                  <a:pt x="0" y="5140"/>
                  <a:pt x="0" y="10777"/>
                </a:cubicBezTo>
                <a:cubicBezTo>
                  <a:pt x="0" y="16755"/>
                  <a:pt x="4835" y="21600"/>
                  <a:pt x="10800" y="21600"/>
                </a:cubicBezTo>
                <a:cubicBezTo>
                  <a:pt x="14176" y="21600"/>
                  <a:pt x="17656" y="20046"/>
                  <a:pt x="19636" y="17613"/>
                </a:cubicBezTo>
                <a:cubicBezTo>
                  <a:pt x="19305" y="17645"/>
                  <a:pt x="18503" y="17665"/>
                  <a:pt x="18164" y="17665"/>
                </a:cubicBezTo>
                <a:cubicBezTo>
                  <a:pt x="12199" y="17665"/>
                  <a:pt x="7364" y="12819"/>
                  <a:pt x="7364" y="6841"/>
                </a:cubicBezTo>
                <a:moveTo>
                  <a:pt x="17673" y="10309"/>
                </a:moveTo>
                <a:lnTo>
                  <a:pt x="17137" y="11738"/>
                </a:lnTo>
                <a:lnTo>
                  <a:pt x="15709" y="11738"/>
                </a:lnTo>
                <a:lnTo>
                  <a:pt x="16869" y="12629"/>
                </a:lnTo>
                <a:lnTo>
                  <a:pt x="16333" y="14236"/>
                </a:lnTo>
                <a:lnTo>
                  <a:pt x="17673" y="13255"/>
                </a:lnTo>
                <a:lnTo>
                  <a:pt x="19011" y="14236"/>
                </a:lnTo>
                <a:lnTo>
                  <a:pt x="18476" y="12629"/>
                </a:lnTo>
                <a:lnTo>
                  <a:pt x="19636" y="11738"/>
                </a:lnTo>
                <a:lnTo>
                  <a:pt x="18208" y="11738"/>
                </a:lnTo>
                <a:cubicBezTo>
                  <a:pt x="18208" y="11738"/>
                  <a:pt x="17673" y="10309"/>
                  <a:pt x="17673" y="10309"/>
                </a:cubicBezTo>
                <a:close/>
                <a:moveTo>
                  <a:pt x="11425" y="9327"/>
                </a:moveTo>
                <a:lnTo>
                  <a:pt x="12764" y="8345"/>
                </a:lnTo>
                <a:lnTo>
                  <a:pt x="14102" y="9327"/>
                </a:lnTo>
                <a:lnTo>
                  <a:pt x="13567" y="7721"/>
                </a:lnTo>
                <a:lnTo>
                  <a:pt x="14727" y="6829"/>
                </a:lnTo>
                <a:lnTo>
                  <a:pt x="13299" y="6829"/>
                </a:lnTo>
                <a:lnTo>
                  <a:pt x="12764" y="5400"/>
                </a:lnTo>
                <a:lnTo>
                  <a:pt x="12228" y="6829"/>
                </a:lnTo>
                <a:lnTo>
                  <a:pt x="10800" y="6829"/>
                </a:lnTo>
                <a:lnTo>
                  <a:pt x="11960" y="7721"/>
                </a:lnTo>
                <a:cubicBezTo>
                  <a:pt x="11960" y="7721"/>
                  <a:pt x="11425" y="9327"/>
                  <a:pt x="11425" y="9327"/>
                </a:cubicBezTo>
                <a:close/>
              </a:path>
            </a:pathLst>
          </a:custGeom>
          <a:solidFill>
            <a:srgbClr val="FF0000">
              <a:lumMod val="6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9pPr>
          </a:lstStyle>
          <a:p>
            <a:endParaRPr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1" name="Shape 3666"/>
          <p:cNvSpPr/>
          <p:nvPr>
            <p:custDataLst>
              <p:tags r:id="rId9"/>
            </p:custDataLst>
          </p:nvPr>
        </p:nvSpPr>
        <p:spPr>
          <a:xfrm>
            <a:off x="5693355" y="5259876"/>
            <a:ext cx="380365" cy="380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8095"/>
                </a:moveTo>
                <a:lnTo>
                  <a:pt x="20091" y="8641"/>
                </a:lnTo>
                <a:cubicBezTo>
                  <a:pt x="19294" y="8426"/>
                  <a:pt x="18482" y="8322"/>
                  <a:pt x="17675" y="8322"/>
                </a:cubicBezTo>
                <a:lnTo>
                  <a:pt x="17150" y="7378"/>
                </a:lnTo>
                <a:cubicBezTo>
                  <a:pt x="17052" y="7203"/>
                  <a:pt x="16911" y="7036"/>
                  <a:pt x="16741" y="6937"/>
                </a:cubicBezTo>
                <a:cubicBezTo>
                  <a:pt x="16601" y="6856"/>
                  <a:pt x="16442" y="6822"/>
                  <a:pt x="16268" y="6868"/>
                </a:cubicBezTo>
                <a:lnTo>
                  <a:pt x="13487" y="7614"/>
                </a:lnTo>
                <a:cubicBezTo>
                  <a:pt x="13102" y="7716"/>
                  <a:pt x="12995" y="8126"/>
                  <a:pt x="12977" y="8496"/>
                </a:cubicBezTo>
                <a:lnTo>
                  <a:pt x="12996" y="9571"/>
                </a:lnTo>
                <a:cubicBezTo>
                  <a:pt x="12293" y="9974"/>
                  <a:pt x="11639" y="10471"/>
                  <a:pt x="11053" y="11057"/>
                </a:cubicBezTo>
                <a:lnTo>
                  <a:pt x="10023" y="10763"/>
                </a:lnTo>
                <a:cubicBezTo>
                  <a:pt x="9673" y="10664"/>
                  <a:pt x="9239" y="10682"/>
                  <a:pt x="9040" y="11026"/>
                </a:cubicBezTo>
                <a:lnTo>
                  <a:pt x="7600" y="13520"/>
                </a:lnTo>
                <a:cubicBezTo>
                  <a:pt x="7401" y="13864"/>
                  <a:pt x="7614" y="14230"/>
                  <a:pt x="7863" y="14504"/>
                </a:cubicBezTo>
                <a:lnTo>
                  <a:pt x="8633" y="15249"/>
                </a:lnTo>
                <a:cubicBezTo>
                  <a:pt x="8419" y="16049"/>
                  <a:pt x="8315" y="16864"/>
                  <a:pt x="8317" y="17674"/>
                </a:cubicBezTo>
                <a:lnTo>
                  <a:pt x="7377" y="18196"/>
                </a:lnTo>
                <a:cubicBezTo>
                  <a:pt x="7060" y="18374"/>
                  <a:pt x="6765" y="18693"/>
                  <a:pt x="6868" y="19077"/>
                </a:cubicBezTo>
                <a:lnTo>
                  <a:pt x="7281" y="20619"/>
                </a:lnTo>
                <a:lnTo>
                  <a:pt x="1964" y="20619"/>
                </a:lnTo>
                <a:cubicBezTo>
                  <a:pt x="1422" y="20619"/>
                  <a:pt x="982" y="20179"/>
                  <a:pt x="982" y="19636"/>
                </a:cubicBezTo>
                <a:lnTo>
                  <a:pt x="982" y="11291"/>
                </a:lnTo>
                <a:lnTo>
                  <a:pt x="1931" y="11291"/>
                </a:lnTo>
                <a:cubicBezTo>
                  <a:pt x="2328" y="11291"/>
                  <a:pt x="2538" y="10924"/>
                  <a:pt x="2651" y="10571"/>
                </a:cubicBezTo>
                <a:lnTo>
                  <a:pt x="2913" y="9523"/>
                </a:lnTo>
                <a:cubicBezTo>
                  <a:pt x="3711" y="9310"/>
                  <a:pt x="4466" y="8994"/>
                  <a:pt x="5164" y="8591"/>
                </a:cubicBezTo>
                <a:lnTo>
                  <a:pt x="6091" y="9146"/>
                </a:lnTo>
                <a:cubicBezTo>
                  <a:pt x="6275" y="9241"/>
                  <a:pt x="6484" y="9318"/>
                  <a:pt x="6681" y="9318"/>
                </a:cubicBezTo>
                <a:cubicBezTo>
                  <a:pt x="6837" y="9318"/>
                  <a:pt x="6985" y="9270"/>
                  <a:pt x="7110" y="9146"/>
                </a:cubicBezTo>
                <a:lnTo>
                  <a:pt x="9146" y="7110"/>
                </a:lnTo>
                <a:cubicBezTo>
                  <a:pt x="9427" y="6829"/>
                  <a:pt x="9332" y="6405"/>
                  <a:pt x="9146" y="6091"/>
                </a:cubicBezTo>
                <a:lnTo>
                  <a:pt x="8593" y="5170"/>
                </a:lnTo>
                <a:cubicBezTo>
                  <a:pt x="8999" y="4469"/>
                  <a:pt x="9317" y="3712"/>
                  <a:pt x="9531" y="2911"/>
                </a:cubicBezTo>
                <a:lnTo>
                  <a:pt x="10571" y="2651"/>
                </a:lnTo>
                <a:cubicBezTo>
                  <a:pt x="10924" y="2539"/>
                  <a:pt x="11291" y="2329"/>
                  <a:pt x="11291" y="1931"/>
                </a:cubicBezTo>
                <a:lnTo>
                  <a:pt x="11291" y="982"/>
                </a:ln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8095"/>
                  <a:pt x="20618" y="8095"/>
                </a:cubicBezTo>
                <a:close/>
                <a:moveTo>
                  <a:pt x="20618" y="12594"/>
                </a:moveTo>
                <a:cubicBezTo>
                  <a:pt x="19750" y="12088"/>
                  <a:pt x="18750" y="11783"/>
                  <a:pt x="17673" y="11783"/>
                </a:cubicBezTo>
                <a:cubicBezTo>
                  <a:pt x="14419" y="11783"/>
                  <a:pt x="11782" y="14419"/>
                  <a:pt x="11782" y="17673"/>
                </a:cubicBezTo>
                <a:cubicBezTo>
                  <a:pt x="11782" y="18751"/>
                  <a:pt x="12088" y="19750"/>
                  <a:pt x="12594" y="20619"/>
                </a:cubicBezTo>
                <a:lnTo>
                  <a:pt x="8298" y="20619"/>
                </a:lnTo>
                <a:lnTo>
                  <a:pt x="7875" y="19042"/>
                </a:lnTo>
                <a:lnTo>
                  <a:pt x="8794" y="18532"/>
                </a:lnTo>
                <a:cubicBezTo>
                  <a:pt x="9106" y="18358"/>
                  <a:pt x="9299" y="18028"/>
                  <a:pt x="9299" y="17672"/>
                </a:cubicBezTo>
                <a:cubicBezTo>
                  <a:pt x="9298" y="16938"/>
                  <a:pt x="9392" y="16209"/>
                  <a:pt x="9582" y="15503"/>
                </a:cubicBezTo>
                <a:cubicBezTo>
                  <a:pt x="9674" y="15159"/>
                  <a:pt x="9572" y="14791"/>
                  <a:pt x="9316" y="14543"/>
                </a:cubicBezTo>
                <a:lnTo>
                  <a:pt x="8572" y="13823"/>
                </a:lnTo>
                <a:cubicBezTo>
                  <a:pt x="8569" y="13820"/>
                  <a:pt x="8566" y="13817"/>
                  <a:pt x="8564" y="13814"/>
                </a:cubicBezTo>
                <a:lnTo>
                  <a:pt x="9776" y="11713"/>
                </a:lnTo>
                <a:lnTo>
                  <a:pt x="10783" y="12001"/>
                </a:lnTo>
                <a:cubicBezTo>
                  <a:pt x="11126" y="12099"/>
                  <a:pt x="11495" y="12003"/>
                  <a:pt x="11748" y="11751"/>
                </a:cubicBezTo>
                <a:cubicBezTo>
                  <a:pt x="12264" y="11234"/>
                  <a:pt x="12848" y="10788"/>
                  <a:pt x="13485" y="10421"/>
                </a:cubicBezTo>
                <a:cubicBezTo>
                  <a:pt x="13794" y="10244"/>
                  <a:pt x="13983" y="9911"/>
                  <a:pt x="13977" y="9554"/>
                </a:cubicBezTo>
                <a:lnTo>
                  <a:pt x="13960" y="8514"/>
                </a:lnTo>
                <a:lnTo>
                  <a:pt x="13960" y="8504"/>
                </a:lnTo>
                <a:lnTo>
                  <a:pt x="16304" y="7876"/>
                </a:lnTo>
                <a:lnTo>
                  <a:pt x="16817" y="8799"/>
                </a:lnTo>
                <a:cubicBezTo>
                  <a:pt x="16905" y="8958"/>
                  <a:pt x="17032" y="9086"/>
                  <a:pt x="17184" y="9173"/>
                </a:cubicBezTo>
                <a:cubicBezTo>
                  <a:pt x="17330" y="9257"/>
                  <a:pt x="17499" y="9304"/>
                  <a:pt x="17675" y="9304"/>
                </a:cubicBezTo>
                <a:cubicBezTo>
                  <a:pt x="18407" y="9304"/>
                  <a:pt x="19135" y="9400"/>
                  <a:pt x="19837" y="9589"/>
                </a:cubicBezTo>
                <a:cubicBezTo>
                  <a:pt x="20106" y="9661"/>
                  <a:pt x="20389" y="9611"/>
                  <a:pt x="20618" y="9464"/>
                </a:cubicBezTo>
                <a:cubicBezTo>
                  <a:pt x="20618" y="9464"/>
                  <a:pt x="20618" y="12594"/>
                  <a:pt x="20618" y="12594"/>
                </a:cubicBezTo>
                <a:close/>
                <a:moveTo>
                  <a:pt x="20618" y="15475"/>
                </a:moveTo>
                <a:lnTo>
                  <a:pt x="19093" y="16323"/>
                </a:lnTo>
                <a:cubicBezTo>
                  <a:pt x="18735" y="15947"/>
                  <a:pt x="18233" y="15709"/>
                  <a:pt x="17673" y="15709"/>
                </a:cubicBezTo>
                <a:cubicBezTo>
                  <a:pt x="17113" y="15709"/>
                  <a:pt x="16610" y="15947"/>
                  <a:pt x="16253" y="16323"/>
                </a:cubicBezTo>
                <a:lnTo>
                  <a:pt x="13643" y="14873"/>
                </a:lnTo>
                <a:cubicBezTo>
                  <a:pt x="14530" y="13600"/>
                  <a:pt x="16003" y="12764"/>
                  <a:pt x="17673" y="12764"/>
                </a:cubicBezTo>
                <a:cubicBezTo>
                  <a:pt x="18783" y="12764"/>
                  <a:pt x="19798" y="13141"/>
                  <a:pt x="20618" y="13764"/>
                </a:cubicBezTo>
                <a:cubicBezTo>
                  <a:pt x="20618" y="13764"/>
                  <a:pt x="20618" y="15475"/>
                  <a:pt x="20618" y="15475"/>
                </a:cubicBezTo>
                <a:close/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8164" y="20619"/>
                </a:lnTo>
                <a:lnTo>
                  <a:pt x="18164" y="19567"/>
                </a:lnTo>
                <a:cubicBezTo>
                  <a:pt x="19009" y="19349"/>
                  <a:pt x="19636" y="18587"/>
                  <a:pt x="19636" y="17673"/>
                </a:cubicBezTo>
                <a:cubicBezTo>
                  <a:pt x="19636" y="17503"/>
                  <a:pt x="19608" y="17340"/>
                  <a:pt x="19567" y="17182"/>
                </a:cubicBezTo>
                <a:lnTo>
                  <a:pt x="20618" y="16598"/>
                </a:lnTo>
                <a:cubicBezTo>
                  <a:pt x="20618" y="16598"/>
                  <a:pt x="20618" y="19636"/>
                  <a:pt x="20618" y="19636"/>
                </a:cubicBezTo>
                <a:close/>
                <a:moveTo>
                  <a:pt x="16691" y="17673"/>
                </a:moveTo>
                <a:cubicBezTo>
                  <a:pt x="16691" y="17131"/>
                  <a:pt x="17131" y="16691"/>
                  <a:pt x="17673" y="16691"/>
                </a:cubicBezTo>
                <a:cubicBezTo>
                  <a:pt x="18214" y="16691"/>
                  <a:pt x="18655" y="17131"/>
                  <a:pt x="18655" y="17673"/>
                </a:cubicBezTo>
                <a:cubicBezTo>
                  <a:pt x="18655" y="18215"/>
                  <a:pt x="18214" y="18655"/>
                  <a:pt x="17673" y="18655"/>
                </a:cubicBezTo>
                <a:cubicBezTo>
                  <a:pt x="17131" y="18655"/>
                  <a:pt x="16691" y="18215"/>
                  <a:pt x="16691" y="17673"/>
                </a:cubicBezTo>
                <a:moveTo>
                  <a:pt x="17182" y="20619"/>
                </a:moveTo>
                <a:lnTo>
                  <a:pt x="13757" y="20619"/>
                </a:lnTo>
                <a:cubicBezTo>
                  <a:pt x="13138" y="19797"/>
                  <a:pt x="12764" y="18781"/>
                  <a:pt x="12764" y="17673"/>
                </a:cubicBezTo>
                <a:cubicBezTo>
                  <a:pt x="12764" y="16982"/>
                  <a:pt x="12907" y="16327"/>
                  <a:pt x="13165" y="15730"/>
                </a:cubicBezTo>
                <a:lnTo>
                  <a:pt x="15779" y="17182"/>
                </a:lnTo>
                <a:cubicBezTo>
                  <a:pt x="15738" y="17340"/>
                  <a:pt x="15709" y="17503"/>
                  <a:pt x="15709" y="17673"/>
                </a:cubicBezTo>
                <a:cubicBezTo>
                  <a:pt x="15709" y="18587"/>
                  <a:pt x="16336" y="19349"/>
                  <a:pt x="17182" y="19567"/>
                </a:cubicBezTo>
                <a:cubicBezTo>
                  <a:pt x="17182" y="19567"/>
                  <a:pt x="17182" y="20619"/>
                  <a:pt x="17182" y="20619"/>
                </a:cubicBezTo>
                <a:close/>
                <a:moveTo>
                  <a:pt x="982" y="5376"/>
                </a:moveTo>
                <a:cubicBezTo>
                  <a:pt x="3301" y="5145"/>
                  <a:pt x="5145" y="3301"/>
                  <a:pt x="5375" y="982"/>
                </a:cubicBezTo>
                <a:lnTo>
                  <a:pt x="10309" y="982"/>
                </a:lnTo>
                <a:lnTo>
                  <a:pt x="10309" y="1703"/>
                </a:lnTo>
                <a:cubicBezTo>
                  <a:pt x="10305" y="1705"/>
                  <a:pt x="10302" y="1707"/>
                  <a:pt x="10298" y="1708"/>
                </a:cubicBezTo>
                <a:lnTo>
                  <a:pt x="9293" y="1959"/>
                </a:lnTo>
                <a:cubicBezTo>
                  <a:pt x="8947" y="2045"/>
                  <a:pt x="8675" y="2313"/>
                  <a:pt x="8583" y="2657"/>
                </a:cubicBezTo>
                <a:cubicBezTo>
                  <a:pt x="8394" y="3363"/>
                  <a:pt x="8112" y="4042"/>
                  <a:pt x="7744" y="4677"/>
                </a:cubicBezTo>
                <a:cubicBezTo>
                  <a:pt x="7564" y="4986"/>
                  <a:pt x="7567" y="5368"/>
                  <a:pt x="7751" y="5675"/>
                </a:cubicBezTo>
                <a:lnTo>
                  <a:pt x="8292" y="6575"/>
                </a:lnTo>
                <a:lnTo>
                  <a:pt x="6576" y="8291"/>
                </a:lnTo>
                <a:cubicBezTo>
                  <a:pt x="6573" y="8290"/>
                  <a:pt x="6569" y="8288"/>
                  <a:pt x="6566" y="8286"/>
                </a:cubicBezTo>
                <a:lnTo>
                  <a:pt x="5669" y="7748"/>
                </a:lnTo>
                <a:cubicBezTo>
                  <a:pt x="5513" y="7655"/>
                  <a:pt x="5339" y="7608"/>
                  <a:pt x="5164" y="7608"/>
                </a:cubicBezTo>
                <a:cubicBezTo>
                  <a:pt x="4995" y="7608"/>
                  <a:pt x="4825" y="7652"/>
                  <a:pt x="4673" y="7739"/>
                </a:cubicBezTo>
                <a:cubicBezTo>
                  <a:pt x="4039" y="8106"/>
                  <a:pt x="3362" y="8387"/>
                  <a:pt x="2659" y="8575"/>
                </a:cubicBezTo>
                <a:cubicBezTo>
                  <a:pt x="2315" y="8667"/>
                  <a:pt x="2047" y="8939"/>
                  <a:pt x="1960" y="9285"/>
                </a:cubicBezTo>
                <a:lnTo>
                  <a:pt x="1707" y="10299"/>
                </a:lnTo>
                <a:cubicBezTo>
                  <a:pt x="1706" y="10302"/>
                  <a:pt x="1705" y="10305"/>
                  <a:pt x="1703" y="10310"/>
                </a:cubicBezTo>
                <a:lnTo>
                  <a:pt x="982" y="10310"/>
                </a:lnTo>
                <a:cubicBezTo>
                  <a:pt x="982" y="10310"/>
                  <a:pt x="982" y="5376"/>
                  <a:pt x="982" y="5376"/>
                </a:cubicBezTo>
                <a:close/>
                <a:moveTo>
                  <a:pt x="982" y="1964"/>
                </a:moveTo>
                <a:cubicBezTo>
                  <a:pt x="982" y="1422"/>
                  <a:pt x="1422" y="982"/>
                  <a:pt x="1964" y="982"/>
                </a:cubicBezTo>
                <a:lnTo>
                  <a:pt x="4384" y="982"/>
                </a:lnTo>
                <a:cubicBezTo>
                  <a:pt x="4162" y="2758"/>
                  <a:pt x="2758" y="4163"/>
                  <a:pt x="982" y="4385"/>
                </a:cubicBezTo>
                <a:cubicBezTo>
                  <a:pt x="982" y="4385"/>
                  <a:pt x="982" y="1964"/>
                  <a:pt x="982" y="1964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rgbClr val="FFC000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9pPr>
          </a:lstStyle>
          <a:p>
            <a:endParaRPr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" name="Shape 3758"/>
          <p:cNvSpPr/>
          <p:nvPr>
            <p:custDataLst>
              <p:tags r:id="rId10"/>
            </p:custDataLst>
          </p:nvPr>
        </p:nvSpPr>
        <p:spPr>
          <a:xfrm>
            <a:off x="5621699" y="1165967"/>
            <a:ext cx="432435" cy="43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16200"/>
                </a:moveTo>
                <a:lnTo>
                  <a:pt x="15709" y="16200"/>
                </a:lnTo>
                <a:lnTo>
                  <a:pt x="15709" y="14727"/>
                </a:lnTo>
                <a:lnTo>
                  <a:pt x="18655" y="14727"/>
                </a:lnTo>
                <a:cubicBezTo>
                  <a:pt x="18655" y="14727"/>
                  <a:pt x="18655" y="16200"/>
                  <a:pt x="18655" y="16200"/>
                </a:cubicBezTo>
                <a:close/>
                <a:moveTo>
                  <a:pt x="18655" y="18655"/>
                </a:moveTo>
                <a:lnTo>
                  <a:pt x="15709" y="18655"/>
                </a:lnTo>
                <a:lnTo>
                  <a:pt x="15709" y="17182"/>
                </a:lnTo>
                <a:lnTo>
                  <a:pt x="18655" y="17182"/>
                </a:lnTo>
                <a:cubicBezTo>
                  <a:pt x="18655" y="17182"/>
                  <a:pt x="18655" y="18655"/>
                  <a:pt x="18655" y="18655"/>
                </a:cubicBezTo>
                <a:close/>
                <a:moveTo>
                  <a:pt x="17182" y="20618"/>
                </a:moveTo>
                <a:cubicBezTo>
                  <a:pt x="16542" y="20618"/>
                  <a:pt x="16002" y="20208"/>
                  <a:pt x="15800" y="19636"/>
                </a:cubicBezTo>
                <a:lnTo>
                  <a:pt x="18564" y="19636"/>
                </a:lnTo>
                <a:cubicBezTo>
                  <a:pt x="18362" y="20208"/>
                  <a:pt x="17822" y="20618"/>
                  <a:pt x="17182" y="20618"/>
                </a:cubicBezTo>
                <a:moveTo>
                  <a:pt x="17182" y="12764"/>
                </a:moveTo>
                <a:cubicBezTo>
                  <a:pt x="17822" y="12764"/>
                  <a:pt x="18362" y="13175"/>
                  <a:pt x="18564" y="13745"/>
                </a:cubicBezTo>
                <a:lnTo>
                  <a:pt x="15800" y="13745"/>
                </a:lnTo>
                <a:cubicBezTo>
                  <a:pt x="16002" y="13175"/>
                  <a:pt x="16542" y="12764"/>
                  <a:pt x="17182" y="12764"/>
                </a:cubicBezTo>
                <a:moveTo>
                  <a:pt x="5891" y="16200"/>
                </a:moveTo>
                <a:lnTo>
                  <a:pt x="2945" y="16200"/>
                </a:lnTo>
                <a:lnTo>
                  <a:pt x="2945" y="14727"/>
                </a:lnTo>
                <a:lnTo>
                  <a:pt x="5891" y="14727"/>
                </a:lnTo>
                <a:cubicBezTo>
                  <a:pt x="5891" y="14727"/>
                  <a:pt x="5891" y="16200"/>
                  <a:pt x="5891" y="16200"/>
                </a:cubicBezTo>
                <a:close/>
                <a:moveTo>
                  <a:pt x="4418" y="12764"/>
                </a:moveTo>
                <a:cubicBezTo>
                  <a:pt x="5058" y="12764"/>
                  <a:pt x="5598" y="13175"/>
                  <a:pt x="5800" y="13745"/>
                </a:cubicBezTo>
                <a:lnTo>
                  <a:pt x="3036" y="13745"/>
                </a:lnTo>
                <a:cubicBezTo>
                  <a:pt x="3238" y="13175"/>
                  <a:pt x="3778" y="12764"/>
                  <a:pt x="4418" y="12764"/>
                </a:cubicBezTo>
                <a:moveTo>
                  <a:pt x="5891" y="18655"/>
                </a:moveTo>
                <a:lnTo>
                  <a:pt x="2945" y="18655"/>
                </a:lnTo>
                <a:lnTo>
                  <a:pt x="2945" y="17182"/>
                </a:lnTo>
                <a:lnTo>
                  <a:pt x="5891" y="17182"/>
                </a:lnTo>
                <a:cubicBezTo>
                  <a:pt x="5891" y="17182"/>
                  <a:pt x="5891" y="18655"/>
                  <a:pt x="5891" y="18655"/>
                </a:cubicBezTo>
                <a:close/>
                <a:moveTo>
                  <a:pt x="4418" y="20618"/>
                </a:moveTo>
                <a:cubicBezTo>
                  <a:pt x="3778" y="20618"/>
                  <a:pt x="3238" y="20208"/>
                  <a:pt x="3036" y="19636"/>
                </a:cubicBezTo>
                <a:lnTo>
                  <a:pt x="5800" y="19636"/>
                </a:lnTo>
                <a:cubicBezTo>
                  <a:pt x="5598" y="20208"/>
                  <a:pt x="5058" y="20618"/>
                  <a:pt x="4418" y="20618"/>
                </a:cubicBezTo>
                <a:moveTo>
                  <a:pt x="19636" y="13745"/>
                </a:moveTo>
                <a:lnTo>
                  <a:pt x="19636" y="8836"/>
                </a:lnTo>
                <a:cubicBezTo>
                  <a:pt x="19636" y="3956"/>
                  <a:pt x="15680" y="0"/>
                  <a:pt x="10800" y="0"/>
                </a:cubicBezTo>
                <a:cubicBezTo>
                  <a:pt x="5920" y="0"/>
                  <a:pt x="1964" y="3956"/>
                  <a:pt x="1964" y="8836"/>
                </a:cubicBezTo>
                <a:lnTo>
                  <a:pt x="1964" y="13745"/>
                </a:lnTo>
                <a:cubicBezTo>
                  <a:pt x="879" y="13745"/>
                  <a:pt x="0" y="14625"/>
                  <a:pt x="0" y="15709"/>
                </a:cubicBezTo>
                <a:lnTo>
                  <a:pt x="0" y="17673"/>
                </a:lnTo>
                <a:cubicBezTo>
                  <a:pt x="0" y="18757"/>
                  <a:pt x="879" y="19636"/>
                  <a:pt x="1964" y="19636"/>
                </a:cubicBezTo>
                <a:lnTo>
                  <a:pt x="2013" y="19636"/>
                </a:lnTo>
                <a:cubicBezTo>
                  <a:pt x="2241" y="20757"/>
                  <a:pt x="3231" y="21600"/>
                  <a:pt x="4418" y="21600"/>
                </a:cubicBezTo>
                <a:cubicBezTo>
                  <a:pt x="5774" y="21600"/>
                  <a:pt x="6873" y="20501"/>
                  <a:pt x="6873" y="19145"/>
                </a:cubicBezTo>
                <a:lnTo>
                  <a:pt x="6873" y="14236"/>
                </a:lnTo>
                <a:cubicBezTo>
                  <a:pt x="6873" y="12881"/>
                  <a:pt x="5774" y="11782"/>
                  <a:pt x="4418" y="11782"/>
                </a:cubicBezTo>
                <a:cubicBezTo>
                  <a:pt x="3864" y="11782"/>
                  <a:pt x="3356" y="11972"/>
                  <a:pt x="2945" y="12281"/>
                </a:cubicBezTo>
                <a:lnTo>
                  <a:pt x="2945" y="8836"/>
                </a:lnTo>
                <a:cubicBezTo>
                  <a:pt x="2945" y="4499"/>
                  <a:pt x="6462" y="982"/>
                  <a:pt x="10800" y="982"/>
                </a:cubicBezTo>
                <a:cubicBezTo>
                  <a:pt x="15138" y="982"/>
                  <a:pt x="18655" y="4499"/>
                  <a:pt x="18655" y="8836"/>
                </a:cubicBezTo>
                <a:lnTo>
                  <a:pt x="18655" y="12281"/>
                </a:lnTo>
                <a:cubicBezTo>
                  <a:pt x="18244" y="11972"/>
                  <a:pt x="17736" y="11782"/>
                  <a:pt x="17182" y="11782"/>
                </a:cubicBezTo>
                <a:cubicBezTo>
                  <a:pt x="15827" y="11782"/>
                  <a:pt x="14727" y="12881"/>
                  <a:pt x="14727" y="14236"/>
                </a:cubicBezTo>
                <a:lnTo>
                  <a:pt x="14727" y="19145"/>
                </a:lnTo>
                <a:cubicBezTo>
                  <a:pt x="14727" y="20501"/>
                  <a:pt x="15827" y="21600"/>
                  <a:pt x="17182" y="21600"/>
                </a:cubicBezTo>
                <a:cubicBezTo>
                  <a:pt x="18369" y="21600"/>
                  <a:pt x="19360" y="20757"/>
                  <a:pt x="19587" y="19636"/>
                </a:cubicBezTo>
                <a:lnTo>
                  <a:pt x="19636" y="19636"/>
                </a:lnTo>
                <a:cubicBezTo>
                  <a:pt x="20721" y="19636"/>
                  <a:pt x="21600" y="18757"/>
                  <a:pt x="21600" y="17673"/>
                </a:cubicBezTo>
                <a:lnTo>
                  <a:pt x="21600" y="15709"/>
                </a:lnTo>
                <a:cubicBezTo>
                  <a:pt x="21600" y="14625"/>
                  <a:pt x="20721" y="13745"/>
                  <a:pt x="19636" y="13745"/>
                </a:cubicBezTo>
              </a:path>
            </a:pathLst>
          </a:custGeom>
          <a:solidFill>
            <a:srgbClr val="4472C4">
              <a:lumMod val="75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9pPr>
          </a:lstStyle>
          <a:p>
            <a:endParaRPr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18" name="组合 117"/>
          <p:cNvGrpSpPr/>
          <p:nvPr/>
        </p:nvGrpSpPr>
        <p:grpSpPr>
          <a:xfrm>
            <a:off x="1375410" y="1393825"/>
            <a:ext cx="3376930" cy="3963670"/>
            <a:chOff x="2166" y="2195"/>
            <a:chExt cx="5318" cy="6242"/>
          </a:xfrm>
        </p:grpSpPr>
        <p:sp>
          <p:nvSpPr>
            <p:cNvPr id="12" name="Freeform 5"/>
            <p:cNvSpPr/>
            <p:nvPr>
              <p:custDataLst>
                <p:tags r:id="rId11"/>
              </p:custDataLst>
            </p:nvPr>
          </p:nvSpPr>
          <p:spPr bwMode="auto">
            <a:xfrm>
              <a:off x="5026" y="6015"/>
              <a:ext cx="2459" cy="2422"/>
            </a:xfrm>
            <a:custGeom>
              <a:avLst/>
              <a:gdLst>
                <a:gd name="T0" fmla="*/ 3577 w 3638"/>
                <a:gd name="T1" fmla="*/ 3090 h 3585"/>
                <a:gd name="T2" fmla="*/ 3555 w 3638"/>
                <a:gd name="T3" fmla="*/ 3072 h 3585"/>
                <a:gd name="T4" fmla="*/ 3556 w 3638"/>
                <a:gd name="T5" fmla="*/ 3071 h 3585"/>
                <a:gd name="T6" fmla="*/ 468 w 3638"/>
                <a:gd name="T7" fmla="*/ 0 h 3585"/>
                <a:gd name="T8" fmla="*/ 0 w 3638"/>
                <a:gd name="T9" fmla="*/ 470 h 3585"/>
                <a:gd name="T10" fmla="*/ 3062 w 3638"/>
                <a:gd name="T11" fmla="*/ 3516 h 3585"/>
                <a:gd name="T12" fmla="*/ 3067 w 3638"/>
                <a:gd name="T13" fmla="*/ 3522 h 3585"/>
                <a:gd name="T14" fmla="*/ 3084 w 3638"/>
                <a:gd name="T15" fmla="*/ 3537 h 3585"/>
                <a:gd name="T16" fmla="*/ 3088 w 3638"/>
                <a:gd name="T17" fmla="*/ 3541 h 3585"/>
                <a:gd name="T18" fmla="*/ 3088 w 3638"/>
                <a:gd name="T19" fmla="*/ 3540 h 3585"/>
                <a:gd name="T20" fmla="*/ 3432 w 3638"/>
                <a:gd name="T21" fmla="*/ 3436 h 3585"/>
                <a:gd name="T22" fmla="*/ 3577 w 3638"/>
                <a:gd name="T23" fmla="*/ 3090 h 3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38" h="3585">
                  <a:moveTo>
                    <a:pt x="3577" y="3090"/>
                  </a:moveTo>
                  <a:cubicBezTo>
                    <a:pt x="3570" y="3083"/>
                    <a:pt x="3563" y="3077"/>
                    <a:pt x="3555" y="3072"/>
                  </a:cubicBezTo>
                  <a:cubicBezTo>
                    <a:pt x="3556" y="3071"/>
                    <a:pt x="3556" y="3071"/>
                    <a:pt x="3556" y="3071"/>
                  </a:cubicBezTo>
                  <a:cubicBezTo>
                    <a:pt x="468" y="0"/>
                    <a:pt x="468" y="0"/>
                    <a:pt x="468" y="0"/>
                  </a:cubicBezTo>
                  <a:cubicBezTo>
                    <a:pt x="0" y="470"/>
                    <a:pt x="0" y="470"/>
                    <a:pt x="0" y="470"/>
                  </a:cubicBezTo>
                  <a:cubicBezTo>
                    <a:pt x="3062" y="3516"/>
                    <a:pt x="3062" y="3516"/>
                    <a:pt x="3062" y="3516"/>
                  </a:cubicBezTo>
                  <a:cubicBezTo>
                    <a:pt x="3064" y="3518"/>
                    <a:pt x="3065" y="3520"/>
                    <a:pt x="3067" y="3522"/>
                  </a:cubicBezTo>
                  <a:cubicBezTo>
                    <a:pt x="3072" y="3528"/>
                    <a:pt x="3078" y="3533"/>
                    <a:pt x="3084" y="3537"/>
                  </a:cubicBezTo>
                  <a:cubicBezTo>
                    <a:pt x="3088" y="3541"/>
                    <a:pt x="3088" y="3541"/>
                    <a:pt x="3088" y="3541"/>
                  </a:cubicBezTo>
                  <a:cubicBezTo>
                    <a:pt x="3088" y="3540"/>
                    <a:pt x="3088" y="3540"/>
                    <a:pt x="3088" y="3540"/>
                  </a:cubicBezTo>
                  <a:cubicBezTo>
                    <a:pt x="3160" y="3585"/>
                    <a:pt x="3305" y="3544"/>
                    <a:pt x="3432" y="3436"/>
                  </a:cubicBezTo>
                  <a:cubicBezTo>
                    <a:pt x="3573" y="3317"/>
                    <a:pt x="3638" y="3162"/>
                    <a:pt x="3577" y="3090"/>
                  </a:cubicBezTo>
                  <a:close/>
                </a:path>
              </a:pathLst>
            </a:custGeom>
            <a:solidFill>
              <a:srgbClr val="FFC000">
                <a:lumMod val="50000"/>
              </a:srgbClr>
            </a:solidFill>
            <a:ln>
              <a:noFill/>
            </a:ln>
            <a:effectLst>
              <a:outerShdw blurRad="393700" dir="18900000" sy="23000" kx="-1200000" algn="b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6"/>
            <p:cNvSpPr/>
            <p:nvPr>
              <p:custDataLst>
                <p:tags r:id="rId12"/>
              </p:custDataLst>
            </p:nvPr>
          </p:nvSpPr>
          <p:spPr bwMode="auto">
            <a:xfrm>
              <a:off x="2379" y="6015"/>
              <a:ext cx="2458" cy="2422"/>
            </a:xfrm>
            <a:custGeom>
              <a:avLst/>
              <a:gdLst>
                <a:gd name="T0" fmla="*/ 3637 w 3637"/>
                <a:gd name="T1" fmla="*/ 470 h 3585"/>
                <a:gd name="T2" fmla="*/ 3169 w 3637"/>
                <a:gd name="T3" fmla="*/ 0 h 3585"/>
                <a:gd name="T4" fmla="*/ 82 w 3637"/>
                <a:gd name="T5" fmla="*/ 3071 h 3585"/>
                <a:gd name="T6" fmla="*/ 83 w 3637"/>
                <a:gd name="T7" fmla="*/ 3072 h 3585"/>
                <a:gd name="T8" fmla="*/ 61 w 3637"/>
                <a:gd name="T9" fmla="*/ 3090 h 3585"/>
                <a:gd name="T10" fmla="*/ 205 w 3637"/>
                <a:gd name="T11" fmla="*/ 3436 h 3585"/>
                <a:gd name="T12" fmla="*/ 549 w 3637"/>
                <a:gd name="T13" fmla="*/ 3540 h 3585"/>
                <a:gd name="T14" fmla="*/ 550 w 3637"/>
                <a:gd name="T15" fmla="*/ 3541 h 3585"/>
                <a:gd name="T16" fmla="*/ 553 w 3637"/>
                <a:gd name="T17" fmla="*/ 3537 h 3585"/>
                <a:gd name="T18" fmla="*/ 570 w 3637"/>
                <a:gd name="T19" fmla="*/ 3522 h 3585"/>
                <a:gd name="T20" fmla="*/ 575 w 3637"/>
                <a:gd name="T21" fmla="*/ 3516 h 3585"/>
                <a:gd name="T22" fmla="*/ 3637 w 3637"/>
                <a:gd name="T23" fmla="*/ 470 h 3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37" h="3585">
                  <a:moveTo>
                    <a:pt x="3637" y="470"/>
                  </a:moveTo>
                  <a:cubicBezTo>
                    <a:pt x="3169" y="0"/>
                    <a:pt x="3169" y="0"/>
                    <a:pt x="3169" y="0"/>
                  </a:cubicBezTo>
                  <a:cubicBezTo>
                    <a:pt x="82" y="3071"/>
                    <a:pt x="82" y="3071"/>
                    <a:pt x="82" y="3071"/>
                  </a:cubicBezTo>
                  <a:cubicBezTo>
                    <a:pt x="83" y="3072"/>
                    <a:pt x="83" y="3072"/>
                    <a:pt x="83" y="3072"/>
                  </a:cubicBezTo>
                  <a:cubicBezTo>
                    <a:pt x="74" y="3077"/>
                    <a:pt x="67" y="3083"/>
                    <a:pt x="61" y="3090"/>
                  </a:cubicBezTo>
                  <a:cubicBezTo>
                    <a:pt x="0" y="3162"/>
                    <a:pt x="65" y="3317"/>
                    <a:pt x="205" y="3436"/>
                  </a:cubicBezTo>
                  <a:cubicBezTo>
                    <a:pt x="332" y="3544"/>
                    <a:pt x="477" y="3585"/>
                    <a:pt x="549" y="3540"/>
                  </a:cubicBezTo>
                  <a:cubicBezTo>
                    <a:pt x="550" y="3541"/>
                    <a:pt x="550" y="3541"/>
                    <a:pt x="550" y="3541"/>
                  </a:cubicBezTo>
                  <a:cubicBezTo>
                    <a:pt x="553" y="3537"/>
                    <a:pt x="553" y="3537"/>
                    <a:pt x="553" y="3537"/>
                  </a:cubicBezTo>
                  <a:cubicBezTo>
                    <a:pt x="560" y="3533"/>
                    <a:pt x="565" y="3528"/>
                    <a:pt x="570" y="3522"/>
                  </a:cubicBezTo>
                  <a:cubicBezTo>
                    <a:pt x="572" y="3520"/>
                    <a:pt x="574" y="3518"/>
                    <a:pt x="575" y="3516"/>
                  </a:cubicBezTo>
                  <a:lnTo>
                    <a:pt x="3637" y="470"/>
                  </a:lnTo>
                  <a:close/>
                </a:path>
              </a:pathLst>
            </a:custGeom>
            <a:solidFill>
              <a:srgbClr val="FFC000">
                <a:lumMod val="50000"/>
              </a:srgbClr>
            </a:solidFill>
            <a:ln>
              <a:noFill/>
            </a:ln>
            <a:effectLst>
              <a:outerShdw blurRad="393700" dir="18900000" sy="23000" kx="-1200000" algn="b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9"/>
            <p:cNvSpPr/>
            <p:nvPr>
              <p:custDataLst>
                <p:tags r:id="rId13"/>
              </p:custDataLst>
            </p:nvPr>
          </p:nvSpPr>
          <p:spPr bwMode="auto">
            <a:xfrm>
              <a:off x="4722" y="5214"/>
              <a:ext cx="486" cy="3069"/>
            </a:xfrm>
            <a:custGeom>
              <a:avLst/>
              <a:gdLst>
                <a:gd name="T0" fmla="*/ 667 w 719"/>
                <a:gd name="T1" fmla="*/ 4334 h 4542"/>
                <a:gd name="T2" fmla="*/ 666 w 719"/>
                <a:gd name="T3" fmla="*/ 4326 h 4542"/>
                <a:gd name="T4" fmla="*/ 719 w 719"/>
                <a:gd name="T5" fmla="*/ 8 h 4542"/>
                <a:gd name="T6" fmla="*/ 56 w 719"/>
                <a:gd name="T7" fmla="*/ 0 h 4542"/>
                <a:gd name="T8" fmla="*/ 2 w 719"/>
                <a:gd name="T9" fmla="*/ 4354 h 4542"/>
                <a:gd name="T10" fmla="*/ 4 w 719"/>
                <a:gd name="T11" fmla="*/ 4354 h 4542"/>
                <a:gd name="T12" fmla="*/ 1 w 719"/>
                <a:gd name="T13" fmla="*/ 4383 h 4542"/>
                <a:gd name="T14" fmla="*/ 347 w 719"/>
                <a:gd name="T15" fmla="*/ 4529 h 4542"/>
                <a:gd name="T16" fmla="*/ 665 w 719"/>
                <a:gd name="T17" fmla="*/ 4362 h 4542"/>
                <a:gd name="T18" fmla="*/ 666 w 719"/>
                <a:gd name="T19" fmla="*/ 4362 h 4542"/>
                <a:gd name="T20" fmla="*/ 666 w 719"/>
                <a:gd name="T21" fmla="*/ 4357 h 4542"/>
                <a:gd name="T22" fmla="*/ 667 w 719"/>
                <a:gd name="T23" fmla="*/ 4334 h 4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9" h="4542">
                  <a:moveTo>
                    <a:pt x="667" y="4334"/>
                  </a:moveTo>
                  <a:cubicBezTo>
                    <a:pt x="667" y="4332"/>
                    <a:pt x="667" y="4329"/>
                    <a:pt x="666" y="4326"/>
                  </a:cubicBezTo>
                  <a:cubicBezTo>
                    <a:pt x="719" y="8"/>
                    <a:pt x="719" y="8"/>
                    <a:pt x="719" y="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" y="4354"/>
                    <a:pt x="2" y="4354"/>
                    <a:pt x="2" y="4354"/>
                  </a:cubicBezTo>
                  <a:cubicBezTo>
                    <a:pt x="4" y="4354"/>
                    <a:pt x="4" y="4354"/>
                    <a:pt x="4" y="4354"/>
                  </a:cubicBezTo>
                  <a:cubicBezTo>
                    <a:pt x="1" y="4364"/>
                    <a:pt x="0" y="4373"/>
                    <a:pt x="1" y="4383"/>
                  </a:cubicBezTo>
                  <a:cubicBezTo>
                    <a:pt x="8" y="4477"/>
                    <a:pt x="163" y="4542"/>
                    <a:pt x="347" y="4529"/>
                  </a:cubicBezTo>
                  <a:cubicBezTo>
                    <a:pt x="512" y="4517"/>
                    <a:pt x="645" y="4445"/>
                    <a:pt x="665" y="4362"/>
                  </a:cubicBezTo>
                  <a:cubicBezTo>
                    <a:pt x="666" y="4362"/>
                    <a:pt x="666" y="4362"/>
                    <a:pt x="666" y="4362"/>
                  </a:cubicBezTo>
                  <a:cubicBezTo>
                    <a:pt x="666" y="4357"/>
                    <a:pt x="666" y="4357"/>
                    <a:pt x="666" y="4357"/>
                  </a:cubicBezTo>
                  <a:cubicBezTo>
                    <a:pt x="667" y="4350"/>
                    <a:pt x="668" y="4342"/>
                    <a:pt x="667" y="4334"/>
                  </a:cubicBezTo>
                  <a:close/>
                </a:path>
              </a:pathLst>
            </a:custGeom>
            <a:solidFill>
              <a:srgbClr val="FFC000">
                <a:lumMod val="50000"/>
              </a:srgbClr>
            </a:solidFill>
            <a:ln>
              <a:noFill/>
            </a:ln>
            <a:effectLst>
              <a:outerShdw blurRad="393700" dir="18900000" sy="23000" kx="-1200000" algn="b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7"/>
            <p:cNvSpPr/>
            <p:nvPr>
              <p:custDataLst>
                <p:tags r:id="rId14"/>
              </p:custDataLst>
            </p:nvPr>
          </p:nvSpPr>
          <p:spPr bwMode="auto">
            <a:xfrm>
              <a:off x="3257" y="5949"/>
              <a:ext cx="1645" cy="1623"/>
            </a:xfrm>
            <a:custGeom>
              <a:avLst/>
              <a:gdLst>
                <a:gd name="T0" fmla="*/ 0 w 2434"/>
                <a:gd name="T1" fmla="*/ 1956 h 2402"/>
                <a:gd name="T2" fmla="*/ 492 w 2434"/>
                <a:gd name="T3" fmla="*/ 2402 h 2402"/>
                <a:gd name="T4" fmla="*/ 2434 w 2434"/>
                <a:gd name="T5" fmla="*/ 470 h 2402"/>
                <a:gd name="T6" fmla="*/ 1966 w 2434"/>
                <a:gd name="T7" fmla="*/ 0 h 2402"/>
                <a:gd name="T8" fmla="*/ 0 w 2434"/>
                <a:gd name="T9" fmla="*/ 1956 h 2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4" h="2402">
                  <a:moveTo>
                    <a:pt x="0" y="1956"/>
                  </a:moveTo>
                  <a:cubicBezTo>
                    <a:pt x="90" y="2246"/>
                    <a:pt x="246" y="2330"/>
                    <a:pt x="492" y="2402"/>
                  </a:cubicBezTo>
                  <a:cubicBezTo>
                    <a:pt x="2434" y="470"/>
                    <a:pt x="2434" y="470"/>
                    <a:pt x="2434" y="470"/>
                  </a:cubicBezTo>
                  <a:cubicBezTo>
                    <a:pt x="1966" y="0"/>
                    <a:pt x="1966" y="0"/>
                    <a:pt x="1966" y="0"/>
                  </a:cubicBezTo>
                  <a:lnTo>
                    <a:pt x="0" y="1956"/>
                  </a:lnTo>
                  <a:close/>
                </a:path>
              </a:pathLst>
            </a:custGeom>
            <a:solidFill>
              <a:srgbClr val="984E96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8"/>
            <p:cNvSpPr/>
            <p:nvPr>
              <p:custDataLst>
                <p:tags r:id="rId15"/>
              </p:custDataLst>
            </p:nvPr>
          </p:nvSpPr>
          <p:spPr bwMode="auto">
            <a:xfrm>
              <a:off x="4969" y="5958"/>
              <a:ext cx="1671" cy="1645"/>
            </a:xfrm>
            <a:custGeom>
              <a:avLst/>
              <a:gdLst>
                <a:gd name="T0" fmla="*/ 468 w 2473"/>
                <a:gd name="T1" fmla="*/ 0 h 2434"/>
                <a:gd name="T2" fmla="*/ 0 w 2473"/>
                <a:gd name="T3" fmla="*/ 470 h 2434"/>
                <a:gd name="T4" fmla="*/ 1974 w 2473"/>
                <a:gd name="T5" fmla="*/ 2434 h 2434"/>
                <a:gd name="T6" fmla="*/ 2473 w 2473"/>
                <a:gd name="T7" fmla="*/ 1994 h 2434"/>
                <a:gd name="T8" fmla="*/ 468 w 2473"/>
                <a:gd name="T9" fmla="*/ 0 h 2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3" h="2434">
                  <a:moveTo>
                    <a:pt x="468" y="0"/>
                  </a:moveTo>
                  <a:cubicBezTo>
                    <a:pt x="0" y="470"/>
                    <a:pt x="0" y="470"/>
                    <a:pt x="0" y="470"/>
                  </a:cubicBezTo>
                  <a:cubicBezTo>
                    <a:pt x="1974" y="2434"/>
                    <a:pt x="1974" y="2434"/>
                    <a:pt x="1974" y="2434"/>
                  </a:cubicBezTo>
                  <a:cubicBezTo>
                    <a:pt x="2200" y="2366"/>
                    <a:pt x="2332" y="2258"/>
                    <a:pt x="2473" y="1994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984E96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0"/>
            <p:cNvSpPr/>
            <p:nvPr>
              <p:custDataLst>
                <p:tags r:id="rId16"/>
              </p:custDataLst>
            </p:nvPr>
          </p:nvSpPr>
          <p:spPr bwMode="auto">
            <a:xfrm>
              <a:off x="4724" y="5009"/>
              <a:ext cx="483" cy="2982"/>
            </a:xfrm>
            <a:custGeom>
              <a:avLst/>
              <a:gdLst>
                <a:gd name="T0" fmla="*/ 0 w 715"/>
                <a:gd name="T1" fmla="*/ 4252 h 4412"/>
                <a:gd name="T2" fmla="*/ 663 w 715"/>
                <a:gd name="T3" fmla="*/ 4275 h 4412"/>
                <a:gd name="T4" fmla="*/ 715 w 715"/>
                <a:gd name="T5" fmla="*/ 9 h 4412"/>
                <a:gd name="T6" fmla="*/ 52 w 715"/>
                <a:gd name="T7" fmla="*/ 0 h 4412"/>
                <a:gd name="T8" fmla="*/ 0 w 715"/>
                <a:gd name="T9" fmla="*/ 4252 h 4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4412">
                  <a:moveTo>
                    <a:pt x="0" y="4252"/>
                  </a:moveTo>
                  <a:cubicBezTo>
                    <a:pt x="196" y="4412"/>
                    <a:pt x="476" y="4402"/>
                    <a:pt x="663" y="4275"/>
                  </a:cubicBezTo>
                  <a:cubicBezTo>
                    <a:pt x="715" y="9"/>
                    <a:pt x="715" y="9"/>
                    <a:pt x="715" y="9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0" y="4252"/>
                  </a:lnTo>
                  <a:close/>
                </a:path>
              </a:pathLst>
            </a:custGeom>
            <a:solidFill>
              <a:srgbClr val="984E96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Oval 11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889" y="3655"/>
              <a:ext cx="4135" cy="4134"/>
            </a:xfrm>
            <a:prstGeom prst="ellipse">
              <a:avLst/>
            </a:prstGeom>
            <a:solidFill>
              <a:srgbClr val="4472C4">
                <a:lumMod val="5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Oval 12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198" y="3964"/>
              <a:ext cx="3519" cy="3518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Oval 13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571" y="4336"/>
              <a:ext cx="2773" cy="2773"/>
            </a:xfrm>
            <a:prstGeom prst="ellipse">
              <a:avLst/>
            </a:prstGeom>
            <a:solidFill>
              <a:srgbClr val="4472C4">
                <a:lumMod val="5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Oval 14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928" y="4692"/>
              <a:ext cx="2059" cy="206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Oval 15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268" y="5033"/>
              <a:ext cx="1378" cy="1378"/>
            </a:xfrm>
            <a:prstGeom prst="ellipse">
              <a:avLst/>
            </a:prstGeom>
            <a:solidFill>
              <a:srgbClr val="4472C4">
                <a:lumMod val="5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Oval 16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559" y="5325"/>
              <a:ext cx="795" cy="795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Oval 17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770" y="5536"/>
              <a:ext cx="373" cy="373"/>
            </a:xfrm>
            <a:prstGeom prst="ellipse">
              <a:avLst/>
            </a:prstGeom>
            <a:solidFill>
              <a:srgbClr val="4472C4">
                <a:lumMod val="5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Freeform 21"/>
            <p:cNvSpPr/>
            <p:nvPr>
              <p:custDataLst>
                <p:tags r:id="rId24"/>
              </p:custDataLst>
            </p:nvPr>
          </p:nvSpPr>
          <p:spPr bwMode="auto">
            <a:xfrm>
              <a:off x="4670" y="4683"/>
              <a:ext cx="226" cy="234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22"/>
            <p:cNvSpPr/>
            <p:nvPr>
              <p:custDataLst>
                <p:tags r:id="rId25"/>
              </p:custDataLst>
            </p:nvPr>
          </p:nvSpPr>
          <p:spPr bwMode="auto">
            <a:xfrm>
              <a:off x="4157" y="4128"/>
              <a:ext cx="566" cy="653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23"/>
            <p:cNvSpPr/>
            <p:nvPr>
              <p:custDataLst>
                <p:tags r:id="rId26"/>
              </p:custDataLst>
            </p:nvPr>
          </p:nvSpPr>
          <p:spPr bwMode="auto">
            <a:xfrm>
              <a:off x="4145" y="4118"/>
              <a:ext cx="158" cy="252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24"/>
            <p:cNvSpPr/>
            <p:nvPr>
              <p:custDataLst>
                <p:tags r:id="rId27"/>
              </p:custDataLst>
            </p:nvPr>
          </p:nvSpPr>
          <p:spPr bwMode="auto">
            <a:xfrm>
              <a:off x="2673" y="3136"/>
              <a:ext cx="545" cy="468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rgbClr val="4472C4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25"/>
            <p:cNvSpPr/>
            <p:nvPr>
              <p:custDataLst>
                <p:tags r:id="rId28"/>
              </p:custDataLst>
            </p:nvPr>
          </p:nvSpPr>
          <p:spPr bwMode="auto">
            <a:xfrm>
              <a:off x="3076" y="2706"/>
              <a:ext cx="202" cy="528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rgbClr val="4472C4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26"/>
            <p:cNvSpPr/>
            <p:nvPr>
              <p:custDataLst>
                <p:tags r:id="rId29"/>
              </p:custDataLst>
            </p:nvPr>
          </p:nvSpPr>
          <p:spPr bwMode="auto">
            <a:xfrm>
              <a:off x="2828" y="3196"/>
              <a:ext cx="580" cy="704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Freeform 27"/>
            <p:cNvSpPr/>
            <p:nvPr>
              <p:custDataLst>
                <p:tags r:id="rId30"/>
              </p:custDataLst>
            </p:nvPr>
          </p:nvSpPr>
          <p:spPr bwMode="auto">
            <a:xfrm>
              <a:off x="3125" y="2646"/>
              <a:ext cx="552" cy="770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Freeform 28"/>
            <p:cNvSpPr/>
            <p:nvPr>
              <p:custDataLst>
                <p:tags r:id="rId31"/>
              </p:custDataLst>
            </p:nvPr>
          </p:nvSpPr>
          <p:spPr bwMode="auto">
            <a:xfrm>
              <a:off x="3215" y="3233"/>
              <a:ext cx="1039" cy="1067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rgbClr val="4472C4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Freeform 21"/>
            <p:cNvSpPr/>
            <p:nvPr>
              <p:custDataLst>
                <p:tags r:id="rId32"/>
              </p:custDataLst>
            </p:nvPr>
          </p:nvSpPr>
          <p:spPr bwMode="auto">
            <a:xfrm>
              <a:off x="4481" y="5599"/>
              <a:ext cx="262" cy="271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Freeform 22"/>
            <p:cNvSpPr/>
            <p:nvPr>
              <p:custDataLst>
                <p:tags r:id="rId33"/>
              </p:custDataLst>
            </p:nvPr>
          </p:nvSpPr>
          <p:spPr bwMode="auto">
            <a:xfrm>
              <a:off x="3885" y="4956"/>
              <a:ext cx="655" cy="756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Freeform 23"/>
            <p:cNvSpPr/>
            <p:nvPr>
              <p:custDataLst>
                <p:tags r:id="rId34"/>
              </p:custDataLst>
            </p:nvPr>
          </p:nvSpPr>
          <p:spPr bwMode="auto">
            <a:xfrm>
              <a:off x="3872" y="4944"/>
              <a:ext cx="183" cy="292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FFFFFF">
                <a:lumMod val="2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Freeform 24"/>
            <p:cNvSpPr/>
            <p:nvPr>
              <p:custDataLst>
                <p:tags r:id="rId35"/>
              </p:custDataLst>
            </p:nvPr>
          </p:nvSpPr>
          <p:spPr bwMode="auto">
            <a:xfrm>
              <a:off x="2166" y="3807"/>
              <a:ext cx="631" cy="542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rgbClr val="984E96">
                <a:lumMod val="6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7" name="Freeform 25"/>
            <p:cNvSpPr/>
            <p:nvPr>
              <p:custDataLst>
                <p:tags r:id="rId36"/>
              </p:custDataLst>
            </p:nvPr>
          </p:nvSpPr>
          <p:spPr bwMode="auto">
            <a:xfrm>
              <a:off x="2633" y="3308"/>
              <a:ext cx="234" cy="611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rgbClr val="984E96">
                <a:lumMod val="6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Freeform 26"/>
            <p:cNvSpPr/>
            <p:nvPr>
              <p:custDataLst>
                <p:tags r:id="rId37"/>
              </p:custDataLst>
            </p:nvPr>
          </p:nvSpPr>
          <p:spPr bwMode="auto">
            <a:xfrm>
              <a:off x="2346" y="3876"/>
              <a:ext cx="673" cy="816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rgbClr val="984E9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Freeform 27"/>
            <p:cNvSpPr/>
            <p:nvPr>
              <p:custDataLst>
                <p:tags r:id="rId38"/>
              </p:custDataLst>
            </p:nvPr>
          </p:nvSpPr>
          <p:spPr bwMode="auto">
            <a:xfrm>
              <a:off x="2690" y="3239"/>
              <a:ext cx="639" cy="892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rgbClr val="984E9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Freeform 28"/>
            <p:cNvSpPr/>
            <p:nvPr>
              <p:custDataLst>
                <p:tags r:id="rId39"/>
              </p:custDataLst>
            </p:nvPr>
          </p:nvSpPr>
          <p:spPr bwMode="auto">
            <a:xfrm>
              <a:off x="2794" y="3920"/>
              <a:ext cx="1204" cy="1236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rgbClr val="984E96">
                <a:lumMod val="6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Freeform 21"/>
            <p:cNvSpPr/>
            <p:nvPr>
              <p:custDataLst>
                <p:tags r:id="rId40"/>
              </p:custDataLst>
            </p:nvPr>
          </p:nvSpPr>
          <p:spPr bwMode="auto">
            <a:xfrm>
              <a:off x="4937" y="7063"/>
              <a:ext cx="262" cy="271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" name="Freeform 22"/>
            <p:cNvSpPr/>
            <p:nvPr>
              <p:custDataLst>
                <p:tags r:id="rId41"/>
              </p:custDataLst>
            </p:nvPr>
          </p:nvSpPr>
          <p:spPr bwMode="auto">
            <a:xfrm>
              <a:off x="4341" y="6420"/>
              <a:ext cx="655" cy="756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" name="Freeform 23"/>
            <p:cNvSpPr/>
            <p:nvPr>
              <p:custDataLst>
                <p:tags r:id="rId42"/>
              </p:custDataLst>
            </p:nvPr>
          </p:nvSpPr>
          <p:spPr bwMode="auto">
            <a:xfrm>
              <a:off x="4328" y="6408"/>
              <a:ext cx="183" cy="292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FFFFFF">
                <a:lumMod val="2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Freeform 24"/>
            <p:cNvSpPr/>
            <p:nvPr>
              <p:custDataLst>
                <p:tags r:id="rId43"/>
              </p:custDataLst>
            </p:nvPr>
          </p:nvSpPr>
          <p:spPr bwMode="auto">
            <a:xfrm>
              <a:off x="2622" y="5271"/>
              <a:ext cx="631" cy="542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rgbClr val="30B695">
                <a:lumMod val="6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5" name="Freeform 25"/>
            <p:cNvSpPr/>
            <p:nvPr>
              <p:custDataLst>
                <p:tags r:id="rId44"/>
              </p:custDataLst>
            </p:nvPr>
          </p:nvSpPr>
          <p:spPr bwMode="auto">
            <a:xfrm>
              <a:off x="3089" y="4772"/>
              <a:ext cx="234" cy="611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rgbClr val="30B695">
                <a:lumMod val="6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6" name="Freeform 26"/>
            <p:cNvSpPr/>
            <p:nvPr>
              <p:custDataLst>
                <p:tags r:id="rId45"/>
              </p:custDataLst>
            </p:nvPr>
          </p:nvSpPr>
          <p:spPr bwMode="auto">
            <a:xfrm>
              <a:off x="2802" y="5340"/>
              <a:ext cx="673" cy="816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rgbClr val="30B69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Freeform 27"/>
            <p:cNvSpPr/>
            <p:nvPr>
              <p:custDataLst>
                <p:tags r:id="rId46"/>
              </p:custDataLst>
            </p:nvPr>
          </p:nvSpPr>
          <p:spPr bwMode="auto">
            <a:xfrm>
              <a:off x="3146" y="4703"/>
              <a:ext cx="639" cy="892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rgbClr val="30B69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9" name="Freeform 28"/>
            <p:cNvSpPr/>
            <p:nvPr>
              <p:custDataLst>
                <p:tags r:id="rId47"/>
              </p:custDataLst>
            </p:nvPr>
          </p:nvSpPr>
          <p:spPr bwMode="auto">
            <a:xfrm>
              <a:off x="3250" y="5384"/>
              <a:ext cx="1204" cy="1236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rgbClr val="30B695">
                <a:lumMod val="6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3" name="Freeform 21"/>
            <p:cNvSpPr/>
            <p:nvPr>
              <p:custDataLst>
                <p:tags r:id="rId48"/>
              </p:custDataLst>
            </p:nvPr>
          </p:nvSpPr>
          <p:spPr bwMode="auto">
            <a:xfrm>
              <a:off x="5717" y="4333"/>
              <a:ext cx="237" cy="246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4" name="Freeform 22"/>
            <p:cNvSpPr/>
            <p:nvPr>
              <p:custDataLst>
                <p:tags r:id="rId49"/>
              </p:custDataLst>
            </p:nvPr>
          </p:nvSpPr>
          <p:spPr bwMode="auto">
            <a:xfrm>
              <a:off x="5178" y="3750"/>
              <a:ext cx="593" cy="685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5" name="Freeform 23"/>
            <p:cNvSpPr/>
            <p:nvPr>
              <p:custDataLst>
                <p:tags r:id="rId50"/>
              </p:custDataLst>
            </p:nvPr>
          </p:nvSpPr>
          <p:spPr bwMode="auto">
            <a:xfrm>
              <a:off x="5166" y="3739"/>
              <a:ext cx="166" cy="265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FFFFFF">
                <a:lumMod val="2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6" name="Freeform 24"/>
            <p:cNvSpPr/>
            <p:nvPr>
              <p:custDataLst>
                <p:tags r:id="rId51"/>
              </p:custDataLst>
            </p:nvPr>
          </p:nvSpPr>
          <p:spPr bwMode="auto">
            <a:xfrm>
              <a:off x="3622" y="2709"/>
              <a:ext cx="572" cy="491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7" name="Freeform 25"/>
            <p:cNvSpPr/>
            <p:nvPr>
              <p:custDataLst>
                <p:tags r:id="rId52"/>
              </p:custDataLst>
            </p:nvPr>
          </p:nvSpPr>
          <p:spPr bwMode="auto">
            <a:xfrm>
              <a:off x="4045" y="2258"/>
              <a:ext cx="212" cy="554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8" name="Freeform 26"/>
            <p:cNvSpPr/>
            <p:nvPr>
              <p:custDataLst>
                <p:tags r:id="rId53"/>
              </p:custDataLst>
            </p:nvPr>
          </p:nvSpPr>
          <p:spPr bwMode="auto">
            <a:xfrm>
              <a:off x="3785" y="2772"/>
              <a:ext cx="609" cy="739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9" name="Freeform 27"/>
            <p:cNvSpPr/>
            <p:nvPr>
              <p:custDataLst>
                <p:tags r:id="rId54"/>
              </p:custDataLst>
            </p:nvPr>
          </p:nvSpPr>
          <p:spPr bwMode="auto">
            <a:xfrm>
              <a:off x="4096" y="2195"/>
              <a:ext cx="579" cy="808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0" name="Freeform 28"/>
            <p:cNvSpPr/>
            <p:nvPr>
              <p:custDataLst>
                <p:tags r:id="rId55"/>
              </p:custDataLst>
            </p:nvPr>
          </p:nvSpPr>
          <p:spPr bwMode="auto">
            <a:xfrm>
              <a:off x="4190" y="2811"/>
              <a:ext cx="1090" cy="1119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1" name="Freeform 21"/>
            <p:cNvSpPr/>
            <p:nvPr>
              <p:custDataLst>
                <p:tags r:id="rId56"/>
              </p:custDataLst>
            </p:nvPr>
          </p:nvSpPr>
          <p:spPr bwMode="auto">
            <a:xfrm>
              <a:off x="6234" y="5592"/>
              <a:ext cx="262" cy="271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2" name="Freeform 22"/>
            <p:cNvSpPr/>
            <p:nvPr>
              <p:custDataLst>
                <p:tags r:id="rId57"/>
              </p:custDataLst>
            </p:nvPr>
          </p:nvSpPr>
          <p:spPr bwMode="auto">
            <a:xfrm>
              <a:off x="5638" y="4949"/>
              <a:ext cx="655" cy="756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3" name="Freeform 23"/>
            <p:cNvSpPr/>
            <p:nvPr>
              <p:custDataLst>
                <p:tags r:id="rId58"/>
              </p:custDataLst>
            </p:nvPr>
          </p:nvSpPr>
          <p:spPr bwMode="auto">
            <a:xfrm>
              <a:off x="5625" y="4937"/>
              <a:ext cx="183" cy="292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FFFFFF">
                <a:lumMod val="2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4" name="Freeform 24"/>
            <p:cNvSpPr/>
            <p:nvPr>
              <p:custDataLst>
                <p:tags r:id="rId59"/>
              </p:custDataLst>
            </p:nvPr>
          </p:nvSpPr>
          <p:spPr bwMode="auto">
            <a:xfrm>
              <a:off x="3919" y="3800"/>
              <a:ext cx="631" cy="542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rgbClr val="B9D533">
                <a:lumMod val="4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5" name="Freeform 25"/>
            <p:cNvSpPr/>
            <p:nvPr>
              <p:custDataLst>
                <p:tags r:id="rId60"/>
              </p:custDataLst>
            </p:nvPr>
          </p:nvSpPr>
          <p:spPr bwMode="auto">
            <a:xfrm>
              <a:off x="4386" y="3301"/>
              <a:ext cx="234" cy="611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rgbClr val="B9D533">
                <a:lumMod val="4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6" name="Freeform 26"/>
            <p:cNvSpPr/>
            <p:nvPr>
              <p:custDataLst>
                <p:tags r:id="rId61"/>
              </p:custDataLst>
            </p:nvPr>
          </p:nvSpPr>
          <p:spPr bwMode="auto">
            <a:xfrm>
              <a:off x="4099" y="3869"/>
              <a:ext cx="673" cy="816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rgbClr val="B9D53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7" name="Freeform 27"/>
            <p:cNvSpPr/>
            <p:nvPr>
              <p:custDataLst>
                <p:tags r:id="rId62"/>
              </p:custDataLst>
            </p:nvPr>
          </p:nvSpPr>
          <p:spPr bwMode="auto">
            <a:xfrm>
              <a:off x="4443" y="3232"/>
              <a:ext cx="639" cy="892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rgbClr val="B9D53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8" name="Freeform 28"/>
            <p:cNvSpPr/>
            <p:nvPr>
              <p:custDataLst>
                <p:tags r:id="rId63"/>
              </p:custDataLst>
            </p:nvPr>
          </p:nvSpPr>
          <p:spPr bwMode="auto">
            <a:xfrm>
              <a:off x="4547" y="3913"/>
              <a:ext cx="1204" cy="1236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rgbClr val="B9D533">
                <a:lumMod val="4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9" name="Freeform 21"/>
            <p:cNvSpPr/>
            <p:nvPr>
              <p:custDataLst>
                <p:tags r:id="rId64"/>
              </p:custDataLst>
            </p:nvPr>
          </p:nvSpPr>
          <p:spPr bwMode="auto">
            <a:xfrm>
              <a:off x="5557" y="6374"/>
              <a:ext cx="317" cy="328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0" name="Freeform 22"/>
            <p:cNvSpPr/>
            <p:nvPr>
              <p:custDataLst>
                <p:tags r:id="rId65"/>
              </p:custDataLst>
            </p:nvPr>
          </p:nvSpPr>
          <p:spPr bwMode="auto">
            <a:xfrm>
              <a:off x="4836" y="5596"/>
              <a:ext cx="793" cy="915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1" name="Freeform 23"/>
            <p:cNvSpPr/>
            <p:nvPr>
              <p:custDataLst>
                <p:tags r:id="rId66"/>
              </p:custDataLst>
            </p:nvPr>
          </p:nvSpPr>
          <p:spPr bwMode="auto">
            <a:xfrm>
              <a:off x="4820" y="5582"/>
              <a:ext cx="222" cy="354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FFFFFF">
                <a:lumMod val="2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2" name="Freeform 24"/>
            <p:cNvSpPr/>
            <p:nvPr>
              <p:custDataLst>
                <p:tags r:id="rId67"/>
              </p:custDataLst>
            </p:nvPr>
          </p:nvSpPr>
          <p:spPr bwMode="auto">
            <a:xfrm>
              <a:off x="2757" y="4206"/>
              <a:ext cx="764" cy="656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rgbClr val="FF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3" name="Freeform 25"/>
            <p:cNvSpPr/>
            <p:nvPr>
              <p:custDataLst>
                <p:tags r:id="rId68"/>
              </p:custDataLst>
            </p:nvPr>
          </p:nvSpPr>
          <p:spPr bwMode="auto">
            <a:xfrm>
              <a:off x="3322" y="3603"/>
              <a:ext cx="283" cy="739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rgbClr val="FF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4" name="Freeform 26"/>
            <p:cNvSpPr/>
            <p:nvPr>
              <p:custDataLst>
                <p:tags r:id="rId69"/>
              </p:custDataLst>
            </p:nvPr>
          </p:nvSpPr>
          <p:spPr bwMode="auto">
            <a:xfrm>
              <a:off x="2974" y="4289"/>
              <a:ext cx="814" cy="987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5" name="Freeform 27"/>
            <p:cNvSpPr/>
            <p:nvPr>
              <p:custDataLst>
                <p:tags r:id="rId70"/>
              </p:custDataLst>
            </p:nvPr>
          </p:nvSpPr>
          <p:spPr bwMode="auto">
            <a:xfrm>
              <a:off x="3391" y="3519"/>
              <a:ext cx="773" cy="1079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6" name="Freeform 28"/>
            <p:cNvSpPr/>
            <p:nvPr>
              <p:custDataLst>
                <p:tags r:id="rId71"/>
              </p:custDataLst>
            </p:nvPr>
          </p:nvSpPr>
          <p:spPr bwMode="auto">
            <a:xfrm>
              <a:off x="3516" y="4342"/>
              <a:ext cx="1457" cy="1495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rgbClr val="FF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9" name="文本框 118"/>
          <p:cNvSpPr txBox="1"/>
          <p:nvPr/>
        </p:nvSpPr>
        <p:spPr>
          <a:xfrm>
            <a:off x="6193790" y="1033780"/>
            <a:ext cx="2111375" cy="706755"/>
          </a:xfrm>
          <a:prstGeom prst="rect">
            <a:avLst/>
          </a:prstGeom>
          <a:noFill/>
          <a:ln>
            <a:solidFill>
              <a:srgbClr val="2F5597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2F5597"/>
                </a:solidFill>
                <a:latin typeface="Cambria Math" panose="02040503050406030204" charset="0"/>
                <a:cs typeface="Cambria Math" panose="02040503050406030204" charset="0"/>
              </a:rPr>
              <a:t>The CDs</a:t>
            </a:r>
            <a:endParaRPr lang="en-US" altLang="zh-CN" sz="4000" b="1">
              <a:solidFill>
                <a:srgbClr val="2F5597"/>
              </a:solidFill>
              <a:latin typeface="Cambria Math" panose="02040503050406030204" charset="0"/>
              <a:cs typeface="Cambria Math" panose="02040503050406030204" charset="0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6161405" y="1884680"/>
            <a:ext cx="2364740" cy="706755"/>
          </a:xfrm>
          <a:prstGeom prst="rect">
            <a:avLst/>
          </a:prstGeom>
          <a:noFill/>
          <a:ln>
            <a:solidFill>
              <a:srgbClr val="30B695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30B695"/>
                </a:solidFill>
                <a:latin typeface="Cambria Math" panose="02040503050406030204" charset="0"/>
                <a:cs typeface="Cambria Math" panose="02040503050406030204" charset="0"/>
              </a:rPr>
              <a:t>The radio</a:t>
            </a:r>
            <a:endParaRPr lang="en-US" altLang="zh-CN" sz="4000" b="1">
              <a:solidFill>
                <a:srgbClr val="30B695"/>
              </a:solidFill>
              <a:latin typeface="Cambria Math" panose="02040503050406030204" charset="0"/>
              <a:cs typeface="Cambria Math" panose="02040503050406030204" charset="0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6223635" y="2710180"/>
            <a:ext cx="5438140" cy="1198880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2">
                    <a:lumMod val="25000"/>
                  </a:schemeClr>
                </a:solidFill>
                <a:latin typeface="Cambria Math" panose="02040503050406030204" charset="0"/>
                <a:cs typeface="Cambria Math" panose="02040503050406030204" charset="0"/>
              </a:rPr>
              <a:t>The live performance and concert</a:t>
            </a:r>
            <a:endParaRPr lang="en-US" altLang="zh-CN" sz="3600" b="1">
              <a:solidFill>
                <a:schemeClr val="tx2">
                  <a:lumMod val="25000"/>
                </a:schemeClr>
              </a:solidFill>
              <a:latin typeface="Cambria Math" panose="02040503050406030204" charset="0"/>
              <a:cs typeface="Cambria Math" panose="02040503050406030204" charset="0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6223635" y="4116070"/>
            <a:ext cx="1866265" cy="706755"/>
          </a:xfrm>
          <a:prstGeom prst="rect">
            <a:avLst/>
          </a:prstGeom>
          <a:noFill/>
          <a:ln>
            <a:solidFill>
              <a:srgbClr val="984E9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984E96"/>
                </a:solidFill>
                <a:latin typeface="Cambria Math" panose="02040503050406030204" charset="0"/>
                <a:cs typeface="Cambria Math" panose="02040503050406030204" charset="0"/>
              </a:rPr>
              <a:t>The TV</a:t>
            </a:r>
            <a:endParaRPr lang="en-US" altLang="zh-CN" sz="4000" b="1">
              <a:solidFill>
                <a:srgbClr val="984E96"/>
              </a:solidFill>
              <a:latin typeface="Cambria Math" panose="02040503050406030204" charset="0"/>
              <a:cs typeface="Cambria Math" panose="02040503050406030204" charset="0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6315710" y="5074285"/>
            <a:ext cx="5625465" cy="706755"/>
          </a:xfrm>
          <a:prstGeom prst="rect">
            <a:avLst/>
          </a:prstGeom>
          <a:noFill/>
          <a:ln>
            <a:solidFill>
              <a:srgbClr val="F39919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39919"/>
                </a:solidFill>
                <a:latin typeface="Cambria Math" panose="02040503050406030204" charset="0"/>
                <a:cs typeface="Cambria Math" panose="02040503050406030204" charset="0"/>
              </a:rPr>
              <a:t>My classmates/ friends</a:t>
            </a:r>
            <a:endParaRPr lang="en-US" altLang="zh-CN" sz="4000" b="1">
              <a:solidFill>
                <a:srgbClr val="F39919"/>
              </a:solidFill>
              <a:latin typeface="Cambria Math" panose="02040503050406030204" charset="0"/>
              <a:cs typeface="Cambria Math" panose="02040503050406030204" charset="0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6247130" y="6080125"/>
            <a:ext cx="5944870" cy="645160"/>
          </a:xfrm>
          <a:prstGeom prst="rect">
            <a:avLst/>
          </a:prstGeom>
          <a:noFill/>
          <a:ln>
            <a:solidFill>
              <a:srgbClr val="AF3E3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AF3E3F"/>
                </a:solidFill>
                <a:latin typeface="Cambria Math" panose="02040503050406030204" charset="0"/>
                <a:cs typeface="Cambria Math" panose="02040503050406030204" charset="0"/>
              </a:rPr>
              <a:t>The </a:t>
            </a:r>
            <a:r>
              <a:rPr lang="en-US" altLang="zh-CN" sz="3600" b="1">
                <a:solidFill>
                  <a:srgbClr val="AF3E3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computers and </a:t>
            </a:r>
            <a:r>
              <a:rPr lang="en-US" altLang="zh-CN" sz="3600" b="1">
                <a:solidFill>
                  <a:srgbClr val="AF3E3F"/>
                </a:solidFill>
                <a:latin typeface="Cambria Math" panose="02040503050406030204" charset="0"/>
                <a:cs typeface="Cambria Math" panose="02040503050406030204" charset="0"/>
              </a:rPr>
              <a:t>Internet  </a:t>
            </a:r>
            <a:endParaRPr lang="en-US" altLang="zh-CN" sz="3600" b="1">
              <a:solidFill>
                <a:srgbClr val="AF3E3F"/>
              </a:solidFill>
              <a:latin typeface="Cambria Math" panose="02040503050406030204" charset="0"/>
              <a:cs typeface="Cambria Math" panose="02040503050406030204" charset="0"/>
            </a:endParaRPr>
          </a:p>
        </p:txBody>
      </p:sp>
      <p:pic>
        <p:nvPicPr>
          <p:cNvPr id="3" name="内容占位符 2" descr="水印"/>
          <p:cNvPicPr>
            <a:picLocks noChangeAspect="1"/>
          </p:cNvPicPr>
          <p:nvPr userDrawn="1">
            <p:ph sz="quarter" idx="13"/>
          </p:nvPr>
        </p:nvPicPr>
        <p:blipFill>
          <a:blip r:embed="rId72"/>
          <a:stretch>
            <a:fillRect/>
          </a:stretch>
        </p:blipFill>
        <p:spPr>
          <a:xfrm>
            <a:off x="6937375" y="73660"/>
            <a:ext cx="5165090" cy="1671320"/>
          </a:xfrm>
          <a:prstGeom prst="rect">
            <a:avLst/>
          </a:prstGeom>
        </p:spPr>
      </p:pic>
    </p:spTree>
    <p:custDataLst>
      <p:tags r:id="rId7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1" animBg="1"/>
      <p:bldP spid="65" grpId="1" animBg="1"/>
      <p:bldP spid="66" grpId="1" animBg="1"/>
      <p:bldP spid="82" grpId="1" animBg="1"/>
      <p:bldP spid="91" grpId="1" animBg="1"/>
      <p:bldP spid="92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178560" y="26670"/>
            <a:ext cx="10854055" cy="1323439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charset="0"/>
                <a:ea typeface="等线" panose="02010600030101010101" pitchFamily="2" charset="-122"/>
                <a:sym typeface="+mn-ea"/>
              </a:rPr>
              <a:t> What </a:t>
            </a:r>
            <a:r>
              <a:rPr lang="en-US" altLang="zh-CN" sz="4000" b="1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charset="0"/>
                <a:ea typeface="等线" panose="02010600030101010101" pitchFamily="2" charset="-122"/>
                <a:sym typeface="+mn-ea"/>
              </a:rPr>
              <a:t>benefits will </a:t>
            </a:r>
            <a:r>
              <a:rPr lang="en-US" altLang="zh-CN" sz="4000" b="1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charset="0"/>
                <a:ea typeface="等线" panose="02010600030101010101" pitchFamily="2" charset="-122"/>
                <a:sym typeface="+mn-ea"/>
              </a:rPr>
              <a:t>computers and the Internet bring for </a:t>
            </a:r>
            <a:r>
              <a:rPr lang="en-US" altLang="zh-CN" sz="4000" b="1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charset="0"/>
                <a:ea typeface="等线" panose="02010600030101010101" pitchFamily="2" charset="-122"/>
                <a:sym typeface="+mn-ea"/>
              </a:rPr>
              <a:t>us to be exposed to music?</a:t>
            </a:r>
            <a:endParaRPr lang="en-US" altLang="zh-CN" sz="4000" b="1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charset="0"/>
              <a:ea typeface="等线" panose="02010600030101010101" pitchFamily="2" charset="-122"/>
              <a:sym typeface="+mn-ea"/>
            </a:endParaRPr>
          </a:p>
        </p:txBody>
      </p:sp>
      <p:pic>
        <p:nvPicPr>
          <p:cNvPr id="2" name="图片 1" descr="364383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20520000">
            <a:off x="109855" y="87630"/>
            <a:ext cx="953770" cy="953770"/>
          </a:xfrm>
          <a:prstGeom prst="rect">
            <a:avLst/>
          </a:prstGeom>
        </p:spPr>
      </p:pic>
      <p:grpSp>
        <p:nvGrpSpPr>
          <p:cNvPr id="256" name="组合 255"/>
          <p:cNvGrpSpPr/>
          <p:nvPr/>
        </p:nvGrpSpPr>
        <p:grpSpPr>
          <a:xfrm>
            <a:off x="245745" y="1617345"/>
            <a:ext cx="967740" cy="840105"/>
            <a:chOff x="10211" y="5861"/>
            <a:chExt cx="1524" cy="1323"/>
          </a:xfrm>
        </p:grpSpPr>
        <p:sp>
          <p:nvSpPr>
            <p:cNvPr id="8" name="Freeform 10"/>
            <p:cNvSpPr/>
            <p:nvPr>
              <p:custDataLst>
                <p:tags r:id="rId3"/>
              </p:custDataLst>
            </p:nvPr>
          </p:nvSpPr>
          <p:spPr bwMode="auto">
            <a:xfrm>
              <a:off x="10576" y="5861"/>
              <a:ext cx="16" cy="15"/>
            </a:xfrm>
            <a:custGeom>
              <a:avLst/>
              <a:gdLst>
                <a:gd name="T0" fmla="*/ 13 w 13"/>
                <a:gd name="T1" fmla="*/ 0 h 12"/>
                <a:gd name="T2" fmla="*/ 0 w 13"/>
                <a:gd name="T3" fmla="*/ 0 h 12"/>
                <a:gd name="T4" fmla="*/ 6 w 13"/>
                <a:gd name="T5" fmla="*/ 12 h 12"/>
                <a:gd name="T6" fmla="*/ 13 w 13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Freeform 11"/>
            <p:cNvSpPr/>
            <p:nvPr>
              <p:custDataLst>
                <p:tags r:id="rId4"/>
              </p:custDataLst>
            </p:nvPr>
          </p:nvSpPr>
          <p:spPr bwMode="auto">
            <a:xfrm>
              <a:off x="10576" y="5861"/>
              <a:ext cx="16" cy="15"/>
            </a:xfrm>
            <a:custGeom>
              <a:avLst/>
              <a:gdLst>
                <a:gd name="T0" fmla="*/ 13 w 13"/>
                <a:gd name="T1" fmla="*/ 0 h 12"/>
                <a:gd name="T2" fmla="*/ 0 w 13"/>
                <a:gd name="T3" fmla="*/ 0 h 12"/>
                <a:gd name="T4" fmla="*/ 6 w 13"/>
                <a:gd name="T5" fmla="*/ 12 h 12"/>
                <a:gd name="T6" fmla="*/ 13 w 13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13" y="0"/>
                  </a:lnTo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12"/>
            <p:cNvSpPr/>
            <p:nvPr>
              <p:custDataLst>
                <p:tags r:id="rId5"/>
              </p:custDataLst>
            </p:nvPr>
          </p:nvSpPr>
          <p:spPr bwMode="auto">
            <a:xfrm>
              <a:off x="10467" y="7164"/>
              <a:ext cx="249" cy="15"/>
            </a:xfrm>
            <a:custGeom>
              <a:avLst/>
              <a:gdLst>
                <a:gd name="T0" fmla="*/ 95 w 204"/>
                <a:gd name="T1" fmla="*/ 0 h 12"/>
                <a:gd name="T2" fmla="*/ 89 w 204"/>
                <a:gd name="T3" fmla="*/ 12 h 12"/>
                <a:gd name="T4" fmla="*/ 0 w 204"/>
                <a:gd name="T5" fmla="*/ 12 h 12"/>
                <a:gd name="T6" fmla="*/ 204 w 204"/>
                <a:gd name="T7" fmla="*/ 12 h 12"/>
                <a:gd name="T8" fmla="*/ 102 w 204"/>
                <a:gd name="T9" fmla="*/ 12 h 12"/>
                <a:gd name="T10" fmla="*/ 95 w 20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" h="12">
                  <a:moveTo>
                    <a:pt x="95" y="0"/>
                  </a:moveTo>
                  <a:lnTo>
                    <a:pt x="89" y="12"/>
                  </a:lnTo>
                  <a:lnTo>
                    <a:pt x="0" y="12"/>
                  </a:lnTo>
                  <a:lnTo>
                    <a:pt x="204" y="12"/>
                  </a:lnTo>
                  <a:lnTo>
                    <a:pt x="102" y="12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13"/>
            <p:cNvSpPr/>
            <p:nvPr>
              <p:custDataLst>
                <p:tags r:id="rId6"/>
              </p:custDataLst>
            </p:nvPr>
          </p:nvSpPr>
          <p:spPr bwMode="auto">
            <a:xfrm>
              <a:off x="10467" y="7164"/>
              <a:ext cx="249" cy="15"/>
            </a:xfrm>
            <a:custGeom>
              <a:avLst/>
              <a:gdLst>
                <a:gd name="T0" fmla="*/ 95 w 204"/>
                <a:gd name="T1" fmla="*/ 0 h 12"/>
                <a:gd name="T2" fmla="*/ 89 w 204"/>
                <a:gd name="T3" fmla="*/ 12 h 12"/>
                <a:gd name="T4" fmla="*/ 0 w 204"/>
                <a:gd name="T5" fmla="*/ 12 h 12"/>
                <a:gd name="T6" fmla="*/ 204 w 204"/>
                <a:gd name="T7" fmla="*/ 12 h 12"/>
                <a:gd name="T8" fmla="*/ 102 w 204"/>
                <a:gd name="T9" fmla="*/ 12 h 12"/>
                <a:gd name="T10" fmla="*/ 95 w 20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" h="12">
                  <a:moveTo>
                    <a:pt x="95" y="0"/>
                  </a:moveTo>
                  <a:lnTo>
                    <a:pt x="89" y="12"/>
                  </a:lnTo>
                  <a:lnTo>
                    <a:pt x="0" y="12"/>
                  </a:lnTo>
                  <a:lnTo>
                    <a:pt x="204" y="12"/>
                  </a:lnTo>
                  <a:lnTo>
                    <a:pt x="102" y="12"/>
                  </a:lnTo>
                  <a:lnTo>
                    <a:pt x="95" y="0"/>
                  </a:lnTo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34"/>
            <p:cNvSpPr/>
            <p:nvPr>
              <p:custDataLst>
                <p:tags r:id="rId7"/>
              </p:custDataLst>
            </p:nvPr>
          </p:nvSpPr>
          <p:spPr bwMode="auto">
            <a:xfrm>
              <a:off x="10211" y="5861"/>
              <a:ext cx="1525" cy="1317"/>
            </a:xfrm>
            <a:custGeom>
              <a:avLst/>
              <a:gdLst>
                <a:gd name="T0" fmla="*/ 312 w 1249"/>
                <a:gd name="T1" fmla="*/ 1079 h 1079"/>
                <a:gd name="T2" fmla="*/ 0 w 1249"/>
                <a:gd name="T3" fmla="*/ 540 h 1079"/>
                <a:gd name="T4" fmla="*/ 312 w 1249"/>
                <a:gd name="T5" fmla="*/ 0 h 1079"/>
                <a:gd name="T6" fmla="*/ 937 w 1249"/>
                <a:gd name="T7" fmla="*/ 0 h 1079"/>
                <a:gd name="T8" fmla="*/ 1249 w 1249"/>
                <a:gd name="T9" fmla="*/ 540 h 1079"/>
                <a:gd name="T10" fmla="*/ 937 w 1249"/>
                <a:gd name="T11" fmla="*/ 1079 h 1079"/>
                <a:gd name="T12" fmla="*/ 312 w 1249"/>
                <a:gd name="T13" fmla="*/ 1079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9" h="1079">
                  <a:moveTo>
                    <a:pt x="312" y="1079"/>
                  </a:moveTo>
                  <a:lnTo>
                    <a:pt x="0" y="540"/>
                  </a:lnTo>
                  <a:lnTo>
                    <a:pt x="312" y="0"/>
                  </a:lnTo>
                  <a:lnTo>
                    <a:pt x="937" y="0"/>
                  </a:lnTo>
                  <a:lnTo>
                    <a:pt x="1249" y="540"/>
                  </a:lnTo>
                  <a:lnTo>
                    <a:pt x="937" y="1079"/>
                  </a:lnTo>
                  <a:lnTo>
                    <a:pt x="312" y="1079"/>
                  </a:lnTo>
                  <a:close/>
                </a:path>
              </a:pathLst>
            </a:custGeom>
            <a:solidFill>
              <a:srgbClr val="1DA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35"/>
            <p:cNvSpPr/>
            <p:nvPr>
              <p:custDataLst>
                <p:tags r:id="rId8"/>
              </p:custDataLst>
            </p:nvPr>
          </p:nvSpPr>
          <p:spPr bwMode="auto">
            <a:xfrm>
              <a:off x="10211" y="5861"/>
              <a:ext cx="1525" cy="1317"/>
            </a:xfrm>
            <a:custGeom>
              <a:avLst/>
              <a:gdLst>
                <a:gd name="T0" fmla="*/ 312 w 1249"/>
                <a:gd name="T1" fmla="*/ 1079 h 1079"/>
                <a:gd name="T2" fmla="*/ 0 w 1249"/>
                <a:gd name="T3" fmla="*/ 540 h 1079"/>
                <a:gd name="T4" fmla="*/ 312 w 1249"/>
                <a:gd name="T5" fmla="*/ 0 h 1079"/>
                <a:gd name="T6" fmla="*/ 937 w 1249"/>
                <a:gd name="T7" fmla="*/ 0 h 1079"/>
                <a:gd name="T8" fmla="*/ 1249 w 1249"/>
                <a:gd name="T9" fmla="*/ 540 h 1079"/>
                <a:gd name="T10" fmla="*/ 937 w 1249"/>
                <a:gd name="T11" fmla="*/ 1079 h 1079"/>
                <a:gd name="T12" fmla="*/ 312 w 1249"/>
                <a:gd name="T13" fmla="*/ 1079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9" h="1079">
                  <a:moveTo>
                    <a:pt x="312" y="1079"/>
                  </a:moveTo>
                  <a:lnTo>
                    <a:pt x="0" y="540"/>
                  </a:lnTo>
                  <a:lnTo>
                    <a:pt x="312" y="0"/>
                  </a:lnTo>
                  <a:lnTo>
                    <a:pt x="937" y="0"/>
                  </a:lnTo>
                  <a:lnTo>
                    <a:pt x="1249" y="540"/>
                  </a:lnTo>
                  <a:lnTo>
                    <a:pt x="937" y="1079"/>
                  </a:lnTo>
                  <a:lnTo>
                    <a:pt x="312" y="10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36"/>
            <p:cNvSpPr/>
            <p:nvPr>
              <p:custDataLst>
                <p:tags r:id="rId9"/>
              </p:custDataLst>
            </p:nvPr>
          </p:nvSpPr>
          <p:spPr bwMode="auto">
            <a:xfrm>
              <a:off x="10213" y="5861"/>
              <a:ext cx="1520" cy="653"/>
            </a:xfrm>
            <a:custGeom>
              <a:avLst/>
              <a:gdLst>
                <a:gd name="T0" fmla="*/ 935 w 1245"/>
                <a:gd name="T1" fmla="*/ 0 h 535"/>
                <a:gd name="T2" fmla="*/ 310 w 1245"/>
                <a:gd name="T3" fmla="*/ 0 h 535"/>
                <a:gd name="T4" fmla="*/ 0 w 1245"/>
                <a:gd name="T5" fmla="*/ 535 h 535"/>
                <a:gd name="T6" fmla="*/ 1245 w 1245"/>
                <a:gd name="T7" fmla="*/ 535 h 535"/>
                <a:gd name="T8" fmla="*/ 935 w 1245"/>
                <a:gd name="T9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5" h="535">
                  <a:moveTo>
                    <a:pt x="935" y="0"/>
                  </a:moveTo>
                  <a:lnTo>
                    <a:pt x="310" y="0"/>
                  </a:lnTo>
                  <a:lnTo>
                    <a:pt x="0" y="535"/>
                  </a:lnTo>
                  <a:lnTo>
                    <a:pt x="1245" y="535"/>
                  </a:lnTo>
                  <a:lnTo>
                    <a:pt x="935" y="0"/>
                  </a:lnTo>
                  <a:close/>
                </a:path>
              </a:pathLst>
            </a:custGeom>
            <a:solidFill>
              <a:srgbClr val="1DADA3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37"/>
            <p:cNvSpPr/>
            <p:nvPr>
              <p:custDataLst>
                <p:tags r:id="rId10"/>
              </p:custDataLst>
            </p:nvPr>
          </p:nvSpPr>
          <p:spPr bwMode="auto">
            <a:xfrm>
              <a:off x="10213" y="5861"/>
              <a:ext cx="1520" cy="653"/>
            </a:xfrm>
            <a:custGeom>
              <a:avLst/>
              <a:gdLst>
                <a:gd name="T0" fmla="*/ 935 w 1245"/>
                <a:gd name="T1" fmla="*/ 0 h 535"/>
                <a:gd name="T2" fmla="*/ 310 w 1245"/>
                <a:gd name="T3" fmla="*/ 0 h 535"/>
                <a:gd name="T4" fmla="*/ 0 w 1245"/>
                <a:gd name="T5" fmla="*/ 535 h 535"/>
                <a:gd name="T6" fmla="*/ 1245 w 1245"/>
                <a:gd name="T7" fmla="*/ 535 h 535"/>
                <a:gd name="T8" fmla="*/ 935 w 1245"/>
                <a:gd name="T9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5" h="535">
                  <a:moveTo>
                    <a:pt x="935" y="0"/>
                  </a:moveTo>
                  <a:lnTo>
                    <a:pt x="310" y="0"/>
                  </a:lnTo>
                  <a:lnTo>
                    <a:pt x="0" y="535"/>
                  </a:lnTo>
                  <a:lnTo>
                    <a:pt x="1245" y="535"/>
                  </a:lnTo>
                  <a:lnTo>
                    <a:pt x="93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4" name="文本框 103"/>
            <p:cNvSpPr txBox="1"/>
            <p:nvPr>
              <p:custDataLst>
                <p:tags r:id="rId11"/>
              </p:custDataLst>
            </p:nvPr>
          </p:nvSpPr>
          <p:spPr>
            <a:xfrm>
              <a:off x="10558" y="5950"/>
              <a:ext cx="823" cy="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50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</a:t>
              </a:r>
              <a:endParaRPr lang="zh-CN" altLang="en-US" sz="45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54" name="组合 253"/>
          <p:cNvGrpSpPr/>
          <p:nvPr/>
        </p:nvGrpSpPr>
        <p:grpSpPr>
          <a:xfrm>
            <a:off x="242570" y="2724785"/>
            <a:ext cx="967740" cy="838835"/>
            <a:chOff x="5781" y="3258"/>
            <a:chExt cx="1524" cy="1321"/>
          </a:xfrm>
        </p:grpSpPr>
        <p:sp>
          <p:nvSpPr>
            <p:cNvPr id="72" name="Freeform 74"/>
            <p:cNvSpPr/>
            <p:nvPr>
              <p:custDataLst>
                <p:tags r:id="rId12"/>
              </p:custDataLst>
            </p:nvPr>
          </p:nvSpPr>
          <p:spPr bwMode="auto">
            <a:xfrm>
              <a:off x="6925" y="3258"/>
              <a:ext cx="18" cy="16"/>
            </a:xfrm>
            <a:custGeom>
              <a:avLst/>
              <a:gdLst>
                <a:gd name="T0" fmla="*/ 15 w 15"/>
                <a:gd name="T1" fmla="*/ 0 h 13"/>
                <a:gd name="T2" fmla="*/ 0 w 15"/>
                <a:gd name="T3" fmla="*/ 0 h 13"/>
                <a:gd name="T4" fmla="*/ 7 w 15"/>
                <a:gd name="T5" fmla="*/ 13 h 13"/>
                <a:gd name="T6" fmla="*/ 15 w 15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3">
                  <a:moveTo>
                    <a:pt x="15" y="0"/>
                  </a:moveTo>
                  <a:lnTo>
                    <a:pt x="0" y="0"/>
                  </a:lnTo>
                  <a:lnTo>
                    <a:pt x="7" y="1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3" name="Freeform 75"/>
            <p:cNvSpPr/>
            <p:nvPr>
              <p:custDataLst>
                <p:tags r:id="rId13"/>
              </p:custDataLst>
            </p:nvPr>
          </p:nvSpPr>
          <p:spPr bwMode="auto">
            <a:xfrm>
              <a:off x="6925" y="3258"/>
              <a:ext cx="18" cy="16"/>
            </a:xfrm>
            <a:custGeom>
              <a:avLst/>
              <a:gdLst>
                <a:gd name="T0" fmla="*/ 15 w 15"/>
                <a:gd name="T1" fmla="*/ 0 h 13"/>
                <a:gd name="T2" fmla="*/ 0 w 15"/>
                <a:gd name="T3" fmla="*/ 0 h 13"/>
                <a:gd name="T4" fmla="*/ 7 w 15"/>
                <a:gd name="T5" fmla="*/ 13 h 13"/>
                <a:gd name="T6" fmla="*/ 15 w 15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3">
                  <a:moveTo>
                    <a:pt x="15" y="0"/>
                  </a:moveTo>
                  <a:lnTo>
                    <a:pt x="0" y="0"/>
                  </a:lnTo>
                  <a:lnTo>
                    <a:pt x="7" y="13"/>
                  </a:lnTo>
                  <a:lnTo>
                    <a:pt x="15" y="0"/>
                  </a:lnTo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4" name="Freeform 76"/>
            <p:cNvSpPr/>
            <p:nvPr>
              <p:custDataLst>
                <p:tags r:id="rId14"/>
              </p:custDataLst>
            </p:nvPr>
          </p:nvSpPr>
          <p:spPr bwMode="auto">
            <a:xfrm>
              <a:off x="6801" y="4563"/>
              <a:ext cx="248" cy="16"/>
            </a:xfrm>
            <a:custGeom>
              <a:avLst/>
              <a:gdLst>
                <a:gd name="T0" fmla="*/ 108 w 203"/>
                <a:gd name="T1" fmla="*/ 0 h 13"/>
                <a:gd name="T2" fmla="*/ 101 w 203"/>
                <a:gd name="T3" fmla="*/ 13 h 13"/>
                <a:gd name="T4" fmla="*/ 0 w 203"/>
                <a:gd name="T5" fmla="*/ 13 h 13"/>
                <a:gd name="T6" fmla="*/ 203 w 203"/>
                <a:gd name="T7" fmla="*/ 13 h 13"/>
                <a:gd name="T8" fmla="*/ 116 w 203"/>
                <a:gd name="T9" fmla="*/ 13 h 13"/>
                <a:gd name="T10" fmla="*/ 108 w 20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3">
                  <a:moveTo>
                    <a:pt x="108" y="0"/>
                  </a:moveTo>
                  <a:lnTo>
                    <a:pt x="101" y="13"/>
                  </a:lnTo>
                  <a:lnTo>
                    <a:pt x="0" y="13"/>
                  </a:lnTo>
                  <a:lnTo>
                    <a:pt x="203" y="13"/>
                  </a:lnTo>
                  <a:lnTo>
                    <a:pt x="116" y="13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5" name="Freeform 77"/>
            <p:cNvSpPr/>
            <p:nvPr>
              <p:custDataLst>
                <p:tags r:id="rId15"/>
              </p:custDataLst>
            </p:nvPr>
          </p:nvSpPr>
          <p:spPr bwMode="auto">
            <a:xfrm>
              <a:off x="6801" y="4563"/>
              <a:ext cx="248" cy="16"/>
            </a:xfrm>
            <a:custGeom>
              <a:avLst/>
              <a:gdLst>
                <a:gd name="T0" fmla="*/ 108 w 203"/>
                <a:gd name="T1" fmla="*/ 0 h 13"/>
                <a:gd name="T2" fmla="*/ 101 w 203"/>
                <a:gd name="T3" fmla="*/ 13 h 13"/>
                <a:gd name="T4" fmla="*/ 0 w 203"/>
                <a:gd name="T5" fmla="*/ 13 h 13"/>
                <a:gd name="T6" fmla="*/ 203 w 203"/>
                <a:gd name="T7" fmla="*/ 13 h 13"/>
                <a:gd name="T8" fmla="*/ 116 w 203"/>
                <a:gd name="T9" fmla="*/ 13 h 13"/>
                <a:gd name="T10" fmla="*/ 108 w 20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3">
                  <a:moveTo>
                    <a:pt x="108" y="0"/>
                  </a:moveTo>
                  <a:lnTo>
                    <a:pt x="101" y="13"/>
                  </a:lnTo>
                  <a:lnTo>
                    <a:pt x="0" y="13"/>
                  </a:lnTo>
                  <a:lnTo>
                    <a:pt x="203" y="13"/>
                  </a:lnTo>
                  <a:lnTo>
                    <a:pt x="116" y="13"/>
                  </a:lnTo>
                  <a:lnTo>
                    <a:pt x="108" y="0"/>
                  </a:lnTo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0" name="Freeform 102"/>
            <p:cNvSpPr/>
            <p:nvPr>
              <p:custDataLst>
                <p:tags r:id="rId16"/>
              </p:custDataLst>
            </p:nvPr>
          </p:nvSpPr>
          <p:spPr bwMode="auto">
            <a:xfrm>
              <a:off x="5781" y="3258"/>
              <a:ext cx="1525" cy="1321"/>
            </a:xfrm>
            <a:custGeom>
              <a:avLst/>
              <a:gdLst>
                <a:gd name="T0" fmla="*/ 937 w 1249"/>
                <a:gd name="T1" fmla="*/ 0 h 1082"/>
                <a:gd name="T2" fmla="*/ 1249 w 1249"/>
                <a:gd name="T3" fmla="*/ 540 h 1082"/>
                <a:gd name="T4" fmla="*/ 937 w 1249"/>
                <a:gd name="T5" fmla="*/ 1082 h 1082"/>
                <a:gd name="T6" fmla="*/ 312 w 1249"/>
                <a:gd name="T7" fmla="*/ 1082 h 1082"/>
                <a:gd name="T8" fmla="*/ 0 w 1249"/>
                <a:gd name="T9" fmla="*/ 540 h 1082"/>
                <a:gd name="T10" fmla="*/ 312 w 1249"/>
                <a:gd name="T11" fmla="*/ 0 h 1082"/>
                <a:gd name="T12" fmla="*/ 937 w 1249"/>
                <a:gd name="T13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9" h="1082">
                  <a:moveTo>
                    <a:pt x="937" y="0"/>
                  </a:moveTo>
                  <a:lnTo>
                    <a:pt x="1249" y="540"/>
                  </a:lnTo>
                  <a:lnTo>
                    <a:pt x="937" y="1082"/>
                  </a:lnTo>
                  <a:lnTo>
                    <a:pt x="312" y="1082"/>
                  </a:lnTo>
                  <a:lnTo>
                    <a:pt x="0" y="540"/>
                  </a:lnTo>
                  <a:lnTo>
                    <a:pt x="312" y="0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rgbClr val="F39919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1" name="Freeform 103"/>
            <p:cNvSpPr/>
            <p:nvPr>
              <p:custDataLst>
                <p:tags r:id="rId17"/>
              </p:custDataLst>
            </p:nvPr>
          </p:nvSpPr>
          <p:spPr bwMode="auto">
            <a:xfrm>
              <a:off x="5781" y="3258"/>
              <a:ext cx="1525" cy="1321"/>
            </a:xfrm>
            <a:custGeom>
              <a:avLst/>
              <a:gdLst>
                <a:gd name="T0" fmla="*/ 937 w 1249"/>
                <a:gd name="T1" fmla="*/ 0 h 1082"/>
                <a:gd name="T2" fmla="*/ 1249 w 1249"/>
                <a:gd name="T3" fmla="*/ 540 h 1082"/>
                <a:gd name="T4" fmla="*/ 937 w 1249"/>
                <a:gd name="T5" fmla="*/ 1082 h 1082"/>
                <a:gd name="T6" fmla="*/ 312 w 1249"/>
                <a:gd name="T7" fmla="*/ 1082 h 1082"/>
                <a:gd name="T8" fmla="*/ 0 w 1249"/>
                <a:gd name="T9" fmla="*/ 540 h 1082"/>
                <a:gd name="T10" fmla="*/ 312 w 1249"/>
                <a:gd name="T11" fmla="*/ 0 h 1082"/>
                <a:gd name="T12" fmla="*/ 937 w 1249"/>
                <a:gd name="T13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9" h="1082">
                  <a:moveTo>
                    <a:pt x="937" y="0"/>
                  </a:moveTo>
                  <a:lnTo>
                    <a:pt x="1249" y="540"/>
                  </a:lnTo>
                  <a:lnTo>
                    <a:pt x="937" y="1082"/>
                  </a:lnTo>
                  <a:lnTo>
                    <a:pt x="312" y="1082"/>
                  </a:lnTo>
                  <a:lnTo>
                    <a:pt x="0" y="540"/>
                  </a:lnTo>
                  <a:lnTo>
                    <a:pt x="312" y="0"/>
                  </a:lnTo>
                  <a:lnTo>
                    <a:pt x="93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2" name="Freeform 104"/>
            <p:cNvSpPr/>
            <p:nvPr>
              <p:custDataLst>
                <p:tags r:id="rId18"/>
              </p:custDataLst>
            </p:nvPr>
          </p:nvSpPr>
          <p:spPr bwMode="auto">
            <a:xfrm>
              <a:off x="5783" y="3922"/>
              <a:ext cx="1520" cy="657"/>
            </a:xfrm>
            <a:custGeom>
              <a:avLst/>
              <a:gdLst>
                <a:gd name="T0" fmla="*/ 1245 w 1245"/>
                <a:gd name="T1" fmla="*/ 0 h 538"/>
                <a:gd name="T2" fmla="*/ 0 w 1245"/>
                <a:gd name="T3" fmla="*/ 0 h 538"/>
                <a:gd name="T4" fmla="*/ 310 w 1245"/>
                <a:gd name="T5" fmla="*/ 538 h 538"/>
                <a:gd name="T6" fmla="*/ 935 w 1245"/>
                <a:gd name="T7" fmla="*/ 538 h 538"/>
                <a:gd name="T8" fmla="*/ 942 w 1245"/>
                <a:gd name="T9" fmla="*/ 525 h 538"/>
                <a:gd name="T10" fmla="*/ 985 w 1245"/>
                <a:gd name="T11" fmla="*/ 449 h 538"/>
                <a:gd name="T12" fmla="*/ 1245 w 1245"/>
                <a:gd name="T1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5" h="538">
                  <a:moveTo>
                    <a:pt x="1245" y="0"/>
                  </a:moveTo>
                  <a:lnTo>
                    <a:pt x="0" y="0"/>
                  </a:lnTo>
                  <a:lnTo>
                    <a:pt x="310" y="538"/>
                  </a:lnTo>
                  <a:lnTo>
                    <a:pt x="935" y="538"/>
                  </a:lnTo>
                  <a:lnTo>
                    <a:pt x="942" y="525"/>
                  </a:lnTo>
                  <a:lnTo>
                    <a:pt x="985" y="449"/>
                  </a:lnTo>
                  <a:lnTo>
                    <a:pt x="1245" y="0"/>
                  </a:lnTo>
                  <a:close/>
                </a:path>
              </a:pathLst>
            </a:custGeom>
            <a:solidFill>
              <a:srgbClr val="F39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3" name="Freeform 105"/>
            <p:cNvSpPr/>
            <p:nvPr>
              <p:custDataLst>
                <p:tags r:id="rId19"/>
              </p:custDataLst>
            </p:nvPr>
          </p:nvSpPr>
          <p:spPr bwMode="auto">
            <a:xfrm>
              <a:off x="5783" y="3922"/>
              <a:ext cx="1520" cy="657"/>
            </a:xfrm>
            <a:custGeom>
              <a:avLst/>
              <a:gdLst>
                <a:gd name="T0" fmla="*/ 1245 w 1245"/>
                <a:gd name="T1" fmla="*/ 0 h 538"/>
                <a:gd name="T2" fmla="*/ 0 w 1245"/>
                <a:gd name="T3" fmla="*/ 0 h 538"/>
                <a:gd name="T4" fmla="*/ 310 w 1245"/>
                <a:gd name="T5" fmla="*/ 538 h 538"/>
                <a:gd name="T6" fmla="*/ 935 w 1245"/>
                <a:gd name="T7" fmla="*/ 538 h 538"/>
                <a:gd name="T8" fmla="*/ 942 w 1245"/>
                <a:gd name="T9" fmla="*/ 525 h 538"/>
                <a:gd name="T10" fmla="*/ 985 w 1245"/>
                <a:gd name="T11" fmla="*/ 449 h 538"/>
                <a:gd name="T12" fmla="*/ 1245 w 1245"/>
                <a:gd name="T1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5" h="538">
                  <a:moveTo>
                    <a:pt x="1245" y="0"/>
                  </a:moveTo>
                  <a:lnTo>
                    <a:pt x="0" y="0"/>
                  </a:lnTo>
                  <a:lnTo>
                    <a:pt x="310" y="538"/>
                  </a:lnTo>
                  <a:lnTo>
                    <a:pt x="935" y="538"/>
                  </a:lnTo>
                  <a:lnTo>
                    <a:pt x="942" y="525"/>
                  </a:lnTo>
                  <a:lnTo>
                    <a:pt x="985" y="449"/>
                  </a:lnTo>
                  <a:lnTo>
                    <a:pt x="124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5" name="文本框 104"/>
            <p:cNvSpPr txBox="1"/>
            <p:nvPr>
              <p:custDataLst>
                <p:tags r:id="rId20"/>
              </p:custDataLst>
            </p:nvPr>
          </p:nvSpPr>
          <p:spPr>
            <a:xfrm>
              <a:off x="6108" y="3333"/>
              <a:ext cx="823" cy="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50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B</a:t>
              </a:r>
              <a:endParaRPr lang="zh-CN" altLang="en-US" sz="45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53" name="组合 252"/>
          <p:cNvGrpSpPr/>
          <p:nvPr/>
        </p:nvGrpSpPr>
        <p:grpSpPr>
          <a:xfrm>
            <a:off x="243205" y="3799205"/>
            <a:ext cx="967740" cy="842645"/>
            <a:chOff x="10229" y="4731"/>
            <a:chExt cx="1524" cy="1327"/>
          </a:xfrm>
        </p:grpSpPr>
        <p:sp>
          <p:nvSpPr>
            <p:cNvPr id="38" name="Freeform 40"/>
            <p:cNvSpPr/>
            <p:nvPr>
              <p:custDataLst>
                <p:tags r:id="rId21"/>
              </p:custDataLst>
            </p:nvPr>
          </p:nvSpPr>
          <p:spPr bwMode="auto">
            <a:xfrm>
              <a:off x="10594" y="4731"/>
              <a:ext cx="16" cy="16"/>
            </a:xfrm>
            <a:custGeom>
              <a:avLst/>
              <a:gdLst>
                <a:gd name="T0" fmla="*/ 13 w 13"/>
                <a:gd name="T1" fmla="*/ 0 h 13"/>
                <a:gd name="T2" fmla="*/ 0 w 13"/>
                <a:gd name="T3" fmla="*/ 0 h 13"/>
                <a:gd name="T4" fmla="*/ 6 w 13"/>
                <a:gd name="T5" fmla="*/ 13 h 13"/>
                <a:gd name="T6" fmla="*/ 13 w 13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3">
                  <a:moveTo>
                    <a:pt x="13" y="0"/>
                  </a:moveTo>
                  <a:lnTo>
                    <a:pt x="0" y="0"/>
                  </a:lnTo>
                  <a:lnTo>
                    <a:pt x="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Freeform 41"/>
            <p:cNvSpPr/>
            <p:nvPr>
              <p:custDataLst>
                <p:tags r:id="rId22"/>
              </p:custDataLst>
            </p:nvPr>
          </p:nvSpPr>
          <p:spPr bwMode="auto">
            <a:xfrm>
              <a:off x="10594" y="4731"/>
              <a:ext cx="16" cy="16"/>
            </a:xfrm>
            <a:custGeom>
              <a:avLst/>
              <a:gdLst>
                <a:gd name="T0" fmla="*/ 13 w 13"/>
                <a:gd name="T1" fmla="*/ 0 h 13"/>
                <a:gd name="T2" fmla="*/ 0 w 13"/>
                <a:gd name="T3" fmla="*/ 0 h 13"/>
                <a:gd name="T4" fmla="*/ 6 w 13"/>
                <a:gd name="T5" fmla="*/ 13 h 13"/>
                <a:gd name="T6" fmla="*/ 13 w 13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3">
                  <a:moveTo>
                    <a:pt x="13" y="0"/>
                  </a:moveTo>
                  <a:lnTo>
                    <a:pt x="0" y="0"/>
                  </a:lnTo>
                  <a:lnTo>
                    <a:pt x="6" y="13"/>
                  </a:lnTo>
                  <a:lnTo>
                    <a:pt x="13" y="0"/>
                  </a:lnTo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Freeform 42"/>
            <p:cNvSpPr/>
            <p:nvPr>
              <p:custDataLst>
                <p:tags r:id="rId23"/>
              </p:custDataLst>
            </p:nvPr>
          </p:nvSpPr>
          <p:spPr bwMode="auto">
            <a:xfrm>
              <a:off x="10485" y="6042"/>
              <a:ext cx="249" cy="16"/>
            </a:xfrm>
            <a:custGeom>
              <a:avLst/>
              <a:gdLst>
                <a:gd name="T0" fmla="*/ 95 w 204"/>
                <a:gd name="T1" fmla="*/ 0 h 13"/>
                <a:gd name="T2" fmla="*/ 89 w 204"/>
                <a:gd name="T3" fmla="*/ 13 h 13"/>
                <a:gd name="T4" fmla="*/ 0 w 204"/>
                <a:gd name="T5" fmla="*/ 13 h 13"/>
                <a:gd name="T6" fmla="*/ 204 w 204"/>
                <a:gd name="T7" fmla="*/ 13 h 13"/>
                <a:gd name="T8" fmla="*/ 102 w 204"/>
                <a:gd name="T9" fmla="*/ 13 h 13"/>
                <a:gd name="T10" fmla="*/ 95 w 204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" h="13">
                  <a:moveTo>
                    <a:pt x="95" y="0"/>
                  </a:moveTo>
                  <a:lnTo>
                    <a:pt x="89" y="13"/>
                  </a:lnTo>
                  <a:lnTo>
                    <a:pt x="0" y="13"/>
                  </a:lnTo>
                  <a:lnTo>
                    <a:pt x="204" y="13"/>
                  </a:lnTo>
                  <a:lnTo>
                    <a:pt x="102" y="1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Freeform 43"/>
            <p:cNvSpPr/>
            <p:nvPr>
              <p:custDataLst>
                <p:tags r:id="rId24"/>
              </p:custDataLst>
            </p:nvPr>
          </p:nvSpPr>
          <p:spPr bwMode="auto">
            <a:xfrm>
              <a:off x="10485" y="6042"/>
              <a:ext cx="249" cy="16"/>
            </a:xfrm>
            <a:custGeom>
              <a:avLst/>
              <a:gdLst>
                <a:gd name="T0" fmla="*/ 95 w 204"/>
                <a:gd name="T1" fmla="*/ 0 h 13"/>
                <a:gd name="T2" fmla="*/ 89 w 204"/>
                <a:gd name="T3" fmla="*/ 13 h 13"/>
                <a:gd name="T4" fmla="*/ 0 w 204"/>
                <a:gd name="T5" fmla="*/ 13 h 13"/>
                <a:gd name="T6" fmla="*/ 204 w 204"/>
                <a:gd name="T7" fmla="*/ 13 h 13"/>
                <a:gd name="T8" fmla="*/ 102 w 204"/>
                <a:gd name="T9" fmla="*/ 13 h 13"/>
                <a:gd name="T10" fmla="*/ 95 w 204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" h="13">
                  <a:moveTo>
                    <a:pt x="95" y="0"/>
                  </a:moveTo>
                  <a:lnTo>
                    <a:pt x="89" y="13"/>
                  </a:lnTo>
                  <a:lnTo>
                    <a:pt x="0" y="13"/>
                  </a:lnTo>
                  <a:lnTo>
                    <a:pt x="204" y="13"/>
                  </a:lnTo>
                  <a:lnTo>
                    <a:pt x="102" y="13"/>
                  </a:lnTo>
                  <a:lnTo>
                    <a:pt x="95" y="0"/>
                  </a:lnTo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8" name="Freeform 68"/>
            <p:cNvSpPr/>
            <p:nvPr>
              <p:custDataLst>
                <p:tags r:id="rId25"/>
              </p:custDataLst>
            </p:nvPr>
          </p:nvSpPr>
          <p:spPr bwMode="auto">
            <a:xfrm>
              <a:off x="10229" y="4739"/>
              <a:ext cx="1525" cy="1319"/>
            </a:xfrm>
            <a:custGeom>
              <a:avLst/>
              <a:gdLst>
                <a:gd name="T0" fmla="*/ 312 w 1249"/>
                <a:gd name="T1" fmla="*/ 1080 h 1080"/>
                <a:gd name="T2" fmla="*/ 0 w 1249"/>
                <a:gd name="T3" fmla="*/ 540 h 1080"/>
                <a:gd name="T4" fmla="*/ 312 w 1249"/>
                <a:gd name="T5" fmla="*/ 0 h 1080"/>
                <a:gd name="T6" fmla="*/ 937 w 1249"/>
                <a:gd name="T7" fmla="*/ 0 h 1080"/>
                <a:gd name="T8" fmla="*/ 1249 w 1249"/>
                <a:gd name="T9" fmla="*/ 540 h 1080"/>
                <a:gd name="T10" fmla="*/ 937 w 1249"/>
                <a:gd name="T11" fmla="*/ 1080 h 1080"/>
                <a:gd name="T12" fmla="*/ 312 w 1249"/>
                <a:gd name="T13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9" h="1080">
                  <a:moveTo>
                    <a:pt x="312" y="1080"/>
                  </a:moveTo>
                  <a:lnTo>
                    <a:pt x="0" y="540"/>
                  </a:lnTo>
                  <a:lnTo>
                    <a:pt x="312" y="0"/>
                  </a:lnTo>
                  <a:lnTo>
                    <a:pt x="937" y="0"/>
                  </a:lnTo>
                  <a:lnTo>
                    <a:pt x="1249" y="540"/>
                  </a:lnTo>
                  <a:lnTo>
                    <a:pt x="937" y="1080"/>
                  </a:lnTo>
                  <a:lnTo>
                    <a:pt x="312" y="1080"/>
                  </a:lnTo>
                  <a:close/>
                </a:path>
              </a:pathLst>
            </a:custGeom>
            <a:solidFill>
              <a:srgbClr val="E83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Freeform 69"/>
            <p:cNvSpPr/>
            <p:nvPr>
              <p:custDataLst>
                <p:tags r:id="rId26"/>
              </p:custDataLst>
            </p:nvPr>
          </p:nvSpPr>
          <p:spPr bwMode="auto">
            <a:xfrm>
              <a:off x="10229" y="4739"/>
              <a:ext cx="1525" cy="1319"/>
            </a:xfrm>
            <a:custGeom>
              <a:avLst/>
              <a:gdLst>
                <a:gd name="T0" fmla="*/ 312 w 1249"/>
                <a:gd name="T1" fmla="*/ 1080 h 1080"/>
                <a:gd name="T2" fmla="*/ 0 w 1249"/>
                <a:gd name="T3" fmla="*/ 540 h 1080"/>
                <a:gd name="T4" fmla="*/ 312 w 1249"/>
                <a:gd name="T5" fmla="*/ 0 h 1080"/>
                <a:gd name="T6" fmla="*/ 937 w 1249"/>
                <a:gd name="T7" fmla="*/ 0 h 1080"/>
                <a:gd name="T8" fmla="*/ 1249 w 1249"/>
                <a:gd name="T9" fmla="*/ 540 h 1080"/>
                <a:gd name="T10" fmla="*/ 937 w 1249"/>
                <a:gd name="T11" fmla="*/ 1080 h 1080"/>
                <a:gd name="T12" fmla="*/ 312 w 1249"/>
                <a:gd name="T13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9" h="1080">
                  <a:moveTo>
                    <a:pt x="312" y="1080"/>
                  </a:moveTo>
                  <a:lnTo>
                    <a:pt x="0" y="540"/>
                  </a:lnTo>
                  <a:lnTo>
                    <a:pt x="312" y="0"/>
                  </a:lnTo>
                  <a:lnTo>
                    <a:pt x="937" y="0"/>
                  </a:lnTo>
                  <a:lnTo>
                    <a:pt x="1249" y="540"/>
                  </a:lnTo>
                  <a:lnTo>
                    <a:pt x="937" y="1080"/>
                  </a:lnTo>
                  <a:lnTo>
                    <a:pt x="312" y="108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6" name="Freeform 70"/>
            <p:cNvSpPr/>
            <p:nvPr>
              <p:custDataLst>
                <p:tags r:id="rId27"/>
              </p:custDataLst>
            </p:nvPr>
          </p:nvSpPr>
          <p:spPr bwMode="auto">
            <a:xfrm>
              <a:off x="10231" y="4739"/>
              <a:ext cx="1520" cy="654"/>
            </a:xfrm>
            <a:custGeom>
              <a:avLst/>
              <a:gdLst>
                <a:gd name="T0" fmla="*/ 935 w 1245"/>
                <a:gd name="T1" fmla="*/ 0 h 536"/>
                <a:gd name="T2" fmla="*/ 310 w 1245"/>
                <a:gd name="T3" fmla="*/ 0 h 536"/>
                <a:gd name="T4" fmla="*/ 0 w 1245"/>
                <a:gd name="T5" fmla="*/ 536 h 536"/>
                <a:gd name="T6" fmla="*/ 1245 w 1245"/>
                <a:gd name="T7" fmla="*/ 536 h 536"/>
                <a:gd name="T8" fmla="*/ 935 w 1245"/>
                <a:gd name="T9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5" h="536">
                  <a:moveTo>
                    <a:pt x="935" y="0"/>
                  </a:moveTo>
                  <a:lnTo>
                    <a:pt x="310" y="0"/>
                  </a:lnTo>
                  <a:lnTo>
                    <a:pt x="0" y="536"/>
                  </a:lnTo>
                  <a:lnTo>
                    <a:pt x="1245" y="536"/>
                  </a:lnTo>
                  <a:lnTo>
                    <a:pt x="935" y="0"/>
                  </a:lnTo>
                  <a:close/>
                </a:path>
              </a:pathLst>
            </a:custGeom>
            <a:solidFill>
              <a:srgbClr val="E83F4F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1" name="Freeform 71"/>
            <p:cNvSpPr/>
            <p:nvPr>
              <p:custDataLst>
                <p:tags r:id="rId28"/>
              </p:custDataLst>
            </p:nvPr>
          </p:nvSpPr>
          <p:spPr bwMode="auto">
            <a:xfrm>
              <a:off x="10231" y="4739"/>
              <a:ext cx="1520" cy="654"/>
            </a:xfrm>
            <a:custGeom>
              <a:avLst/>
              <a:gdLst>
                <a:gd name="T0" fmla="*/ 935 w 1245"/>
                <a:gd name="T1" fmla="*/ 0 h 536"/>
                <a:gd name="T2" fmla="*/ 310 w 1245"/>
                <a:gd name="T3" fmla="*/ 0 h 536"/>
                <a:gd name="T4" fmla="*/ 0 w 1245"/>
                <a:gd name="T5" fmla="*/ 536 h 536"/>
                <a:gd name="T6" fmla="*/ 1245 w 1245"/>
                <a:gd name="T7" fmla="*/ 536 h 536"/>
                <a:gd name="T8" fmla="*/ 935 w 1245"/>
                <a:gd name="T9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5" h="536">
                  <a:moveTo>
                    <a:pt x="935" y="0"/>
                  </a:moveTo>
                  <a:lnTo>
                    <a:pt x="310" y="0"/>
                  </a:lnTo>
                  <a:lnTo>
                    <a:pt x="0" y="536"/>
                  </a:lnTo>
                  <a:lnTo>
                    <a:pt x="1245" y="536"/>
                  </a:lnTo>
                  <a:lnTo>
                    <a:pt x="93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2" name="文本框 111"/>
            <p:cNvSpPr txBox="1"/>
            <p:nvPr>
              <p:custDataLst>
                <p:tags r:id="rId29"/>
              </p:custDataLst>
            </p:nvPr>
          </p:nvSpPr>
          <p:spPr>
            <a:xfrm>
              <a:off x="10579" y="4823"/>
              <a:ext cx="823" cy="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50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C</a:t>
              </a:r>
              <a:endParaRPr lang="zh-CN" altLang="en-US" sz="45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38" name="组合 237"/>
          <p:cNvGrpSpPr/>
          <p:nvPr/>
        </p:nvGrpSpPr>
        <p:grpSpPr>
          <a:xfrm>
            <a:off x="212090" y="5939790"/>
            <a:ext cx="1094740" cy="969645"/>
            <a:chOff x="10229" y="7531"/>
            <a:chExt cx="1724" cy="1527"/>
          </a:xfrm>
        </p:grpSpPr>
        <p:sp>
          <p:nvSpPr>
            <p:cNvPr id="145" name="Freeform 40"/>
            <p:cNvSpPr/>
            <p:nvPr>
              <p:custDataLst>
                <p:tags r:id="rId30"/>
              </p:custDataLst>
            </p:nvPr>
          </p:nvSpPr>
          <p:spPr bwMode="auto">
            <a:xfrm>
              <a:off x="10594" y="7648"/>
              <a:ext cx="16" cy="16"/>
            </a:xfrm>
            <a:custGeom>
              <a:avLst/>
              <a:gdLst>
                <a:gd name="T0" fmla="*/ 13 w 13"/>
                <a:gd name="T1" fmla="*/ 0 h 13"/>
                <a:gd name="T2" fmla="*/ 0 w 13"/>
                <a:gd name="T3" fmla="*/ 0 h 13"/>
                <a:gd name="T4" fmla="*/ 6 w 13"/>
                <a:gd name="T5" fmla="*/ 13 h 13"/>
                <a:gd name="T6" fmla="*/ 13 w 13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3">
                  <a:moveTo>
                    <a:pt x="13" y="0"/>
                  </a:moveTo>
                  <a:lnTo>
                    <a:pt x="0" y="0"/>
                  </a:lnTo>
                  <a:lnTo>
                    <a:pt x="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6" name="Freeform 41"/>
            <p:cNvSpPr/>
            <p:nvPr>
              <p:custDataLst>
                <p:tags r:id="rId31"/>
              </p:custDataLst>
            </p:nvPr>
          </p:nvSpPr>
          <p:spPr bwMode="auto">
            <a:xfrm>
              <a:off x="10794" y="7848"/>
              <a:ext cx="16" cy="16"/>
            </a:xfrm>
            <a:custGeom>
              <a:avLst/>
              <a:gdLst>
                <a:gd name="T0" fmla="*/ 13 w 13"/>
                <a:gd name="T1" fmla="*/ 0 h 13"/>
                <a:gd name="T2" fmla="*/ 0 w 13"/>
                <a:gd name="T3" fmla="*/ 0 h 13"/>
                <a:gd name="T4" fmla="*/ 6 w 13"/>
                <a:gd name="T5" fmla="*/ 13 h 13"/>
                <a:gd name="T6" fmla="*/ 13 w 13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3">
                  <a:moveTo>
                    <a:pt x="13" y="0"/>
                  </a:moveTo>
                  <a:lnTo>
                    <a:pt x="0" y="0"/>
                  </a:lnTo>
                  <a:lnTo>
                    <a:pt x="6" y="13"/>
                  </a:lnTo>
                  <a:lnTo>
                    <a:pt x="13" y="0"/>
                  </a:lnTo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7" name="Freeform 40"/>
            <p:cNvSpPr/>
            <p:nvPr>
              <p:custDataLst>
                <p:tags r:id="rId32"/>
              </p:custDataLst>
            </p:nvPr>
          </p:nvSpPr>
          <p:spPr bwMode="auto">
            <a:xfrm>
              <a:off x="10594" y="7531"/>
              <a:ext cx="16" cy="16"/>
            </a:xfrm>
            <a:custGeom>
              <a:avLst/>
              <a:gdLst>
                <a:gd name="T0" fmla="*/ 13 w 13"/>
                <a:gd name="T1" fmla="*/ 0 h 13"/>
                <a:gd name="T2" fmla="*/ 0 w 13"/>
                <a:gd name="T3" fmla="*/ 0 h 13"/>
                <a:gd name="T4" fmla="*/ 6 w 13"/>
                <a:gd name="T5" fmla="*/ 13 h 13"/>
                <a:gd name="T6" fmla="*/ 13 w 13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3">
                  <a:moveTo>
                    <a:pt x="13" y="0"/>
                  </a:moveTo>
                  <a:lnTo>
                    <a:pt x="0" y="0"/>
                  </a:lnTo>
                  <a:lnTo>
                    <a:pt x="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8" name="Freeform 41"/>
            <p:cNvSpPr/>
            <p:nvPr>
              <p:custDataLst>
                <p:tags r:id="rId33"/>
              </p:custDataLst>
            </p:nvPr>
          </p:nvSpPr>
          <p:spPr bwMode="auto">
            <a:xfrm>
              <a:off x="10794" y="7731"/>
              <a:ext cx="16" cy="16"/>
            </a:xfrm>
            <a:custGeom>
              <a:avLst/>
              <a:gdLst>
                <a:gd name="T0" fmla="*/ 13 w 13"/>
                <a:gd name="T1" fmla="*/ 0 h 13"/>
                <a:gd name="T2" fmla="*/ 0 w 13"/>
                <a:gd name="T3" fmla="*/ 0 h 13"/>
                <a:gd name="T4" fmla="*/ 6 w 13"/>
                <a:gd name="T5" fmla="*/ 13 h 13"/>
                <a:gd name="T6" fmla="*/ 13 w 13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3">
                  <a:moveTo>
                    <a:pt x="13" y="0"/>
                  </a:moveTo>
                  <a:lnTo>
                    <a:pt x="0" y="0"/>
                  </a:lnTo>
                  <a:lnTo>
                    <a:pt x="6" y="13"/>
                  </a:lnTo>
                  <a:lnTo>
                    <a:pt x="13" y="0"/>
                  </a:lnTo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9" name="Freeform 42"/>
            <p:cNvSpPr/>
            <p:nvPr>
              <p:custDataLst>
                <p:tags r:id="rId34"/>
              </p:custDataLst>
            </p:nvPr>
          </p:nvSpPr>
          <p:spPr bwMode="auto">
            <a:xfrm>
              <a:off x="10485" y="8842"/>
              <a:ext cx="249" cy="16"/>
            </a:xfrm>
            <a:custGeom>
              <a:avLst/>
              <a:gdLst>
                <a:gd name="T0" fmla="*/ 95 w 204"/>
                <a:gd name="T1" fmla="*/ 0 h 13"/>
                <a:gd name="T2" fmla="*/ 89 w 204"/>
                <a:gd name="T3" fmla="*/ 13 h 13"/>
                <a:gd name="T4" fmla="*/ 0 w 204"/>
                <a:gd name="T5" fmla="*/ 13 h 13"/>
                <a:gd name="T6" fmla="*/ 204 w 204"/>
                <a:gd name="T7" fmla="*/ 13 h 13"/>
                <a:gd name="T8" fmla="*/ 102 w 204"/>
                <a:gd name="T9" fmla="*/ 13 h 13"/>
                <a:gd name="T10" fmla="*/ 95 w 204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" h="13">
                  <a:moveTo>
                    <a:pt x="95" y="0"/>
                  </a:moveTo>
                  <a:lnTo>
                    <a:pt x="89" y="13"/>
                  </a:lnTo>
                  <a:lnTo>
                    <a:pt x="0" y="13"/>
                  </a:lnTo>
                  <a:lnTo>
                    <a:pt x="204" y="13"/>
                  </a:lnTo>
                  <a:lnTo>
                    <a:pt x="102" y="1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0" name="Freeform 43"/>
            <p:cNvSpPr/>
            <p:nvPr>
              <p:custDataLst>
                <p:tags r:id="rId35"/>
              </p:custDataLst>
            </p:nvPr>
          </p:nvSpPr>
          <p:spPr bwMode="auto">
            <a:xfrm>
              <a:off x="10685" y="9042"/>
              <a:ext cx="249" cy="16"/>
            </a:xfrm>
            <a:custGeom>
              <a:avLst/>
              <a:gdLst>
                <a:gd name="T0" fmla="*/ 95 w 204"/>
                <a:gd name="T1" fmla="*/ 0 h 13"/>
                <a:gd name="T2" fmla="*/ 89 w 204"/>
                <a:gd name="T3" fmla="*/ 13 h 13"/>
                <a:gd name="T4" fmla="*/ 0 w 204"/>
                <a:gd name="T5" fmla="*/ 13 h 13"/>
                <a:gd name="T6" fmla="*/ 204 w 204"/>
                <a:gd name="T7" fmla="*/ 13 h 13"/>
                <a:gd name="T8" fmla="*/ 102 w 204"/>
                <a:gd name="T9" fmla="*/ 13 h 13"/>
                <a:gd name="T10" fmla="*/ 95 w 204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" h="13">
                  <a:moveTo>
                    <a:pt x="95" y="0"/>
                  </a:moveTo>
                  <a:lnTo>
                    <a:pt x="89" y="13"/>
                  </a:lnTo>
                  <a:lnTo>
                    <a:pt x="0" y="13"/>
                  </a:lnTo>
                  <a:lnTo>
                    <a:pt x="204" y="13"/>
                  </a:lnTo>
                  <a:lnTo>
                    <a:pt x="102" y="13"/>
                  </a:lnTo>
                  <a:lnTo>
                    <a:pt x="95" y="0"/>
                  </a:lnTo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2" name="Freeform 63"/>
            <p:cNvSpPr/>
            <p:nvPr>
              <p:custDataLst>
                <p:tags r:id="rId36"/>
              </p:custDataLst>
            </p:nvPr>
          </p:nvSpPr>
          <p:spPr bwMode="auto">
            <a:xfrm>
              <a:off x="10621" y="7739"/>
              <a:ext cx="179" cy="107"/>
            </a:xfrm>
            <a:custGeom>
              <a:avLst/>
              <a:gdLst>
                <a:gd name="T0" fmla="*/ 141 w 147"/>
                <a:gd name="T1" fmla="*/ 0 h 88"/>
                <a:gd name="T2" fmla="*/ 52 w 147"/>
                <a:gd name="T3" fmla="*/ 0 h 88"/>
                <a:gd name="T4" fmla="*/ 0 w 147"/>
                <a:gd name="T5" fmla="*/ 88 h 88"/>
                <a:gd name="T6" fmla="*/ 104 w 147"/>
                <a:gd name="T7" fmla="*/ 88 h 88"/>
                <a:gd name="T8" fmla="*/ 147 w 147"/>
                <a:gd name="T9" fmla="*/ 13 h 88"/>
                <a:gd name="T10" fmla="*/ 141 w 147"/>
                <a:gd name="T1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88">
                  <a:moveTo>
                    <a:pt x="141" y="0"/>
                  </a:moveTo>
                  <a:lnTo>
                    <a:pt x="52" y="0"/>
                  </a:lnTo>
                  <a:lnTo>
                    <a:pt x="0" y="88"/>
                  </a:lnTo>
                  <a:lnTo>
                    <a:pt x="104" y="88"/>
                  </a:lnTo>
                  <a:lnTo>
                    <a:pt x="147" y="13"/>
                  </a:lnTo>
                  <a:lnTo>
                    <a:pt x="141" y="0"/>
                  </a:lnTo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3" name="Freeform 68"/>
            <p:cNvSpPr/>
            <p:nvPr>
              <p:custDataLst>
                <p:tags r:id="rId37"/>
              </p:custDataLst>
            </p:nvPr>
          </p:nvSpPr>
          <p:spPr bwMode="auto">
            <a:xfrm>
              <a:off x="10229" y="7539"/>
              <a:ext cx="1525" cy="1319"/>
            </a:xfrm>
            <a:custGeom>
              <a:avLst/>
              <a:gdLst>
                <a:gd name="T0" fmla="*/ 312 w 1249"/>
                <a:gd name="T1" fmla="*/ 1080 h 1080"/>
                <a:gd name="T2" fmla="*/ 0 w 1249"/>
                <a:gd name="T3" fmla="*/ 540 h 1080"/>
                <a:gd name="T4" fmla="*/ 312 w 1249"/>
                <a:gd name="T5" fmla="*/ 0 h 1080"/>
                <a:gd name="T6" fmla="*/ 937 w 1249"/>
                <a:gd name="T7" fmla="*/ 0 h 1080"/>
                <a:gd name="T8" fmla="*/ 1249 w 1249"/>
                <a:gd name="T9" fmla="*/ 540 h 1080"/>
                <a:gd name="T10" fmla="*/ 937 w 1249"/>
                <a:gd name="T11" fmla="*/ 1080 h 1080"/>
                <a:gd name="T12" fmla="*/ 312 w 1249"/>
                <a:gd name="T13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9" h="1080">
                  <a:moveTo>
                    <a:pt x="312" y="1080"/>
                  </a:moveTo>
                  <a:lnTo>
                    <a:pt x="0" y="540"/>
                  </a:lnTo>
                  <a:lnTo>
                    <a:pt x="312" y="0"/>
                  </a:lnTo>
                  <a:lnTo>
                    <a:pt x="937" y="0"/>
                  </a:lnTo>
                  <a:lnTo>
                    <a:pt x="1249" y="540"/>
                  </a:lnTo>
                  <a:lnTo>
                    <a:pt x="937" y="1080"/>
                  </a:lnTo>
                  <a:lnTo>
                    <a:pt x="312" y="1080"/>
                  </a:lnTo>
                  <a:close/>
                </a:path>
              </a:pathLst>
            </a:custGeom>
            <a:solidFill>
              <a:srgbClr val="8FC36B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4" name="Freeform 69"/>
            <p:cNvSpPr/>
            <p:nvPr>
              <p:custDataLst>
                <p:tags r:id="rId38"/>
              </p:custDataLst>
            </p:nvPr>
          </p:nvSpPr>
          <p:spPr bwMode="auto">
            <a:xfrm>
              <a:off x="10429" y="7739"/>
              <a:ext cx="1525" cy="1319"/>
            </a:xfrm>
            <a:custGeom>
              <a:avLst/>
              <a:gdLst>
                <a:gd name="T0" fmla="*/ 312 w 1249"/>
                <a:gd name="T1" fmla="*/ 1080 h 1080"/>
                <a:gd name="T2" fmla="*/ 0 w 1249"/>
                <a:gd name="T3" fmla="*/ 540 h 1080"/>
                <a:gd name="T4" fmla="*/ 312 w 1249"/>
                <a:gd name="T5" fmla="*/ 0 h 1080"/>
                <a:gd name="T6" fmla="*/ 937 w 1249"/>
                <a:gd name="T7" fmla="*/ 0 h 1080"/>
                <a:gd name="T8" fmla="*/ 1249 w 1249"/>
                <a:gd name="T9" fmla="*/ 540 h 1080"/>
                <a:gd name="T10" fmla="*/ 937 w 1249"/>
                <a:gd name="T11" fmla="*/ 1080 h 1080"/>
                <a:gd name="T12" fmla="*/ 312 w 1249"/>
                <a:gd name="T13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9" h="1080">
                  <a:moveTo>
                    <a:pt x="312" y="1080"/>
                  </a:moveTo>
                  <a:lnTo>
                    <a:pt x="0" y="540"/>
                  </a:lnTo>
                  <a:lnTo>
                    <a:pt x="312" y="0"/>
                  </a:lnTo>
                  <a:lnTo>
                    <a:pt x="937" y="0"/>
                  </a:lnTo>
                  <a:lnTo>
                    <a:pt x="1249" y="540"/>
                  </a:lnTo>
                  <a:lnTo>
                    <a:pt x="937" y="1080"/>
                  </a:lnTo>
                  <a:lnTo>
                    <a:pt x="312" y="108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5" name="Freeform 70"/>
            <p:cNvSpPr/>
            <p:nvPr>
              <p:custDataLst>
                <p:tags r:id="rId39"/>
              </p:custDataLst>
            </p:nvPr>
          </p:nvSpPr>
          <p:spPr bwMode="auto">
            <a:xfrm>
              <a:off x="10231" y="7539"/>
              <a:ext cx="1520" cy="654"/>
            </a:xfrm>
            <a:custGeom>
              <a:avLst/>
              <a:gdLst>
                <a:gd name="T0" fmla="*/ 935 w 1245"/>
                <a:gd name="T1" fmla="*/ 0 h 536"/>
                <a:gd name="T2" fmla="*/ 310 w 1245"/>
                <a:gd name="T3" fmla="*/ 0 h 536"/>
                <a:gd name="T4" fmla="*/ 0 w 1245"/>
                <a:gd name="T5" fmla="*/ 536 h 536"/>
                <a:gd name="T6" fmla="*/ 1245 w 1245"/>
                <a:gd name="T7" fmla="*/ 536 h 536"/>
                <a:gd name="T8" fmla="*/ 935 w 1245"/>
                <a:gd name="T9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5" h="536">
                  <a:moveTo>
                    <a:pt x="935" y="0"/>
                  </a:moveTo>
                  <a:lnTo>
                    <a:pt x="310" y="0"/>
                  </a:lnTo>
                  <a:lnTo>
                    <a:pt x="0" y="536"/>
                  </a:lnTo>
                  <a:lnTo>
                    <a:pt x="1245" y="536"/>
                  </a:lnTo>
                  <a:lnTo>
                    <a:pt x="935" y="0"/>
                  </a:lnTo>
                  <a:close/>
                </a:path>
              </a:pathLst>
            </a:custGeom>
            <a:solidFill>
              <a:srgbClr val="8FC36B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6" name="Freeform 71"/>
            <p:cNvSpPr/>
            <p:nvPr>
              <p:custDataLst>
                <p:tags r:id="rId40"/>
              </p:custDataLst>
            </p:nvPr>
          </p:nvSpPr>
          <p:spPr bwMode="auto">
            <a:xfrm>
              <a:off x="10431" y="7739"/>
              <a:ext cx="1520" cy="654"/>
            </a:xfrm>
            <a:custGeom>
              <a:avLst/>
              <a:gdLst>
                <a:gd name="T0" fmla="*/ 935 w 1245"/>
                <a:gd name="T1" fmla="*/ 0 h 536"/>
                <a:gd name="T2" fmla="*/ 310 w 1245"/>
                <a:gd name="T3" fmla="*/ 0 h 536"/>
                <a:gd name="T4" fmla="*/ 0 w 1245"/>
                <a:gd name="T5" fmla="*/ 536 h 536"/>
                <a:gd name="T6" fmla="*/ 1245 w 1245"/>
                <a:gd name="T7" fmla="*/ 536 h 536"/>
                <a:gd name="T8" fmla="*/ 935 w 1245"/>
                <a:gd name="T9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5" h="536">
                  <a:moveTo>
                    <a:pt x="935" y="0"/>
                  </a:moveTo>
                  <a:lnTo>
                    <a:pt x="310" y="0"/>
                  </a:lnTo>
                  <a:lnTo>
                    <a:pt x="0" y="536"/>
                  </a:lnTo>
                  <a:lnTo>
                    <a:pt x="1245" y="536"/>
                  </a:lnTo>
                  <a:lnTo>
                    <a:pt x="93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7" name="文本框 236"/>
            <p:cNvSpPr txBox="1"/>
            <p:nvPr>
              <p:custDataLst>
                <p:tags r:id="rId41"/>
              </p:custDataLst>
            </p:nvPr>
          </p:nvSpPr>
          <p:spPr>
            <a:xfrm>
              <a:off x="10579" y="7608"/>
              <a:ext cx="823" cy="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50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E</a:t>
              </a:r>
              <a:endParaRPr lang="zh-CN" altLang="en-US" sz="45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52" name="组合 251"/>
          <p:cNvGrpSpPr/>
          <p:nvPr/>
        </p:nvGrpSpPr>
        <p:grpSpPr>
          <a:xfrm>
            <a:off x="229658" y="4900717"/>
            <a:ext cx="981066" cy="976049"/>
            <a:chOff x="5778" y="6081"/>
            <a:chExt cx="1545" cy="1537"/>
          </a:xfrm>
        </p:grpSpPr>
        <p:sp>
          <p:nvSpPr>
            <p:cNvPr id="239" name="Freeform 74"/>
            <p:cNvSpPr/>
            <p:nvPr>
              <p:custDataLst>
                <p:tags r:id="rId42"/>
              </p:custDataLst>
            </p:nvPr>
          </p:nvSpPr>
          <p:spPr bwMode="auto">
            <a:xfrm>
              <a:off x="6942" y="6097"/>
              <a:ext cx="18" cy="16"/>
            </a:xfrm>
            <a:custGeom>
              <a:avLst/>
              <a:gdLst>
                <a:gd name="T0" fmla="*/ 15 w 15"/>
                <a:gd name="T1" fmla="*/ 0 h 13"/>
                <a:gd name="T2" fmla="*/ 0 w 15"/>
                <a:gd name="T3" fmla="*/ 0 h 13"/>
                <a:gd name="T4" fmla="*/ 7 w 15"/>
                <a:gd name="T5" fmla="*/ 13 h 13"/>
                <a:gd name="T6" fmla="*/ 15 w 15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3">
                  <a:moveTo>
                    <a:pt x="15" y="0"/>
                  </a:moveTo>
                  <a:lnTo>
                    <a:pt x="0" y="0"/>
                  </a:lnTo>
                  <a:lnTo>
                    <a:pt x="7" y="1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0" name="Freeform 75"/>
            <p:cNvSpPr/>
            <p:nvPr>
              <p:custDataLst>
                <p:tags r:id="rId43"/>
              </p:custDataLst>
            </p:nvPr>
          </p:nvSpPr>
          <p:spPr bwMode="auto">
            <a:xfrm>
              <a:off x="7142" y="6297"/>
              <a:ext cx="18" cy="16"/>
            </a:xfrm>
            <a:custGeom>
              <a:avLst/>
              <a:gdLst>
                <a:gd name="T0" fmla="*/ 15 w 15"/>
                <a:gd name="T1" fmla="*/ 0 h 13"/>
                <a:gd name="T2" fmla="*/ 0 w 15"/>
                <a:gd name="T3" fmla="*/ 0 h 13"/>
                <a:gd name="T4" fmla="*/ 7 w 15"/>
                <a:gd name="T5" fmla="*/ 13 h 13"/>
                <a:gd name="T6" fmla="*/ 15 w 15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3">
                  <a:moveTo>
                    <a:pt x="15" y="0"/>
                  </a:moveTo>
                  <a:lnTo>
                    <a:pt x="0" y="0"/>
                  </a:lnTo>
                  <a:lnTo>
                    <a:pt x="7" y="13"/>
                  </a:lnTo>
                  <a:lnTo>
                    <a:pt x="15" y="0"/>
                  </a:lnTo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1" name="Freeform 76"/>
            <p:cNvSpPr/>
            <p:nvPr>
              <p:custDataLst>
                <p:tags r:id="rId44"/>
              </p:custDataLst>
            </p:nvPr>
          </p:nvSpPr>
          <p:spPr bwMode="auto">
            <a:xfrm>
              <a:off x="6818" y="7402"/>
              <a:ext cx="248" cy="16"/>
            </a:xfrm>
            <a:custGeom>
              <a:avLst/>
              <a:gdLst>
                <a:gd name="T0" fmla="*/ 108 w 203"/>
                <a:gd name="T1" fmla="*/ 0 h 13"/>
                <a:gd name="T2" fmla="*/ 101 w 203"/>
                <a:gd name="T3" fmla="*/ 13 h 13"/>
                <a:gd name="T4" fmla="*/ 0 w 203"/>
                <a:gd name="T5" fmla="*/ 13 h 13"/>
                <a:gd name="T6" fmla="*/ 203 w 203"/>
                <a:gd name="T7" fmla="*/ 13 h 13"/>
                <a:gd name="T8" fmla="*/ 116 w 203"/>
                <a:gd name="T9" fmla="*/ 13 h 13"/>
                <a:gd name="T10" fmla="*/ 108 w 20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3">
                  <a:moveTo>
                    <a:pt x="108" y="0"/>
                  </a:moveTo>
                  <a:lnTo>
                    <a:pt x="101" y="13"/>
                  </a:lnTo>
                  <a:lnTo>
                    <a:pt x="0" y="13"/>
                  </a:lnTo>
                  <a:lnTo>
                    <a:pt x="203" y="13"/>
                  </a:lnTo>
                  <a:lnTo>
                    <a:pt x="116" y="13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2" name="Freeform 77"/>
            <p:cNvSpPr/>
            <p:nvPr>
              <p:custDataLst>
                <p:tags r:id="rId45"/>
              </p:custDataLst>
            </p:nvPr>
          </p:nvSpPr>
          <p:spPr bwMode="auto">
            <a:xfrm>
              <a:off x="7018" y="7602"/>
              <a:ext cx="248" cy="16"/>
            </a:xfrm>
            <a:custGeom>
              <a:avLst/>
              <a:gdLst>
                <a:gd name="T0" fmla="*/ 108 w 203"/>
                <a:gd name="T1" fmla="*/ 0 h 13"/>
                <a:gd name="T2" fmla="*/ 101 w 203"/>
                <a:gd name="T3" fmla="*/ 13 h 13"/>
                <a:gd name="T4" fmla="*/ 0 w 203"/>
                <a:gd name="T5" fmla="*/ 13 h 13"/>
                <a:gd name="T6" fmla="*/ 203 w 203"/>
                <a:gd name="T7" fmla="*/ 13 h 13"/>
                <a:gd name="T8" fmla="*/ 116 w 203"/>
                <a:gd name="T9" fmla="*/ 13 h 13"/>
                <a:gd name="T10" fmla="*/ 108 w 20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3">
                  <a:moveTo>
                    <a:pt x="108" y="0"/>
                  </a:moveTo>
                  <a:lnTo>
                    <a:pt x="101" y="13"/>
                  </a:lnTo>
                  <a:lnTo>
                    <a:pt x="0" y="13"/>
                  </a:lnTo>
                  <a:lnTo>
                    <a:pt x="203" y="13"/>
                  </a:lnTo>
                  <a:lnTo>
                    <a:pt x="116" y="13"/>
                  </a:lnTo>
                  <a:lnTo>
                    <a:pt x="108" y="0"/>
                  </a:lnTo>
                </a:path>
              </a:pathLst>
            </a:custGeom>
            <a:solidFill>
              <a:srgbClr val="000000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8" name="Freeform 102"/>
            <p:cNvSpPr/>
            <p:nvPr>
              <p:custDataLst>
                <p:tags r:id="rId46"/>
              </p:custDataLst>
            </p:nvPr>
          </p:nvSpPr>
          <p:spPr bwMode="auto">
            <a:xfrm>
              <a:off x="5798" y="6097"/>
              <a:ext cx="1525" cy="1321"/>
            </a:xfrm>
            <a:custGeom>
              <a:avLst/>
              <a:gdLst>
                <a:gd name="T0" fmla="*/ 937 w 1249"/>
                <a:gd name="T1" fmla="*/ 0 h 1082"/>
                <a:gd name="T2" fmla="*/ 1249 w 1249"/>
                <a:gd name="T3" fmla="*/ 540 h 1082"/>
                <a:gd name="T4" fmla="*/ 937 w 1249"/>
                <a:gd name="T5" fmla="*/ 1082 h 1082"/>
                <a:gd name="T6" fmla="*/ 312 w 1249"/>
                <a:gd name="T7" fmla="*/ 1082 h 1082"/>
                <a:gd name="T8" fmla="*/ 0 w 1249"/>
                <a:gd name="T9" fmla="*/ 540 h 1082"/>
                <a:gd name="T10" fmla="*/ 312 w 1249"/>
                <a:gd name="T11" fmla="*/ 0 h 1082"/>
                <a:gd name="T12" fmla="*/ 937 w 1249"/>
                <a:gd name="T13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9" h="1082">
                  <a:moveTo>
                    <a:pt x="937" y="0"/>
                  </a:moveTo>
                  <a:lnTo>
                    <a:pt x="1249" y="540"/>
                  </a:lnTo>
                  <a:lnTo>
                    <a:pt x="937" y="1082"/>
                  </a:lnTo>
                  <a:lnTo>
                    <a:pt x="312" y="1082"/>
                  </a:lnTo>
                  <a:lnTo>
                    <a:pt x="0" y="540"/>
                  </a:lnTo>
                  <a:lnTo>
                    <a:pt x="312" y="0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rgbClr val="5B9BD5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9" name="Freeform 103"/>
            <p:cNvSpPr/>
            <p:nvPr>
              <p:custDataLst>
                <p:tags r:id="rId47"/>
              </p:custDataLst>
            </p:nvPr>
          </p:nvSpPr>
          <p:spPr bwMode="auto">
            <a:xfrm>
              <a:off x="5778" y="6081"/>
              <a:ext cx="1525" cy="1321"/>
            </a:xfrm>
            <a:custGeom>
              <a:avLst/>
              <a:gdLst>
                <a:gd name="T0" fmla="*/ 937 w 1249"/>
                <a:gd name="T1" fmla="*/ 0 h 1082"/>
                <a:gd name="T2" fmla="*/ 1249 w 1249"/>
                <a:gd name="T3" fmla="*/ 540 h 1082"/>
                <a:gd name="T4" fmla="*/ 937 w 1249"/>
                <a:gd name="T5" fmla="*/ 1082 h 1082"/>
                <a:gd name="T6" fmla="*/ 312 w 1249"/>
                <a:gd name="T7" fmla="*/ 1082 h 1082"/>
                <a:gd name="T8" fmla="*/ 0 w 1249"/>
                <a:gd name="T9" fmla="*/ 540 h 1082"/>
                <a:gd name="T10" fmla="*/ 312 w 1249"/>
                <a:gd name="T11" fmla="*/ 0 h 1082"/>
                <a:gd name="T12" fmla="*/ 937 w 1249"/>
                <a:gd name="T13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9" h="1082">
                  <a:moveTo>
                    <a:pt x="937" y="0"/>
                  </a:moveTo>
                  <a:lnTo>
                    <a:pt x="1249" y="540"/>
                  </a:lnTo>
                  <a:lnTo>
                    <a:pt x="937" y="1082"/>
                  </a:lnTo>
                  <a:lnTo>
                    <a:pt x="312" y="1082"/>
                  </a:lnTo>
                  <a:lnTo>
                    <a:pt x="0" y="540"/>
                  </a:lnTo>
                  <a:lnTo>
                    <a:pt x="312" y="0"/>
                  </a:lnTo>
                  <a:lnTo>
                    <a:pt x="93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0" name="Freeform 104"/>
            <p:cNvSpPr/>
            <p:nvPr>
              <p:custDataLst>
                <p:tags r:id="rId48"/>
              </p:custDataLst>
            </p:nvPr>
          </p:nvSpPr>
          <p:spPr bwMode="auto">
            <a:xfrm>
              <a:off x="5800" y="6761"/>
              <a:ext cx="1520" cy="657"/>
            </a:xfrm>
            <a:custGeom>
              <a:avLst/>
              <a:gdLst>
                <a:gd name="T0" fmla="*/ 1245 w 1245"/>
                <a:gd name="T1" fmla="*/ 0 h 538"/>
                <a:gd name="T2" fmla="*/ 0 w 1245"/>
                <a:gd name="T3" fmla="*/ 0 h 538"/>
                <a:gd name="T4" fmla="*/ 310 w 1245"/>
                <a:gd name="T5" fmla="*/ 538 h 538"/>
                <a:gd name="T6" fmla="*/ 935 w 1245"/>
                <a:gd name="T7" fmla="*/ 538 h 538"/>
                <a:gd name="T8" fmla="*/ 942 w 1245"/>
                <a:gd name="T9" fmla="*/ 525 h 538"/>
                <a:gd name="T10" fmla="*/ 985 w 1245"/>
                <a:gd name="T11" fmla="*/ 449 h 538"/>
                <a:gd name="T12" fmla="*/ 1245 w 1245"/>
                <a:gd name="T1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5" h="538">
                  <a:moveTo>
                    <a:pt x="1245" y="0"/>
                  </a:moveTo>
                  <a:lnTo>
                    <a:pt x="0" y="0"/>
                  </a:lnTo>
                  <a:lnTo>
                    <a:pt x="310" y="538"/>
                  </a:lnTo>
                  <a:lnTo>
                    <a:pt x="935" y="538"/>
                  </a:lnTo>
                  <a:lnTo>
                    <a:pt x="942" y="525"/>
                  </a:lnTo>
                  <a:lnTo>
                    <a:pt x="985" y="449"/>
                  </a:lnTo>
                  <a:lnTo>
                    <a:pt x="1245" y="0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9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1" name="文本框 250"/>
            <p:cNvSpPr txBox="1"/>
            <p:nvPr>
              <p:custDataLst>
                <p:tags r:id="rId49"/>
              </p:custDataLst>
            </p:nvPr>
          </p:nvSpPr>
          <p:spPr>
            <a:xfrm>
              <a:off x="6125" y="6172"/>
              <a:ext cx="823" cy="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50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D</a:t>
              </a:r>
              <a:endParaRPr lang="zh-CN" altLang="en-US" sz="45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57" name="文本框 256"/>
          <p:cNvSpPr txBox="1"/>
          <p:nvPr/>
        </p:nvSpPr>
        <p:spPr>
          <a:xfrm>
            <a:off x="1398905" y="1682115"/>
            <a:ext cx="10679430" cy="706755"/>
          </a:xfrm>
          <a:prstGeom prst="rect">
            <a:avLst/>
          </a:prstGeom>
          <a:noFill/>
          <a:ln>
            <a:solidFill>
              <a:srgbClr val="30B695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30B695"/>
                </a:solidFill>
                <a:latin typeface="Cambria Math" panose="02040503050406030204" charset="0"/>
                <a:cs typeface="Cambria Math" panose="02040503050406030204" charset="0"/>
              </a:rPr>
              <a:t>help us experience a wide range of music types</a:t>
            </a:r>
            <a:endParaRPr lang="en-US" altLang="zh-CN" sz="4000" b="1">
              <a:solidFill>
                <a:srgbClr val="30B695"/>
              </a:solidFill>
              <a:latin typeface="Cambria Math" panose="02040503050406030204" charset="0"/>
              <a:cs typeface="Cambria Math" panose="02040503050406030204" charset="0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1398905" y="2811145"/>
            <a:ext cx="10679430" cy="706755"/>
          </a:xfrm>
          <a:prstGeom prst="rect">
            <a:avLst/>
          </a:prstGeom>
          <a:noFill/>
          <a:ln>
            <a:solidFill>
              <a:srgbClr val="F39919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39919"/>
                </a:solidFill>
                <a:latin typeface="Cambria Math" panose="02040503050406030204" charset="0"/>
                <a:cs typeface="Cambria Math" panose="02040503050406030204" charset="0"/>
              </a:rPr>
              <a:t>give us access to millions of songs</a:t>
            </a:r>
            <a:endParaRPr lang="en-US" altLang="zh-CN" sz="4000" b="1">
              <a:solidFill>
                <a:srgbClr val="F39919"/>
              </a:solidFill>
              <a:latin typeface="Cambria Math" panose="02040503050406030204" charset="0"/>
              <a:cs typeface="Cambria Math" panose="02040503050406030204" charset="0"/>
            </a:endParaRPr>
          </a:p>
        </p:txBody>
      </p:sp>
      <p:sp>
        <p:nvSpPr>
          <p:cNvPr id="259" name="文本框 258"/>
          <p:cNvSpPr txBox="1"/>
          <p:nvPr/>
        </p:nvSpPr>
        <p:spPr>
          <a:xfrm>
            <a:off x="1398905" y="3857625"/>
            <a:ext cx="10679430" cy="706755"/>
          </a:xfrm>
          <a:prstGeom prst="rect">
            <a:avLst/>
          </a:prstGeom>
          <a:noFill/>
          <a:ln>
            <a:solidFill>
              <a:srgbClr val="E83F4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E83F4F"/>
                </a:solidFill>
                <a:latin typeface="Cambria Math" panose="02040503050406030204" charset="0"/>
                <a:cs typeface="Cambria Math" panose="02040503050406030204" charset="0"/>
              </a:rPr>
              <a:t>find exactly what we like</a:t>
            </a:r>
            <a:endParaRPr lang="en-US" altLang="zh-CN" sz="4000" b="1">
              <a:solidFill>
                <a:srgbClr val="E83F4F"/>
              </a:solidFill>
              <a:latin typeface="Cambria Math" panose="02040503050406030204" charset="0"/>
              <a:cs typeface="Cambria Math" panose="02040503050406030204" charset="0"/>
            </a:endParaRPr>
          </a:p>
        </p:txBody>
      </p:sp>
      <p:sp>
        <p:nvSpPr>
          <p:cNvPr id="260" name="文本框 259"/>
          <p:cNvSpPr txBox="1"/>
          <p:nvPr/>
        </p:nvSpPr>
        <p:spPr>
          <a:xfrm>
            <a:off x="1398905" y="4958715"/>
            <a:ext cx="10679430" cy="706755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5B9BD5"/>
                </a:solidFill>
                <a:latin typeface="Cambria Math" panose="02040503050406030204" charset="0"/>
                <a:cs typeface="Cambria Math" panose="02040503050406030204" charset="0"/>
              </a:rPr>
              <a:t>create the sound of an orchestra</a:t>
            </a:r>
            <a:endParaRPr lang="en-US" altLang="zh-CN" sz="4000" b="1">
              <a:solidFill>
                <a:srgbClr val="5B9BD5"/>
              </a:solidFill>
              <a:latin typeface="Cambria Math" panose="02040503050406030204" charset="0"/>
              <a:cs typeface="Cambria Math" panose="02040503050406030204" charset="0"/>
            </a:endParaRPr>
          </a:p>
        </p:txBody>
      </p:sp>
      <p:sp>
        <p:nvSpPr>
          <p:cNvPr id="261" name="文本框 260"/>
          <p:cNvSpPr txBox="1"/>
          <p:nvPr/>
        </p:nvSpPr>
        <p:spPr>
          <a:xfrm>
            <a:off x="1398905" y="5988685"/>
            <a:ext cx="10679430" cy="706755"/>
          </a:xfrm>
          <a:prstGeom prst="rect">
            <a:avLst/>
          </a:prstGeom>
          <a:noFill/>
          <a:ln>
            <a:solidFill>
              <a:srgbClr val="8FC36B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8FC36B"/>
                </a:solidFill>
                <a:latin typeface="Cambria Math" panose="02040503050406030204" charset="0"/>
                <a:cs typeface="Cambria Math" panose="02040503050406030204" charset="0"/>
              </a:rPr>
              <a:t>help us change music to something new</a:t>
            </a:r>
            <a:endParaRPr lang="en-US" altLang="zh-CN" sz="4000" b="1">
              <a:solidFill>
                <a:srgbClr val="8FC36B"/>
              </a:solidFill>
              <a:latin typeface="Cambria Math" panose="02040503050406030204" charset="0"/>
              <a:cs typeface="Cambria Math" panose="02040503050406030204" charset="0"/>
            </a:endParaRPr>
          </a:p>
        </p:txBody>
      </p:sp>
      <p:pic>
        <p:nvPicPr>
          <p:cNvPr id="3" name="内容占位符 2" descr="水印"/>
          <p:cNvPicPr>
            <a:picLocks noChangeAspect="1"/>
          </p:cNvPicPr>
          <p:nvPr userDrawn="1">
            <p:ph sz="quarter" idx="13"/>
          </p:nvPr>
        </p:nvPicPr>
        <p:blipFill>
          <a:blip r:embed="rId50"/>
          <a:stretch>
            <a:fillRect/>
          </a:stretch>
        </p:blipFill>
        <p:spPr>
          <a:xfrm>
            <a:off x="6937375" y="73660"/>
            <a:ext cx="5165090" cy="1671320"/>
          </a:xfrm>
          <a:prstGeom prst="rect">
            <a:avLst/>
          </a:prstGeom>
        </p:spPr>
      </p:pic>
    </p:spTree>
    <p:custDataLst>
      <p:tags r:id="rId5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 animBg="1"/>
      <p:bldP spid="258" grpId="0" animBg="1"/>
      <p:bldP spid="259" grpId="0" animBg="1"/>
      <p:bldP spid="260" grpId="0" animBg="1"/>
      <p:bldP spid="2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26415" y="1562100"/>
            <a:ext cx="4568190" cy="768350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The virtual choir</a:t>
            </a:r>
            <a:endParaRPr lang="en-US" altLang="zh-CN" sz="4400" b="1"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91005" y="92075"/>
            <a:ext cx="10460990" cy="76835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u="sng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charset="0"/>
                <a:ea typeface="等线" panose="02010600030101010101" pitchFamily="2" charset="-122"/>
                <a:sym typeface="+mn-ea"/>
              </a:rPr>
              <a:t>Predict from the title and the picture</a:t>
            </a:r>
            <a:endParaRPr lang="en-US" altLang="zh-CN" sz="4400" b="1" u="sng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charset="0"/>
              <a:ea typeface="等线" panose="02010600030101010101" pitchFamily="2" charset="-122"/>
              <a:sym typeface="+mn-ea"/>
            </a:endParaRPr>
          </a:p>
        </p:txBody>
      </p:sp>
      <p:pic>
        <p:nvPicPr>
          <p:cNvPr id="3" name="图片 2" descr="364383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20520000">
            <a:off x="109855" y="87630"/>
            <a:ext cx="953770" cy="953770"/>
          </a:xfrm>
          <a:prstGeom prst="rect">
            <a:avLst/>
          </a:prstGeom>
        </p:spPr>
      </p:pic>
      <p:pic>
        <p:nvPicPr>
          <p:cNvPr id="27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4051" t="16879" r="1362" b="14390"/>
          <a:stretch>
            <a:fillRect/>
          </a:stretch>
        </p:blipFill>
        <p:spPr>
          <a:xfrm>
            <a:off x="406400" y="2801620"/>
            <a:ext cx="6850380" cy="3274695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229225" y="2142490"/>
            <a:ext cx="6739890" cy="5835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3200" b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charset="0"/>
                <a:cs typeface="Cambria Math" panose="02040503050406030204" charset="0"/>
              </a:rPr>
              <a:t>a group of people who sing together</a:t>
            </a:r>
            <a:endParaRPr lang="zh-CN" altLang="en-US" sz="3200" b="1" u="sng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charset="0"/>
              <a:cs typeface="Cambria Math" panose="0204050305040603020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525520" y="1520825"/>
            <a:ext cx="1569085" cy="876935"/>
          </a:xfrm>
          <a:prstGeom prst="ellipse">
            <a:avLst/>
          </a:prstGeom>
          <a:noFill/>
          <a:ln w="920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虚尾箭头 5"/>
          <p:cNvSpPr/>
          <p:nvPr/>
        </p:nvSpPr>
        <p:spPr>
          <a:xfrm>
            <a:off x="5763260" y="4866640"/>
            <a:ext cx="2317115" cy="378460"/>
          </a:xfrm>
          <a:prstGeom prst="stripedRightArrow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虚尾箭头 6"/>
          <p:cNvSpPr/>
          <p:nvPr/>
        </p:nvSpPr>
        <p:spPr>
          <a:xfrm>
            <a:off x="5833745" y="3315335"/>
            <a:ext cx="2175510" cy="378460"/>
          </a:xfrm>
          <a:prstGeom prst="stripedRightArrow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185150" y="3089275"/>
            <a:ext cx="368490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800" b="1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  <a:sym typeface="+mn-ea"/>
              </a:rPr>
              <a:t>virtual choir</a:t>
            </a:r>
            <a:endParaRPr lang="en-US" altLang="zh-CN" sz="4800" b="1"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185150" y="4758690"/>
            <a:ext cx="37846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800" b="1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  <a:sym typeface="+mn-ea"/>
              </a:rPr>
              <a:t>traditional/ reality choir</a:t>
            </a:r>
            <a:endParaRPr lang="en-US" altLang="zh-CN" sz="4800" b="1"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charset="0"/>
              <a:cs typeface="Cambria" panose="02040503050406030204" charset="0"/>
              <a:sym typeface="+mn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596390" y="1507490"/>
            <a:ext cx="1929130" cy="876935"/>
          </a:xfrm>
          <a:prstGeom prst="ellipse">
            <a:avLst/>
          </a:prstGeom>
          <a:noFill/>
          <a:ln w="92075" cmpd="sng">
            <a:solidFill>
              <a:srgbClr val="26907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237480" y="979805"/>
            <a:ext cx="6739890" cy="1076325"/>
          </a:xfrm>
          <a:prstGeom prst="rect">
            <a:avLst/>
          </a:prstGeom>
          <a:noFill/>
          <a:ln>
            <a:solidFill>
              <a:srgbClr val="269076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3200" b="1" u="sng">
                <a:solidFill>
                  <a:srgbClr val="269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charset="0"/>
                <a:cs typeface="Cambria Math" panose="02040503050406030204" charset="0"/>
              </a:rPr>
              <a:t>made to appear to exist by the use of computer software</a:t>
            </a:r>
            <a:endParaRPr lang="zh-CN" altLang="en-US" sz="3200" b="1" u="sng">
              <a:solidFill>
                <a:srgbClr val="2690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charset="0"/>
              <a:cs typeface="Cambria Math" panose="02040503050406030204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5" grpId="0" animBg="1"/>
      <p:bldP spid="6" grpId="0" animBg="1"/>
      <p:bldP spid="7" grpId="0" animBg="1"/>
      <p:bldP spid="8" grpId="0"/>
      <p:bldP spid="10" grpId="0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nline Media 10" descr="virtual choir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82395" y="768350"/>
            <a:ext cx="10266045" cy="5775325"/>
          </a:xfrm>
        </p:spPr>
      </p:pic>
      <p:sp>
        <p:nvSpPr>
          <p:cNvPr id="9" name="文本框 8"/>
          <p:cNvSpPr txBox="1"/>
          <p:nvPr/>
        </p:nvSpPr>
        <p:spPr>
          <a:xfrm>
            <a:off x="1120140" y="0"/>
            <a:ext cx="4568190" cy="768350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The virtual choir</a:t>
            </a:r>
            <a:endParaRPr lang="en-US" altLang="zh-CN" sz="4400" b="1"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charset="0"/>
              <a:cs typeface="Cambria" panose="02040503050406030204" charset="0"/>
            </a:endParaRPr>
          </a:p>
        </p:txBody>
      </p:sp>
      <p:pic>
        <p:nvPicPr>
          <p:cNvPr id="2" name="图片 1" descr="364383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700000">
            <a:off x="102870" y="22860"/>
            <a:ext cx="914400" cy="9144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对角圆角矩形 5"/>
          <p:cNvSpPr/>
          <p:nvPr/>
        </p:nvSpPr>
        <p:spPr>
          <a:xfrm>
            <a:off x="213995" y="1176020"/>
            <a:ext cx="11793220" cy="5681980"/>
          </a:xfrm>
          <a:prstGeom prst="round2Diag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1102995" y="131445"/>
            <a:ext cx="6043295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charset="0"/>
                <a:ea typeface="等线" panose="02010600030101010101" pitchFamily="2" charset="-122"/>
                <a:sym typeface="Arial" panose="020B0604020202020204"/>
              </a:rPr>
              <a:t>Scan &amp; circle</a:t>
            </a:r>
            <a:endParaRPr kumimoji="0" lang="en-US" altLang="zh-CN" sz="60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charset="0"/>
              <a:ea typeface="等线" panose="02010600030101010101" pitchFamily="2" charset="-122"/>
              <a:sym typeface="Arial" panose="020B0604020202020204"/>
            </a:endParaRPr>
          </a:p>
        </p:txBody>
      </p:sp>
      <p:pic>
        <p:nvPicPr>
          <p:cNvPr id="2" name="图片 1" descr="364383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235" y="261620"/>
            <a:ext cx="914400" cy="9144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13995" y="1468120"/>
            <a:ext cx="11709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cs typeface="+mn-ea"/>
              </a:rPr>
              <a:t>1. </a:t>
            </a:r>
            <a:r>
              <a:rPr lang="zh-CN" alt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The man</a:t>
            </a:r>
            <a:r>
              <a:rPr lang="zh-CN" altLang="en-US" sz="3200" b="1"/>
              <a:t> who came up with the idea for a virtual choi</a:t>
            </a:r>
            <a:r>
              <a:rPr lang="en-US" altLang="zh-CN" sz="3200" b="1"/>
              <a:t>r.</a:t>
            </a:r>
            <a:endParaRPr lang="en-US" altLang="zh-CN" sz="3200" b="1"/>
          </a:p>
        </p:txBody>
      </p:sp>
      <p:sp>
        <p:nvSpPr>
          <p:cNvPr id="30" name="文本框 29"/>
          <p:cNvSpPr txBox="1"/>
          <p:nvPr/>
        </p:nvSpPr>
        <p:spPr>
          <a:xfrm>
            <a:off x="2002155" y="2204085"/>
            <a:ext cx="8796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tx2">
                    <a:lumMod val="25000"/>
                  </a:schemeClr>
                </a:solidFill>
              </a:rPr>
              <a:t>Eric Whitacre (</a:t>
            </a:r>
            <a:r>
              <a:rPr lang="en-US" altLang="zh-CN" sz="3200" b="1">
                <a:solidFill>
                  <a:schemeClr val="tx2">
                    <a:lumMod val="25000"/>
                  </a:schemeClr>
                </a:solidFill>
              </a:rPr>
              <a:t>P2</a:t>
            </a:r>
            <a:r>
              <a:rPr lang="zh-CN" altLang="en-US" sz="3200" b="1">
                <a:solidFill>
                  <a:schemeClr val="tx2">
                    <a:lumMod val="25000"/>
                  </a:schemeClr>
                </a:solidFill>
              </a:rPr>
              <a:t>, </a:t>
            </a:r>
            <a:r>
              <a:rPr lang="en-US" altLang="zh-CN" sz="3200" b="1">
                <a:solidFill>
                  <a:schemeClr val="tx2">
                    <a:lumMod val="25000"/>
                  </a:schemeClr>
                </a:solidFill>
              </a:rPr>
              <a:t>L1</a:t>
            </a:r>
            <a:r>
              <a:rPr lang="zh-CN" altLang="en-US" sz="3200" b="1">
                <a:solidFill>
                  <a:schemeClr val="tx2">
                    <a:lumMod val="25000"/>
                  </a:schemeClr>
                </a:solidFill>
              </a:rPr>
              <a:t>)</a:t>
            </a:r>
            <a:endParaRPr lang="zh-CN" altLang="en-US" sz="3200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409825" y="4070350"/>
            <a:ext cx="5880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tx2">
                    <a:lumMod val="25000"/>
                  </a:schemeClr>
                </a:solidFill>
              </a:rPr>
              <a:t>University of Nevada </a:t>
            </a:r>
            <a:r>
              <a:rPr lang="zh-CN" altLang="en-US" sz="3200" b="1">
                <a:solidFill>
                  <a:schemeClr val="tx2">
                    <a:lumMod val="25000"/>
                  </a:schemeClr>
                </a:solidFill>
                <a:sym typeface="+mn-ea"/>
              </a:rPr>
              <a:t>(</a:t>
            </a:r>
            <a:r>
              <a:rPr lang="en-US" altLang="zh-CN" sz="3200" b="1">
                <a:solidFill>
                  <a:schemeClr val="tx2">
                    <a:lumMod val="25000"/>
                  </a:schemeClr>
                </a:solidFill>
                <a:sym typeface="+mn-ea"/>
              </a:rPr>
              <a:t>P2</a:t>
            </a:r>
            <a:r>
              <a:rPr lang="zh-CN" altLang="en-US" sz="3200" b="1">
                <a:solidFill>
                  <a:schemeClr val="tx2">
                    <a:lumMod val="25000"/>
                  </a:schemeClr>
                </a:solidFill>
                <a:sym typeface="+mn-ea"/>
              </a:rPr>
              <a:t>, </a:t>
            </a:r>
            <a:r>
              <a:rPr lang="en-US" altLang="zh-CN" sz="3200" b="1">
                <a:solidFill>
                  <a:schemeClr val="tx2">
                    <a:lumMod val="25000"/>
                  </a:schemeClr>
                </a:solidFill>
                <a:sym typeface="+mn-ea"/>
              </a:rPr>
              <a:t>L2</a:t>
            </a:r>
            <a:r>
              <a:rPr lang="zh-CN" altLang="en-US" sz="3200" b="1">
                <a:solidFill>
                  <a:schemeClr val="tx2">
                    <a:lumMod val="25000"/>
                  </a:schemeClr>
                </a:solidFill>
                <a:sym typeface="+mn-ea"/>
              </a:rPr>
              <a:t>)</a:t>
            </a:r>
            <a:endParaRPr lang="en-US" altLang="zh-CN" sz="3200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13995" y="3220085"/>
            <a:ext cx="11972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cs typeface="+mn-ea"/>
                <a:sym typeface="+mn-ea"/>
              </a:rPr>
              <a:t>2. </a:t>
            </a:r>
            <a:r>
              <a:rPr lang="zh-CN" alt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cs typeface="+mn-ea"/>
                <a:sym typeface="+mn-ea"/>
              </a:rPr>
              <a:t>The place</a:t>
            </a:r>
            <a:r>
              <a:rPr lang="zh-CN" altLang="en-US" sz="3200" b="1">
                <a:cs typeface="+mn-ea"/>
                <a:sym typeface="+mn-ea"/>
              </a:rPr>
              <a:t> where he studied musical composition.</a:t>
            </a:r>
            <a:endParaRPr lang="zh-CN" altLang="en-US" sz="3200" b="1">
              <a:cs typeface="+mn-ea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13995" y="5137785"/>
            <a:ext cx="5955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cs typeface="+mn-ea"/>
                <a:sym typeface="+mn-ea"/>
              </a:rPr>
              <a:t>3. </a:t>
            </a:r>
            <a:r>
              <a:rPr lang="zh-CN" alt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cs typeface="+mn-ea"/>
                <a:sym typeface="+mn-ea"/>
              </a:rPr>
              <a:t>The name</a:t>
            </a:r>
            <a:r>
              <a:rPr lang="zh-CN" altLang="en-US" sz="3200" b="1">
                <a:cs typeface="+mn-ea"/>
                <a:sym typeface="+mn-ea"/>
              </a:rPr>
              <a:t> of his song.</a:t>
            </a:r>
            <a:endParaRPr lang="zh-CN" altLang="en-US" sz="3200" b="1">
              <a:cs typeface="+mn-ea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707765" y="5944870"/>
            <a:ext cx="4777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>
                <a:solidFill>
                  <a:schemeClr val="tx2">
                    <a:lumMod val="25000"/>
                  </a:schemeClr>
                </a:solidFill>
                <a:cs typeface="+mn-ea"/>
              </a:rPr>
              <a:t>“</a:t>
            </a:r>
            <a:r>
              <a:rPr lang="zh-CN" altLang="en-US" sz="3200" b="1">
                <a:solidFill>
                  <a:schemeClr val="tx2">
                    <a:lumMod val="25000"/>
                  </a:schemeClr>
                </a:solidFill>
                <a:cs typeface="+mn-ea"/>
              </a:rPr>
              <a:t>What If </a:t>
            </a:r>
            <a:r>
              <a:rPr lang="en-US" altLang="zh-CN" sz="3200" b="1">
                <a:solidFill>
                  <a:schemeClr val="tx2">
                    <a:lumMod val="25000"/>
                  </a:schemeClr>
                </a:solidFill>
                <a:cs typeface="+mn-ea"/>
              </a:rPr>
              <a:t>”</a:t>
            </a:r>
            <a:r>
              <a:rPr lang="zh-CN" altLang="en-US" sz="3200" b="1">
                <a:solidFill>
                  <a:schemeClr val="tx2">
                    <a:lumMod val="25000"/>
                  </a:schemeClr>
                </a:solidFill>
                <a:cs typeface="+mn-ea"/>
              </a:rPr>
              <a:t>(</a:t>
            </a:r>
            <a:r>
              <a:rPr lang="en-US" altLang="zh-CN" sz="3200" b="1">
                <a:solidFill>
                  <a:schemeClr val="tx2">
                    <a:lumMod val="25000"/>
                  </a:schemeClr>
                </a:solidFill>
                <a:cs typeface="+mn-ea"/>
              </a:rPr>
              <a:t>P3</a:t>
            </a:r>
            <a:r>
              <a:rPr lang="zh-CN" altLang="en-US" sz="3200" b="1">
                <a:solidFill>
                  <a:schemeClr val="tx2">
                    <a:lumMod val="25000"/>
                  </a:schemeClr>
                </a:solidFill>
                <a:cs typeface="+mn-ea"/>
              </a:rPr>
              <a:t>, last line)</a:t>
            </a:r>
            <a:endParaRPr lang="zh-CN" altLang="en-US" sz="3200" b="1">
              <a:solidFill>
                <a:schemeClr val="tx2">
                  <a:lumMod val="25000"/>
                </a:schemeClr>
              </a:solidFill>
              <a:cs typeface="+mn-ea"/>
            </a:endParaRPr>
          </a:p>
        </p:txBody>
      </p:sp>
      <p:pic>
        <p:nvPicPr>
          <p:cNvPr id="8" name="图片 7" descr="Eri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" y="1935480"/>
            <a:ext cx="1030605" cy="1407795"/>
          </a:xfrm>
          <a:prstGeom prst="ellipse">
            <a:avLst/>
          </a:prstGeom>
        </p:spPr>
      </p:pic>
      <p:pic>
        <p:nvPicPr>
          <p:cNvPr id="9" name="图片 8" descr="University of Nevad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50" y="3724910"/>
            <a:ext cx="1507490" cy="1516380"/>
          </a:xfrm>
          <a:prstGeom prst="rect">
            <a:avLst/>
          </a:prstGeom>
        </p:spPr>
      </p:pic>
      <p:pic>
        <p:nvPicPr>
          <p:cNvPr id="10" name="图片 9" descr="what if"/>
          <p:cNvPicPr>
            <a:picLocks noChangeAspect="1"/>
          </p:cNvPicPr>
          <p:nvPr/>
        </p:nvPicPr>
        <p:blipFill>
          <a:blip r:embed="rId5"/>
          <a:srcRect l="20170" t="36025" r="21484" b="31568"/>
          <a:stretch>
            <a:fillRect/>
          </a:stretch>
        </p:blipFill>
        <p:spPr>
          <a:xfrm>
            <a:off x="529590" y="5721350"/>
            <a:ext cx="2973705" cy="1031240"/>
          </a:xfrm>
          <a:prstGeom prst="round2Diag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8239760" y="92710"/>
            <a:ext cx="3766820" cy="3372485"/>
            <a:chOff x="12976" y="-41"/>
            <a:chExt cx="5932" cy="5311"/>
          </a:xfrm>
        </p:grpSpPr>
        <p:sp>
          <p:nvSpPr>
            <p:cNvPr id="13" name="圆角矩形 12"/>
            <p:cNvSpPr/>
            <p:nvPr/>
          </p:nvSpPr>
          <p:spPr>
            <a:xfrm>
              <a:off x="12976" y="234"/>
              <a:ext cx="5933" cy="503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l" fontAlgn="auto">
                <a:lnSpc>
                  <a:spcPct val="100000"/>
                </a:lnSpc>
              </a:pPr>
              <a:r>
                <a:rPr lang="en-US" altLang="zh-CN" sz="2800" b="1" kern="1200">
                  <a:solidFill>
                    <a:srgbClr val="1F4E79"/>
                  </a:solidFill>
                  <a:effectLst>
                    <a:outerShdw blurRad="50800" dist="38100" dir="18900000" algn="bl">
                      <a:srgbClr val="000000">
                        <a:alpha val="40000"/>
                      </a:srgbClr>
                    </a:outerShdw>
                  </a:effectLst>
                  <a:latin typeface="Cambria" panose="02040503050406030204"/>
                  <a:ea typeface="宋体" panose="02010600030101010101" pitchFamily="2" charset="-122"/>
                  <a:cs typeface="Cambria" panose="02040503050406030204"/>
                  <a:sym typeface="Times New Roman" panose="02020603050405020304"/>
                </a:rPr>
                <a:t>              </a:t>
              </a:r>
              <a:r>
                <a:rPr lang="en-US" altLang="zh-CN" sz="3600" b="1" kern="1200">
                  <a:solidFill>
                    <a:srgbClr val="1F4E79"/>
                  </a:solidFill>
                  <a:effectLst>
                    <a:outerShdw blurRad="50800" dist="38100" dir="18900000" algn="bl">
                      <a:srgbClr val="000000">
                        <a:alpha val="40000"/>
                      </a:srgbClr>
                    </a:outerShdw>
                  </a:effectLst>
                  <a:latin typeface="Cambria" panose="02040503050406030204"/>
                  <a:ea typeface="宋体" panose="02010600030101010101" pitchFamily="2" charset="-122"/>
                  <a:cs typeface="Cambria" panose="02040503050406030204"/>
                  <a:sym typeface="Times New Roman" panose="02020603050405020304"/>
                </a:rPr>
                <a:t>Scan</a:t>
              </a:r>
              <a:endParaRPr lang="en-US" altLang="zh-CN" sz="2800" kern="100">
                <a:effectLst>
                  <a:outerShdw blurRad="50800" dist="38100" dir="18900000" algn="bl">
                    <a:srgbClr val="000000">
                      <a:alpha val="40000"/>
                    </a:srgbClr>
                  </a:outerShdw>
                </a:effectLst>
                <a:latin typeface="Cambria" panose="02040503050406030204"/>
                <a:ea typeface="宋体" panose="02010600030101010101" pitchFamily="2" charset="-122"/>
                <a:cs typeface="Cambria" panose="02040503050406030204"/>
                <a:sym typeface="Times New Roman" panose="02020603050405020304"/>
              </a:endParaRPr>
            </a:p>
            <a:p>
              <a:pPr marL="0" algn="l" rtl="0" fontAlgn="auto">
                <a:lnSpc>
                  <a:spcPct val="100000"/>
                </a:lnSpc>
              </a:pPr>
              <a:r>
                <a:rPr lang="en-US" altLang="zh-CN" sz="2800" kern="1200">
                  <a:solidFill>
                    <a:srgbClr val="1F4E79"/>
                  </a:solidFill>
                  <a:effectLst>
                    <a:outerShdw blurRad="50800" dist="38100" dir="18900000" algn="bl">
                      <a:srgbClr val="000000">
                        <a:alpha val="40000"/>
                      </a:srgbClr>
                    </a:outerShdw>
                  </a:effectLst>
                  <a:latin typeface="Cambria" panose="02040503050406030204"/>
                  <a:ea typeface="宋体" panose="02010600030101010101" pitchFamily="2" charset="-122"/>
                  <a:cs typeface="Cambria" panose="02040503050406030204"/>
                  <a:sym typeface="Times New Roman" panose="02020603050405020304"/>
                </a:rPr>
                <a:t>Scan a text to find important information such as dates, numbers, and names.</a:t>
              </a:r>
              <a:endParaRPr lang="en-US" altLang="zh-CN" sz="2800" kern="1200">
                <a:solidFill>
                  <a:srgbClr val="1F4E79"/>
                </a:solidFill>
                <a:effectLst>
                  <a:outerShdw blurRad="50800" dist="38100" dir="18900000" algn="bl">
                    <a:srgbClr val="000000">
                      <a:alpha val="40000"/>
                    </a:srgbClr>
                  </a:outerShdw>
                </a:effectLst>
                <a:latin typeface="Cambria" panose="02040503050406030204"/>
                <a:ea typeface="宋体" panose="02010600030101010101" pitchFamily="2" charset="-122"/>
                <a:cs typeface="Cambria" panose="02040503050406030204"/>
                <a:sym typeface="Times New Roman" panose="02020603050405020304"/>
              </a:endParaRPr>
            </a:p>
          </p:txBody>
        </p:sp>
        <p:sp>
          <p:nvSpPr>
            <p:cNvPr id="14" name="回形针"/>
            <p:cNvSpPr/>
            <p:nvPr/>
          </p:nvSpPr>
          <p:spPr bwMode="auto">
            <a:xfrm rot="14520000" flipH="1">
              <a:off x="13146" y="-101"/>
              <a:ext cx="970" cy="1090"/>
            </a:xfrm>
            <a:custGeom>
              <a:avLst/>
              <a:gdLst>
                <a:gd name="T0" fmla="*/ 2147483646 w 269"/>
                <a:gd name="T1" fmla="*/ 0 h 247"/>
                <a:gd name="T2" fmla="*/ 2147483646 w 269"/>
                <a:gd name="T3" fmla="*/ 0 h 247"/>
                <a:gd name="T4" fmla="*/ 2147483646 w 269"/>
                <a:gd name="T5" fmla="*/ 2147483646 h 247"/>
                <a:gd name="T6" fmla="*/ 2147483646 w 269"/>
                <a:gd name="T7" fmla="*/ 2147483646 h 247"/>
                <a:gd name="T8" fmla="*/ 2147483646 w 269"/>
                <a:gd name="T9" fmla="*/ 2147483646 h 247"/>
                <a:gd name="T10" fmla="*/ 2147483646 w 269"/>
                <a:gd name="T11" fmla="*/ 2147483646 h 247"/>
                <a:gd name="T12" fmla="*/ 2147483646 w 269"/>
                <a:gd name="T13" fmla="*/ 2147483646 h 247"/>
                <a:gd name="T14" fmla="*/ 2147483646 w 269"/>
                <a:gd name="T15" fmla="*/ 2147483646 h 247"/>
                <a:gd name="T16" fmla="*/ 2147483646 w 269"/>
                <a:gd name="T17" fmla="*/ 2147483646 h 247"/>
                <a:gd name="T18" fmla="*/ 2147483646 w 269"/>
                <a:gd name="T19" fmla="*/ 2147483646 h 247"/>
                <a:gd name="T20" fmla="*/ 2147483646 w 269"/>
                <a:gd name="T21" fmla="*/ 2147483646 h 247"/>
                <a:gd name="T22" fmla="*/ 2147483646 w 269"/>
                <a:gd name="T23" fmla="*/ 2147483646 h 247"/>
                <a:gd name="T24" fmla="*/ 2147483646 w 269"/>
                <a:gd name="T25" fmla="*/ 2147483646 h 247"/>
                <a:gd name="T26" fmla="*/ 2147483646 w 269"/>
                <a:gd name="T27" fmla="*/ 2147483646 h 247"/>
                <a:gd name="T28" fmla="*/ 2147483646 w 269"/>
                <a:gd name="T29" fmla="*/ 2147483646 h 247"/>
                <a:gd name="T30" fmla="*/ 2147483646 w 269"/>
                <a:gd name="T31" fmla="*/ 2147483646 h 247"/>
                <a:gd name="T32" fmla="*/ 2147483646 w 269"/>
                <a:gd name="T33" fmla="*/ 2147483646 h 247"/>
                <a:gd name="T34" fmla="*/ 2147483646 w 269"/>
                <a:gd name="T35" fmla="*/ 2147483646 h 247"/>
                <a:gd name="T36" fmla="*/ 2147483646 w 269"/>
                <a:gd name="T37" fmla="*/ 2147483646 h 247"/>
                <a:gd name="T38" fmla="*/ 2147483646 w 269"/>
                <a:gd name="T39" fmla="*/ 2147483646 h 247"/>
                <a:gd name="T40" fmla="*/ 2147483646 w 269"/>
                <a:gd name="T41" fmla="*/ 2147483646 h 247"/>
                <a:gd name="T42" fmla="*/ 2147483646 w 269"/>
                <a:gd name="T43" fmla="*/ 2147483646 h 247"/>
                <a:gd name="T44" fmla="*/ 2147483646 w 269"/>
                <a:gd name="T45" fmla="*/ 2147483646 h 247"/>
                <a:gd name="T46" fmla="*/ 2147483646 w 269"/>
                <a:gd name="T47" fmla="*/ 2147483646 h 247"/>
                <a:gd name="T48" fmla="*/ 2147483646 w 269"/>
                <a:gd name="T49" fmla="*/ 2147483646 h 247"/>
                <a:gd name="T50" fmla="*/ 2147483646 w 269"/>
                <a:gd name="T51" fmla="*/ 2147483646 h 247"/>
                <a:gd name="T52" fmla="*/ 2147483646 w 269"/>
                <a:gd name="T53" fmla="*/ 2147483646 h 247"/>
                <a:gd name="T54" fmla="*/ 2147483646 w 269"/>
                <a:gd name="T55" fmla="*/ 2147483646 h 247"/>
                <a:gd name="T56" fmla="*/ 2147483646 w 269"/>
                <a:gd name="T57" fmla="*/ 2147483646 h 247"/>
                <a:gd name="T58" fmla="*/ 2147483646 w 269"/>
                <a:gd name="T59" fmla="*/ 2147483646 h 247"/>
                <a:gd name="T60" fmla="*/ 2147483646 w 269"/>
                <a:gd name="T61" fmla="*/ 2147483646 h 247"/>
                <a:gd name="T62" fmla="*/ 2147483646 w 269"/>
                <a:gd name="T63" fmla="*/ 2147483646 h 247"/>
                <a:gd name="T64" fmla="*/ 2147483646 w 269"/>
                <a:gd name="T65" fmla="*/ 2147483646 h 247"/>
                <a:gd name="T66" fmla="*/ 2147483646 w 269"/>
                <a:gd name="T67" fmla="*/ 2147483646 h 247"/>
                <a:gd name="T68" fmla="*/ 2147483646 w 269"/>
                <a:gd name="T69" fmla="*/ 2147483646 h 247"/>
                <a:gd name="T70" fmla="*/ 2147483646 w 269"/>
                <a:gd name="T71" fmla="*/ 2147483646 h 247"/>
                <a:gd name="T72" fmla="*/ 2147483646 w 269"/>
                <a:gd name="T73" fmla="*/ 0 h 24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9" h="247">
                  <a:moveTo>
                    <a:pt x="195" y="0"/>
                  </a:moveTo>
                  <a:cubicBezTo>
                    <a:pt x="194" y="0"/>
                    <a:pt x="193" y="0"/>
                    <a:pt x="192" y="0"/>
                  </a:cubicBezTo>
                  <a:cubicBezTo>
                    <a:pt x="164" y="1"/>
                    <a:pt x="145" y="24"/>
                    <a:pt x="144" y="24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0" y="172"/>
                    <a:pt x="0" y="208"/>
                    <a:pt x="21" y="230"/>
                  </a:cubicBezTo>
                  <a:cubicBezTo>
                    <a:pt x="32" y="241"/>
                    <a:pt x="46" y="247"/>
                    <a:pt x="60" y="247"/>
                  </a:cubicBezTo>
                  <a:cubicBezTo>
                    <a:pt x="75" y="247"/>
                    <a:pt x="89" y="241"/>
                    <a:pt x="99" y="230"/>
                  </a:cubicBezTo>
                  <a:cubicBezTo>
                    <a:pt x="217" y="111"/>
                    <a:pt x="217" y="111"/>
                    <a:pt x="217" y="111"/>
                  </a:cubicBezTo>
                  <a:cubicBezTo>
                    <a:pt x="235" y="91"/>
                    <a:pt x="238" y="63"/>
                    <a:pt x="223" y="47"/>
                  </a:cubicBezTo>
                  <a:cubicBezTo>
                    <a:pt x="216" y="40"/>
                    <a:pt x="207" y="37"/>
                    <a:pt x="197" y="37"/>
                  </a:cubicBezTo>
                  <a:cubicBezTo>
                    <a:pt x="185" y="37"/>
                    <a:pt x="171" y="42"/>
                    <a:pt x="161" y="53"/>
                  </a:cubicBezTo>
                  <a:cubicBezTo>
                    <a:pt x="46" y="170"/>
                    <a:pt x="46" y="170"/>
                    <a:pt x="46" y="170"/>
                  </a:cubicBezTo>
                  <a:cubicBezTo>
                    <a:pt x="43" y="174"/>
                    <a:pt x="43" y="179"/>
                    <a:pt x="46" y="182"/>
                  </a:cubicBezTo>
                  <a:cubicBezTo>
                    <a:pt x="48" y="183"/>
                    <a:pt x="50" y="184"/>
                    <a:pt x="52" y="184"/>
                  </a:cubicBezTo>
                  <a:cubicBezTo>
                    <a:pt x="54" y="184"/>
                    <a:pt x="56" y="183"/>
                    <a:pt x="57" y="182"/>
                  </a:cubicBezTo>
                  <a:cubicBezTo>
                    <a:pt x="172" y="65"/>
                    <a:pt x="172" y="65"/>
                    <a:pt x="172" y="65"/>
                  </a:cubicBezTo>
                  <a:cubicBezTo>
                    <a:pt x="179" y="57"/>
                    <a:pt x="189" y="53"/>
                    <a:pt x="197" y="53"/>
                  </a:cubicBezTo>
                  <a:cubicBezTo>
                    <a:pt x="203" y="53"/>
                    <a:pt x="208" y="55"/>
                    <a:pt x="211" y="59"/>
                  </a:cubicBezTo>
                  <a:cubicBezTo>
                    <a:pt x="221" y="68"/>
                    <a:pt x="218" y="86"/>
                    <a:pt x="205" y="9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81" y="227"/>
                    <a:pt x="70" y="231"/>
                    <a:pt x="60" y="231"/>
                  </a:cubicBezTo>
                  <a:cubicBezTo>
                    <a:pt x="50" y="231"/>
                    <a:pt x="40" y="227"/>
                    <a:pt x="32" y="219"/>
                  </a:cubicBezTo>
                  <a:cubicBezTo>
                    <a:pt x="17" y="203"/>
                    <a:pt x="17" y="177"/>
                    <a:pt x="32" y="162"/>
                  </a:cubicBezTo>
                  <a:cubicBezTo>
                    <a:pt x="156" y="35"/>
                    <a:pt x="156" y="35"/>
                    <a:pt x="156" y="35"/>
                  </a:cubicBezTo>
                  <a:cubicBezTo>
                    <a:pt x="156" y="35"/>
                    <a:pt x="171" y="17"/>
                    <a:pt x="193" y="16"/>
                  </a:cubicBezTo>
                  <a:cubicBezTo>
                    <a:pt x="194" y="16"/>
                    <a:pt x="194" y="16"/>
                    <a:pt x="195" y="16"/>
                  </a:cubicBezTo>
                  <a:cubicBezTo>
                    <a:pt x="208" y="16"/>
                    <a:pt x="221" y="23"/>
                    <a:pt x="234" y="36"/>
                  </a:cubicBezTo>
                  <a:cubicBezTo>
                    <a:pt x="247" y="49"/>
                    <a:pt x="253" y="63"/>
                    <a:pt x="253" y="77"/>
                  </a:cubicBezTo>
                  <a:cubicBezTo>
                    <a:pt x="252" y="99"/>
                    <a:pt x="234" y="115"/>
                    <a:pt x="234" y="116"/>
                  </a:cubicBezTo>
                  <a:cubicBezTo>
                    <a:pt x="165" y="186"/>
                    <a:pt x="165" y="186"/>
                    <a:pt x="165" y="186"/>
                  </a:cubicBezTo>
                  <a:cubicBezTo>
                    <a:pt x="162" y="189"/>
                    <a:pt x="162" y="194"/>
                    <a:pt x="165" y="198"/>
                  </a:cubicBezTo>
                  <a:cubicBezTo>
                    <a:pt x="167" y="199"/>
                    <a:pt x="169" y="200"/>
                    <a:pt x="171" y="200"/>
                  </a:cubicBezTo>
                  <a:cubicBezTo>
                    <a:pt x="173" y="200"/>
                    <a:pt x="175" y="199"/>
                    <a:pt x="176" y="198"/>
                  </a:cubicBezTo>
                  <a:cubicBezTo>
                    <a:pt x="244" y="128"/>
                    <a:pt x="244" y="128"/>
                    <a:pt x="244" y="128"/>
                  </a:cubicBezTo>
                  <a:cubicBezTo>
                    <a:pt x="245" y="127"/>
                    <a:pt x="267" y="107"/>
                    <a:pt x="269" y="78"/>
                  </a:cubicBezTo>
                  <a:cubicBezTo>
                    <a:pt x="269" y="59"/>
                    <a:pt x="261" y="41"/>
                    <a:pt x="245" y="24"/>
                  </a:cubicBezTo>
                  <a:cubicBezTo>
                    <a:pt x="229" y="8"/>
                    <a:pt x="212" y="0"/>
                    <a:pt x="195" y="0"/>
                  </a:cubicBezTo>
                  <a:close/>
                </a:path>
              </a:pathLst>
            </a:cu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  <a:ln>
              <a:solidFill>
                <a:srgbClr val="FF0000"/>
              </a:solidFill>
            </a:ln>
          </p:spPr>
        </p:sp>
      </p:grpSp>
      <p:pic>
        <p:nvPicPr>
          <p:cNvPr id="3" name="内容占位符 2" descr="水印"/>
          <p:cNvPicPr>
            <a:picLocks noChangeAspect="1"/>
          </p:cNvPicPr>
          <p:nvPr userDrawn="1">
            <p:ph sz="quarter" idx="13"/>
          </p:nvPr>
        </p:nvPicPr>
        <p:blipFill>
          <a:blip r:embed="rId6"/>
          <a:stretch>
            <a:fillRect/>
          </a:stretch>
        </p:blipFill>
        <p:spPr>
          <a:xfrm>
            <a:off x="6937375" y="73660"/>
            <a:ext cx="5165090" cy="167132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4" grpId="0"/>
    </p:bld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1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710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710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3710"/>
  <p:tag name="KSO_WM_TEMPLATE_THUMBS_INDEX" val="1、4、7、8、9、10、11、12、13、16、19、20、21、22、23、24、25"/>
</p:tagLst>
</file>

<file path=ppt/tags/tag127.xml><?xml version="1.0" encoding="utf-8"?>
<p:tagLst xmlns:p="http://schemas.openxmlformats.org/presentationml/2006/main">
  <p:tag name="KSO_WM_SLIDE_ID" val="custom20203710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3710"/>
  <p:tag name="KSO_WM_SLIDE_LAYOUT" val="a_b_e"/>
  <p:tag name="KSO_WM_SLIDE_LAYOUT_CNT" val="1_1_1"/>
</p:tagLst>
</file>

<file path=ppt/tags/tag128.xml><?xml version="1.0" encoding="utf-8"?>
<p:tagLst xmlns:p="http://schemas.openxmlformats.org/presentationml/2006/main">
  <p:tag name="KSO_WM_SLIDE_ID" val="custom20203710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3710"/>
  <p:tag name="KSO_WM_SLIDE_LAYOUT" val="a_b"/>
  <p:tag name="KSO_WM_SLIDE_LAYOUT_CNT" val="1_1"/>
  <p:tag name="KSO_WM_UNIT_SHOW_EDIT_AREA_INDICATION" val="1"/>
  <p:tag name="KSO_WM_TEMPLATE_THUMBS_INDEX" val="1、4、7、8、9、10、11、12、13、16、19、20、21、22、23、24、25"/>
  <p:tag name="KSO_WM_TEMPLATE_MASTER_THUMB_INDEX" val="12"/>
</p:tagLst>
</file>

<file path=ppt/tags/tag129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1"/>
  <p:tag name="KSO_WM_UNIT_ID" val="diagram776_1*m_i*1_1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9"/>
  <p:tag name="KSO_WM_UNIT_ID" val="diagram776_1*m_i*1_9"/>
  <p:tag name="KSO_WM_UNIT_CLEAR" val="1"/>
  <p:tag name="KSO_WM_UNIT_LAYERLEVEL" val="1_1"/>
  <p:tag name="KSO_WM_DIAGRAM_GROUP_CODE" val="m1-1"/>
  <p:tag name="KSO_WM_UNIT_LINE_FORE_SCHEMECOLOR_INDEX" val="9"/>
  <p:tag name="KSO_WM_UNIT_LINE_FILL_TYPE" val="2"/>
</p:tagLst>
</file>

<file path=ppt/tags/tag131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11"/>
  <p:tag name="KSO_WM_UNIT_ID" val="diagram776_1*m_i*1_11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132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17"/>
  <p:tag name="KSO_WM_UNIT_ID" val="diagram776_1*m_i*1_17"/>
  <p:tag name="KSO_WM_UNIT_CLEAR" val="1"/>
  <p:tag name="KSO_WM_UNIT_LAYERLEVEL" val="1_1"/>
  <p:tag name="KSO_WM_DIAGRAM_GROUP_CODE" val="m1-1"/>
  <p:tag name="KSO_WM_UNIT_TEXT_FILL_FORE_SCHEMECOLOR_INDEX" val="13"/>
  <p:tag name="KSO_WM_UNIT_TEXT_FILL_TYPE" val="1"/>
</p:tagLst>
</file>

<file path=ppt/tags/tag133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2"/>
  <p:tag name="KSO_WM_UNIT_ID" val="diagram776_1*m_i*1_2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134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8"/>
  <p:tag name="KSO_WM_UNIT_ID" val="diagram776_1*m_i*1_8"/>
  <p:tag name="KSO_WM_UNIT_CLEAR" val="1"/>
  <p:tag name="KSO_WM_UNIT_LAYERLEVEL" val="1_1"/>
  <p:tag name="KSO_WM_DIAGRAM_GROUP_CODE" val="m1-1"/>
  <p:tag name="KSO_WM_UNIT_LINE_FORE_SCHEMECOLOR_INDEX" val="8"/>
  <p:tag name="KSO_WM_UNIT_LINE_FILL_TYPE" val="2"/>
</p:tagLst>
</file>

<file path=ppt/tags/tag135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12"/>
  <p:tag name="KSO_WM_UNIT_ID" val="diagram776_1*m_i*1_12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136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18"/>
  <p:tag name="KSO_WM_UNIT_ID" val="diagram776_1*m_i*1_18"/>
  <p:tag name="KSO_WM_UNIT_CLEAR" val="1"/>
  <p:tag name="KSO_WM_UNIT_LAYERLEVEL" val="1_1"/>
  <p:tag name="KSO_WM_DIAGRAM_GROUP_CODE" val="m1-1"/>
  <p:tag name="KSO_WM_UNIT_TEXT_FILL_FORE_SCHEMECOLOR_INDEX" val="13"/>
  <p:tag name="KSO_WM_UNIT_TEXT_FILL_TYPE" val="1"/>
</p:tagLst>
</file>

<file path=ppt/tags/tag137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3"/>
  <p:tag name="KSO_WM_UNIT_ID" val="diagram776_1*m_i*1_3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38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7"/>
  <p:tag name="KSO_WM_UNIT_ID" val="diagram776_1*m_i*1_7"/>
  <p:tag name="KSO_WM_UNIT_CLEAR" val="1"/>
  <p:tag name="KSO_WM_UNIT_LAYERLEVEL" val="1_1"/>
  <p:tag name="KSO_WM_DIAGRAM_GROUP_CODE" val="m1-1"/>
  <p:tag name="KSO_WM_UNIT_LINE_FORE_SCHEMECOLOR_INDEX" val="7"/>
  <p:tag name="KSO_WM_UNIT_LINE_FILL_TYPE" val="2"/>
</p:tagLst>
</file>

<file path=ppt/tags/tag139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13"/>
  <p:tag name="KSO_WM_UNIT_ID" val="diagram776_1*m_i*1_13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19"/>
  <p:tag name="KSO_WM_UNIT_ID" val="diagram776_1*m_i*1_19"/>
  <p:tag name="KSO_WM_UNIT_CLEAR" val="1"/>
  <p:tag name="KSO_WM_UNIT_LAYERLEVEL" val="1_1"/>
  <p:tag name="KSO_WM_DIAGRAM_GROUP_CODE" val="m1-1"/>
  <p:tag name="KSO_WM_UNIT_TEXT_FILL_FORE_SCHEMECOLOR_INDEX" val="13"/>
  <p:tag name="KSO_WM_UNIT_TEXT_FILL_TYPE" val="1"/>
</p:tagLst>
</file>

<file path=ppt/tags/tag141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4"/>
  <p:tag name="KSO_WM_UNIT_ID" val="diagram776_1*m_i*1_4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42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6"/>
  <p:tag name="KSO_WM_UNIT_ID" val="diagram776_1*m_i*1_6"/>
  <p:tag name="KSO_WM_UNIT_CLEAR" val="1"/>
  <p:tag name="KSO_WM_UNIT_LAYERLEVEL" val="1_1"/>
  <p:tag name="KSO_WM_DIAGRAM_GROUP_CODE" val="m1-1"/>
  <p:tag name="KSO_WM_UNIT_LINE_FORE_SCHEMECOLOR_INDEX" val="6"/>
  <p:tag name="KSO_WM_UNIT_LINE_FILL_TYPE" val="2"/>
</p:tagLst>
</file>

<file path=ppt/tags/tag143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14"/>
  <p:tag name="KSO_WM_UNIT_ID" val="diagram776_1*m_i*1_14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44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20"/>
  <p:tag name="KSO_WM_UNIT_ID" val="diagram776_1*m_i*1_20"/>
  <p:tag name="KSO_WM_UNIT_CLEAR" val="1"/>
  <p:tag name="KSO_WM_UNIT_LAYERLEVEL" val="1_1"/>
  <p:tag name="KSO_WM_DIAGRAM_GROUP_CODE" val="m1-1"/>
  <p:tag name="KSO_WM_UNIT_TEXT_FILL_FORE_SCHEMECOLOR_INDEX" val="13"/>
  <p:tag name="KSO_WM_UNIT_TEXT_FILL_TYPE" val="1"/>
</p:tagLst>
</file>

<file path=ppt/tags/tag145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5"/>
  <p:tag name="KSO_WM_UNIT_ID" val="diagram776_1*m_i*1_5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46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10"/>
  <p:tag name="KSO_WM_UNIT_ID" val="diagram776_1*m_i*1_10"/>
  <p:tag name="KSO_WM_UNIT_CLEAR" val="1"/>
  <p:tag name="KSO_WM_UNIT_LAYERLEVEL" val="1_1"/>
  <p:tag name="KSO_WM_DIAGRAM_GROUP_CODE" val="m1-1"/>
  <p:tag name="KSO_WM_UNIT_LINE_FORE_SCHEMECOLOR_INDEX" val="5"/>
  <p:tag name="KSO_WM_UNIT_LINE_FILL_TYPE" val="2"/>
</p:tagLst>
</file>

<file path=ppt/tags/tag147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15"/>
  <p:tag name="KSO_WM_UNIT_ID" val="diagram776_1*m_i*1_15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48.xml><?xml version="1.0" encoding="utf-8"?>
<p:tagLst xmlns:p="http://schemas.openxmlformats.org/presentationml/2006/main">
  <p:tag name="KSO_WM_TEMPLATE_CATEGORY" val="diagram"/>
  <p:tag name="KSO_WM_TEMPLATE_INDEX" val="776"/>
  <p:tag name="KSO_WM_TAG_VERSION" val="1.0"/>
  <p:tag name="KSO_WM_BEAUTIFY_FLAG" val="#wm#"/>
  <p:tag name="KSO_WM_UNIT_TYPE" val="m_i"/>
  <p:tag name="KSO_WM_UNIT_INDEX" val="1_16"/>
  <p:tag name="KSO_WM_UNIT_ID" val="diagram776_1*m_i*1_16"/>
  <p:tag name="KSO_WM_UNIT_CLEAR" val="1"/>
  <p:tag name="KSO_WM_UNIT_LAYERLEVEL" val="1_1"/>
  <p:tag name="KSO_WM_DIAGRAM_GROUP_CODE" val="m1-1"/>
  <p:tag name="KSO_WM_UNIT_TEXT_FILL_FORE_SCHEMECOLOR_INDEX" val="13"/>
  <p:tag name="KSO_WM_UNIT_TEXT_FILL_TYPE" val="1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0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81960_5*l_h_i*1_1_1"/>
  <p:tag name="KSO_WM_TEMPLATE_CATEGORY" val="diagram"/>
  <p:tag name="KSO_WM_TEMPLATE_INDEX" val="2018196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81960_5*l_h_i*1_1_2"/>
  <p:tag name="KSO_WM_TEMPLATE_CATEGORY" val="diagram"/>
  <p:tag name="KSO_WM_TEMPLATE_INDEX" val="2018196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81960_5*l_h_i*1_3_1"/>
  <p:tag name="KSO_WM_TEMPLATE_CATEGORY" val="diagram"/>
  <p:tag name="KSO_WM_TEMPLATE_INDEX" val="20181960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81960_5*l_h_i*1_2_1"/>
  <p:tag name="KSO_WM_TEMPLATE_CATEGORY" val="diagram"/>
  <p:tag name="KSO_WM_TEMPLATE_INDEX" val="20181960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81960_5*l_h_i*1_2_2"/>
  <p:tag name="KSO_WM_TEMPLATE_CATEGORY" val="diagram"/>
  <p:tag name="KSO_WM_TEMPLATE_INDEX" val="20181960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81960_5*l_h_i*1_4_1"/>
  <p:tag name="KSO_WM_TEMPLATE_CATEGORY" val="diagram"/>
  <p:tag name="KSO_WM_TEMPLATE_INDEX" val="20181960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181960_5*l_h_i*1_5_1"/>
  <p:tag name="KSO_WM_TEMPLATE_CATEGORY" val="diagram"/>
  <p:tag name="KSO_WM_TEMPLATE_INDEX" val="2018196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20181960_5*l_h_i*1_6_1"/>
  <p:tag name="KSO_WM_TEMPLATE_CATEGORY" val="diagram"/>
  <p:tag name="KSO_WM_TEMPLATE_INDEX" val="2018196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181960_5*l_i*1_1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181960_5*l_i*1_2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181960_5*l_i*1_3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181960_5*l_i*1_4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"/>
  <p:tag name="KSO_WM_UNIT_ID" val="diagram20181960_5*l_i*1_5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6"/>
  <p:tag name="KSO_WM_UNIT_ID" val="diagram20181960_5*l_i*1_6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7"/>
  <p:tag name="KSO_WM_UNIT_ID" val="diagram20181960_5*l_i*1_7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8"/>
  <p:tag name="KSO_WM_UNIT_ID" val="diagram20181960_5*l_i*1_8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9"/>
  <p:tag name="KSO_WM_UNIT_ID" val="diagram20181960_5*l_i*1_9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0"/>
  <p:tag name="KSO_WM_UNIT_ID" val="diagram20181960_5*l_i*1_10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1"/>
  <p:tag name="KSO_WM_UNIT_ID" val="diagram20181960_5*l_i*1_11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2"/>
  <p:tag name="KSO_WM_UNIT_ID" val="diagram20181960_5*l_i*1_12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3"/>
  <p:tag name="KSO_WM_UNIT_ID" val="diagram20181960_5*l_i*1_13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4"/>
  <p:tag name="KSO_WM_UNIT_ID" val="diagram20181960_5*l_i*1_14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5"/>
  <p:tag name="KSO_WM_UNIT_ID" val="diagram20181960_5*l_i*1_15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6"/>
  <p:tag name="KSO_WM_UNIT_ID" val="diagram20181960_5*l_i*1_16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TEXT_FILL_FORE_SCHEMECOLOR_INDEX" val="13"/>
  <p:tag name="KSO_WM_UNIT_TEXT_FILL_TYPE" val="1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7"/>
  <p:tag name="KSO_WM_UNIT_ID" val="diagram20181960_5*l_i*1_17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8"/>
  <p:tag name="KSO_WM_UNIT_ID" val="diagram20181960_5*l_i*1_18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9"/>
  <p:tag name="KSO_WM_UNIT_ID" val="diagram20181960_5*l_i*1_19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0"/>
  <p:tag name="KSO_WM_UNIT_ID" val="diagram20181960_5*l_i*1_20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1"/>
  <p:tag name="KSO_WM_UNIT_ID" val="diagram20181960_5*l_i*1_21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2"/>
  <p:tag name="KSO_WM_UNIT_ID" val="diagram20181960_5*l_i*1_22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3"/>
  <p:tag name="KSO_WM_UNIT_ID" val="diagram20181960_5*l_i*1_23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4"/>
  <p:tag name="KSO_WM_UNIT_ID" val="diagram20181960_5*l_i*1_24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5"/>
  <p:tag name="KSO_WM_UNIT_ID" val="diagram20181960_5*l_i*1_25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6"/>
  <p:tag name="KSO_WM_UNIT_ID" val="diagram20181960_5*l_i*1_26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7"/>
  <p:tag name="KSO_WM_UNIT_ID" val="diagram20181960_5*l_i*1_27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8"/>
  <p:tag name="KSO_WM_UNIT_ID" val="diagram20181960_5*l_i*1_28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9"/>
  <p:tag name="KSO_WM_UNIT_ID" val="diagram20181960_5*l_i*1_29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0"/>
  <p:tag name="KSO_WM_UNIT_ID" val="diagram20181960_5*l_i*1_30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1"/>
  <p:tag name="KSO_WM_UNIT_ID" val="diagram20181960_5*l_i*1_31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2"/>
  <p:tag name="KSO_WM_UNIT_ID" val="diagram20181960_5*l_i*1_32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3"/>
  <p:tag name="KSO_WM_UNIT_ID" val="diagram20181960_5*l_i*1_33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4"/>
  <p:tag name="KSO_WM_UNIT_ID" val="diagram20181960_5*l_i*1_34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5"/>
  <p:tag name="KSO_WM_UNIT_ID" val="diagram20181960_5*l_i*1_35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6"/>
  <p:tag name="KSO_WM_UNIT_ID" val="diagram20181960_5*l_i*1_36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7"/>
  <p:tag name="KSO_WM_UNIT_ID" val="diagram20181960_5*l_i*1_37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6"/>
  <p:tag name="KSO_WM_UNIT_ID" val="diagram20181960_5*l_i*1_46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7"/>
  <p:tag name="KSO_WM_UNIT_ID" val="diagram20181960_5*l_i*1_47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8"/>
  <p:tag name="KSO_WM_UNIT_ID" val="diagram20181960_5*l_i*1_48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9"/>
  <p:tag name="KSO_WM_UNIT_ID" val="diagram20181960_5*l_i*1_49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0"/>
  <p:tag name="KSO_WM_UNIT_ID" val="diagram20181960_5*l_i*1_50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1"/>
  <p:tag name="KSO_WM_UNIT_ID" val="diagram20181960_5*l_i*1_51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2"/>
  <p:tag name="KSO_WM_UNIT_ID" val="diagram20181960_5*l_i*1_52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3"/>
  <p:tag name="KSO_WM_UNIT_ID" val="diagram20181960_5*l_i*1_53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4"/>
  <p:tag name="KSO_WM_UNIT_ID" val="diagram20181960_5*l_i*1_54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5"/>
  <p:tag name="KSO_WM_UNIT_ID" val="diagram20181960_5*l_i*1_55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6"/>
  <p:tag name="KSO_WM_UNIT_ID" val="diagram20181960_5*l_i*1_56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7"/>
  <p:tag name="KSO_WM_UNIT_ID" val="diagram20181960_5*l_i*1_57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8"/>
  <p:tag name="KSO_WM_UNIT_ID" val="diagram20181960_5*l_i*1_58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9"/>
  <p:tag name="KSO_WM_UNIT_ID" val="diagram20181960_5*l_i*1_59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60"/>
  <p:tag name="KSO_WM_UNIT_ID" val="diagram20181960_5*l_i*1_60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61"/>
  <p:tag name="KSO_WM_UNIT_ID" val="diagram20181960_5*l_i*1_61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62"/>
  <p:tag name="KSO_WM_UNIT_ID" val="diagram20181960_5*l_i*1_62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63"/>
  <p:tag name="KSO_WM_UNIT_ID" val="diagram20181960_5*l_i*1_63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64"/>
  <p:tag name="KSO_WM_UNIT_ID" val="diagram20181960_5*l_i*1_64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65"/>
  <p:tag name="KSO_WM_UNIT_ID" val="diagram20181960_5*l_i*1_65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66"/>
  <p:tag name="KSO_WM_UNIT_ID" val="diagram20181960_5*l_i*1_66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67"/>
  <p:tag name="KSO_WM_UNIT_ID" val="diagram20181960_5*l_i*1_67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68"/>
  <p:tag name="KSO_WM_UNIT_ID" val="diagram20181960_5*l_i*1_68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69"/>
  <p:tag name="KSO_WM_UNIT_ID" val="diagram20181960_5*l_i*1_69"/>
  <p:tag name="KSO_WM_TEMPLATE_CATEGORY" val="diagram"/>
  <p:tag name="KSO_WM_TEMPLATE_INDEX" val="20181960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19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0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181212_5*l_h_i*1_1_4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5"/>
  <p:tag name="KSO_WM_UNIT_ID" val="diagram20181212_5*l_h_i*1_1_5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6"/>
  <p:tag name="KSO_WM_UNIT_ID" val="diagram20181212_5*l_h_i*1_1_6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7"/>
  <p:tag name="KSO_WM_UNIT_ID" val="diagram20181212_5*l_h_i*1_1_7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8"/>
  <p:tag name="KSO_WM_UNIT_ID" val="diagram20181212_5*l_h_i*1_1_28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9"/>
  <p:tag name="KSO_WM_UNIT_ID" val="diagram20181212_5*l_h_i*1_1_29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0"/>
  <p:tag name="KSO_WM_UNIT_ID" val="diagram20181212_5*l_h_i*1_1_30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1"/>
  <p:tag name="KSO_WM_UNIT_ID" val="diagram20181212_5*l_h_i*1_1_31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2"/>
  <p:tag name="KSO_WM_UNIT_ID" val="diagram20181212_5*l_h_i*1_1_32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181212_5*l_h_i*1_2_4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5"/>
  <p:tag name="KSO_WM_UNIT_ID" val="diagram20181212_5*l_h_i*1_2_5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6"/>
  <p:tag name="KSO_WM_UNIT_ID" val="diagram20181212_5*l_h_i*1_2_6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7"/>
  <p:tag name="KSO_WM_UNIT_ID" val="diagram20181212_5*l_h_i*1_2_7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2"/>
  <p:tag name="KSO_WM_UNIT_ID" val="diagram20181212_5*l_h_i*1_2_32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3"/>
  <p:tag name="KSO_WM_UNIT_ID" val="diagram20181212_5*l_h_i*1_2_33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4"/>
  <p:tag name="KSO_WM_UNIT_ID" val="diagram20181212_5*l_h_i*1_2_34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5"/>
  <p:tag name="KSO_WM_UNIT_ID" val="diagram20181212_5*l_h_i*1_2_35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6"/>
  <p:tag name="KSO_WM_UNIT_ID" val="diagram20181212_5*l_h_i*1_2_36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81212_5*l_h_i*1_3_1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81212_5*l_h_i*1_3_2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6"/>
  <p:tag name="KSO_WM_UNIT_ID" val="diagram20181212_5*l_h_i*1_3_6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7"/>
  <p:tag name="KSO_WM_UNIT_ID" val="diagram20181212_5*l_h_i*1_3_7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2"/>
  <p:tag name="KSO_WM_UNIT_ID" val="diagram20181212_5*l_h_i*1_3_32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3"/>
  <p:tag name="KSO_WM_UNIT_ID" val="diagram20181212_5*l_h_i*1_3_33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4"/>
  <p:tag name="KSO_WM_UNIT_ID" val="diagram20181212_5*l_h_i*1_3_34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5"/>
  <p:tag name="KSO_WM_UNIT_ID" val="diagram20181212_5*l_h_i*1_3_35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6"/>
  <p:tag name="KSO_WM_UNIT_ID" val="diagram20181212_5*l_h_i*1_3_36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81212_5*l_h_i*1_4_2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181212_5*l_h_i*1_4_3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181212_5*l_h_i*1_5_1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181212_5*l_h_i*1_5_2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6"/>
  <p:tag name="KSO_WM_UNIT_ID" val="diagram20181212_5*l_h_i*1_5_6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7"/>
  <p:tag name="KSO_WM_UNIT_ID" val="diagram20181212_5*l_h_i*1_5_7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7"/>
  <p:tag name="KSO_WM_UNIT_ID" val="diagram20181212_5*l_h_i*1_5_27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32"/>
  <p:tag name="KSO_WM_UNIT_ID" val="diagram20181212_5*l_h_i*1_5_32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33"/>
  <p:tag name="KSO_WM_UNIT_ID" val="diagram20181212_5*l_h_i*1_5_33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34"/>
  <p:tag name="KSO_WM_UNIT_ID" val="diagram20181212_5*l_h_i*1_5_34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35"/>
  <p:tag name="KSO_WM_UNIT_ID" val="diagram20181212_5*l_h_i*1_5_35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36"/>
  <p:tag name="KSO_WM_UNIT_ID" val="diagram20181212_5*l_h_i*1_5_36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6"/>
  <p:tag name="KSO_WM_UNIT_ID" val="diagram20181212_5*l_h_i*1_4_6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7"/>
  <p:tag name="KSO_WM_UNIT_ID" val="diagram20181212_5*l_h_i*1_4_7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8"/>
  <p:tag name="KSO_WM_UNIT_ID" val="diagram20181212_5*l_h_i*1_4_8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9"/>
  <p:tag name="KSO_WM_UNIT_ID" val="diagram20181212_5*l_h_i*1_4_9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4"/>
  <p:tag name="KSO_WM_UNIT_ID" val="diagram20181212_5*l_h_i*1_4_34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5"/>
  <p:tag name="KSO_WM_UNIT_ID" val="diagram20181212_5*l_h_i*1_4_35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6"/>
  <p:tag name="KSO_WM_UNIT_ID" val="diagram20181212_5*l_h_i*1_4_36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8"/>
  <p:tag name="KSO_WM_UNIT_ID" val="diagram20181212_5*l_h_i*1_4_38"/>
  <p:tag name="KSO_WM_TEMPLATE_CATEGORY" val="diagram"/>
  <p:tag name="KSO_WM_TEMPLATE_INDEX" val="201812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67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0"/>
</p:tagLst>
</file>

<file path=ppt/tags/tag268.xml><?xml version="1.0" encoding="utf-8"?>
<p:tagLst xmlns:p="http://schemas.openxmlformats.org/presentationml/2006/main">
  <p:tag name="KSO_WM_UNIT_PLACING_PICTURE_USER_VIEWPORT" val="{&quot;height&quot;:5787,&quot;width&quot;:12106}"/>
</p:tagLst>
</file>

<file path=ppt/tags/tag269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0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0"/>
</p:tagLst>
</file>

<file path=ppt/tags/tag271.xml><?xml version="1.0" encoding="utf-8"?>
<p:tagLst xmlns:p="http://schemas.openxmlformats.org/presentationml/2006/main">
  <p:tag name="TIMING" val="|0.5|0.5|0.8|0.6|0.9|0.9|0.8"/>
  <p:tag name="KSO_WM_TEMPLATE_CATEGORY" val="custom"/>
  <p:tag name="KSO_WM_TEMPLATE_INDEX" val="20203710"/>
</p:tagLst>
</file>

<file path=ppt/tags/tag272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0"/>
</p:tagLst>
</file>

<file path=ppt/tags/tag273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0"/>
</p:tagLst>
</file>

<file path=ppt/tags/tag274.xml><?xml version="1.0" encoding="utf-8"?>
<p:tagLst xmlns:p="http://schemas.openxmlformats.org/presentationml/2006/main">
  <p:tag name="KSO_WM_UNIT_COLOR_SCHEME_SHAPE_ID" val="16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187994_1*n_h_h_i*1_2_1_1"/>
  <p:tag name="KSO_WM_TEMPLATE_CATEGORY" val="diagram"/>
  <p:tag name="KSO_WM_TEMPLATE_INDEX" val="20187994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75.xml><?xml version="1.0" encoding="utf-8"?>
<p:tagLst xmlns:p="http://schemas.openxmlformats.org/presentationml/2006/main">
  <p:tag name="KSO_WM_UNIT_COLOR_SCHEME_SHAPE_ID" val="16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187994_1*n_h_h_i*1_2_2_1"/>
  <p:tag name="KSO_WM_TEMPLATE_CATEGORY" val="diagram"/>
  <p:tag name="KSO_WM_TEMPLATE_INDEX" val="20187994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187994_1*n_h_h_i*1_2_1_3"/>
  <p:tag name="KSO_WM_TEMPLATE_CATEGORY" val="diagram"/>
  <p:tag name="KSO_WM_TEMPLATE_INDEX" val="2018799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187994_1*n_h_h_i*1_2_2_3"/>
  <p:tag name="KSO_WM_TEMPLATE_CATEGORY" val="diagram"/>
  <p:tag name="KSO_WM_TEMPLATE_INDEX" val="2018799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i"/>
  <p:tag name="KSO_WM_UNIT_INDEX" val="1_1"/>
  <p:tag name="KSO_WM_UNIT_ID" val="diagram20187994_1*n_i*1_1"/>
  <p:tag name="KSO_WM_TEMPLATE_CATEGORY" val="diagram"/>
  <p:tag name="KSO_WM_TEMPLATE_INDEX" val="20187994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187994_4*n_h_h_i*1_2_1_3"/>
  <p:tag name="KSO_WM_TEMPLATE_CATEGORY" val="diagram"/>
  <p:tag name="KSO_WM_TEMPLATE_INDEX" val="2018799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3"/>
  <p:tag name="KSO_WM_UNIT_ID" val="diagram20187994_4*n_h_h_i*1_2_5_3"/>
  <p:tag name="KSO_WM_TEMPLATE_CATEGORY" val="diagram"/>
  <p:tag name="KSO_WM_TEMPLATE_INDEX" val="2018799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3"/>
  <p:tag name="KSO_WM_UNIT_ID" val="diagram20187994_4*n_h_h_i*1_2_3_3"/>
  <p:tag name="KSO_WM_TEMPLATE_CATEGORY" val="diagram"/>
  <p:tag name="KSO_WM_TEMPLATE_INDEX" val="2018799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187994_4*n_h_h_i*1_2_2_3"/>
  <p:tag name="KSO_WM_TEMPLATE_CATEGORY" val="diagram"/>
  <p:tag name="KSO_WM_TEMPLATE_INDEX" val="2018799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3"/>
  <p:tag name="KSO_WM_UNIT_ID" val="diagram20187994_4*n_h_h_i*1_2_4_3"/>
  <p:tag name="KSO_WM_TEMPLATE_CATEGORY" val="diagram"/>
  <p:tag name="KSO_WM_TEMPLATE_INDEX" val="2018799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84.xml><?xml version="1.0" encoding="utf-8"?>
<p:tagLst xmlns:p="http://schemas.openxmlformats.org/presentationml/2006/main">
  <p:tag name="KSO_WM_UNIT_COLOR_SCHEME_SHAPE_ID" val="16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187994_4*n_h_h_i*1_2_1_1"/>
  <p:tag name="KSO_WM_TEMPLATE_CATEGORY" val="diagram"/>
  <p:tag name="KSO_WM_TEMPLATE_INDEX" val="20187994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85.xml><?xml version="1.0" encoding="utf-8"?>
<p:tagLst xmlns:p="http://schemas.openxmlformats.org/presentationml/2006/main">
  <p:tag name="KSO_WM_UNIT_COLOR_SCHEME_SHAPE_ID" val="28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1"/>
  <p:tag name="KSO_WM_UNIT_ID" val="diagram20187994_4*n_h_h_i*1_2_5_1"/>
  <p:tag name="KSO_WM_TEMPLATE_CATEGORY" val="diagram"/>
  <p:tag name="KSO_WM_TEMPLATE_INDEX" val="20187994"/>
  <p:tag name="KSO_WM_UNIT_LAYERLEVEL" val="1_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286.xml><?xml version="1.0" encoding="utf-8"?>
<p:tagLst xmlns:p="http://schemas.openxmlformats.org/presentationml/2006/main">
  <p:tag name="KSO_WM_UNIT_COLOR_SCHEME_SHAPE_ID" val="16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187994_4*n_h_h_i*1_2_2_1"/>
  <p:tag name="KSO_WM_TEMPLATE_CATEGORY" val="diagram"/>
  <p:tag name="KSO_WM_TEMPLATE_INDEX" val="20187994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287.xml><?xml version="1.0" encoding="utf-8"?>
<p:tagLst xmlns:p="http://schemas.openxmlformats.org/presentationml/2006/main">
  <p:tag name="KSO_WM_UNIT_COLOR_SCHEME_SHAPE_ID" val="16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187994_4*n_h_h_i*1_2_3_1"/>
  <p:tag name="KSO_WM_TEMPLATE_CATEGORY" val="diagram"/>
  <p:tag name="KSO_WM_TEMPLATE_INDEX" val="20187994"/>
  <p:tag name="KSO_WM_UNIT_LAYERLEVEL" val="1_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288.xml><?xml version="1.0" encoding="utf-8"?>
<p:tagLst xmlns:p="http://schemas.openxmlformats.org/presentationml/2006/main">
  <p:tag name="KSO_WM_UNIT_COLOR_SCHEME_SHAPE_ID" val="16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2"/>
  <p:tag name="KSO_WM_UNIT_ID" val="diagram20187994_4*n_h_h_i*1_2_4_2"/>
  <p:tag name="KSO_WM_TEMPLATE_CATEGORY" val="diagram"/>
  <p:tag name="KSO_WM_TEMPLATE_INDEX" val="20187994"/>
  <p:tag name="KSO_WM_UNIT_LAYERLEVEL" val="1_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289.xml><?xml version="1.0" encoding="utf-8"?>
<p:tagLst xmlns:p="http://schemas.openxmlformats.org/presentationml/2006/main">
  <p:tag name="KSO_WM_TEMPLATE_CATEGORY" val="custom"/>
  <p:tag name="KSO_WM_TEMPLATE_INDEX" val="20203710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78812_3*m_h_i*1_2_2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LINE_FORE_SCHEMECOLOR_INDEX" val="8"/>
  <p:tag name="KSO_WM_UNIT_LINE_FILL_TYPE" val="2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178812_3*m_h_i*1_2_3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78812_3*m_h_i*1_2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78812_3*m_h_i*1_4_2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LINE_FORE_SCHEMECOLOR_INDEX" val="6"/>
  <p:tag name="KSO_WM_UNIT_LINE_FILL_TYPE" val="2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178812_3*m_h_i*1_4_3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178812_3*m_h_i*1_4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78812_3*m_h_i*1_3_2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LINE_FORE_SCHEMECOLOR_INDEX" val="7"/>
  <p:tag name="KSO_WM_UNIT_LINE_FILL_TYPE" val="2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178812_3*m_h_i*1_3_3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78812_3*m_h_i*1_3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78812_3*m_h_i*1_1_2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LINE_FORE_SCHEMECOLOR_INDEX" val="9"/>
  <p:tag name="KSO_WM_UNIT_LINE_FILL_TYPE" val="2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178812_3*m_h_i*1_1_3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78812_3*m_h_i*1_1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302.xml><?xml version="1.0" encoding="utf-8"?>
<p:tagLst xmlns:p="http://schemas.openxmlformats.org/presentationml/2006/main">
  <p:tag name="KSO_WM_UNIT_VALUE" val="69*8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178812_3*m_h_x*1_1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ags/tag303.xml><?xml version="1.0" encoding="utf-8"?>
<p:tagLst xmlns:p="http://schemas.openxmlformats.org/presentationml/2006/main">
  <p:tag name="KSO_WM_UNIT_VALUE" val="92*8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4_1"/>
  <p:tag name="KSO_WM_UNIT_ID" val="diagram20178812_3*m_h_x*1_4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04.xml><?xml version="1.0" encoding="utf-8"?>
<p:tagLst xmlns:p="http://schemas.openxmlformats.org/presentationml/2006/main">
  <p:tag name="KSO_WM_UNIT_VALUE" val="96*8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3_1"/>
  <p:tag name="KSO_WM_UNIT_ID" val="diagram20178812_3*m_h_x*1_3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05.xml><?xml version="1.0" encoding="utf-8"?>
<p:tagLst xmlns:p="http://schemas.openxmlformats.org/presentationml/2006/main">
  <p:tag name="KSO_WM_UNIT_VALUE" val="82*8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178812_3*m_h_x*1_2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78812_3*m_h_i*1_4_2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LINE_FORE_SCHEMECOLOR_INDEX" val="6"/>
  <p:tag name="KSO_WM_UNIT_LINE_FILL_TYPE" val="2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178812_3*m_h_i*1_4_3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178812_3*m_h_i*1_4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309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0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0"/>
</p:tagLst>
</file>

<file path=ppt/tags/tag311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0"/>
</p:tagLst>
</file>

<file path=ppt/tags/tag312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0"/>
</p:tagLst>
</file>

<file path=ppt/tags/tag313.xml><?xml version="1.0" encoding="utf-8"?>
<p:tagLst xmlns:p="http://schemas.openxmlformats.org/presentationml/2006/main">
  <p:tag name="KSO_WM_SLIDE_ID" val="custom20203710_2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2"/>
  <p:tag name="KSO_WM_SLIDE_INDEX" val="2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3710"/>
  <p:tag name="KSO_WM_SLIDE_LAYOUT" val="a_b_l"/>
  <p:tag name="KSO_WM_SLIDE_LAYOUT_CNT" val="1_1_1"/>
</p:tagLst>
</file>

<file path=ppt/tags/tag3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540"/>
  <p:tag name="KSO_WM_UNIT_CLEAR" val="1"/>
  <p:tag name="KSO_WM_UNIT_TYPE" val="l_h_i"/>
  <p:tag name="KSO_WM_UNIT_INDEX" val="1_1_1"/>
  <p:tag name="KSO_WM_UNIT_ID" val="diagram20169540_4*l_h_i*1_1_1"/>
  <p:tag name="KSO_WM_UNIT_LAYERLEVEL" val="1_1_1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540"/>
  <p:tag name="KSO_WM_UNIT_CLEAR" val="1"/>
  <p:tag name="KSO_WM_UNIT_TYPE" val="l_h_i"/>
  <p:tag name="KSO_WM_UNIT_INDEX" val="1_1_2"/>
  <p:tag name="KSO_WM_UNIT_ID" val="diagram20169540_4*l_h_i*1_1_2"/>
  <p:tag name="KSO_WM_UNIT_LAYERLEVEL" val="1_1_1"/>
  <p:tag name="KSO_WM_DIAGRAM_GROUP_CODE" val="l1-1"/>
  <p:tag name="KSO_WM_UNIT_TEXT_FILL_FORE_SCHEMECOLOR_INDEX" val="14"/>
  <p:tag name="KSO_WM_UNIT_TEXT_FILL_TYPE" val="1"/>
</p:tagLst>
</file>

<file path=ppt/tags/tag3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540"/>
  <p:tag name="KSO_WM_UNIT_CLEAR" val="1"/>
  <p:tag name="KSO_WM_UNIT_TYPE" val="l_h_i"/>
  <p:tag name="KSO_WM_UNIT_INDEX" val="1_3_1"/>
  <p:tag name="KSO_WM_UNIT_ID" val="diagram20169540_4*l_h_i*1_3_1"/>
  <p:tag name="KSO_WM_UNIT_LAYERLEVEL" val="1_1_1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31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540"/>
  <p:tag name="KSO_WM_UNIT_CLEAR" val="1"/>
  <p:tag name="KSO_WM_UNIT_TYPE" val="l_h_i"/>
  <p:tag name="KSO_WM_UNIT_INDEX" val="1_4_1"/>
  <p:tag name="KSO_WM_UNIT_ID" val="diagram20169540_4*l_h_i*1_4_1"/>
  <p:tag name="KSO_WM_UNIT_LAYERLEVEL" val="1_1_1"/>
  <p:tag name="KSO_WM_DIAGRAM_GROUP_CODE" val="l1-1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3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540"/>
  <p:tag name="KSO_WM_UNIT_CLEAR" val="1"/>
  <p:tag name="KSO_WM_UNIT_TYPE" val="l_h_i"/>
  <p:tag name="KSO_WM_UNIT_INDEX" val="1_2_1"/>
  <p:tag name="KSO_WM_UNIT_ID" val="diagram20169540_4*l_h_i*1_2_1"/>
  <p:tag name="KSO_WM_UNIT_LAYERLEVEL" val="1_1_1"/>
  <p:tag name="KSO_WM_DIAGRAM_GROUP_CODE" val="l1-1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3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540"/>
  <p:tag name="KSO_WM_UNIT_CLEAR" val="1"/>
  <p:tag name="KSO_WM_UNIT_TYPE" val="l_h_i"/>
  <p:tag name="KSO_WM_UNIT_INDEX" val="1_2_2"/>
  <p:tag name="KSO_WM_UNIT_ID" val="diagram20169540_4*l_h_i*1_2_2"/>
  <p:tag name="KSO_WM_UNIT_LAYERLEVEL" val="1_1_1"/>
  <p:tag name="KSO_WM_DIAGRAM_GROUP_CODE" val="l1-1"/>
  <p:tag name="KSO_WM_UNIT_TEXT_FILL_FORE_SCHEMECOLOR_INDEX" val="14"/>
  <p:tag name="KSO_WM_UNIT_TEXT_FILL_TYPE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540"/>
  <p:tag name="KSO_WM_UNIT_CLEAR" val="1"/>
  <p:tag name="KSO_WM_UNIT_TYPE" val="l_h_i"/>
  <p:tag name="KSO_WM_UNIT_INDEX" val="1_3_2"/>
  <p:tag name="KSO_WM_UNIT_ID" val="diagram20169540_4*l_h_i*1_3_2"/>
  <p:tag name="KSO_WM_UNIT_LAYERLEVEL" val="1_1_1"/>
  <p:tag name="KSO_WM_DIAGRAM_GROUP_CODE" val="l1-1"/>
  <p:tag name="KSO_WM_UNIT_TEXT_FILL_FORE_SCHEMECOLOR_INDEX" val="14"/>
  <p:tag name="KSO_WM_UNIT_TEXT_FILL_TYPE" val="1"/>
</p:tagLst>
</file>

<file path=ppt/tags/tag3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540"/>
  <p:tag name="KSO_WM_UNIT_CLEAR" val="1"/>
  <p:tag name="KSO_WM_UNIT_TYPE" val="l_h_i"/>
  <p:tag name="KSO_WM_UNIT_INDEX" val="1_4_2"/>
  <p:tag name="KSO_WM_UNIT_ID" val="diagram20169540_4*l_h_i*1_4_2"/>
  <p:tag name="KSO_WM_UNIT_LAYERLEVEL" val="1_1_1"/>
  <p:tag name="KSO_WM_DIAGRAM_GROUP_CODE" val="l1-1"/>
  <p:tag name="KSO_WM_UNIT_TEXT_FILL_FORE_SCHEMECOLOR_INDEX" val="14"/>
  <p:tag name="KSO_WM_UNIT_TEXT_FILL_TYPE" val="1"/>
</p:tagLst>
</file>

<file path=ppt/tags/tag322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0"/>
</p:tagLst>
</file>

<file path=ppt/tags/tag323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0"/>
</p:tagLst>
</file>

<file path=ppt/tags/tag324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0"/>
</p:tagLst>
</file>

<file path=ppt/tags/tag325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0"/>
</p:tagLst>
</file>

<file path=ppt/tags/tag326.xml><?xml version="1.0" encoding="utf-8"?>
<p:tagLst xmlns:p="http://schemas.openxmlformats.org/presentationml/2006/main">
  <p:tag name="KSO_WM_SLIDE_ID" val="custom20203710_25"/>
  <p:tag name="KSO_WM_TEMPLATE_SUBCATEGORY" val="0"/>
  <p:tag name="KSO_WM_TEMPLATE_MASTER_TYPE" val="1"/>
  <p:tag name="KSO_WM_TEMPLATE_COLOR_TYPE" val="1"/>
  <p:tag name="KSO_WM_SLIDE_ITEM_CNT" val="0"/>
  <p:tag name="KSO_WM_SLIDE_INDEX" val="25"/>
  <p:tag name="KSO_WM_TAG_VERSION" val="1.0"/>
  <p:tag name="KSO_WM_BEAUTIFY_FLAG" val="#wm#"/>
  <p:tag name="KSO_WM_TEMPLATE_CATEGORY" val="custom"/>
  <p:tag name="KSO_WM_TEMPLATE_INDEX" val="20203710"/>
  <p:tag name="KSO_WM_SLIDE_TYPE" val="endPage"/>
  <p:tag name="KSO_WM_SLIDE_SUBTYPE" val="pureTxt"/>
  <p:tag name="KSO_WM_SLIDE_LAYOUT" val="a_b"/>
  <p:tag name="KSO_WM_SLIDE_LAYOUT_CNT" val="1_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3_Office 主题​​">
  <a:themeElements>
    <a:clrScheme name="自定义 23">
      <a:dk1>
        <a:sysClr val="windowText" lastClr="000000"/>
      </a:dk1>
      <a:lt1>
        <a:sysClr val="window" lastClr="FFFFFF"/>
      </a:lt1>
      <a:dk2>
        <a:srgbClr val="F3F8FC"/>
      </a:dk2>
      <a:lt2>
        <a:srgbClr val="FFFFFF"/>
      </a:lt2>
      <a:accent1>
        <a:srgbClr val="91B0D6"/>
      </a:accent1>
      <a:accent2>
        <a:srgbClr val="9FAAC8"/>
      </a:accent2>
      <a:accent3>
        <a:srgbClr val="ADA5BA"/>
      </a:accent3>
      <a:accent4>
        <a:srgbClr val="BA9FAD"/>
      </a:accent4>
      <a:accent5>
        <a:srgbClr val="C89A9F"/>
      </a:accent5>
      <a:accent6>
        <a:srgbClr val="D69491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6503</Words>
  <Application>WPS 演示</Application>
  <PresentationFormat>宽屏</PresentationFormat>
  <Paragraphs>414</Paragraphs>
  <Slides>22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Cambria</vt:lpstr>
      <vt:lpstr>等线</vt:lpstr>
      <vt:lpstr>Arial</vt:lpstr>
      <vt:lpstr>Cambria Math</vt:lpstr>
      <vt:lpstr>Cambria</vt:lpstr>
      <vt:lpstr>Times New Roman</vt:lpstr>
      <vt:lpstr>Arial Black</vt:lpstr>
      <vt:lpstr>Arial Unicode MS</vt:lpstr>
      <vt:lpstr>Times New Roman</vt:lpstr>
      <vt:lpstr>Batang</vt:lpstr>
      <vt:lpstr>Constantia</vt:lpstr>
      <vt:lpstr>黑体</vt:lpstr>
      <vt:lpstr>Hoefler Text</vt:lpstr>
      <vt:lpstr>HelveticaNeue</vt:lpstr>
      <vt:lpstr>NumberOnly</vt:lpstr>
      <vt:lpstr>华文新魏</vt:lpstr>
      <vt:lpstr>Shit Happens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HZXL</dc:creator>
  <cp:lastModifiedBy>曹小等</cp:lastModifiedBy>
  <cp:revision>253</cp:revision>
  <dcterms:created xsi:type="dcterms:W3CDTF">2019-06-19T02:08:00Z</dcterms:created>
  <dcterms:modified xsi:type="dcterms:W3CDTF">2020-08-05T08:12:06Z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