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handoutMasterIdLst>
    <p:handoutMasterId r:id="rId45"/>
  </p:handoutMasterIdLst>
  <p:sldIdLst>
    <p:sldId id="343" r:id="rId3"/>
    <p:sldId id="257" r:id="rId4"/>
    <p:sldId id="259" r:id="rId5"/>
    <p:sldId id="260" r:id="rId7"/>
    <p:sldId id="268" r:id="rId8"/>
    <p:sldId id="307" r:id="rId9"/>
    <p:sldId id="276" r:id="rId10"/>
    <p:sldId id="278" r:id="rId11"/>
    <p:sldId id="279" r:id="rId12"/>
    <p:sldId id="280" r:id="rId13"/>
    <p:sldId id="308" r:id="rId14"/>
    <p:sldId id="281" r:id="rId15"/>
    <p:sldId id="282" r:id="rId16"/>
    <p:sldId id="283" r:id="rId17"/>
    <p:sldId id="285" r:id="rId18"/>
    <p:sldId id="286" r:id="rId19"/>
    <p:sldId id="309" r:id="rId20"/>
    <p:sldId id="287" r:id="rId21"/>
    <p:sldId id="288" r:id="rId22"/>
    <p:sldId id="289" r:id="rId23"/>
    <p:sldId id="290" r:id="rId24"/>
    <p:sldId id="291" r:id="rId25"/>
    <p:sldId id="310" r:id="rId26"/>
    <p:sldId id="292" r:id="rId27"/>
    <p:sldId id="293" r:id="rId28"/>
    <p:sldId id="294" r:id="rId29"/>
    <p:sldId id="295" r:id="rId30"/>
    <p:sldId id="311" r:id="rId31"/>
    <p:sldId id="296" r:id="rId32"/>
    <p:sldId id="297" r:id="rId33"/>
    <p:sldId id="298" r:id="rId34"/>
    <p:sldId id="299" r:id="rId35"/>
    <p:sldId id="300" r:id="rId36"/>
    <p:sldId id="301" r:id="rId37"/>
    <p:sldId id="313" r:id="rId38"/>
    <p:sldId id="303" r:id="rId39"/>
    <p:sldId id="304" r:id="rId40"/>
    <p:sldId id="315" r:id="rId41"/>
    <p:sldId id="305" r:id="rId42"/>
    <p:sldId id="306" r:id="rId43"/>
    <p:sldId id="261" r:id="rId4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熊仪_aYju7RJj" initials="熊" lastIdx="0" clrIdx="0"/>
  <p:cmAuthor id="1" name="哒哒 熊猫" initials="哒哒" lastIdx="1" clrIdx="0"/>
  <p:cmAuthor id="8" name="yifei" initials="y" lastIdx="1" clrIdx="7"/>
  <p:cmAuthor id="2" name="kingsoft" initials="k" lastIdx="1" clrIdx="1"/>
  <p:cmAuthor id="9" name="ADMIN" initials="A" lastIdx="1" clrIdx="8"/>
  <p:cmAuthor id="3" name="zhouzean" initials="z" lastIdx="1" clrIdx="2"/>
  <p:cmAuthor id="4" name="李鹏飞_6bQfzI3a" initials="李" lastIdx="0" clrIdx="0"/>
  <p:cmAuthor id="5" name="李晓菲_MZFnUzi6" initials="李" lastIdx="0" clrIdx="0"/>
  <p:cmAuthor id="6" name="小珞_QjMfU7FR" initials="小" lastIdx="0" clrIdx="0"/>
  <p:cmAuthor id="2001" name="骆倩怡_Znauj26B" initials="authorId_382814100" lastIdx="0" clrIdx="0"/>
  <p:cmAuthor id="75" name="作者" initials="A" lastIdx="0" clrIdx="24"/>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BAF88"/>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B558C-881A-4A59-9799-E04A28F8AA34}" styleName="{d27b558c-881a-4a59-9799-e04a28f8aa34}">
    <a:wholeTbl>
      <a:tcTxStyle>
        <a:fontRef idx="none">
          <a:prstClr val="black"/>
        </a:fontRef>
      </a:tcTxStyle>
      <a:tcStyle>
        <a:tcBdr>
          <a:top>
            <a:ln w="12700" cmpd="sng">
              <a:solidFill>
                <a:srgbClr val="D3A9AD"/>
              </a:solidFill>
            </a:ln>
          </a:top>
          <a:bottom>
            <a:ln w="12700" cmpd="sng">
              <a:solidFill>
                <a:srgbClr val="D3A9AD"/>
              </a:solidFill>
            </a:ln>
          </a:bottom>
          <a:insideV>
            <a:ln w="12700" cmpd="sng">
              <a:solidFill>
                <a:srgbClr val="D3A9AD"/>
              </a:solidFill>
            </a:ln>
          </a:insideV>
        </a:tcBdr>
        <a:fill>
          <a:solidFill>
            <a:srgbClr val="FFFFFF"/>
          </a:solidFill>
        </a:fill>
      </a:tcStyle>
    </a:wholeTbl>
    <a:band2H>
      <a:tcTxStyle>
        <a:fontRef idx="none">
          <a:prstClr val="black"/>
        </a:fontRef>
      </a:tcTxStyle>
      <a:tcStyle>
        <a:tcBdr/>
        <a:fill>
          <a:solidFill>
            <a:srgbClr val="ECCFD1"/>
          </a:solidFill>
        </a:fill>
      </a:tcStyle>
    </a:band2H>
    <a:firstRow>
      <a:tcTxStyle>
        <a:fontRef idx="none">
          <a:prstClr val="black"/>
        </a:fontRef>
      </a:tcTxStyle>
      <a:tcStyle>
        <a:tcBdr>
          <a:bottom>
            <a:ln w="12700" cmpd="sng">
              <a:solidFill>
                <a:srgbClr val="D3A9AD"/>
              </a:solidFill>
            </a:ln>
          </a:bottom>
        </a:tcBdr>
        <a:fill>
          <a:solidFill>
            <a:srgbClr val="ECCFD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16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9" Type="http://schemas.openxmlformats.org/officeDocument/2006/relationships/commentAuthors" Target="commentAuthors.xml"/><Relationship Id="rId48" Type="http://schemas.openxmlformats.org/officeDocument/2006/relationships/tableStyles" Target="tableStyles.xml"/><Relationship Id="rId47" Type="http://schemas.openxmlformats.org/officeDocument/2006/relationships/viewProps" Target="viewProps.xml"/><Relationship Id="rId46" Type="http://schemas.openxmlformats.org/officeDocument/2006/relationships/presProps" Target="presProps.xml"/><Relationship Id="rId45" Type="http://schemas.openxmlformats.org/officeDocument/2006/relationships/handoutMaster" Target="handoutMasters/handoutMaster1.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image" Target="../media/image2.png"/><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png"/><Relationship Id="rId22" Type="http://schemas.openxmlformats.org/officeDocument/2006/relationships/tags" Target="../tags/tag16.xml"/><Relationship Id="rId21" Type="http://schemas.openxmlformats.org/officeDocument/2006/relationships/tags" Target="../tags/tag15.xml"/><Relationship Id="rId20" Type="http://schemas.openxmlformats.org/officeDocument/2006/relationships/tags" Target="../tags/tag14.xml"/><Relationship Id="rId2" Type="http://schemas.openxmlformats.org/officeDocument/2006/relationships/tags" Target="../tags/tag1.xml"/><Relationship Id="rId19" Type="http://schemas.openxmlformats.org/officeDocument/2006/relationships/tags" Target="../tags/tag13.xml"/><Relationship Id="rId18" Type="http://schemas.openxmlformats.org/officeDocument/2006/relationships/image" Target="../media/image5.png"/><Relationship Id="rId17" Type="http://schemas.openxmlformats.org/officeDocument/2006/relationships/tags" Target="../tags/tag12.xml"/><Relationship Id="rId16" Type="http://schemas.openxmlformats.org/officeDocument/2006/relationships/tags" Target="../tags/tag11.xml"/><Relationship Id="rId15" Type="http://schemas.openxmlformats.org/officeDocument/2006/relationships/tags" Target="../tags/tag10.xml"/><Relationship Id="rId14" Type="http://schemas.openxmlformats.org/officeDocument/2006/relationships/tags" Target="../tags/tag9.xml"/><Relationship Id="rId13" Type="http://schemas.openxmlformats.org/officeDocument/2006/relationships/image" Target="../media/image4.png"/><Relationship Id="rId12" Type="http://schemas.openxmlformats.org/officeDocument/2006/relationships/tags" Target="../tags/tag8.xml"/><Relationship Id="rId11" Type="http://schemas.openxmlformats.org/officeDocument/2006/relationships/image" Target="../media/image3.png"/><Relationship Id="rId10" Type="http://schemas.openxmlformats.org/officeDocument/2006/relationships/tags" Target="../tags/tag7.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82.xml"/><Relationship Id="rId5" Type="http://schemas.openxmlformats.org/officeDocument/2006/relationships/tags" Target="../tags/tag81.xml"/><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88.xml"/><Relationship Id="rId8" Type="http://schemas.openxmlformats.org/officeDocument/2006/relationships/tags" Target="../tags/tag87.xml"/><Relationship Id="rId7" Type="http://schemas.openxmlformats.org/officeDocument/2006/relationships/image" Target="../media/image2.png"/><Relationship Id="rId6" Type="http://schemas.openxmlformats.org/officeDocument/2006/relationships/tags" Target="../tags/tag86.xml"/><Relationship Id="rId5" Type="http://schemas.openxmlformats.org/officeDocument/2006/relationships/tags" Target="../tags/tag85.xml"/><Relationship Id="rId4" Type="http://schemas.openxmlformats.org/officeDocument/2006/relationships/tags" Target="../tags/tag84.xml"/><Relationship Id="rId3" Type="http://schemas.openxmlformats.org/officeDocument/2006/relationships/image" Target="../media/image1.png"/><Relationship Id="rId20" Type="http://schemas.openxmlformats.org/officeDocument/2006/relationships/tags" Target="../tags/tag96.xml"/><Relationship Id="rId2" Type="http://schemas.openxmlformats.org/officeDocument/2006/relationships/tags" Target="../tags/tag83.xml"/><Relationship Id="rId19" Type="http://schemas.openxmlformats.org/officeDocument/2006/relationships/tags" Target="../tags/tag95.xml"/><Relationship Id="rId18" Type="http://schemas.openxmlformats.org/officeDocument/2006/relationships/tags" Target="../tags/tag94.xml"/><Relationship Id="rId17" Type="http://schemas.openxmlformats.org/officeDocument/2006/relationships/tags" Target="../tags/tag93.xml"/><Relationship Id="rId16" Type="http://schemas.openxmlformats.org/officeDocument/2006/relationships/tags" Target="../tags/tag92.xml"/><Relationship Id="rId15" Type="http://schemas.openxmlformats.org/officeDocument/2006/relationships/image" Target="../media/image5.png"/><Relationship Id="rId14" Type="http://schemas.openxmlformats.org/officeDocument/2006/relationships/tags" Target="../tags/tag91.xml"/><Relationship Id="rId13" Type="http://schemas.openxmlformats.org/officeDocument/2006/relationships/image" Target="../media/image4.png"/><Relationship Id="rId12" Type="http://schemas.openxmlformats.org/officeDocument/2006/relationships/tags" Target="../tags/tag90.xml"/><Relationship Id="rId11" Type="http://schemas.openxmlformats.org/officeDocument/2006/relationships/image" Target="../media/image3.png"/><Relationship Id="rId10" Type="http://schemas.openxmlformats.org/officeDocument/2006/relationships/tags" Target="../tags/tag89.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27.xml"/><Relationship Id="rId8" Type="http://schemas.openxmlformats.org/officeDocument/2006/relationships/tags" Target="../tags/tag26.xml"/><Relationship Id="rId7" Type="http://schemas.openxmlformats.org/officeDocument/2006/relationships/image" Target="../media/image4.png"/><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image" Target="../media/image1.png"/><Relationship Id="rId2" Type="http://schemas.openxmlformats.org/officeDocument/2006/relationships/tags" Target="../tags/tag22.xml"/><Relationship Id="rId17" Type="http://schemas.openxmlformats.org/officeDocument/2006/relationships/tags" Target="../tags/tag33.xml"/><Relationship Id="rId16" Type="http://schemas.openxmlformats.org/officeDocument/2006/relationships/tags" Target="../tags/tag32.xml"/><Relationship Id="rId15" Type="http://schemas.openxmlformats.org/officeDocument/2006/relationships/tags" Target="../tags/tag31.xml"/><Relationship Id="rId14" Type="http://schemas.openxmlformats.org/officeDocument/2006/relationships/tags" Target="../tags/tag30.xml"/><Relationship Id="rId13" Type="http://schemas.openxmlformats.org/officeDocument/2006/relationships/tags" Target="../tags/tag29.xml"/><Relationship Id="rId12" Type="http://schemas.openxmlformats.org/officeDocument/2006/relationships/image" Target="../media/image5.png"/><Relationship Id="rId11" Type="http://schemas.openxmlformats.org/officeDocument/2006/relationships/tags" Target="../tags/tag28.xml"/><Relationship Id="rId10"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39.xml"/><Relationship Id="rId8" Type="http://schemas.openxmlformats.org/officeDocument/2006/relationships/tags" Target="../tags/tag38.xml"/><Relationship Id="rId7" Type="http://schemas.openxmlformats.org/officeDocument/2006/relationships/tags" Target="../tags/tag37.xml"/><Relationship Id="rId6" Type="http://schemas.openxmlformats.org/officeDocument/2006/relationships/image" Target="../media/image2.png"/><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image" Target="../media/image1.png"/><Relationship Id="rId24" Type="http://schemas.openxmlformats.org/officeDocument/2006/relationships/image" Target="../media/image7.jpeg"/><Relationship Id="rId23" Type="http://schemas.openxmlformats.org/officeDocument/2006/relationships/tags" Target="../tags/tag52.xml"/><Relationship Id="rId22" Type="http://schemas.openxmlformats.org/officeDocument/2006/relationships/tags" Target="../tags/tag51.xml"/><Relationship Id="rId21" Type="http://schemas.openxmlformats.org/officeDocument/2006/relationships/tags" Target="../tags/tag50.xml"/><Relationship Id="rId20" Type="http://schemas.openxmlformats.org/officeDocument/2006/relationships/tags" Target="../tags/tag49.xml"/><Relationship Id="rId2" Type="http://schemas.openxmlformats.org/officeDocument/2006/relationships/tags" Target="../tags/tag34.xml"/><Relationship Id="rId19" Type="http://schemas.openxmlformats.org/officeDocument/2006/relationships/tags" Target="../tags/tag48.xml"/><Relationship Id="rId18" Type="http://schemas.openxmlformats.org/officeDocument/2006/relationships/tags" Target="../tags/tag47.xml"/><Relationship Id="rId17" Type="http://schemas.openxmlformats.org/officeDocument/2006/relationships/tags" Target="../tags/tag46.xml"/><Relationship Id="rId16" Type="http://schemas.openxmlformats.org/officeDocument/2006/relationships/tags" Target="../tags/tag45.xml"/><Relationship Id="rId15" Type="http://schemas.openxmlformats.org/officeDocument/2006/relationships/tags" Target="../tags/tag44.xml"/><Relationship Id="rId14" Type="http://schemas.openxmlformats.org/officeDocument/2006/relationships/tags" Target="../tags/tag43.xml"/><Relationship Id="rId13" Type="http://schemas.openxmlformats.org/officeDocument/2006/relationships/tags" Target="../tags/tag42.xml"/><Relationship Id="rId12" Type="http://schemas.openxmlformats.org/officeDocument/2006/relationships/tags" Target="../tags/tag41.xml"/><Relationship Id="rId11" Type="http://schemas.openxmlformats.org/officeDocument/2006/relationships/tags" Target="../tags/tag40.xml"/><Relationship Id="rId10"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7" Type="http://schemas.openxmlformats.org/officeDocument/2006/relationships/tags" Target="../tags/tag58.xml"/><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66.xml"/><Relationship Id="rId8" Type="http://schemas.openxmlformats.org/officeDocument/2006/relationships/tags" Target="../tags/tag65.xml"/><Relationship Id="rId7" Type="http://schemas.openxmlformats.org/officeDocument/2006/relationships/tags" Target="../tags/tag64.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5" Type="http://schemas.openxmlformats.org/officeDocument/2006/relationships/tags" Target="../tags/tag70.xml"/><Relationship Id="rId4" Type="http://schemas.openxmlformats.org/officeDocument/2006/relationships/tags" Target="../tags/tag69.xml"/><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4" Type="http://schemas.openxmlformats.org/officeDocument/2006/relationships/tags" Target="../tags/tag73.xml"/><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custDataLst>
              <p:tags r:id="rId2"/>
            </p:custData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2946" t="64079" r="2946" b="5565"/>
          <a:stretch>
            <a:fillRect/>
          </a:stretch>
        </p:blipFill>
        <p:spPr>
          <a:xfrm>
            <a:off x="0" y="339271"/>
            <a:ext cx="12192000" cy="6518728"/>
          </a:xfrm>
          <a:prstGeom prst="rect">
            <a:avLst/>
          </a:prstGeom>
        </p:spPr>
      </p:pic>
      <p:sp>
        <p:nvSpPr>
          <p:cNvPr id="8" name="缺角矩形 7"/>
          <p:cNvSpPr/>
          <p:nvPr userDrawn="1">
            <p:custDataLst>
              <p:tags r:id="rId4"/>
            </p:custDataLst>
          </p:nvPr>
        </p:nvSpPr>
        <p:spPr>
          <a:xfrm>
            <a:off x="224971" y="192314"/>
            <a:ext cx="11742057" cy="6473371"/>
          </a:xfrm>
          <a:prstGeom prst="plaque">
            <a:avLst>
              <a:gd name="adj" fmla="val 5695"/>
            </a:avLst>
          </a:prstGeom>
          <a:noFill/>
          <a:ln>
            <a:solidFill>
              <a:schemeClr val="accent1">
                <a:alpha val="40000"/>
              </a:schemeClr>
            </a:solidFill>
          </a:ln>
          <a:effectLst>
            <a:outerShdw blurRad="50800" dist="38100" dir="2700000" algn="tl" rotWithShape="0">
              <a:schemeClr val="accent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1" name="缺角矩形 10"/>
          <p:cNvSpPr/>
          <p:nvPr userDrawn="1">
            <p:custDataLst>
              <p:tags r:id="rId5"/>
            </p:custDataLst>
          </p:nvPr>
        </p:nvSpPr>
        <p:spPr>
          <a:xfrm>
            <a:off x="359228" y="339271"/>
            <a:ext cx="11473543" cy="6179457"/>
          </a:xfrm>
          <a:prstGeom prst="plaque">
            <a:avLst>
              <a:gd name="adj" fmla="val 5695"/>
            </a:avLst>
          </a:prstGeom>
          <a:solidFill>
            <a:schemeClr val="bg1"/>
          </a:solidFill>
          <a:ln>
            <a:solidFill>
              <a:schemeClr val="accent1">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userDrawn="1">
            <p:custDataLst>
              <p:tags r:id="rId6"/>
            </p:custDataLst>
          </p:nvPr>
        </p:nvPicPr>
        <p:blipFill rotWithShape="1">
          <a:blip r:embed="rId7">
            <a:alphaModFix amt="70000"/>
            <a:duotone>
              <a:schemeClr val="accent1">
                <a:shade val="45000"/>
                <a:satMod val="135000"/>
              </a:schemeClr>
              <a:prstClr val="white"/>
            </a:duotone>
            <a:extLst>
              <a:ext uri="{28A0092B-C50C-407E-A947-70E740481C1C}">
                <a14:useLocalDpi xmlns:a14="http://schemas.microsoft.com/office/drawing/2010/main" val="0"/>
              </a:ext>
            </a:extLst>
          </a:blip>
          <a:srcRect t="8958" r="45104" b="20208"/>
          <a:stretch>
            <a:fillRect/>
          </a:stretch>
        </p:blipFill>
        <p:spPr>
          <a:xfrm>
            <a:off x="359228" y="4034062"/>
            <a:ext cx="6333672" cy="2631621"/>
          </a:xfrm>
          <a:prstGeom prst="rect">
            <a:avLst/>
          </a:prstGeom>
        </p:spPr>
      </p:pic>
      <p:pic>
        <p:nvPicPr>
          <p:cNvPr id="13" name="图片 12"/>
          <p:cNvPicPr>
            <a:picLocks noChangeAspect="1"/>
          </p:cNvPicPr>
          <p:nvPr userDrawn="1">
            <p:custDataLst>
              <p:tags r:id="rId8"/>
            </p:custDataLst>
          </p:nvPr>
        </p:nvPicPr>
        <p:blipFill rotWithShape="1">
          <a:blip r:embed="rId7">
            <a:alphaModFix amt="70000"/>
            <a:duotone>
              <a:schemeClr val="accent1">
                <a:shade val="45000"/>
                <a:satMod val="135000"/>
              </a:schemeClr>
              <a:prstClr val="white"/>
            </a:duotone>
            <a:extLst>
              <a:ext uri="{28A0092B-C50C-407E-A947-70E740481C1C}">
                <a14:useLocalDpi xmlns:a14="http://schemas.microsoft.com/office/drawing/2010/main" val="0"/>
              </a:ext>
            </a:extLst>
          </a:blip>
          <a:srcRect l="66492" t="32555" r="193" b="20208"/>
          <a:stretch>
            <a:fillRect/>
          </a:stretch>
        </p:blipFill>
        <p:spPr>
          <a:xfrm>
            <a:off x="6210300" y="4237263"/>
            <a:ext cx="5622471" cy="1946728"/>
          </a:xfrm>
          <a:prstGeom prst="rect">
            <a:avLst/>
          </a:prstGeom>
        </p:spPr>
      </p:pic>
      <p:pic>
        <p:nvPicPr>
          <p:cNvPr id="9" name="图片 8"/>
          <p:cNvPicPr>
            <a:picLocks noChangeAspect="1"/>
          </p:cNvPicPr>
          <p:nvPr userDrawn="1">
            <p:custDataLst>
              <p:tags r:id="rId9"/>
            </p:custData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2946" t="62499" r="2946" b="5566"/>
          <a:stretch>
            <a:fillRect/>
          </a:stretch>
        </p:blipFill>
        <p:spPr>
          <a:xfrm>
            <a:off x="359228" y="4572000"/>
            <a:ext cx="11473543" cy="1946728"/>
          </a:xfrm>
          <a:prstGeom prst="rect">
            <a:avLst/>
          </a:prstGeom>
        </p:spPr>
      </p:pic>
      <p:pic>
        <p:nvPicPr>
          <p:cNvPr id="15" name="图片 14"/>
          <p:cNvPicPr>
            <a:picLocks noChangeAspect="1"/>
          </p:cNvPicPr>
          <p:nvPr userDrawn="1">
            <p:custDataLst>
              <p:tags r:id="rId10"/>
            </p:custDataLst>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r="10981"/>
          <a:stretch>
            <a:fillRect/>
          </a:stretch>
        </p:blipFill>
        <p:spPr>
          <a:xfrm flipH="1">
            <a:off x="359227" y="2407298"/>
            <a:ext cx="2767431" cy="4111429"/>
          </a:xfrm>
          <a:prstGeom prst="plaque">
            <a:avLst>
              <a:gd name="adj" fmla="val 12396"/>
            </a:avLst>
          </a:prstGeom>
        </p:spPr>
      </p:pic>
      <p:pic>
        <p:nvPicPr>
          <p:cNvPr id="16" name="图片 15"/>
          <p:cNvPicPr>
            <a:picLocks noChangeAspect="1"/>
          </p:cNvPicPr>
          <p:nvPr userDrawn="1">
            <p:custDataLst>
              <p:tags r:id="rId12"/>
            </p:custDataLst>
          </p:nvPr>
        </p:nvPicPr>
        <p:blipFill rotWithShape="1">
          <a:blip r:embed="rId13" cstate="print">
            <a:duotone>
              <a:schemeClr val="accent1">
                <a:shade val="45000"/>
                <a:satMod val="135000"/>
              </a:schemeClr>
              <a:prstClr val="white"/>
            </a:duotone>
            <a:extLst>
              <a:ext uri="{28A0092B-C50C-407E-A947-70E740481C1C}">
                <a14:useLocalDpi xmlns:a14="http://schemas.microsoft.com/office/drawing/2010/main" val="0"/>
              </a:ext>
            </a:extLst>
          </a:blip>
          <a:srcRect t="9893" r="70769" b="58823"/>
          <a:stretch>
            <a:fillRect/>
          </a:stretch>
        </p:blipFill>
        <p:spPr>
          <a:xfrm flipH="1">
            <a:off x="10795000" y="720744"/>
            <a:ext cx="1037771" cy="1468406"/>
          </a:xfrm>
          <a:prstGeom prst="rect">
            <a:avLst/>
          </a:prstGeom>
        </p:spPr>
      </p:pic>
      <p:sp>
        <p:nvSpPr>
          <p:cNvPr id="4" name="日期占位符 3"/>
          <p:cNvSpPr>
            <a:spLocks noGrp="1"/>
          </p:cNvSpPr>
          <p:nvPr userDrawn="1">
            <p:ph type="dt" sz="half" idx="10"/>
            <p:custDataLst>
              <p:tags r:id="rId14"/>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userDrawn="1">
            <p:ph type="ftr" sz="quarter" idx="11"/>
            <p:custDataLst>
              <p:tags r:id="rId15"/>
            </p:custDataLst>
          </p:nvPr>
        </p:nvSpPr>
        <p:spPr/>
        <p:txBody>
          <a:bodyPr>
            <a:normAutofit/>
          </a:bodyPr>
          <a:lstStyle/>
          <a:p>
            <a:endParaRPr lang="zh-CN" altLang="en-US" dirty="0"/>
          </a:p>
        </p:txBody>
      </p:sp>
      <p:sp>
        <p:nvSpPr>
          <p:cNvPr id="6" name="灯片编号占位符 5"/>
          <p:cNvSpPr>
            <a:spLocks noGrp="1"/>
          </p:cNvSpPr>
          <p:nvPr userDrawn="1">
            <p:ph type="sldNum" sz="quarter" idx="12"/>
            <p:custDataLst>
              <p:tags r:id="rId16"/>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pic>
        <p:nvPicPr>
          <p:cNvPr id="21" name="图片 20" descr="9"/>
          <p:cNvPicPr>
            <a:picLocks noChangeAspect="1"/>
          </p:cNvPicPr>
          <p:nvPr userDrawn="1">
            <p:custDataLst>
              <p:tags r:id="rId17"/>
            </p:custDataLst>
          </p:nvPr>
        </p:nvPicPr>
        <p:blipFill>
          <a:blip r:embed="rId18">
            <a:duotone>
              <a:prstClr val="black"/>
              <a:schemeClr val="accent1">
                <a:tint val="45000"/>
                <a:satMod val="400000"/>
              </a:schemeClr>
            </a:duotone>
          </a:blip>
          <a:srcRect l="45286" t="20120" r="50260" b="70991"/>
          <a:stretch>
            <a:fillRect/>
          </a:stretch>
        </p:blipFill>
        <p:spPr>
          <a:xfrm>
            <a:off x="2492498" y="3736284"/>
            <a:ext cx="628598" cy="705794"/>
          </a:xfrm>
          <a:custGeom>
            <a:avLst/>
            <a:gdLst/>
            <a:ahLst/>
            <a:cxnLst>
              <a:cxn ang="3">
                <a:pos x="hc" y="t"/>
              </a:cxn>
              <a:cxn ang="cd2">
                <a:pos x="l" y="vc"/>
              </a:cxn>
              <a:cxn ang="cd4">
                <a:pos x="hc" y="b"/>
              </a:cxn>
              <a:cxn ang="0">
                <a:pos x="r" y="vc"/>
              </a:cxn>
            </a:cxnLst>
            <a:rect l="l" t="t" r="r" b="b"/>
            <a:pathLst>
              <a:path w="855" h="960">
                <a:moveTo>
                  <a:pt x="0" y="0"/>
                </a:moveTo>
                <a:lnTo>
                  <a:pt x="855" y="0"/>
                </a:lnTo>
                <a:lnTo>
                  <a:pt x="855" y="960"/>
                </a:lnTo>
                <a:lnTo>
                  <a:pt x="0" y="960"/>
                </a:lnTo>
                <a:lnTo>
                  <a:pt x="0" y="0"/>
                </a:lnTo>
                <a:close/>
              </a:path>
            </a:pathLst>
          </a:custGeom>
        </p:spPr>
      </p:pic>
      <p:pic>
        <p:nvPicPr>
          <p:cNvPr id="25" name="图片 24" descr="9"/>
          <p:cNvPicPr>
            <a:picLocks noChangeAspect="1"/>
          </p:cNvPicPr>
          <p:nvPr userDrawn="1">
            <p:custDataLst>
              <p:tags r:id="rId19"/>
            </p:custDataLst>
          </p:nvPr>
        </p:nvPicPr>
        <p:blipFill>
          <a:blip r:embed="rId18">
            <a:duotone>
              <a:prstClr val="black"/>
              <a:schemeClr val="accent1">
                <a:tint val="45000"/>
                <a:satMod val="400000"/>
              </a:schemeClr>
            </a:duotone>
          </a:blip>
          <a:srcRect l="38667" t="34657" r="56214" b="55343"/>
          <a:stretch>
            <a:fillRect/>
          </a:stretch>
        </p:blipFill>
        <p:spPr>
          <a:xfrm flipV="1">
            <a:off x="9700697" y="2707964"/>
            <a:ext cx="722704" cy="794019"/>
          </a:xfrm>
          <a:custGeom>
            <a:avLst/>
            <a:gdLst/>
            <a:ahLst/>
            <a:cxnLst>
              <a:cxn ang="3">
                <a:pos x="hc" y="t"/>
              </a:cxn>
              <a:cxn ang="cd2">
                <a:pos x="l" y="vc"/>
              </a:cxn>
              <a:cxn ang="cd4">
                <a:pos x="hc" y="b"/>
              </a:cxn>
              <a:cxn ang="0">
                <a:pos x="r" y="vc"/>
              </a:cxn>
            </a:cxnLst>
            <a:rect l="l" t="t" r="r" b="b"/>
            <a:pathLst>
              <a:path w="3050" h="1282">
                <a:moveTo>
                  <a:pt x="3050" y="0"/>
                </a:moveTo>
                <a:lnTo>
                  <a:pt x="3050" y="1282"/>
                </a:lnTo>
                <a:lnTo>
                  <a:pt x="0" y="1282"/>
                </a:lnTo>
                <a:lnTo>
                  <a:pt x="0" y="0"/>
                </a:lnTo>
                <a:lnTo>
                  <a:pt x="3050" y="0"/>
                </a:lnTo>
                <a:close/>
                <a:moveTo>
                  <a:pt x="721" y="1019"/>
                </a:moveTo>
                <a:lnTo>
                  <a:pt x="2131" y="1019"/>
                </a:lnTo>
                <a:lnTo>
                  <a:pt x="2131" y="1282"/>
                </a:lnTo>
                <a:lnTo>
                  <a:pt x="721" y="1282"/>
                </a:lnTo>
                <a:lnTo>
                  <a:pt x="721" y="1019"/>
                </a:lnTo>
                <a:close/>
              </a:path>
            </a:pathLst>
          </a:custGeom>
        </p:spPr>
      </p:pic>
      <p:sp>
        <p:nvSpPr>
          <p:cNvPr id="2" name="标题 1"/>
          <p:cNvSpPr>
            <a:spLocks noGrp="1"/>
          </p:cNvSpPr>
          <p:nvPr userDrawn="1">
            <p:ph type="ctrTitle" hasCustomPrompt="1"/>
            <p:custDataLst>
              <p:tags r:id="rId20"/>
            </p:custDataLst>
          </p:nvPr>
        </p:nvSpPr>
        <p:spPr>
          <a:xfrm>
            <a:off x="1778000" y="1333500"/>
            <a:ext cx="8635461" cy="2010612"/>
          </a:xfrm>
        </p:spPr>
        <p:txBody>
          <a:bodyPr wrap="square" anchor="b">
            <a:normAutofit/>
          </a:bodyPr>
          <a:lstStyle>
            <a:lvl1pPr algn="ctr">
              <a:lnSpc>
                <a:spcPct val="100000"/>
              </a:lnSpc>
              <a:defRPr sz="7200" b="0">
                <a:gradFill>
                  <a:gsLst>
                    <a:gs pos="100000">
                      <a:schemeClr val="accent1">
                        <a:lumMod val="75000"/>
                      </a:schemeClr>
                    </a:gs>
                    <a:gs pos="0">
                      <a:schemeClr val="accent1"/>
                    </a:gs>
                  </a:gsLst>
                  <a:lin ang="0" scaled="1"/>
                </a:gradFill>
              </a:defRPr>
            </a:lvl1pPr>
          </a:lstStyle>
          <a:p>
            <a:r>
              <a:rPr lang="zh-CN" altLang="en-US" dirty="0"/>
              <a:t>单击编辑母版标题</a:t>
            </a:r>
            <a:endParaRPr lang="zh-CN" altLang="en-US" dirty="0"/>
          </a:p>
        </p:txBody>
      </p:sp>
      <p:sp>
        <p:nvSpPr>
          <p:cNvPr id="3" name="副标题 2"/>
          <p:cNvSpPr>
            <a:spLocks noGrp="1"/>
          </p:cNvSpPr>
          <p:nvPr userDrawn="1">
            <p:ph type="subTitle" idx="1" hasCustomPrompt="1"/>
            <p:custDataLst>
              <p:tags r:id="rId21"/>
            </p:custDataLst>
          </p:nvPr>
        </p:nvSpPr>
        <p:spPr>
          <a:xfrm>
            <a:off x="1778000" y="3536501"/>
            <a:ext cx="8636000" cy="515776"/>
          </a:xfrm>
        </p:spPr>
        <p:txBody>
          <a:bodyPr wrap="square" anchor="ctr">
            <a:normAutofit/>
          </a:bodyPr>
          <a:lstStyle>
            <a:lvl1pPr marL="0" indent="0" algn="ctr">
              <a:lnSpc>
                <a:spcPct val="100000"/>
              </a:lnSpc>
              <a:buNone/>
              <a:defRPr sz="2400">
                <a:solidFill>
                  <a:schemeClr val="tx1">
                    <a:lumMod val="85000"/>
                    <a:lumOff val="15000"/>
                  </a:schemeClr>
                </a:solidFill>
                <a:latin typeface="+mj-ea"/>
                <a:ea typeface="+mj-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24" name="署名占位符 10"/>
          <p:cNvSpPr>
            <a:spLocks noGrp="1"/>
          </p:cNvSpPr>
          <p:nvPr userDrawn="1">
            <p:ph type="body" sz="quarter" idx="17" hasCustomPrompt="1"/>
            <p:custDataLst>
              <p:tags r:id="rId22"/>
            </p:custDataLst>
          </p:nvPr>
        </p:nvSpPr>
        <p:spPr>
          <a:xfrm>
            <a:off x="4757420" y="4744085"/>
            <a:ext cx="2677160" cy="504190"/>
          </a:xfrm>
        </p:spPr>
        <p:txBody>
          <a:bodyPr wrap="square" anchor="t">
            <a:normAutofit/>
          </a:bodyPr>
          <a:lstStyle>
            <a:lvl1pPr marL="0" indent="0" algn="ctr">
              <a:lnSpc>
                <a:spcPct val="100000"/>
              </a:lnSpc>
              <a:buNone/>
              <a:defRPr sz="1800">
                <a:solidFill>
                  <a:schemeClr val="accent1"/>
                </a:solidFill>
              </a:defRPr>
            </a:lvl1pPr>
          </a:lstStyle>
          <a:p>
            <a:pPr lvl="0"/>
            <a:r>
              <a:rPr lang="zh-CN" altLang="en-US" dirty="0"/>
              <a:t>署名</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3" name="文本占位符 2"/>
          <p:cNvSpPr>
            <a:spLocks noGrp="1"/>
          </p:cNvSpPr>
          <p:nvPr>
            <p:ph type="body" idx="1" hasCustomPrompt="1"/>
            <p:custDataLst>
              <p:tags r:id="rId2"/>
            </p:custDataLst>
          </p:nvPr>
        </p:nvSpPr>
        <p:spPr>
          <a:xfrm>
            <a:off x="695960" y="1301750"/>
            <a:ext cx="10799088" cy="405553"/>
          </a:xfrm>
        </p:spPr>
        <p:txBody>
          <a:bodyPr wrap="square" anchor="t">
            <a:normAutofit/>
          </a:bodyPr>
          <a:lstStyle>
            <a:lvl1pPr marL="0" indent="0">
              <a:buNone/>
              <a:defRPr sz="2400" b="0">
                <a:latin typeface="+mj-ea"/>
                <a:ea typeface="+mj-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dirty="0"/>
              <a:t>单击此处编辑副标题</a:t>
            </a:r>
            <a:endParaRPr lang="zh-CN" altLang="en-US" dirty="0"/>
          </a:p>
        </p:txBody>
      </p:sp>
      <p:sp>
        <p:nvSpPr>
          <p:cNvPr id="7" name="日期占位符 3"/>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4"/>
            </p:custDataLst>
          </p:nvPr>
        </p:nvSpPr>
        <p:spPr/>
        <p:txBody>
          <a:bodyPr/>
          <a:lstStyle/>
          <a:p>
            <a:endParaRPr lang="zh-CN" altLang="en-US"/>
          </a:p>
        </p:txBody>
      </p:sp>
      <p:sp>
        <p:nvSpPr>
          <p:cNvPr id="9" name="灯片编号占位符 5"/>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
        <p:nvSpPr>
          <p:cNvPr id="4" name="标题 3"/>
          <p:cNvSpPr>
            <a:spLocks noGrp="1"/>
          </p:cNvSpPr>
          <p:nvPr>
            <p:ph type="title"/>
            <p:custDataLst>
              <p:tags r:id="rId6"/>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pic>
        <p:nvPicPr>
          <p:cNvPr id="7" name="图片 6"/>
          <p:cNvPicPr>
            <a:picLocks noChangeAspect="1"/>
          </p:cNvPicPr>
          <p:nvPr userDrawn="1">
            <p:custDataLst>
              <p:tags r:id="rId2"/>
            </p:custData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2946" t="64079" r="2946" b="5565"/>
          <a:stretch>
            <a:fillRect/>
          </a:stretch>
        </p:blipFill>
        <p:spPr>
          <a:xfrm>
            <a:off x="0" y="339271"/>
            <a:ext cx="12192000" cy="6518728"/>
          </a:xfrm>
          <a:prstGeom prst="rect">
            <a:avLst/>
          </a:prstGeom>
        </p:spPr>
      </p:pic>
      <p:sp>
        <p:nvSpPr>
          <p:cNvPr id="8" name="缺角矩形 7"/>
          <p:cNvSpPr/>
          <p:nvPr userDrawn="1">
            <p:custDataLst>
              <p:tags r:id="rId4"/>
            </p:custDataLst>
          </p:nvPr>
        </p:nvSpPr>
        <p:spPr>
          <a:xfrm>
            <a:off x="224971" y="192314"/>
            <a:ext cx="11742057" cy="6473371"/>
          </a:xfrm>
          <a:prstGeom prst="plaque">
            <a:avLst>
              <a:gd name="adj" fmla="val 5695"/>
            </a:avLst>
          </a:prstGeom>
          <a:noFill/>
          <a:ln>
            <a:solidFill>
              <a:schemeClr val="accent1">
                <a:alpha val="40000"/>
              </a:schemeClr>
            </a:solidFill>
          </a:ln>
          <a:effectLst>
            <a:outerShdw blurRad="50800" dist="38100" dir="2700000" algn="tl" rotWithShape="0">
              <a:schemeClr val="accent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缺角矩形 10"/>
          <p:cNvSpPr/>
          <p:nvPr userDrawn="1">
            <p:custDataLst>
              <p:tags r:id="rId5"/>
            </p:custDataLst>
          </p:nvPr>
        </p:nvSpPr>
        <p:spPr>
          <a:xfrm>
            <a:off x="359228" y="339271"/>
            <a:ext cx="11473543" cy="6179457"/>
          </a:xfrm>
          <a:prstGeom prst="plaque">
            <a:avLst>
              <a:gd name="adj" fmla="val 5695"/>
            </a:avLst>
          </a:prstGeom>
          <a:solidFill>
            <a:schemeClr val="bg1"/>
          </a:solidFill>
          <a:ln>
            <a:solidFill>
              <a:schemeClr val="accent1">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pic>
        <p:nvPicPr>
          <p:cNvPr id="12" name="图片 11"/>
          <p:cNvPicPr>
            <a:picLocks noChangeAspect="1"/>
          </p:cNvPicPr>
          <p:nvPr userDrawn="1">
            <p:custDataLst>
              <p:tags r:id="rId6"/>
            </p:custDataLst>
          </p:nvPr>
        </p:nvPicPr>
        <p:blipFill rotWithShape="1">
          <a:blip r:embed="rId7">
            <a:alphaModFix amt="70000"/>
            <a:duotone>
              <a:schemeClr val="accent1">
                <a:shade val="45000"/>
                <a:satMod val="135000"/>
              </a:schemeClr>
              <a:prstClr val="white"/>
            </a:duotone>
            <a:extLst>
              <a:ext uri="{28A0092B-C50C-407E-A947-70E740481C1C}">
                <a14:useLocalDpi xmlns:a14="http://schemas.microsoft.com/office/drawing/2010/main" val="0"/>
              </a:ext>
            </a:extLst>
          </a:blip>
          <a:srcRect t="8958" r="45104" b="20208"/>
          <a:stretch>
            <a:fillRect/>
          </a:stretch>
        </p:blipFill>
        <p:spPr>
          <a:xfrm>
            <a:off x="359228" y="4034062"/>
            <a:ext cx="6333672" cy="2631621"/>
          </a:xfrm>
          <a:prstGeom prst="rect">
            <a:avLst/>
          </a:prstGeom>
        </p:spPr>
      </p:pic>
      <p:pic>
        <p:nvPicPr>
          <p:cNvPr id="13" name="图片 12"/>
          <p:cNvPicPr>
            <a:picLocks noChangeAspect="1"/>
          </p:cNvPicPr>
          <p:nvPr userDrawn="1">
            <p:custDataLst>
              <p:tags r:id="rId8"/>
            </p:custDataLst>
          </p:nvPr>
        </p:nvPicPr>
        <p:blipFill rotWithShape="1">
          <a:blip r:embed="rId7">
            <a:alphaModFix amt="70000"/>
            <a:duotone>
              <a:schemeClr val="accent1">
                <a:shade val="45000"/>
                <a:satMod val="135000"/>
              </a:schemeClr>
              <a:prstClr val="white"/>
            </a:duotone>
            <a:extLst>
              <a:ext uri="{28A0092B-C50C-407E-A947-70E740481C1C}">
                <a14:useLocalDpi xmlns:a14="http://schemas.microsoft.com/office/drawing/2010/main" val="0"/>
              </a:ext>
            </a:extLst>
          </a:blip>
          <a:srcRect l="66492" t="32555" r="193" b="20208"/>
          <a:stretch>
            <a:fillRect/>
          </a:stretch>
        </p:blipFill>
        <p:spPr>
          <a:xfrm>
            <a:off x="6210300" y="4237263"/>
            <a:ext cx="5622471" cy="1946728"/>
          </a:xfrm>
          <a:prstGeom prst="rect">
            <a:avLst/>
          </a:prstGeom>
        </p:spPr>
      </p:pic>
      <p:pic>
        <p:nvPicPr>
          <p:cNvPr id="15" name="图片 14"/>
          <p:cNvPicPr>
            <a:picLocks noChangeAspect="1"/>
          </p:cNvPicPr>
          <p:nvPr>
            <p:custDataLst>
              <p:tags r:id="rId9"/>
            </p:custData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2946" t="62499" r="2946" b="5566"/>
          <a:stretch>
            <a:fillRect/>
          </a:stretch>
        </p:blipFill>
        <p:spPr>
          <a:xfrm flipH="1">
            <a:off x="359227" y="4572000"/>
            <a:ext cx="11473543" cy="1946728"/>
          </a:xfrm>
          <a:prstGeom prst="rect">
            <a:avLst/>
          </a:prstGeom>
        </p:spPr>
      </p:pic>
      <p:pic>
        <p:nvPicPr>
          <p:cNvPr id="16" name="图片 15"/>
          <p:cNvPicPr>
            <a:picLocks noChangeAspect="1"/>
          </p:cNvPicPr>
          <p:nvPr>
            <p:custDataLst>
              <p:tags r:id="rId10"/>
            </p:custDataLst>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r="10981"/>
          <a:stretch>
            <a:fillRect/>
          </a:stretch>
        </p:blipFill>
        <p:spPr>
          <a:xfrm>
            <a:off x="9065340" y="2407298"/>
            <a:ext cx="2767431" cy="4111429"/>
          </a:xfrm>
          <a:prstGeom prst="plaque">
            <a:avLst>
              <a:gd name="adj" fmla="val 12396"/>
            </a:avLst>
          </a:prstGeom>
        </p:spPr>
      </p:pic>
      <p:pic>
        <p:nvPicPr>
          <p:cNvPr id="17" name="图片 16"/>
          <p:cNvPicPr>
            <a:picLocks noChangeAspect="1"/>
          </p:cNvPicPr>
          <p:nvPr>
            <p:custDataLst>
              <p:tags r:id="rId12"/>
            </p:custDataLst>
          </p:nvPr>
        </p:nvPicPr>
        <p:blipFill rotWithShape="1">
          <a:blip r:embed="rId13" cstate="print">
            <a:duotone>
              <a:schemeClr val="accent1">
                <a:shade val="45000"/>
                <a:satMod val="135000"/>
              </a:schemeClr>
              <a:prstClr val="white"/>
            </a:duotone>
            <a:extLst>
              <a:ext uri="{28A0092B-C50C-407E-A947-70E740481C1C}">
                <a14:useLocalDpi xmlns:a14="http://schemas.microsoft.com/office/drawing/2010/main" val="0"/>
              </a:ext>
            </a:extLst>
          </a:blip>
          <a:srcRect t="9893" r="70769" b="58823"/>
          <a:stretch>
            <a:fillRect/>
          </a:stretch>
        </p:blipFill>
        <p:spPr>
          <a:xfrm>
            <a:off x="359227" y="720744"/>
            <a:ext cx="1037771" cy="1468406"/>
          </a:xfrm>
          <a:prstGeom prst="rect">
            <a:avLst/>
          </a:prstGeom>
        </p:spPr>
      </p:pic>
      <p:pic>
        <p:nvPicPr>
          <p:cNvPr id="25" name="图片 24" descr="9"/>
          <p:cNvPicPr>
            <a:picLocks noChangeAspect="1"/>
          </p:cNvPicPr>
          <p:nvPr>
            <p:custDataLst>
              <p:tags r:id="rId14"/>
            </p:custDataLst>
          </p:nvPr>
        </p:nvPicPr>
        <p:blipFill>
          <a:blip r:embed="rId15">
            <a:duotone>
              <a:prstClr val="black"/>
              <a:schemeClr val="accent1">
                <a:tint val="45000"/>
                <a:satMod val="400000"/>
              </a:schemeClr>
            </a:duotone>
          </a:blip>
          <a:srcRect l="38667" t="34657" r="56214" b="55343"/>
          <a:stretch>
            <a:fillRect/>
          </a:stretch>
        </p:blipFill>
        <p:spPr>
          <a:xfrm flipH="1" flipV="1">
            <a:off x="549398" y="1793564"/>
            <a:ext cx="722704" cy="794019"/>
          </a:xfrm>
          <a:custGeom>
            <a:avLst/>
            <a:gdLst/>
            <a:ahLst/>
            <a:cxnLst>
              <a:cxn ang="3">
                <a:pos x="hc" y="t"/>
              </a:cxn>
              <a:cxn ang="cd2">
                <a:pos x="l" y="vc"/>
              </a:cxn>
              <a:cxn ang="cd4">
                <a:pos x="hc" y="b"/>
              </a:cxn>
              <a:cxn ang="0">
                <a:pos x="r" y="vc"/>
              </a:cxn>
            </a:cxnLst>
            <a:rect l="l" t="t" r="r" b="b"/>
            <a:pathLst>
              <a:path w="3050" h="1282">
                <a:moveTo>
                  <a:pt x="3050" y="0"/>
                </a:moveTo>
                <a:lnTo>
                  <a:pt x="3050" y="1282"/>
                </a:lnTo>
                <a:lnTo>
                  <a:pt x="0" y="1282"/>
                </a:lnTo>
                <a:lnTo>
                  <a:pt x="0" y="0"/>
                </a:lnTo>
                <a:lnTo>
                  <a:pt x="3050" y="0"/>
                </a:lnTo>
                <a:close/>
                <a:moveTo>
                  <a:pt x="721" y="1019"/>
                </a:moveTo>
                <a:lnTo>
                  <a:pt x="2131" y="1019"/>
                </a:lnTo>
                <a:lnTo>
                  <a:pt x="2131" y="1282"/>
                </a:lnTo>
                <a:lnTo>
                  <a:pt x="721" y="1282"/>
                </a:lnTo>
                <a:lnTo>
                  <a:pt x="721" y="1019"/>
                </a:lnTo>
                <a:close/>
              </a:path>
            </a:pathLst>
          </a:custGeom>
        </p:spPr>
      </p:pic>
      <p:sp>
        <p:nvSpPr>
          <p:cNvPr id="2" name="标题 1"/>
          <p:cNvSpPr>
            <a:spLocks noGrp="1"/>
          </p:cNvSpPr>
          <p:nvPr userDrawn="1">
            <p:ph type="ctrTitle" hasCustomPrompt="1"/>
            <p:custDataLst>
              <p:tags r:id="rId16"/>
            </p:custDataLst>
          </p:nvPr>
        </p:nvSpPr>
        <p:spPr>
          <a:xfrm>
            <a:off x="1815500" y="2324100"/>
            <a:ext cx="8560400" cy="1293196"/>
          </a:xfrm>
        </p:spPr>
        <p:txBody>
          <a:bodyPr wrap="square" anchor="b">
            <a:normAutofit/>
          </a:bodyPr>
          <a:lstStyle>
            <a:lvl1pPr algn="ctr">
              <a:lnSpc>
                <a:spcPct val="100000"/>
              </a:lnSpc>
              <a:defRPr sz="6000" b="0">
                <a:gradFill>
                  <a:gsLst>
                    <a:gs pos="100000">
                      <a:schemeClr val="accent1">
                        <a:lumMod val="75000"/>
                      </a:schemeClr>
                    </a:gs>
                    <a:gs pos="0">
                      <a:schemeClr val="accent1"/>
                    </a:gs>
                  </a:gsLst>
                  <a:lin ang="0" scaled="1"/>
                </a:gradFill>
              </a:defRPr>
            </a:lvl1pPr>
          </a:lstStyle>
          <a:p>
            <a:r>
              <a:rPr lang="zh-CN" altLang="en-US" dirty="0"/>
              <a:t>单击编辑母版标题</a:t>
            </a:r>
            <a:endParaRPr lang="zh-CN" altLang="en-US" dirty="0"/>
          </a:p>
        </p:txBody>
      </p:sp>
      <p:sp>
        <p:nvSpPr>
          <p:cNvPr id="4" name="日期占位符 3"/>
          <p:cNvSpPr>
            <a:spLocks noGrp="1"/>
          </p:cNvSpPr>
          <p:nvPr userDrawn="1">
            <p:ph type="dt" sz="half" idx="10"/>
            <p:custDataLst>
              <p:tags r:id="rId17"/>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userDrawn="1">
            <p:ph type="ftr" sz="quarter" idx="11"/>
            <p:custDataLst>
              <p:tags r:id="rId18"/>
            </p:custDataLst>
          </p:nvPr>
        </p:nvSpPr>
        <p:spPr/>
        <p:txBody>
          <a:bodyPr/>
          <a:lstStyle/>
          <a:p>
            <a:endParaRPr lang="zh-CN" altLang="en-US"/>
          </a:p>
        </p:txBody>
      </p:sp>
      <p:sp>
        <p:nvSpPr>
          <p:cNvPr id="6" name="灯片编号占位符 5"/>
          <p:cNvSpPr>
            <a:spLocks noGrp="1"/>
          </p:cNvSpPr>
          <p:nvPr userDrawn="1">
            <p:ph type="sldNum" sz="quarter" idx="12"/>
            <p:custDataLst>
              <p:tags r:id="rId19"/>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24" name="署名占位符 10"/>
          <p:cNvSpPr>
            <a:spLocks noGrp="1"/>
          </p:cNvSpPr>
          <p:nvPr userDrawn="1">
            <p:ph type="body" sz="quarter" idx="17" hasCustomPrompt="1"/>
            <p:custDataLst>
              <p:tags r:id="rId20"/>
            </p:custDataLst>
          </p:nvPr>
        </p:nvSpPr>
        <p:spPr>
          <a:xfrm>
            <a:off x="4572635" y="3726815"/>
            <a:ext cx="3046730" cy="502285"/>
          </a:xfrm>
        </p:spPr>
        <p:txBody>
          <a:bodyPr wrap="square" anchor="t">
            <a:normAutofit/>
          </a:bodyPr>
          <a:lstStyle>
            <a:lvl1pPr marL="0" indent="0" algn="ctr">
              <a:lnSpc>
                <a:spcPct val="100000"/>
              </a:lnSpc>
              <a:buNone/>
              <a:defRPr sz="1800"/>
            </a:lvl1pPr>
          </a:lstStyle>
          <a:p>
            <a:pPr lvl="0"/>
            <a:r>
              <a:rPr lang="zh-CN" altLang="en-US" dirty="0"/>
              <a:t>署名</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内容占位符 2"/>
          <p:cNvSpPr>
            <a:spLocks noGrp="1"/>
          </p:cNvSpPr>
          <p:nvPr>
            <p:ph idx="1"/>
            <p:custDataLst>
              <p:tags r:id="rId3"/>
            </p:custDataLst>
          </p:nvPr>
        </p:nvSpPr>
        <p:spPr/>
        <p:txBody>
          <a:bodyPr wrap="square">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pic>
        <p:nvPicPr>
          <p:cNvPr id="3" name="图片 2"/>
          <p:cNvPicPr>
            <a:picLocks noChangeAspect="1"/>
          </p:cNvPicPr>
          <p:nvPr userDrawn="1">
            <p:custDataLst>
              <p:tags r:id="rId2"/>
            </p:custData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2946" t="64079" r="2946" b="5565"/>
          <a:stretch>
            <a:fillRect/>
          </a:stretch>
        </p:blipFill>
        <p:spPr>
          <a:xfrm>
            <a:off x="0" y="339271"/>
            <a:ext cx="12192000" cy="6518728"/>
          </a:xfrm>
          <a:prstGeom prst="rect">
            <a:avLst/>
          </a:prstGeom>
        </p:spPr>
      </p:pic>
      <p:sp>
        <p:nvSpPr>
          <p:cNvPr id="4" name="缺角矩形 3"/>
          <p:cNvSpPr/>
          <p:nvPr userDrawn="1">
            <p:custDataLst>
              <p:tags r:id="rId4"/>
            </p:custDataLst>
          </p:nvPr>
        </p:nvSpPr>
        <p:spPr>
          <a:xfrm>
            <a:off x="224971" y="192314"/>
            <a:ext cx="11742057" cy="6473371"/>
          </a:xfrm>
          <a:prstGeom prst="plaque">
            <a:avLst>
              <a:gd name="adj" fmla="val 5695"/>
            </a:avLst>
          </a:prstGeom>
          <a:noFill/>
          <a:ln>
            <a:solidFill>
              <a:schemeClr val="accent1">
                <a:alpha val="40000"/>
              </a:schemeClr>
            </a:solidFill>
          </a:ln>
          <a:effectLst>
            <a:outerShdw blurRad="50800" dist="38100" dir="2700000" algn="tl" rotWithShape="0">
              <a:schemeClr val="accent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缺角矩形 4"/>
          <p:cNvSpPr/>
          <p:nvPr userDrawn="1">
            <p:custDataLst>
              <p:tags r:id="rId5"/>
            </p:custDataLst>
          </p:nvPr>
        </p:nvSpPr>
        <p:spPr>
          <a:xfrm>
            <a:off x="353171" y="339269"/>
            <a:ext cx="11473543" cy="6179457"/>
          </a:xfrm>
          <a:prstGeom prst="plaque">
            <a:avLst>
              <a:gd name="adj" fmla="val 5695"/>
            </a:avLst>
          </a:prstGeom>
          <a:solidFill>
            <a:schemeClr val="bg1"/>
          </a:solidFill>
          <a:ln>
            <a:solidFill>
              <a:schemeClr val="accent1">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pic>
        <p:nvPicPr>
          <p:cNvPr id="28" name="图片 27"/>
          <p:cNvPicPr>
            <a:picLocks noChangeAspect="1"/>
          </p:cNvPicPr>
          <p:nvPr>
            <p:custDataLst>
              <p:tags r:id="rId6"/>
            </p:custDataLst>
          </p:nvPr>
        </p:nvPicPr>
        <p:blipFill rotWithShape="1">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t="9893" r="70769" b="58823"/>
          <a:stretch>
            <a:fillRect/>
          </a:stretch>
        </p:blipFill>
        <p:spPr>
          <a:xfrm flipH="1">
            <a:off x="10788943" y="4228145"/>
            <a:ext cx="1037771" cy="1468406"/>
          </a:xfrm>
          <a:prstGeom prst="rect">
            <a:avLst/>
          </a:prstGeom>
        </p:spPr>
      </p:pic>
      <p:pic>
        <p:nvPicPr>
          <p:cNvPr id="29" name="图片 28"/>
          <p:cNvPicPr>
            <a:picLocks noChangeAspect="1"/>
          </p:cNvPicPr>
          <p:nvPr>
            <p:custDataLst>
              <p:tags r:id="rId8"/>
            </p:custDataLst>
          </p:nvPr>
        </p:nvPicPr>
        <p:blipFill rotWithShape="1">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t="9893" r="70769" b="58823"/>
          <a:stretch>
            <a:fillRect/>
          </a:stretch>
        </p:blipFill>
        <p:spPr>
          <a:xfrm>
            <a:off x="353171" y="1161444"/>
            <a:ext cx="1037771" cy="1468406"/>
          </a:xfrm>
          <a:prstGeom prst="rect">
            <a:avLst/>
          </a:prstGeom>
        </p:spPr>
      </p:pic>
      <p:pic>
        <p:nvPicPr>
          <p:cNvPr id="6" name="图片 5"/>
          <p:cNvPicPr>
            <a:picLocks noChangeAspect="1"/>
          </p:cNvPicPr>
          <p:nvPr userDrawn="1">
            <p:custDataLst>
              <p:tags r:id="rId9"/>
            </p:custDataLst>
          </p:nvPr>
        </p:nvPicPr>
        <p:blipFill rotWithShape="1">
          <a:blip r:embed="rId10">
            <a:alphaModFix amt="70000"/>
            <a:duotone>
              <a:schemeClr val="accent1">
                <a:shade val="45000"/>
                <a:satMod val="135000"/>
              </a:schemeClr>
              <a:prstClr val="white"/>
            </a:duotone>
            <a:extLst>
              <a:ext uri="{28A0092B-C50C-407E-A947-70E740481C1C}">
                <a14:useLocalDpi xmlns:a14="http://schemas.microsoft.com/office/drawing/2010/main" val="0"/>
              </a:ext>
            </a:extLst>
          </a:blip>
          <a:srcRect t="8958" r="555" b="20208"/>
          <a:stretch>
            <a:fillRect/>
          </a:stretch>
        </p:blipFill>
        <p:spPr>
          <a:xfrm>
            <a:off x="359228" y="4034062"/>
            <a:ext cx="11473542" cy="2631621"/>
          </a:xfrm>
          <a:prstGeom prst="rect">
            <a:avLst/>
          </a:prstGeom>
        </p:spPr>
      </p:pic>
      <p:pic>
        <p:nvPicPr>
          <p:cNvPr id="24" name="图片 23" descr="9"/>
          <p:cNvPicPr>
            <a:picLocks noChangeAspect="1"/>
          </p:cNvPicPr>
          <p:nvPr userDrawn="1">
            <p:custDataLst>
              <p:tags r:id="rId11"/>
            </p:custDataLst>
          </p:nvPr>
        </p:nvPicPr>
        <p:blipFill>
          <a:blip r:embed="rId12">
            <a:duotone>
              <a:prstClr val="black"/>
              <a:schemeClr val="accent1">
                <a:tint val="45000"/>
                <a:satMod val="400000"/>
              </a:schemeClr>
            </a:duotone>
          </a:blip>
          <a:srcRect l="45286" t="20120" r="50260" b="70991"/>
          <a:stretch>
            <a:fillRect/>
          </a:stretch>
        </p:blipFill>
        <p:spPr>
          <a:xfrm flipH="1">
            <a:off x="1710908" y="2076085"/>
            <a:ext cx="628598" cy="705794"/>
          </a:xfrm>
          <a:custGeom>
            <a:avLst/>
            <a:gdLst/>
            <a:ahLst/>
            <a:cxnLst>
              <a:cxn ang="3">
                <a:pos x="hc" y="t"/>
              </a:cxn>
              <a:cxn ang="cd2">
                <a:pos x="l" y="vc"/>
              </a:cxn>
              <a:cxn ang="cd4">
                <a:pos x="hc" y="b"/>
              </a:cxn>
              <a:cxn ang="0">
                <a:pos x="r" y="vc"/>
              </a:cxn>
            </a:cxnLst>
            <a:rect l="l" t="t" r="r" b="b"/>
            <a:pathLst>
              <a:path w="855" h="960">
                <a:moveTo>
                  <a:pt x="0" y="0"/>
                </a:moveTo>
                <a:lnTo>
                  <a:pt x="855" y="0"/>
                </a:lnTo>
                <a:lnTo>
                  <a:pt x="855" y="960"/>
                </a:lnTo>
                <a:lnTo>
                  <a:pt x="0" y="960"/>
                </a:lnTo>
                <a:lnTo>
                  <a:pt x="0" y="0"/>
                </a:lnTo>
                <a:close/>
              </a:path>
            </a:pathLst>
          </a:custGeom>
        </p:spPr>
      </p:pic>
      <p:pic>
        <p:nvPicPr>
          <p:cNvPr id="25" name="图片 24" descr="9"/>
          <p:cNvPicPr>
            <a:picLocks noChangeAspect="1"/>
          </p:cNvPicPr>
          <p:nvPr>
            <p:custDataLst>
              <p:tags r:id="rId13"/>
            </p:custDataLst>
          </p:nvPr>
        </p:nvPicPr>
        <p:blipFill>
          <a:blip r:embed="rId12">
            <a:duotone>
              <a:prstClr val="black"/>
              <a:schemeClr val="accent1">
                <a:tint val="45000"/>
                <a:satMod val="400000"/>
              </a:schemeClr>
            </a:duotone>
          </a:blip>
          <a:srcRect l="38667" t="34657" r="56214" b="55343"/>
          <a:stretch>
            <a:fillRect/>
          </a:stretch>
        </p:blipFill>
        <p:spPr>
          <a:xfrm rot="20994342" flipH="1" flipV="1">
            <a:off x="2688466" y="4692537"/>
            <a:ext cx="722704" cy="794019"/>
          </a:xfrm>
          <a:custGeom>
            <a:avLst/>
            <a:gdLst/>
            <a:ahLst/>
            <a:cxnLst>
              <a:cxn ang="3">
                <a:pos x="hc" y="t"/>
              </a:cxn>
              <a:cxn ang="cd2">
                <a:pos x="l" y="vc"/>
              </a:cxn>
              <a:cxn ang="cd4">
                <a:pos x="hc" y="b"/>
              </a:cxn>
              <a:cxn ang="0">
                <a:pos x="r" y="vc"/>
              </a:cxn>
            </a:cxnLst>
            <a:rect l="l" t="t" r="r" b="b"/>
            <a:pathLst>
              <a:path w="3050" h="1282">
                <a:moveTo>
                  <a:pt x="3050" y="0"/>
                </a:moveTo>
                <a:lnTo>
                  <a:pt x="3050" y="1282"/>
                </a:lnTo>
                <a:lnTo>
                  <a:pt x="0" y="1282"/>
                </a:lnTo>
                <a:lnTo>
                  <a:pt x="0" y="0"/>
                </a:lnTo>
                <a:lnTo>
                  <a:pt x="3050" y="0"/>
                </a:lnTo>
                <a:close/>
                <a:moveTo>
                  <a:pt x="721" y="1019"/>
                </a:moveTo>
                <a:lnTo>
                  <a:pt x="2131" y="1019"/>
                </a:lnTo>
                <a:lnTo>
                  <a:pt x="2131" y="1282"/>
                </a:lnTo>
                <a:lnTo>
                  <a:pt x="721" y="1282"/>
                </a:lnTo>
                <a:lnTo>
                  <a:pt x="721" y="1019"/>
                </a:lnTo>
                <a:close/>
              </a:path>
            </a:pathLst>
          </a:custGeom>
        </p:spPr>
      </p:pic>
      <p:sp>
        <p:nvSpPr>
          <p:cNvPr id="2" name="标题 1"/>
          <p:cNvSpPr>
            <a:spLocks noGrp="1"/>
          </p:cNvSpPr>
          <p:nvPr userDrawn="1">
            <p:ph type="title" hasCustomPrompt="1"/>
            <p:custDataLst>
              <p:tags r:id="rId14"/>
            </p:custDataLst>
          </p:nvPr>
        </p:nvSpPr>
        <p:spPr>
          <a:xfrm>
            <a:off x="2196228" y="1985598"/>
            <a:ext cx="1409259" cy="2840402"/>
          </a:xfrm>
        </p:spPr>
        <p:txBody>
          <a:bodyPr vert="eaVert" wrap="square" anchor="ctr">
            <a:normAutofit/>
          </a:bodyPr>
          <a:lstStyle>
            <a:lvl1pPr algn="ctr">
              <a:defRPr sz="8800" b="0">
                <a:gradFill>
                  <a:gsLst>
                    <a:gs pos="100000">
                      <a:schemeClr val="accent1">
                        <a:lumMod val="75000"/>
                      </a:schemeClr>
                    </a:gs>
                    <a:gs pos="0">
                      <a:schemeClr val="accent1"/>
                    </a:gs>
                  </a:gsLst>
                  <a:lin ang="0" scaled="1"/>
                </a:gradFill>
              </a:defRPr>
            </a:lvl1pPr>
          </a:lstStyle>
          <a:p>
            <a:r>
              <a:rPr lang="zh-CN" altLang="en-US" dirty="0"/>
              <a:t>标题</a:t>
            </a:r>
            <a:endParaRPr lang="zh-CN" altLang="en-US" dirty="0"/>
          </a:p>
        </p:txBody>
      </p:sp>
      <p:sp>
        <p:nvSpPr>
          <p:cNvPr id="7" name="日期占位符 3"/>
          <p:cNvSpPr>
            <a:spLocks noGrp="1"/>
          </p:cNvSpPr>
          <p:nvPr userDrawn="1">
            <p:ph type="dt" sz="half" idx="10"/>
            <p:custDataLst>
              <p:tags r:id="rId15"/>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userDrawn="1">
            <p:ph type="ftr" sz="quarter" idx="11"/>
            <p:custDataLst>
              <p:tags r:id="rId16"/>
            </p:custDataLst>
          </p:nvPr>
        </p:nvSpPr>
        <p:spPr/>
        <p:txBody>
          <a:bodyPr/>
          <a:lstStyle/>
          <a:p>
            <a:endParaRPr lang="zh-CN" altLang="en-US"/>
          </a:p>
        </p:txBody>
      </p:sp>
      <p:sp>
        <p:nvSpPr>
          <p:cNvPr id="9" name="灯片编号占位符 5"/>
          <p:cNvSpPr>
            <a:spLocks noGrp="1"/>
          </p:cNvSpPr>
          <p:nvPr userDrawn="1">
            <p:ph type="sldNum" sz="quarter" idx="12"/>
            <p:custDataLst>
              <p:tags r:id="rId17"/>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showMasterSp="0" userDrawn="1">
  <p:cSld name="节标题">
    <p:bg>
      <p:bgRef idx="1001">
        <a:schemeClr val="bg2"/>
      </p:bgRef>
    </p:bg>
    <p:spTree>
      <p:nvGrpSpPr>
        <p:cNvPr id="1" name=""/>
        <p:cNvGrpSpPr/>
        <p:nvPr/>
      </p:nvGrpSpPr>
      <p:grpSpPr>
        <a:xfrm>
          <a:off x="0" y="0"/>
          <a:ext cx="0" cy="0"/>
          <a:chOff x="0" y="0"/>
          <a:chExt cx="0" cy="0"/>
        </a:xfrm>
      </p:grpSpPr>
      <p:pic>
        <p:nvPicPr>
          <p:cNvPr id="7" name="图片 6"/>
          <p:cNvPicPr>
            <a:picLocks noChangeAspect="1"/>
          </p:cNvPicPr>
          <p:nvPr userDrawn="1">
            <p:custDataLst>
              <p:tags r:id="rId2"/>
            </p:custData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2946" t="64079" r="2946" b="5565"/>
          <a:stretch>
            <a:fillRect/>
          </a:stretch>
        </p:blipFill>
        <p:spPr>
          <a:xfrm>
            <a:off x="0" y="339271"/>
            <a:ext cx="12192000" cy="6518728"/>
          </a:xfrm>
          <a:prstGeom prst="rect">
            <a:avLst/>
          </a:prstGeom>
        </p:spPr>
      </p:pic>
      <p:sp>
        <p:nvSpPr>
          <p:cNvPr id="10" name="缺角矩形 9"/>
          <p:cNvSpPr/>
          <p:nvPr userDrawn="1">
            <p:custDataLst>
              <p:tags r:id="rId4"/>
            </p:custDataLst>
          </p:nvPr>
        </p:nvSpPr>
        <p:spPr>
          <a:xfrm>
            <a:off x="359228" y="339271"/>
            <a:ext cx="11473543" cy="6179457"/>
          </a:xfrm>
          <a:prstGeom prst="plaque">
            <a:avLst>
              <a:gd name="adj" fmla="val 5695"/>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userDrawn="1">
            <p:custDataLst>
              <p:tags r:id="rId5"/>
            </p:custDataLst>
          </p:nvPr>
        </p:nvPicPr>
        <p:blipFill rotWithShape="1">
          <a:blip r:embed="rId6">
            <a:alphaModFix amt="70000"/>
            <a:duotone>
              <a:schemeClr val="accent1">
                <a:shade val="45000"/>
                <a:satMod val="135000"/>
              </a:schemeClr>
              <a:prstClr val="white"/>
            </a:duotone>
            <a:extLst>
              <a:ext uri="{28A0092B-C50C-407E-A947-70E740481C1C}">
                <a14:useLocalDpi xmlns:a14="http://schemas.microsoft.com/office/drawing/2010/main" val="0"/>
              </a:ext>
            </a:extLst>
          </a:blip>
          <a:srcRect t="8958" r="45104" b="20208"/>
          <a:stretch>
            <a:fillRect/>
          </a:stretch>
        </p:blipFill>
        <p:spPr>
          <a:xfrm>
            <a:off x="359228" y="4034062"/>
            <a:ext cx="6333672" cy="2631621"/>
          </a:xfrm>
          <a:prstGeom prst="rect">
            <a:avLst/>
          </a:prstGeom>
        </p:spPr>
      </p:pic>
      <p:pic>
        <p:nvPicPr>
          <p:cNvPr id="12" name="图片 11"/>
          <p:cNvPicPr>
            <a:picLocks noChangeAspect="1"/>
          </p:cNvPicPr>
          <p:nvPr userDrawn="1">
            <p:custDataLst>
              <p:tags r:id="rId7"/>
            </p:custDataLst>
          </p:nvPr>
        </p:nvPicPr>
        <p:blipFill rotWithShape="1">
          <a:blip r:embed="rId6">
            <a:alphaModFix amt="70000"/>
            <a:duotone>
              <a:schemeClr val="accent1">
                <a:shade val="45000"/>
                <a:satMod val="135000"/>
              </a:schemeClr>
              <a:prstClr val="white"/>
            </a:duotone>
            <a:extLst>
              <a:ext uri="{28A0092B-C50C-407E-A947-70E740481C1C}">
                <a14:useLocalDpi xmlns:a14="http://schemas.microsoft.com/office/drawing/2010/main" val="0"/>
              </a:ext>
            </a:extLst>
          </a:blip>
          <a:srcRect l="66492" t="32555" r="193" b="20208"/>
          <a:stretch>
            <a:fillRect/>
          </a:stretch>
        </p:blipFill>
        <p:spPr>
          <a:xfrm>
            <a:off x="7692571" y="4750485"/>
            <a:ext cx="4140200" cy="1433506"/>
          </a:xfrm>
          <a:prstGeom prst="rect">
            <a:avLst/>
          </a:prstGeom>
        </p:spPr>
      </p:pic>
      <p:pic>
        <p:nvPicPr>
          <p:cNvPr id="13" name="图片 12"/>
          <p:cNvPicPr>
            <a:picLocks noChangeAspect="1"/>
          </p:cNvPicPr>
          <p:nvPr userDrawn="1">
            <p:custDataLst>
              <p:tags r:id="rId8"/>
            </p:custDataLst>
          </p:nvPr>
        </p:nvPicPr>
        <p:blipFill rotWithShape="1">
          <a:blip r:embed="rId3">
            <a:alphaModFix amt="35000"/>
            <a:duotone>
              <a:schemeClr val="accent1">
                <a:shade val="45000"/>
                <a:satMod val="135000"/>
              </a:schemeClr>
              <a:prstClr val="white"/>
            </a:duotone>
            <a:extLst>
              <a:ext uri="{28A0092B-C50C-407E-A947-70E740481C1C}">
                <a14:useLocalDpi xmlns:a14="http://schemas.microsoft.com/office/drawing/2010/main" val="0"/>
              </a:ext>
            </a:extLst>
          </a:blip>
          <a:srcRect l="2946" t="62499" r="2946" b="5566"/>
          <a:stretch>
            <a:fillRect/>
          </a:stretch>
        </p:blipFill>
        <p:spPr>
          <a:xfrm>
            <a:off x="359228" y="4572000"/>
            <a:ext cx="11473543" cy="1946728"/>
          </a:xfrm>
          <a:prstGeom prst="rect">
            <a:avLst/>
          </a:prstGeom>
        </p:spPr>
      </p:pic>
      <p:pic>
        <p:nvPicPr>
          <p:cNvPr id="14" name="图片 13"/>
          <p:cNvPicPr>
            <a:picLocks noChangeAspect="1"/>
          </p:cNvPicPr>
          <p:nvPr userDrawn="1">
            <p:custDataLst>
              <p:tags r:id="rId9"/>
            </p:custDataLst>
          </p:nvPr>
        </p:nvPicPr>
        <p:blipFill rotWithShape="1">
          <a:blip r:embed="rId10" cstate="print">
            <a:alphaModFix amt="35000"/>
            <a:duotone>
              <a:schemeClr val="accent1">
                <a:shade val="45000"/>
                <a:satMod val="135000"/>
              </a:schemeClr>
              <a:prstClr val="white"/>
            </a:duotone>
            <a:extLst>
              <a:ext uri="{28A0092B-C50C-407E-A947-70E740481C1C}">
                <a14:useLocalDpi xmlns:a14="http://schemas.microsoft.com/office/drawing/2010/main" val="0"/>
              </a:ext>
            </a:extLst>
          </a:blip>
          <a:srcRect l="10833" t="4806" r="26250" b="7500"/>
          <a:stretch>
            <a:fillRect/>
          </a:stretch>
        </p:blipFill>
        <p:spPr>
          <a:xfrm>
            <a:off x="9446474" y="3175000"/>
            <a:ext cx="2398996" cy="3343728"/>
          </a:xfrm>
          <a:prstGeom prst="plaque">
            <a:avLst/>
          </a:prstGeom>
        </p:spPr>
      </p:pic>
      <p:sp>
        <p:nvSpPr>
          <p:cNvPr id="16" name="椭圆 15"/>
          <p:cNvSpPr/>
          <p:nvPr userDrawn="1">
            <p:custDataLst>
              <p:tags r:id="rId11"/>
            </p:custDataLst>
          </p:nvPr>
        </p:nvSpPr>
        <p:spPr>
          <a:xfrm rot="5400000">
            <a:off x="6281419" y="4810189"/>
            <a:ext cx="78740" cy="78740"/>
          </a:xfrm>
          <a:prstGeom prst="ellipse">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7" name="椭圆 16"/>
          <p:cNvSpPr/>
          <p:nvPr userDrawn="1">
            <p:custDataLst>
              <p:tags r:id="rId12"/>
            </p:custDataLst>
          </p:nvPr>
        </p:nvSpPr>
        <p:spPr>
          <a:xfrm rot="5400000">
            <a:off x="5981699" y="4810189"/>
            <a:ext cx="78740" cy="78740"/>
          </a:xfrm>
          <a:prstGeom prst="ellipse">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8" name="椭圆 17"/>
          <p:cNvSpPr/>
          <p:nvPr userDrawn="1">
            <p:custDataLst>
              <p:tags r:id="rId13"/>
            </p:custDataLst>
          </p:nvPr>
        </p:nvSpPr>
        <p:spPr>
          <a:xfrm rot="5400000">
            <a:off x="6131559" y="4810189"/>
            <a:ext cx="78740" cy="78740"/>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9" name="椭圆 18"/>
          <p:cNvSpPr/>
          <p:nvPr userDrawn="1">
            <p:custDataLst>
              <p:tags r:id="rId14"/>
            </p:custDataLst>
          </p:nvPr>
        </p:nvSpPr>
        <p:spPr>
          <a:xfrm rot="5400000">
            <a:off x="5831839" y="4810189"/>
            <a:ext cx="78740" cy="78740"/>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1" name="任意多边形 22"/>
          <p:cNvSpPr/>
          <p:nvPr userDrawn="1">
            <p:custDataLst>
              <p:tags r:id="rId15"/>
            </p:custDataLst>
          </p:nvPr>
        </p:nvSpPr>
        <p:spPr>
          <a:xfrm>
            <a:off x="5059045" y="1744703"/>
            <a:ext cx="2073910" cy="47752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266" h="752">
                <a:moveTo>
                  <a:pt x="3026" y="138"/>
                </a:moveTo>
                <a:lnTo>
                  <a:pt x="3028" y="138"/>
                </a:lnTo>
                <a:cubicBezTo>
                  <a:pt x="3162" y="134"/>
                  <a:pt x="3269" y="256"/>
                  <a:pt x="3266" y="376"/>
                </a:cubicBezTo>
                <a:cubicBezTo>
                  <a:pt x="3270" y="510"/>
                  <a:pt x="3148" y="617"/>
                  <a:pt x="3028" y="614"/>
                </a:cubicBezTo>
                <a:lnTo>
                  <a:pt x="3026" y="614"/>
                </a:lnTo>
                <a:lnTo>
                  <a:pt x="3026" y="658"/>
                </a:lnTo>
                <a:cubicBezTo>
                  <a:pt x="3028" y="711"/>
                  <a:pt x="2979" y="753"/>
                  <a:pt x="2932" y="752"/>
                </a:cubicBezTo>
                <a:lnTo>
                  <a:pt x="334" y="752"/>
                </a:lnTo>
                <a:cubicBezTo>
                  <a:pt x="281" y="754"/>
                  <a:pt x="239" y="705"/>
                  <a:pt x="240" y="658"/>
                </a:cubicBezTo>
                <a:lnTo>
                  <a:pt x="240" y="614"/>
                </a:lnTo>
                <a:lnTo>
                  <a:pt x="238" y="614"/>
                </a:lnTo>
                <a:cubicBezTo>
                  <a:pt x="104" y="618"/>
                  <a:pt x="-3" y="496"/>
                  <a:pt x="0" y="376"/>
                </a:cubicBezTo>
                <a:cubicBezTo>
                  <a:pt x="-4" y="242"/>
                  <a:pt x="118" y="135"/>
                  <a:pt x="238" y="138"/>
                </a:cubicBezTo>
                <a:lnTo>
                  <a:pt x="240" y="138"/>
                </a:lnTo>
                <a:lnTo>
                  <a:pt x="240" y="94"/>
                </a:lnTo>
                <a:cubicBezTo>
                  <a:pt x="238" y="41"/>
                  <a:pt x="287" y="-1"/>
                  <a:pt x="334" y="0"/>
                </a:cubicBezTo>
                <a:lnTo>
                  <a:pt x="2932" y="0"/>
                </a:lnTo>
                <a:cubicBezTo>
                  <a:pt x="2985" y="-2"/>
                  <a:pt x="3027" y="47"/>
                  <a:pt x="3026" y="94"/>
                </a:cubicBezTo>
                <a:lnTo>
                  <a:pt x="3026" y="13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24" name="图片 23"/>
          <p:cNvPicPr>
            <a:picLocks noChangeAspect="1"/>
          </p:cNvPicPr>
          <p:nvPr userDrawn="1">
            <p:custDataLst>
              <p:tags r:id="rId16"/>
            </p:custDataLst>
          </p:nvPr>
        </p:nvPicPr>
        <p:blipFill rotWithShape="1">
          <a:blip r:embed="rId10" cstate="print">
            <a:alphaModFix amt="35000"/>
            <a:duotone>
              <a:schemeClr val="accent1">
                <a:shade val="45000"/>
                <a:satMod val="135000"/>
              </a:schemeClr>
              <a:prstClr val="white"/>
            </a:duotone>
            <a:extLst>
              <a:ext uri="{28A0092B-C50C-407E-A947-70E740481C1C}">
                <a14:useLocalDpi xmlns:a14="http://schemas.microsoft.com/office/drawing/2010/main" val="0"/>
              </a:ext>
            </a:extLst>
          </a:blip>
          <a:srcRect l="10833" t="4806" r="26250" b="7500"/>
          <a:stretch>
            <a:fillRect/>
          </a:stretch>
        </p:blipFill>
        <p:spPr>
          <a:xfrm flipH="1">
            <a:off x="359228" y="3175000"/>
            <a:ext cx="2398996" cy="3343728"/>
          </a:xfrm>
          <a:prstGeom prst="plaque">
            <a:avLst/>
          </a:prstGeom>
        </p:spPr>
      </p:pic>
      <p:sp>
        <p:nvSpPr>
          <p:cNvPr id="2" name="标题 1"/>
          <p:cNvSpPr>
            <a:spLocks noGrp="1"/>
          </p:cNvSpPr>
          <p:nvPr>
            <p:ph type="title"/>
            <p:custDataLst>
              <p:tags r:id="rId17"/>
            </p:custDataLst>
          </p:nvPr>
        </p:nvSpPr>
        <p:spPr>
          <a:xfrm>
            <a:off x="1526400" y="2448000"/>
            <a:ext cx="9144000" cy="1152000"/>
          </a:xfrm>
        </p:spPr>
        <p:txBody>
          <a:bodyPr wrap="square" anchor="b">
            <a:normAutofit/>
          </a:bodyPr>
          <a:lstStyle>
            <a:lvl1pPr algn="ctr">
              <a:defRPr sz="5400" b="0">
                <a:gradFill>
                  <a:gsLst>
                    <a:gs pos="100000">
                      <a:schemeClr val="accent1">
                        <a:lumMod val="75000"/>
                      </a:schemeClr>
                    </a:gs>
                    <a:gs pos="0">
                      <a:schemeClr val="accent1"/>
                    </a:gs>
                  </a:gsLst>
                  <a:lin ang="0" scaled="1"/>
                </a:gradFill>
                <a:latin typeface="+mj-ea"/>
                <a:ea typeface="+mj-ea"/>
              </a:defRPr>
            </a:lvl1pPr>
          </a:lstStyle>
          <a:p>
            <a:r>
              <a:rPr lang="zh-CN" altLang="en-US" dirty="0"/>
              <a:t>单击此处编辑母版标题样式</a:t>
            </a:r>
            <a:endParaRPr lang="zh-CN" altLang="en-US" dirty="0"/>
          </a:p>
        </p:txBody>
      </p:sp>
      <p:sp>
        <p:nvSpPr>
          <p:cNvPr id="3" name="文本占位符 2"/>
          <p:cNvSpPr>
            <a:spLocks noGrp="1"/>
          </p:cNvSpPr>
          <p:nvPr>
            <p:ph type="body" idx="1" hasCustomPrompt="1"/>
            <p:custDataLst>
              <p:tags r:id="rId18"/>
            </p:custDataLst>
          </p:nvPr>
        </p:nvSpPr>
        <p:spPr>
          <a:xfrm>
            <a:off x="1526400" y="3708000"/>
            <a:ext cx="9144000" cy="936000"/>
          </a:xfrm>
        </p:spPr>
        <p:txBody>
          <a:bodyPr wrap="square">
            <a:normAutofit/>
          </a:bodyPr>
          <a:lstStyle>
            <a:lvl1pPr marL="0" indent="0" algn="ctr">
              <a:buNone/>
              <a:defRPr sz="2400">
                <a:solidFill>
                  <a:schemeClr val="tx1">
                    <a:lumMod val="85000"/>
                    <a:lumOff val="15000"/>
                  </a:schemeClr>
                </a:solidFill>
                <a:latin typeface="+mj-ea"/>
                <a:ea typeface="+mj-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单击此处编辑副标题</a:t>
            </a:r>
            <a:endParaRPr lang="zh-CN" altLang="en-US" dirty="0"/>
          </a:p>
        </p:txBody>
      </p:sp>
      <p:sp>
        <p:nvSpPr>
          <p:cNvPr id="8" name="节编号 3"/>
          <p:cNvSpPr>
            <a:spLocks noGrp="1"/>
          </p:cNvSpPr>
          <p:nvPr>
            <p:ph type="body" sz="quarter" idx="13" hasCustomPrompt="1"/>
            <p:custDataLst>
              <p:tags r:id="rId19"/>
            </p:custDataLst>
          </p:nvPr>
        </p:nvSpPr>
        <p:spPr>
          <a:xfrm>
            <a:off x="5059045" y="1661160"/>
            <a:ext cx="2073910" cy="583923"/>
          </a:xfrm>
        </p:spPr>
        <p:txBody>
          <a:bodyPr wrap="none" anchor="ctr">
            <a:normAutofit/>
          </a:bodyPr>
          <a:lstStyle>
            <a:lvl1pPr marL="0" indent="0" algn="ctr">
              <a:buNone/>
              <a:defRPr sz="2800">
                <a:solidFill>
                  <a:srgbClr val="FFFFFF"/>
                </a:solidFill>
                <a:latin typeface="+mj-lt"/>
                <a:ea typeface="+mj-ea"/>
              </a:defRPr>
            </a:lvl1pPr>
          </a:lstStyle>
          <a:p>
            <a:pPr lvl="0"/>
            <a:r>
              <a:rPr lang="zh-CN" altLang="en-US" dirty="0"/>
              <a:t>节编号</a:t>
            </a:r>
            <a:endParaRPr lang="zh-CN" altLang="en-US" dirty="0"/>
          </a:p>
        </p:txBody>
      </p:sp>
      <p:sp>
        <p:nvSpPr>
          <p:cNvPr id="4" name="日期占位符 4"/>
          <p:cNvSpPr>
            <a:spLocks noGrp="1"/>
          </p:cNvSpPr>
          <p:nvPr>
            <p:ph type="dt" sz="half" idx="10"/>
            <p:custDataLst>
              <p:tags r:id="rId20"/>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5"/>
          <p:cNvSpPr>
            <a:spLocks noGrp="1"/>
          </p:cNvSpPr>
          <p:nvPr>
            <p:ph type="ftr" sz="quarter" idx="11"/>
            <p:custDataLst>
              <p:tags r:id="rId21"/>
            </p:custDataLst>
          </p:nvPr>
        </p:nvSpPr>
        <p:spPr/>
        <p:txBody>
          <a:bodyPr/>
          <a:lstStyle/>
          <a:p>
            <a:endParaRPr lang="zh-CN" altLang="en-US"/>
          </a:p>
        </p:txBody>
      </p:sp>
      <p:sp>
        <p:nvSpPr>
          <p:cNvPr id="6" name="灯片编号占位符 6"/>
          <p:cNvSpPr>
            <a:spLocks noGrp="1"/>
          </p:cNvSpPr>
          <p:nvPr>
            <p:ph type="sldNum" sz="quarter" idx="12"/>
            <p:custDataLst>
              <p:tags r:id="rId22"/>
            </p:custDataLst>
          </p:nvPr>
        </p:nvSpPr>
        <p:spPr/>
        <p:txBody>
          <a:bodyPr wrap="square">
            <a:normAutofit/>
          </a:bodyPr>
          <a:lstStyle/>
          <a:p>
            <a:fld id="{BE5F26B5-172A-4DC2-B0B7-181CFC56B87C}" type="slidenum">
              <a:rPr lang="zh-CN" altLang="en-US" smtClean="0"/>
            </a:fld>
            <a:endParaRPr lang="zh-CN" altLang="en-US"/>
          </a:p>
        </p:txBody>
      </p:sp>
      <p:sp>
        <p:nvSpPr>
          <p:cNvPr id="15" name="缺角矩形 14"/>
          <p:cNvSpPr/>
          <p:nvPr userDrawn="1">
            <p:custDataLst>
              <p:tags r:id="rId23"/>
            </p:custDataLst>
          </p:nvPr>
        </p:nvSpPr>
        <p:spPr>
          <a:xfrm>
            <a:off x="224971" y="192314"/>
            <a:ext cx="11742057" cy="6473371"/>
          </a:xfrm>
          <a:prstGeom prst="plaque">
            <a:avLst>
              <a:gd name="adj" fmla="val 5695"/>
            </a:avLst>
          </a:prstGeom>
          <a:noFill/>
          <a:ln>
            <a:solidFill>
              <a:schemeClr val="accent1">
                <a:alpha val="40000"/>
              </a:schemeClr>
            </a:solidFill>
          </a:ln>
          <a:effectLst>
            <a:outerShdw blurRad="50800" dist="38100" dir="2700000" algn="tl" rotWithShape="0">
              <a:schemeClr val="accent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124" name="图片 6" descr="logo横版 png"/>
          <p:cNvPicPr>
            <a:picLocks noChangeAspect="1"/>
          </p:cNvPicPr>
          <p:nvPr userDrawn="1"/>
        </p:nvPicPr>
        <p:blipFill>
          <a:blip r:embed="rId24"/>
          <a:stretch>
            <a:fillRect/>
          </a:stretch>
        </p:blipFill>
        <p:spPr>
          <a:xfrm>
            <a:off x="11477625" y="82550"/>
            <a:ext cx="608013" cy="642938"/>
          </a:xfrm>
          <a:prstGeom prst="rect">
            <a:avLst/>
          </a:prstGeom>
          <a:noFill/>
          <a:ln w="9525">
            <a:noFill/>
          </a:ln>
        </p:spPr>
      </p:pic>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wrap="square" lIns="0" tIns="0" rIns="0" bIns="0" rtlCol="0" anchor="b">
            <a:normAutofit/>
          </a:bodyPr>
          <a:lstStyle>
            <a:lvl1pPr>
              <a:defRPr lang="zh-CN" altLang="en-US" dirty="0"/>
            </a:lvl1pPr>
          </a:lstStyle>
          <a:p>
            <a:pPr lvl="0"/>
            <a:r>
              <a:rPr lang="zh-CN" altLang="en-US" dirty="0"/>
              <a:t>单击此处编辑母版标题样式</a:t>
            </a:r>
            <a:endParaRPr lang="zh-CN" altLang="en-US" dirty="0"/>
          </a:p>
        </p:txBody>
      </p:sp>
      <p:sp>
        <p:nvSpPr>
          <p:cNvPr id="3" name="内容占位符 2"/>
          <p:cNvSpPr>
            <a:spLocks noGrp="1"/>
          </p:cNvSpPr>
          <p:nvPr>
            <p:ph sz="half" idx="1"/>
            <p:custDataLst>
              <p:tags r:id="rId3"/>
            </p:custDataLst>
          </p:nvPr>
        </p:nvSpPr>
        <p:spPr>
          <a:xfrm>
            <a:off x="69596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内容占位符 3"/>
          <p:cNvSpPr>
            <a:spLocks noGrp="1"/>
          </p:cNvSpPr>
          <p:nvPr>
            <p:ph sz="half" idx="2"/>
            <p:custDataLst>
              <p:tags r:id="rId4"/>
            </p:custDataLst>
          </p:nvPr>
        </p:nvSpPr>
        <p:spPr>
          <a:xfrm>
            <a:off x="617220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日期占位符 4"/>
          <p:cNvSpPr>
            <a:spLocks noGrp="1"/>
          </p:cNvSpPr>
          <p:nvPr>
            <p:ph type="dt" sz="half" idx="10"/>
            <p:custDataLst>
              <p:tags r:id="rId5"/>
            </p:custDataLst>
          </p:nvPr>
        </p:nvSpPr>
        <p:spPr/>
        <p:txBody>
          <a:bodyPr wrap="square">
            <a:normAutofit/>
          </a:bodyPr>
          <a:lstStyle/>
          <a:p>
            <a:fld id="{5592522B-0F24-4480-B9DD-A9474A6880D6}"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custDataLst>
              <p:tags r:id="rId2"/>
            </p:custDataLst>
          </p:nvPr>
        </p:nvSpPr>
        <p:spPr>
          <a:xfrm>
            <a:off x="695960" y="1203325"/>
            <a:ext cx="5323840" cy="542290"/>
          </a:xfrm>
        </p:spPr>
        <p:txBody>
          <a:bodyPr wrap="square" anchor="b">
            <a:normAutofit/>
          </a:bodyPr>
          <a:lstStyle>
            <a:lvl1pPr marL="0" indent="0">
              <a:buNone/>
              <a:defRPr sz="2800" b="1">
                <a:latin typeface="+mj-ea"/>
                <a:ea typeface="+mj-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单击此处编辑母版标题样式</a:t>
            </a:r>
            <a:endParaRPr lang="zh-CN" altLang="en-US" dirty="0"/>
          </a:p>
        </p:txBody>
      </p:sp>
      <p:sp>
        <p:nvSpPr>
          <p:cNvPr id="4" name="内容占位符 3"/>
          <p:cNvSpPr>
            <a:spLocks noGrp="1"/>
          </p:cNvSpPr>
          <p:nvPr>
            <p:ph sz="half" idx="2"/>
            <p:custDataLst>
              <p:tags r:id="rId3"/>
            </p:custDataLst>
          </p:nvPr>
        </p:nvSpPr>
        <p:spPr>
          <a:xfrm>
            <a:off x="69596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文本占位符 4"/>
          <p:cNvSpPr>
            <a:spLocks noGrp="1"/>
          </p:cNvSpPr>
          <p:nvPr>
            <p:ph type="body" sz="quarter" idx="3" hasCustomPrompt="1"/>
            <p:custDataLst>
              <p:tags r:id="rId4"/>
            </p:custDataLst>
          </p:nvPr>
        </p:nvSpPr>
        <p:spPr>
          <a:xfrm>
            <a:off x="6172200" y="1203325"/>
            <a:ext cx="5323840" cy="542290"/>
          </a:xfrm>
        </p:spPr>
        <p:txBody>
          <a:bodyPr wrap="square" anchor="b">
            <a:normAutofit/>
          </a:bodyPr>
          <a:lstStyle>
            <a:lvl1pPr marL="0" indent="0">
              <a:buNone/>
              <a:defRPr sz="2800" b="1">
                <a:latin typeface="+mj-ea"/>
                <a:ea typeface="+mj-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单击此处编辑母版标题样式</a:t>
            </a:r>
            <a:endParaRPr lang="zh-CN" altLang="en-US" dirty="0"/>
          </a:p>
        </p:txBody>
      </p:sp>
      <p:sp>
        <p:nvSpPr>
          <p:cNvPr id="6" name="内容占位符 5"/>
          <p:cNvSpPr>
            <a:spLocks noGrp="1"/>
          </p:cNvSpPr>
          <p:nvPr>
            <p:ph sz="quarter" idx="4"/>
            <p:custDataLst>
              <p:tags r:id="rId5"/>
            </p:custDataLst>
          </p:nvPr>
        </p:nvSpPr>
        <p:spPr>
          <a:xfrm>
            <a:off x="617220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7" name="日期占位符 6"/>
          <p:cNvSpPr>
            <a:spLocks noGrp="1"/>
          </p:cNvSpPr>
          <p:nvPr>
            <p:ph type="dt" sz="half" idx="10"/>
            <p:custDataLst>
              <p:tags r:id="rId6"/>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wrap="square">
            <a:normAutofit/>
          </a:bodyPr>
          <a:lstStyle/>
          <a:p>
            <a:fld id="{BE5F26B5-172A-4DC2-B0B7-181CFC56B87C}" type="slidenum">
              <a:rPr lang="zh-CN" altLang="en-US" smtClean="0"/>
            </a:fld>
            <a:endParaRPr lang="zh-CN" altLang="en-US"/>
          </a:p>
        </p:txBody>
      </p:sp>
      <p:sp>
        <p:nvSpPr>
          <p:cNvPr id="10" name="标题 9"/>
          <p:cNvSpPr>
            <a:spLocks noGrp="1"/>
          </p:cNvSpPr>
          <p:nvPr>
            <p:ph type="title"/>
            <p:custDataLst>
              <p:tags r:id="rId9"/>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dirty="0"/>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a:spLocks noGrp="1"/>
          </p:cNvSpPr>
          <p:nvPr>
            <p:ph idx="1"/>
            <p:custDataLst>
              <p:tags r:id="rId2"/>
            </p:custDataLst>
          </p:nvPr>
        </p:nvSpPr>
        <p:spPr>
          <a:xfrm>
            <a:off x="695960" y="360045"/>
            <a:ext cx="10801985" cy="581787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2"/>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3"/>
          <p:cNvSpPr>
            <a:spLocks noGrp="1"/>
          </p:cNvSpPr>
          <p:nvPr>
            <p:ph type="ftr" sz="quarter" idx="11"/>
            <p:custDataLst>
              <p:tags r:id="rId4"/>
            </p:custDataLst>
          </p:nvPr>
        </p:nvSpPr>
        <p:spPr/>
        <p:txBody>
          <a:bodyPr/>
          <a:lstStyle/>
          <a:p>
            <a:endParaRPr lang="zh-CN" altLang="en-US"/>
          </a:p>
        </p:txBody>
      </p:sp>
      <p:sp>
        <p:nvSpPr>
          <p:cNvPr id="6" name="灯片编号占位符 4"/>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2" Type="http://schemas.openxmlformats.org/officeDocument/2006/relationships/theme" Target="../theme/theme1.xml"/><Relationship Id="rId21" Type="http://schemas.openxmlformats.org/officeDocument/2006/relationships/image" Target="../media/image7.jpeg"/><Relationship Id="rId20" Type="http://schemas.openxmlformats.org/officeDocument/2006/relationships/tags" Target="../tags/tag104.xml"/><Relationship Id="rId2" Type="http://schemas.openxmlformats.org/officeDocument/2006/relationships/slideLayout" Target="../slideLayouts/slideLayout2.xml"/><Relationship Id="rId19" Type="http://schemas.openxmlformats.org/officeDocument/2006/relationships/tags" Target="../tags/tag103.xml"/><Relationship Id="rId18" Type="http://schemas.openxmlformats.org/officeDocument/2006/relationships/tags" Target="../tags/tag102.xml"/><Relationship Id="rId17" Type="http://schemas.openxmlformats.org/officeDocument/2006/relationships/tags" Target="../tags/tag101.xml"/><Relationship Id="rId16" Type="http://schemas.openxmlformats.org/officeDocument/2006/relationships/tags" Target="../tags/tag100.xml"/><Relationship Id="rId15" Type="http://schemas.openxmlformats.org/officeDocument/2006/relationships/tags" Target="../tags/tag99.xml"/><Relationship Id="rId14" Type="http://schemas.openxmlformats.org/officeDocument/2006/relationships/image" Target="../media/image8.png"/><Relationship Id="rId13" Type="http://schemas.openxmlformats.org/officeDocument/2006/relationships/tags" Target="../tags/tag98.xml"/><Relationship Id="rId12" Type="http://schemas.openxmlformats.org/officeDocument/2006/relationships/tags" Target="../tags/tag9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矩形 7"/>
          <p:cNvSpPr/>
          <p:nvPr userDrawn="1">
            <p:custDataLst>
              <p:tags r:id="rId12"/>
            </p:custDataLst>
          </p:nvPr>
        </p:nvSpPr>
        <p:spPr>
          <a:xfrm>
            <a:off x="0" y="0"/>
            <a:ext cx="12191998" cy="6858000"/>
          </a:xfrm>
          <a:prstGeom prst="rect">
            <a:avLst/>
          </a:prstGeom>
          <a:gradFill flip="none" rotWithShape="1">
            <a:gsLst>
              <a:gs pos="31000">
                <a:schemeClr val="bg1">
                  <a:alpha val="70000"/>
                </a:schemeClr>
              </a:gs>
              <a:gs pos="100000">
                <a:schemeClr val="bg1">
                  <a:alpha val="2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custDataLst>
              <p:tags r:id="rId13"/>
            </p:custDataLst>
          </p:nvPr>
        </p:nvPicPr>
        <p:blipFill rotWithShape="1">
          <a:blip r:embed="rId14" cstate="print">
            <a:alphaModFix amt="52000"/>
            <a:duotone>
              <a:schemeClr val="accent1">
                <a:shade val="45000"/>
                <a:satMod val="135000"/>
              </a:schemeClr>
              <a:prstClr val="white"/>
            </a:duotone>
            <a:extLst>
              <a:ext uri="{28A0092B-C50C-407E-A947-70E740481C1C}">
                <a14:useLocalDpi xmlns:a14="http://schemas.microsoft.com/office/drawing/2010/main" val="0"/>
              </a:ext>
            </a:extLst>
          </a:blip>
          <a:srcRect t="9893" r="70769" b="58823"/>
          <a:stretch>
            <a:fillRect/>
          </a:stretch>
        </p:blipFill>
        <p:spPr>
          <a:xfrm flipH="1">
            <a:off x="11442699" y="0"/>
            <a:ext cx="749299" cy="1060229"/>
          </a:xfrm>
          <a:prstGeom prst="rect">
            <a:avLst/>
          </a:prstGeom>
        </p:spPr>
      </p:pic>
      <p:sp>
        <p:nvSpPr>
          <p:cNvPr id="2" name="标题占位符 1"/>
          <p:cNvSpPr>
            <a:spLocks noGrp="1"/>
          </p:cNvSpPr>
          <p:nvPr>
            <p:ph type="title"/>
            <p:custDataLst>
              <p:tags r:id="rId15"/>
            </p:custDataLst>
          </p:nvPr>
        </p:nvSpPr>
        <p:spPr>
          <a:xfrm>
            <a:off x="695960" y="360000"/>
            <a:ext cx="10800000" cy="720000"/>
          </a:xfrm>
          <a:prstGeom prst="rect">
            <a:avLst/>
          </a:prstGeom>
        </p:spPr>
        <p:txBody>
          <a:bodyPr vert="horz" wrap="square" lIns="0" tIns="0" rIns="0" bIns="0" rtlCol="0" anchor="b">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6"/>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2"/>
            <p:custDataLst>
              <p:tags r:id="rId17"/>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18"/>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9"/>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10" name="KSO_TEMPLATE" hidden="1"/>
          <p:cNvSpPr/>
          <p:nvPr userDrawn="1">
            <p:custDataLst>
              <p:tags r:id="rId20"/>
            </p:custDataLst>
          </p:nvPr>
        </p:nvSpPr>
        <p:spPr>
          <a:xfrm>
            <a:off x="0" y="0"/>
            <a:ext cx="0" cy="0"/>
          </a:xfrm>
          <a:prstGeom prst="rect">
            <a:avLst/>
          </a:prstGeom>
          <a:solidFill>
            <a:schemeClr val="accent1"/>
          </a:solidFill>
          <a:ln w="19050">
            <a:solidFill>
              <a:schemeClr val="accent1">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compatLnSpc="1">
            <a:noAutofit/>
          </a:bodyPr>
          <a:p>
            <a:pPr lvl="0" algn="ctr">
              <a:buClrTx/>
              <a:buSzTx/>
              <a:buFontTx/>
            </a:pPr>
            <a:endParaRPr lang="zh-CN" altLang="en-US">
              <a:sym typeface="+mn-ea"/>
            </a:endParaRPr>
          </a:p>
        </p:txBody>
      </p:sp>
      <p:pic>
        <p:nvPicPr>
          <p:cNvPr id="5124" name="图片 6" descr="logo横版 png"/>
          <p:cNvPicPr>
            <a:picLocks noChangeAspect="1"/>
          </p:cNvPicPr>
          <p:nvPr userDrawn="1"/>
        </p:nvPicPr>
        <p:blipFill>
          <a:blip r:embed="rId21"/>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100000"/>
        </a:lnSpc>
        <a:spcBef>
          <a:spcPct val="0"/>
        </a:spcBef>
        <a:buNone/>
        <a:defRPr sz="3200" b="1" kern="1200">
          <a:gradFill>
            <a:gsLst>
              <a:gs pos="100000">
                <a:schemeClr val="accent1">
                  <a:lumMod val="75000"/>
                </a:schemeClr>
              </a:gs>
              <a:gs pos="0">
                <a:schemeClr val="accent1"/>
              </a:gs>
            </a:gsLst>
            <a:lin ang="0" scaled="1"/>
          </a:gra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tags" Target="../tags/tag105.xml"/><Relationship Id="rId2" Type="http://schemas.openxmlformats.org/officeDocument/2006/relationships/image" Target="../media/image10.jpeg"/><Relationship Id="rId1" Type="http://schemas.openxmlformats.org/officeDocument/2006/relationships/image" Target="../media/image9.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tags" Target="../tags/tag12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9.xml"/><Relationship Id="rId1" Type="http://schemas.openxmlformats.org/officeDocument/2006/relationships/image" Target="../media/image15.png"/></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32.xml"/><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tags" Target="../tags/tag131.xml"/><Relationship Id="rId1" Type="http://schemas.openxmlformats.org/officeDocument/2006/relationships/tags" Target="../tags/tag13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3.xml"/><Relationship Id="rId1"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4.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5.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tags" Target="../tags/tag13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9.xml"/><Relationship Id="rId1" Type="http://schemas.openxmlformats.org/officeDocument/2006/relationships/image" Target="../media/image20.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42.xml"/><Relationship Id="rId2" Type="http://schemas.openxmlformats.org/officeDocument/2006/relationships/tags" Target="../tags/tag141.xml"/><Relationship Id="rId1" Type="http://schemas.openxmlformats.org/officeDocument/2006/relationships/tags" Target="../tags/tag140.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3.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09.xml"/><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4.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5.xml"/></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48.xml"/><Relationship Id="rId3" Type="http://schemas.openxmlformats.org/officeDocument/2006/relationships/image" Target="../media/image21.png"/><Relationship Id="rId2" Type="http://schemas.openxmlformats.org/officeDocument/2006/relationships/tags" Target="../tags/tag147.xml"/><Relationship Id="rId1" Type="http://schemas.openxmlformats.org/officeDocument/2006/relationships/tags" Target="../tags/tag14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9.xml"/><Relationship Id="rId1" Type="http://schemas.openxmlformats.org/officeDocument/2006/relationships/image" Target="../media/image22.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52.xml"/><Relationship Id="rId2" Type="http://schemas.openxmlformats.org/officeDocument/2006/relationships/tags" Target="../tags/tag151.xml"/><Relationship Id="rId1" Type="http://schemas.openxmlformats.org/officeDocument/2006/relationships/tags" Target="../tags/tag150.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3.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4.xml"/></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57.xml"/><Relationship Id="rId2" Type="http://schemas.openxmlformats.org/officeDocument/2006/relationships/tags" Target="../tags/tag156.xml"/><Relationship Id="rId1" Type="http://schemas.openxmlformats.org/officeDocument/2006/relationships/tags" Target="../tags/tag15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8.xml"/><Relationship Id="rId1" Type="http://schemas.openxmlformats.org/officeDocument/2006/relationships/image" Target="../media/image23.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61.xml"/><Relationship Id="rId2" Type="http://schemas.openxmlformats.org/officeDocument/2006/relationships/tags" Target="../tags/tag160.xml"/><Relationship Id="rId1" Type="http://schemas.openxmlformats.org/officeDocument/2006/relationships/tags" Target="../tags/tag159.xm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4.xml"/><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2.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3.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4.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5.xml"/></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68.xml"/><Relationship Id="rId3" Type="http://schemas.openxmlformats.org/officeDocument/2006/relationships/image" Target="../media/image24.png"/><Relationship Id="rId2" Type="http://schemas.openxmlformats.org/officeDocument/2006/relationships/tags" Target="../tags/tag167.xml"/><Relationship Id="rId1" Type="http://schemas.openxmlformats.org/officeDocument/2006/relationships/tags" Target="../tags/tag166.xml"/></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4.xml"/><Relationship Id="rId3" Type="http://schemas.openxmlformats.org/officeDocument/2006/relationships/tags" Target="../tags/tag171.xml"/><Relationship Id="rId2" Type="http://schemas.openxmlformats.org/officeDocument/2006/relationships/tags" Target="../tags/tag170.xml"/><Relationship Id="rId1" Type="http://schemas.openxmlformats.org/officeDocument/2006/relationships/tags" Target="../tags/tag169.xml"/></Relationships>
</file>

<file path=ppt/slides/_rels/slide3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79.xml"/><Relationship Id="rId7" Type="http://schemas.openxmlformats.org/officeDocument/2006/relationships/tags" Target="../tags/tag178.xml"/><Relationship Id="rId6" Type="http://schemas.openxmlformats.org/officeDocument/2006/relationships/tags" Target="../tags/tag177.xml"/><Relationship Id="rId5" Type="http://schemas.openxmlformats.org/officeDocument/2006/relationships/tags" Target="../tags/tag176.xml"/><Relationship Id="rId4" Type="http://schemas.openxmlformats.org/officeDocument/2006/relationships/tags" Target="../tags/tag175.xml"/><Relationship Id="rId3" Type="http://schemas.openxmlformats.org/officeDocument/2006/relationships/tags" Target="../tags/tag174.xml"/><Relationship Id="rId2" Type="http://schemas.openxmlformats.org/officeDocument/2006/relationships/tags" Target="../tags/tag173.xml"/><Relationship Id="rId1" Type="http://schemas.openxmlformats.org/officeDocument/2006/relationships/tags" Target="../tags/tag172.xml"/></Relationships>
</file>

<file path=ppt/slides/_rels/slide37.xml.rels><?xml version="1.0" encoding="UTF-8" standalone="yes"?>
<Relationships xmlns="http://schemas.openxmlformats.org/package/2006/relationships"><Relationship Id="rId9" Type="http://schemas.openxmlformats.org/officeDocument/2006/relationships/tags" Target="../tags/tag188.xml"/><Relationship Id="rId8" Type="http://schemas.openxmlformats.org/officeDocument/2006/relationships/tags" Target="../tags/tag187.xml"/><Relationship Id="rId7" Type="http://schemas.openxmlformats.org/officeDocument/2006/relationships/tags" Target="../tags/tag186.xml"/><Relationship Id="rId6" Type="http://schemas.openxmlformats.org/officeDocument/2006/relationships/tags" Target="../tags/tag185.xml"/><Relationship Id="rId5" Type="http://schemas.openxmlformats.org/officeDocument/2006/relationships/tags" Target="../tags/tag184.xml"/><Relationship Id="rId4" Type="http://schemas.openxmlformats.org/officeDocument/2006/relationships/tags" Target="../tags/tag183.xml"/><Relationship Id="rId3" Type="http://schemas.openxmlformats.org/officeDocument/2006/relationships/tags" Target="../tags/tag182.xml"/><Relationship Id="rId2" Type="http://schemas.openxmlformats.org/officeDocument/2006/relationships/tags" Target="../tags/tag181.xml"/><Relationship Id="rId10" Type="http://schemas.openxmlformats.org/officeDocument/2006/relationships/slideLayout" Target="../slideLayouts/slideLayout2.xml"/><Relationship Id="rId1" Type="http://schemas.openxmlformats.org/officeDocument/2006/relationships/tags" Target="../tags/tag180.xml"/></Relationships>
</file>

<file path=ppt/slides/_rels/slide38.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4.xml"/><Relationship Id="rId4" Type="http://schemas.openxmlformats.org/officeDocument/2006/relationships/tags" Target="../tags/tag191.xml"/><Relationship Id="rId3" Type="http://schemas.openxmlformats.org/officeDocument/2006/relationships/image" Target="../media/image25.png"/><Relationship Id="rId2" Type="http://schemas.openxmlformats.org/officeDocument/2006/relationships/tags" Target="../tags/tag190.xml"/><Relationship Id="rId1" Type="http://schemas.openxmlformats.org/officeDocument/2006/relationships/tags" Target="../tags/tag189.xml"/></Relationships>
</file>

<file path=ppt/slides/_rels/slide39.xml.rels><?xml version="1.0" encoding="UTF-8" standalone="yes"?>
<Relationships xmlns="http://schemas.openxmlformats.org/package/2006/relationships"><Relationship Id="rId9" Type="http://schemas.openxmlformats.org/officeDocument/2006/relationships/tags" Target="../tags/tag200.xml"/><Relationship Id="rId8" Type="http://schemas.openxmlformats.org/officeDocument/2006/relationships/tags" Target="../tags/tag199.xml"/><Relationship Id="rId7" Type="http://schemas.openxmlformats.org/officeDocument/2006/relationships/tags" Target="../tags/tag198.xml"/><Relationship Id="rId6" Type="http://schemas.openxmlformats.org/officeDocument/2006/relationships/tags" Target="../tags/tag197.xml"/><Relationship Id="rId5" Type="http://schemas.openxmlformats.org/officeDocument/2006/relationships/tags" Target="../tags/tag196.xml"/><Relationship Id="rId4" Type="http://schemas.openxmlformats.org/officeDocument/2006/relationships/tags" Target="../tags/tag195.xml"/><Relationship Id="rId3" Type="http://schemas.openxmlformats.org/officeDocument/2006/relationships/tags" Target="../tags/tag194.xml"/><Relationship Id="rId2" Type="http://schemas.openxmlformats.org/officeDocument/2006/relationships/tags" Target="../tags/tag193.xml"/><Relationship Id="rId14" Type="http://schemas.openxmlformats.org/officeDocument/2006/relationships/slideLayout" Target="../slideLayouts/slideLayout2.xml"/><Relationship Id="rId13" Type="http://schemas.openxmlformats.org/officeDocument/2006/relationships/tags" Target="../tags/tag204.xml"/><Relationship Id="rId12" Type="http://schemas.openxmlformats.org/officeDocument/2006/relationships/tags" Target="../tags/tag203.xml"/><Relationship Id="rId11" Type="http://schemas.openxmlformats.org/officeDocument/2006/relationships/tags" Target="../tags/tag202.xml"/><Relationship Id="rId10" Type="http://schemas.openxmlformats.org/officeDocument/2006/relationships/tags" Target="../tags/tag201.xml"/><Relationship Id="rId1" Type="http://schemas.openxmlformats.org/officeDocument/2006/relationships/tags" Target="../tags/tag192.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s>
</file>

<file path=ppt/slides/_rels/slide4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212.xml"/><Relationship Id="rId7" Type="http://schemas.openxmlformats.org/officeDocument/2006/relationships/tags" Target="../tags/tag211.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 Id="rId3" Type="http://schemas.openxmlformats.org/officeDocument/2006/relationships/tags" Target="../tags/tag207.xml"/><Relationship Id="rId2" Type="http://schemas.openxmlformats.org/officeDocument/2006/relationships/tags" Target="../tags/tag206.xml"/><Relationship Id="rId1" Type="http://schemas.openxmlformats.org/officeDocument/2006/relationships/tags" Target="../tags/tag205.xml"/></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tags" Target="../tags/tag215.xml"/><Relationship Id="rId2" Type="http://schemas.openxmlformats.org/officeDocument/2006/relationships/tags" Target="../tags/tag214.xml"/><Relationship Id="rId1" Type="http://schemas.openxmlformats.org/officeDocument/2006/relationships/tags" Target="../tags/tag213.xml"/></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4.xml"/><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tags" Target="../tags/tag11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0.xml"/><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tags" Target="../tags/tag121.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4.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25.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a:xfrm>
            <a:off x="228600" y="1681480"/>
            <a:ext cx="11267440" cy="5189220"/>
          </a:xfrm>
        </p:spPr>
        <p:txBody>
          <a:bodyPr/>
          <a:p>
            <a:r>
              <a:rPr lang="zh-CN" altLang="en-US" sz="2000"/>
              <a:t>Elephant conservation - 大象保护</a:t>
            </a:r>
            <a:r>
              <a:rPr lang="en-US" altLang="zh-CN" sz="2000"/>
              <a:t>       </a:t>
            </a:r>
            <a:r>
              <a:rPr lang="zh-CN" altLang="en-US" sz="2000"/>
              <a:t>Elephant research assistants - 大象研究助理</a:t>
            </a:r>
            <a:endParaRPr lang="zh-CN" altLang="en-US" sz="2000"/>
          </a:p>
          <a:p>
            <a:r>
              <a:rPr lang="zh-CN" altLang="en-US" sz="2000"/>
              <a:t>Elephant behaviour data - 大象行为数据</a:t>
            </a:r>
            <a:r>
              <a:rPr lang="en-US" altLang="zh-CN" sz="2000"/>
              <a:t>     </a:t>
            </a:r>
            <a:r>
              <a:rPr lang="zh-CN" altLang="en-US" sz="2000"/>
              <a:t>Elephant dung - 大象粪便</a:t>
            </a:r>
            <a:endParaRPr lang="zh-CN" altLang="en-US" sz="2000"/>
          </a:p>
          <a:p>
            <a:r>
              <a:rPr lang="zh-CN" altLang="en-US" sz="2000"/>
              <a:t>Identify individual elephants - 识别个别大象</a:t>
            </a:r>
            <a:r>
              <a:rPr lang="en-US" altLang="zh-CN" sz="2000"/>
              <a:t>        </a:t>
            </a:r>
            <a:r>
              <a:rPr lang="zh-CN" altLang="en-US" sz="2000"/>
              <a:t>Sustainable solutions - 可持续解决方案</a:t>
            </a:r>
            <a:endParaRPr lang="zh-CN" altLang="en-US" sz="2000"/>
          </a:p>
          <a:p>
            <a:r>
              <a:rPr lang="en-US" altLang="zh-CN" sz="2000"/>
              <a:t>T</a:t>
            </a:r>
            <a:r>
              <a:rPr lang="zh-CN" altLang="en-US" sz="2000"/>
              <a:t>racking technology - </a:t>
            </a:r>
            <a:r>
              <a:rPr lang="en-US" altLang="zh-CN" sz="2000"/>
              <a:t> </a:t>
            </a:r>
            <a:r>
              <a:rPr lang="zh-CN" altLang="en-US" sz="2000"/>
              <a:t>追踪技术</a:t>
            </a:r>
            <a:r>
              <a:rPr lang="en-US" altLang="zh-CN" sz="2000"/>
              <a:t>       </a:t>
            </a:r>
            <a:r>
              <a:rPr lang="zh-CN" altLang="en-US" sz="2000"/>
              <a:t>Elephant conservation and management - 大象保护和管理</a:t>
            </a:r>
            <a:endParaRPr lang="zh-CN" altLang="en-US" sz="2000"/>
          </a:p>
          <a:p>
            <a:r>
              <a:rPr lang="zh-CN" altLang="en-US" sz="2000"/>
              <a:t>Game drives - 野生动物观察驾车</a:t>
            </a:r>
            <a:r>
              <a:rPr lang="en-US" altLang="zh-CN" sz="2000"/>
              <a:t>        </a:t>
            </a:r>
            <a:r>
              <a:rPr lang="zh-CN" altLang="en-US" sz="2000"/>
              <a:t>Expert guides - 专家导游</a:t>
            </a:r>
            <a:endParaRPr lang="zh-CN" altLang="en-US" sz="2000"/>
          </a:p>
          <a:p>
            <a:r>
              <a:rPr lang="zh-CN" altLang="en-US" sz="2000"/>
              <a:t>Natural animal behaviour - 自然动物行为</a:t>
            </a:r>
            <a:r>
              <a:rPr lang="en-US" altLang="zh-CN" sz="2000"/>
              <a:t>     </a:t>
            </a:r>
            <a:r>
              <a:rPr lang="zh-CN" altLang="en-US" sz="2000"/>
              <a:t>Cultural experience - 文化体验</a:t>
            </a:r>
            <a:endParaRPr lang="zh-CN" altLang="en-US" sz="2000"/>
          </a:p>
          <a:p>
            <a:r>
              <a:rPr lang="zh-CN" altLang="en-US" sz="2000"/>
              <a:t>Emerged cultural experience - 出现的文化体验</a:t>
            </a:r>
            <a:r>
              <a:rPr lang="en-US" altLang="zh-CN" sz="2000"/>
              <a:t> </a:t>
            </a:r>
            <a:endParaRPr lang="en-US" altLang="zh-CN" sz="2000"/>
          </a:p>
          <a:p>
            <a:endParaRPr lang="en-US" altLang="zh-CN" sz="2000"/>
          </a:p>
        </p:txBody>
      </p:sp>
      <p:grpSp>
        <p:nvGrpSpPr>
          <p:cNvPr id="12" name="组合 11"/>
          <p:cNvGrpSpPr/>
          <p:nvPr/>
        </p:nvGrpSpPr>
        <p:grpSpPr>
          <a:xfrm>
            <a:off x="513080" y="257810"/>
            <a:ext cx="2140585" cy="558434"/>
            <a:chOff x="9930" y="7049"/>
            <a:chExt cx="4522" cy="735"/>
          </a:xfrm>
        </p:grpSpPr>
        <p:sp>
          <p:nvSpPr>
            <p:cNvPr id="5" name="圆角矩形 4"/>
            <p:cNvSpPr/>
            <p:nvPr>
              <p:custDataLst>
                <p:tags r:id="rId1"/>
              </p:custDataLst>
            </p:nvPr>
          </p:nvSpPr>
          <p:spPr>
            <a:xfrm>
              <a:off x="9930" y="7049"/>
              <a:ext cx="4522" cy="731"/>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0653" y="7081"/>
              <a:ext cx="3076" cy="703"/>
            </a:xfrm>
            <a:prstGeom prst="rect">
              <a:avLst/>
            </a:prstGeom>
            <a:noFill/>
          </p:spPr>
          <p:txBody>
            <a:bodyPr wrap="square" rtlCol="0" anchor="t">
              <a:spAutoFit/>
            </a:bodyPr>
            <a:p>
              <a:pPr indent="0" algn="dist">
                <a:lnSpc>
                  <a:spcPct val="120000"/>
                </a:lnSpc>
                <a:buFont typeface="Wingdings" panose="05000000000000000000" charset="0"/>
                <a:buNone/>
              </a:pPr>
              <a:r>
                <a:rPr lang="zh-CN" altLang="en-US" sz="2400" b="1">
                  <a:solidFill>
                    <a:schemeClr val="bg1"/>
                  </a:solidFill>
                  <a:latin typeface="汉仪君黑-45简" panose="020B0604020202020204" charset="-122"/>
                  <a:ea typeface="汉仪君黑-45简" panose="020B0604020202020204" charset="-122"/>
                  <a:sym typeface="+mn-ea"/>
                </a:rPr>
                <a:t>语料积累</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4" name="正五边形 3"/>
          <p:cNvSpPr/>
          <p:nvPr/>
        </p:nvSpPr>
        <p:spPr>
          <a:xfrm>
            <a:off x="855345" y="1205865"/>
            <a:ext cx="421640" cy="349885"/>
          </a:xfrm>
          <a:prstGeom prst="pen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0" name="文本框 109"/>
          <p:cNvSpPr txBox="1"/>
          <p:nvPr/>
        </p:nvSpPr>
        <p:spPr>
          <a:xfrm>
            <a:off x="1796415" y="1205865"/>
            <a:ext cx="5080000" cy="460375"/>
          </a:xfrm>
          <a:prstGeom prst="rect">
            <a:avLst/>
          </a:prstGeom>
          <a:noFill/>
          <a:ln w="9525">
            <a:noFill/>
          </a:ln>
        </p:spPr>
        <p:txBody>
          <a:bodyPr>
            <a:spAutoFit/>
          </a:bodyPr>
          <a:p>
            <a:pPr indent="266700"/>
            <a:r>
              <a:rPr lang="en-US"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与自然保护相关</a:t>
            </a:r>
            <a:r>
              <a:rPr lang="zh-CN" sz="2400" b="1">
                <a:latin typeface="微软雅黑" panose="020B0503020204020204" charset="-122"/>
                <a:ea typeface="微软雅黑" panose="020B0503020204020204" charset="-122"/>
                <a:cs typeface="微软雅黑" panose="020B0503020204020204" charset="-122"/>
              </a:rPr>
              <a:t>的语料</a:t>
            </a:r>
            <a:endParaRPr lang="zh-CN" altLang="en-US" sz="2400" b="1">
              <a:latin typeface="微软雅黑" panose="020B0503020204020204" charset="-122"/>
              <a:ea typeface="微软雅黑" panose="020B0503020204020204" charset="-122"/>
              <a:cs typeface="微软雅黑" panose="020B0503020204020204" charset="-122"/>
            </a:endParaRPr>
          </a:p>
        </p:txBody>
      </p:sp>
    </p:spTree>
    <p:custDataLst>
      <p:tags r:id="rId3"/>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869440" y="490810"/>
            <a:ext cx="10800000" cy="720000"/>
          </a:xfrm>
        </p:spPr>
        <p:txBody>
          <a:bodyPr>
            <a:normAutofit/>
          </a:bodyPr>
          <a:p>
            <a:r>
              <a:rPr lang="zh-CN" altLang="en-US">
                <a:sym typeface="+mn-ea"/>
              </a:rPr>
              <a:t>A working experience with David Liittschwager</a:t>
            </a:r>
            <a:endParaRPr lang="zh-CN" altLang="en-US"/>
          </a:p>
        </p:txBody>
      </p:sp>
      <p:sp>
        <p:nvSpPr>
          <p:cNvPr id="4" name="矩形 3"/>
          <p:cNvSpPr/>
          <p:nvPr/>
        </p:nvSpPr>
        <p:spPr>
          <a:xfrm>
            <a:off x="-42862" y="319405"/>
            <a:ext cx="1815465" cy="1198880"/>
          </a:xfrm>
          <a:prstGeom prst="rect">
            <a:avLst/>
          </a:prstGeom>
          <a:noFill/>
          <a:ln>
            <a:noFill/>
          </a:ln>
        </p:spPr>
        <p:txBody>
          <a:bodyPr wrap="none" rtlCol="0" anchor="t">
            <a:spAutoFit/>
          </a:bodyPr>
          <a:p>
            <a:pPr algn="ctr"/>
            <a:r>
              <a:rPr lang="en-US" altLang="zh-CN" sz="7200" b="1">
                <a:solidFill>
                  <a:schemeClr val="accent1"/>
                </a:solidFill>
                <a:effectLst>
                  <a:outerShdw blurRad="38100" dist="25400" dir="5400000" algn="ctr" rotWithShape="0">
                    <a:srgbClr val="6E747A">
                      <a:alpha val="43000"/>
                    </a:srgbClr>
                  </a:outerShdw>
                </a:effectLst>
                <a:latin typeface="方正琥珀_GBK" panose="02000000000000000000" charset="-122"/>
                <a:ea typeface="方正琥珀_GBK" panose="02000000000000000000" charset="-122"/>
                <a:sym typeface="阅读楷深度护眼" panose="02000503000000000000" charset="-122"/>
              </a:rPr>
              <a:t>B</a:t>
            </a:r>
            <a:r>
              <a:rPr lang="zh-CN" altLang="en-US" sz="7200" b="1">
                <a:solidFill>
                  <a:schemeClr val="accent1"/>
                </a:solidFill>
                <a:effectLst>
                  <a:outerShdw blurRad="38100" dist="25400" dir="5400000" algn="ctr" rotWithShape="0">
                    <a:srgbClr val="6E747A">
                      <a:alpha val="43000"/>
                    </a:srgbClr>
                  </a:outerShdw>
                </a:effectLst>
                <a:latin typeface="方正琥珀_GBK" panose="02000000000000000000" charset="-122"/>
                <a:ea typeface="方正琥珀_GBK" panose="02000000000000000000" charset="-122"/>
                <a:sym typeface="阅读楷深度护眼" panose="02000503000000000000" charset="-122"/>
              </a:rPr>
              <a:t>篇</a:t>
            </a:r>
            <a:endParaRPr lang="zh-CN" altLang="en-US" sz="7200" b="1">
              <a:solidFill>
                <a:schemeClr val="accent1"/>
              </a:solidFill>
              <a:effectLst>
                <a:outerShdw blurRad="38100" dist="25400" dir="5400000" algn="ctr" rotWithShape="0">
                  <a:srgbClr val="6E747A">
                    <a:alpha val="43000"/>
                  </a:srgbClr>
                </a:outerShdw>
              </a:effectLst>
              <a:latin typeface="方正琥珀_GBK" panose="02000000000000000000" charset="-122"/>
              <a:ea typeface="方正琥珀_GBK" panose="02000000000000000000" charset="-122"/>
              <a:sym typeface="阅读楷深度护眼" panose="02000503000000000000" charset="-122"/>
            </a:endParaRPr>
          </a:p>
        </p:txBody>
      </p:sp>
      <p:sp>
        <p:nvSpPr>
          <p:cNvPr id="12" name="文本框 11"/>
          <p:cNvSpPr txBox="1"/>
          <p:nvPr/>
        </p:nvSpPr>
        <p:spPr>
          <a:xfrm>
            <a:off x="6964680" y="1630045"/>
            <a:ext cx="5128895" cy="3328670"/>
          </a:xfrm>
          <a:prstGeom prst="rect">
            <a:avLst/>
          </a:prstGeom>
          <a:noFill/>
        </p:spPr>
        <p:txBody>
          <a:bodyPr wrap="square" rtlCol="0">
            <a:noAutofit/>
          </a:bodyPr>
          <a:p>
            <a:pPr algn="l">
              <a:lnSpc>
                <a:spcPct val="150000"/>
              </a:lnSpc>
            </a:pPr>
            <a:r>
              <a:rPr lang="zh-CN" altLang="en-US" sz="2400"/>
              <a:t>本文讲述了作者在和</a:t>
            </a:r>
            <a:r>
              <a:rPr lang="zh-CN" altLang="en-US" sz="2400">
                <a:sym typeface="+mn-ea"/>
              </a:rPr>
              <a:t>摄影师David Liittschwager</a:t>
            </a:r>
            <a:r>
              <a:rPr lang="en-US" altLang="zh-CN" sz="2400">
                <a:sym typeface="+mn-ea"/>
              </a:rPr>
              <a:t> </a:t>
            </a:r>
            <a:r>
              <a:rPr lang="zh-CN" altLang="en-US" sz="2400"/>
              <a:t>一起工作的一段经历让他感受到了海洋生物的奇妙，尤其是通过David拍摄的照片，作者意识到了摄影的魔力，以及它如何扩展我们的视觉感知，让我们从新的角度看待世界</a:t>
            </a:r>
            <a:r>
              <a:rPr lang="zh-CN" altLang="en-US" sz="2400">
                <a:sym typeface="+mn-ea"/>
              </a:rPr>
              <a:t>。</a:t>
            </a:r>
            <a:endParaRPr lang="zh-CN" altLang="en-US" sz="2400">
              <a:sym typeface="+mn-ea"/>
            </a:endParaRPr>
          </a:p>
        </p:txBody>
      </p:sp>
      <p:pic>
        <p:nvPicPr>
          <p:cNvPr id="3" name="图片 2"/>
          <p:cNvPicPr>
            <a:picLocks noChangeAspect="1"/>
          </p:cNvPicPr>
          <p:nvPr/>
        </p:nvPicPr>
        <p:blipFill>
          <a:blip r:embed="rId1"/>
          <a:stretch>
            <a:fillRect/>
          </a:stretch>
        </p:blipFill>
        <p:spPr>
          <a:xfrm>
            <a:off x="200660" y="1708785"/>
            <a:ext cx="6640195" cy="4188460"/>
          </a:xfrm>
          <a:prstGeom prst="rect">
            <a:avLst/>
          </a:prstGeom>
        </p:spPr>
      </p:pic>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 name="组合 11"/>
          <p:cNvGrpSpPr/>
          <p:nvPr/>
        </p:nvGrpSpPr>
        <p:grpSpPr>
          <a:xfrm>
            <a:off x="297180" y="83185"/>
            <a:ext cx="2140585" cy="558434"/>
            <a:chOff x="9930" y="7049"/>
            <a:chExt cx="4522" cy="735"/>
          </a:xfrm>
        </p:grpSpPr>
        <p:sp>
          <p:nvSpPr>
            <p:cNvPr id="5" name="圆角矩形 4"/>
            <p:cNvSpPr/>
            <p:nvPr>
              <p:custDataLst>
                <p:tags r:id="rId1"/>
              </p:custDataLst>
            </p:nvPr>
          </p:nvSpPr>
          <p:spPr>
            <a:xfrm>
              <a:off x="9930" y="7049"/>
              <a:ext cx="4522" cy="731"/>
            </a:xfrm>
            <a:prstGeom prst="roundRect">
              <a:avLst>
                <a:gd name="adj" fmla="val 50000"/>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1023" y="7081"/>
              <a:ext cx="2381" cy="703"/>
            </a:xfrm>
            <a:prstGeom prst="rect">
              <a:avLst/>
            </a:prstGeom>
            <a:noFill/>
          </p:spPr>
          <p:txBody>
            <a:bodyPr wrap="square" rtlCol="0" anchor="t">
              <a:spAutoFit/>
            </a:bodyPr>
            <a:p>
              <a:pPr indent="0" algn="dist">
                <a:lnSpc>
                  <a:spcPct val="120000"/>
                </a:lnSpc>
                <a:buFont typeface="Wingdings" panose="05000000000000000000" charset="0"/>
                <a:buNone/>
              </a:pPr>
              <a:r>
                <a:rPr lang="en-US" altLang="zh-CN" sz="2400" b="1">
                  <a:solidFill>
                    <a:schemeClr val="bg1"/>
                  </a:solidFill>
                  <a:latin typeface="汉仪君黑-45简" panose="020B0604020202020204" charset="-122"/>
                  <a:ea typeface="汉仪君黑-45简" panose="020B0604020202020204" charset="-122"/>
                  <a:sym typeface="+mn-ea"/>
                </a:rPr>
                <a:t>B </a:t>
              </a:r>
              <a:r>
                <a:rPr lang="zh-CN" altLang="en-US" sz="2400" b="1">
                  <a:solidFill>
                    <a:schemeClr val="bg1"/>
                  </a:solidFill>
                  <a:latin typeface="汉仪君黑-45简" panose="020B0604020202020204" charset="-122"/>
                  <a:ea typeface="汉仪君黑-45简" panose="020B0604020202020204" charset="-122"/>
                  <a:sym typeface="+mn-ea"/>
                </a:rPr>
                <a:t>篇</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4" name="文本框 3"/>
          <p:cNvSpPr txBox="1"/>
          <p:nvPr/>
        </p:nvSpPr>
        <p:spPr>
          <a:xfrm>
            <a:off x="91440" y="758190"/>
            <a:ext cx="11784965" cy="2245360"/>
          </a:xfrm>
          <a:prstGeom prst="rect">
            <a:avLst/>
          </a:prstGeom>
        </p:spPr>
        <p:txBody>
          <a:bodyPr wrap="square">
            <a:spAutoFit/>
          </a:bodyPr>
          <a:p>
            <a:pPr indent="292100" algn="l" defTabSz="914400">
              <a:buClrTx/>
              <a:buSzTx/>
              <a:buFontTx/>
            </a:pPr>
            <a:r>
              <a:rPr lang="en-US" sz="2800">
                <a:solidFill>
                  <a:srgbClr val="000000"/>
                </a:solidFill>
                <a:latin typeface="Times New Roman" panose="02020603050405020304" charset="0"/>
                <a:ea typeface="等线" panose="02010600030101010101" charset="-122"/>
              </a:rPr>
              <a:t>24.What was the author's role in the magazine assignment?</a:t>
            </a:r>
            <a:endParaRPr lang="en-US" sz="2800">
              <a:solidFill>
                <a:srgbClr val="000000"/>
              </a:solidFill>
              <a:latin typeface="Times New Roman" panose="02020603050405020304" charset="0"/>
              <a:ea typeface="等线" panose="02010600030101010101" charset="-122"/>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rPr>
              <a:t>A.Photographing the marine life.</a:t>
            </a:r>
            <a:endParaRPr lang="en-US" sz="2800">
              <a:solidFill>
                <a:srgbClr val="000000"/>
              </a:solidFill>
              <a:latin typeface="Times New Roman" panose="02020603050405020304" charset="0"/>
              <a:ea typeface="等线" panose="02010600030101010101" charset="-122"/>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rPr>
              <a:t>B.Documenting the amazing biodiversity.</a:t>
            </a:r>
            <a:endParaRPr lang="en-US" sz="2800">
              <a:solidFill>
                <a:srgbClr val="000000"/>
              </a:solidFill>
              <a:latin typeface="Times New Roman" panose="02020603050405020304" charset="0"/>
              <a:ea typeface="等线" panose="02010600030101010101" charset="-122"/>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rPr>
              <a:t>C.Building an aquarium for marine research.</a:t>
            </a:r>
            <a:endParaRPr lang="en-US" sz="2800">
              <a:solidFill>
                <a:srgbClr val="000000"/>
              </a:solidFill>
              <a:latin typeface="Times New Roman" panose="02020603050405020304" charset="0"/>
              <a:ea typeface="等线" panose="02010600030101010101" charset="-122"/>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rPr>
              <a:t>D.Attracting and gathering species of marine life.</a:t>
            </a:r>
            <a:endParaRPr lang="en-US" sz="2800">
              <a:solidFill>
                <a:srgbClr val="000000"/>
              </a:solidFill>
              <a:latin typeface="Times New Roman" panose="02020603050405020304" charset="0"/>
              <a:ea typeface="等线" panose="02010600030101010101" charset="-122"/>
            </a:endParaRPr>
          </a:p>
        </p:txBody>
      </p:sp>
      <p:sp>
        <p:nvSpPr>
          <p:cNvPr id="6" name="文本框 5"/>
          <p:cNvSpPr txBox="1"/>
          <p:nvPr/>
        </p:nvSpPr>
        <p:spPr>
          <a:xfrm>
            <a:off x="7294245" y="1411605"/>
            <a:ext cx="2685415" cy="583565"/>
          </a:xfrm>
          <a:prstGeom prst="rect">
            <a:avLst/>
          </a:prstGeom>
          <a:solidFill>
            <a:schemeClr val="accent5">
              <a:lumMod val="75000"/>
            </a:schemeClr>
          </a:solidFill>
        </p:spPr>
        <p:txBody>
          <a:bodyPr wrap="square" rtlCol="0">
            <a:spAutoFit/>
          </a:bodyPr>
          <a:p>
            <a:pPr algn="ctr"/>
            <a:r>
              <a:rPr lang="zh-CN" altLang="en-US" sz="3200">
                <a:solidFill>
                  <a:srgbClr val="FFFF00"/>
                </a:solidFill>
              </a:rPr>
              <a:t>细节理解题</a:t>
            </a:r>
            <a:endParaRPr lang="zh-CN" altLang="en-US" sz="3200">
              <a:solidFill>
                <a:srgbClr val="FFFF00"/>
              </a:solidFill>
            </a:endParaRPr>
          </a:p>
        </p:txBody>
      </p:sp>
      <p:sp>
        <p:nvSpPr>
          <p:cNvPr id="7" name="文本框 6"/>
          <p:cNvSpPr txBox="1"/>
          <p:nvPr/>
        </p:nvSpPr>
        <p:spPr>
          <a:xfrm>
            <a:off x="153035" y="3120390"/>
            <a:ext cx="11975465" cy="953135"/>
          </a:xfrm>
          <a:prstGeom prst="rect">
            <a:avLst/>
          </a:prstGeom>
          <a:solidFill>
            <a:schemeClr val="accent3">
              <a:lumMod val="40000"/>
              <a:lumOff val="60000"/>
            </a:schemeClr>
          </a:solidFill>
        </p:spPr>
        <p:txBody>
          <a:bodyPr wrap="square" rtlCol="0">
            <a:spAutoFit/>
          </a:bodyPr>
          <a:p>
            <a:pPr algn="l"/>
            <a:r>
              <a:rPr lang="zh-CN" altLang="en-US" sz="2800">
                <a:latin typeface="Times New Roman" panose="02020603050405020304" charset="0"/>
                <a:cs typeface="Times New Roman" panose="02020603050405020304" charset="0"/>
                <a:sym typeface="+mn-ea"/>
              </a:rPr>
              <a:t>第二段：Every night, I would cast a floating lamp... I'd then set up aquariums to house them as they waited for David to take their shot.即吸引并收集海洋生物</a:t>
            </a:r>
            <a:endParaRPr lang="zh-CN" altLang="en-US" sz="2800">
              <a:latin typeface="Times New Roman" panose="02020603050405020304" charset="0"/>
              <a:cs typeface="Times New Roman" panose="02020603050405020304" charset="0"/>
              <a:sym typeface="+mn-ea"/>
            </a:endParaRPr>
          </a:p>
        </p:txBody>
      </p:sp>
      <p:cxnSp>
        <p:nvCxnSpPr>
          <p:cNvPr id="11" name="直接连接符 10"/>
          <p:cNvCxnSpPr/>
          <p:nvPr/>
        </p:nvCxnSpPr>
        <p:spPr>
          <a:xfrm flipV="1">
            <a:off x="972185" y="2985135"/>
            <a:ext cx="6565265" cy="18415"/>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14" name="直接箭头连接符 13"/>
          <p:cNvCxnSpPr/>
          <p:nvPr/>
        </p:nvCxnSpPr>
        <p:spPr>
          <a:xfrm flipV="1">
            <a:off x="3900805" y="2994025"/>
            <a:ext cx="10795" cy="948055"/>
          </a:xfrm>
          <a:prstGeom prst="straightConnector1">
            <a:avLst/>
          </a:prstGeom>
          <a:ln w="38100">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5" name="椭圆 14"/>
          <p:cNvSpPr/>
          <p:nvPr/>
        </p:nvSpPr>
        <p:spPr>
          <a:xfrm>
            <a:off x="369570" y="2507615"/>
            <a:ext cx="445135" cy="412750"/>
          </a:xfrm>
          <a:prstGeom prst="ellipse">
            <a:avLst/>
          </a:prstGeom>
          <a:solidFill>
            <a:schemeClr val="accent1"/>
          </a:solidFill>
          <a:ln w="19050">
            <a:solidFill>
              <a:schemeClr val="accent1">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compatLnSpc="1">
            <a:noAutofit/>
          </a:bodyPr>
          <a:p>
            <a:pPr lvl="0" algn="ctr">
              <a:buClrTx/>
              <a:buSzTx/>
              <a:buFontTx/>
            </a:pPr>
            <a:endParaRPr lang="zh-CN" altLang="en-US">
              <a:sym typeface="+mn-ea"/>
            </a:endParaRPr>
          </a:p>
        </p:txBody>
      </p:sp>
      <p:pic>
        <p:nvPicPr>
          <p:cNvPr id="2" name="图片 1"/>
          <p:cNvPicPr>
            <a:picLocks noChangeAspect="1"/>
          </p:cNvPicPr>
          <p:nvPr/>
        </p:nvPicPr>
        <p:blipFill>
          <a:blip r:embed="rId3"/>
          <a:stretch>
            <a:fillRect/>
          </a:stretch>
        </p:blipFill>
        <p:spPr>
          <a:xfrm>
            <a:off x="0" y="4323715"/>
            <a:ext cx="4424680" cy="2534285"/>
          </a:xfrm>
          <a:prstGeom prst="rect">
            <a:avLst/>
          </a:prstGeom>
        </p:spPr>
      </p:pic>
      <p:pic>
        <p:nvPicPr>
          <p:cNvPr id="3" name="图片 2"/>
          <p:cNvPicPr>
            <a:picLocks noChangeAspect="1"/>
          </p:cNvPicPr>
          <p:nvPr/>
        </p:nvPicPr>
        <p:blipFill>
          <a:blip r:embed="rId4"/>
          <a:stretch>
            <a:fillRect/>
          </a:stretch>
        </p:blipFill>
        <p:spPr>
          <a:xfrm>
            <a:off x="4251325" y="4306570"/>
            <a:ext cx="4285615" cy="2559050"/>
          </a:xfrm>
          <a:prstGeom prst="rect">
            <a:avLst/>
          </a:prstGeom>
        </p:spPr>
      </p:pic>
      <p:pic>
        <p:nvPicPr>
          <p:cNvPr id="19" name="图片 18"/>
          <p:cNvPicPr>
            <a:picLocks noChangeAspect="1"/>
          </p:cNvPicPr>
          <p:nvPr/>
        </p:nvPicPr>
        <p:blipFill>
          <a:blip r:embed="rId5"/>
          <a:stretch>
            <a:fillRect/>
          </a:stretch>
        </p:blipFill>
        <p:spPr>
          <a:xfrm>
            <a:off x="8066405" y="4273550"/>
            <a:ext cx="4125595" cy="2587625"/>
          </a:xfrm>
          <a:prstGeom prst="rect">
            <a:avLst/>
          </a:prstGeom>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15"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03835" y="367030"/>
            <a:ext cx="11784965" cy="2245360"/>
          </a:xfrm>
          <a:prstGeom prst="rect">
            <a:avLst/>
          </a:prstGeom>
        </p:spPr>
        <p:txBody>
          <a:bodyPr wrap="square">
            <a:spAutoFit/>
          </a:bodyPr>
          <a:p>
            <a:pPr indent="292100" algn="l" defTabSz="914400">
              <a:buClrTx/>
              <a:buSzTx/>
              <a:buFontTx/>
            </a:pPr>
            <a:r>
              <a:rPr lang="en-US" sz="2800">
                <a:solidFill>
                  <a:srgbClr val="000000"/>
                </a:solidFill>
                <a:latin typeface="Times New Roman" panose="02020603050405020304" charset="0"/>
                <a:ea typeface="等线" panose="02010600030101010101" charset="-122"/>
              </a:rPr>
              <a:t>25.What surprised the author about the image of a baby flounder?</a:t>
            </a:r>
            <a:endParaRPr lang="en-US" sz="2800">
              <a:solidFill>
                <a:srgbClr val="000000"/>
              </a:solidFill>
              <a:latin typeface="Times New Roman" panose="02020603050405020304" charset="0"/>
              <a:ea typeface="等线" panose="02010600030101010101" charset="-122"/>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rPr>
              <a:t>A.The advanced techniques of lighting.</a:t>
            </a:r>
            <a:endParaRPr lang="en-US" sz="2800">
              <a:solidFill>
                <a:srgbClr val="000000"/>
              </a:solidFill>
              <a:latin typeface="Times New Roman" panose="02020603050405020304" charset="0"/>
              <a:ea typeface="等线" panose="02010600030101010101" charset="-122"/>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rPr>
              <a:t>B.The strange appearance of the small fish.</a:t>
            </a:r>
            <a:endParaRPr lang="en-US" sz="2800">
              <a:solidFill>
                <a:srgbClr val="000000"/>
              </a:solidFill>
              <a:latin typeface="Times New Roman" panose="02020603050405020304" charset="0"/>
              <a:ea typeface="等线" panose="02010600030101010101" charset="-122"/>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rPr>
              <a:t>C.The accurate display of its comprehensive details.</a:t>
            </a:r>
            <a:endParaRPr lang="en-US" sz="2800">
              <a:solidFill>
                <a:srgbClr val="000000"/>
              </a:solidFill>
              <a:latin typeface="Times New Roman" panose="02020603050405020304" charset="0"/>
              <a:ea typeface="等线" panose="02010600030101010101" charset="-122"/>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rPr>
              <a:t>D.The unexpected effect of background processing. </a:t>
            </a:r>
            <a:endParaRPr lang="en-US" sz="2800">
              <a:solidFill>
                <a:srgbClr val="000000"/>
              </a:solidFill>
              <a:latin typeface="Times New Roman" panose="02020603050405020304" charset="0"/>
              <a:ea typeface="等线" panose="02010600030101010101" charset="-122"/>
            </a:endParaRPr>
          </a:p>
        </p:txBody>
      </p:sp>
      <p:sp>
        <p:nvSpPr>
          <p:cNvPr id="6" name="文本框 5"/>
          <p:cNvSpPr txBox="1"/>
          <p:nvPr/>
        </p:nvSpPr>
        <p:spPr>
          <a:xfrm>
            <a:off x="8369935" y="828040"/>
            <a:ext cx="2685415" cy="583565"/>
          </a:xfrm>
          <a:prstGeom prst="rect">
            <a:avLst/>
          </a:prstGeom>
          <a:solidFill>
            <a:schemeClr val="accent5">
              <a:lumMod val="75000"/>
            </a:schemeClr>
          </a:solidFill>
        </p:spPr>
        <p:txBody>
          <a:bodyPr wrap="square" rtlCol="0">
            <a:spAutoFit/>
          </a:bodyPr>
          <a:p>
            <a:pPr algn="ctr"/>
            <a:r>
              <a:rPr lang="zh-CN" altLang="en-US" sz="3200">
                <a:solidFill>
                  <a:srgbClr val="FFFF00"/>
                </a:solidFill>
              </a:rPr>
              <a:t>细节理解题</a:t>
            </a:r>
            <a:endParaRPr lang="zh-CN" altLang="en-US" sz="3200">
              <a:solidFill>
                <a:srgbClr val="FFFF00"/>
              </a:solidFill>
            </a:endParaRPr>
          </a:p>
        </p:txBody>
      </p:sp>
      <p:sp>
        <p:nvSpPr>
          <p:cNvPr id="9" name="椭圆 8"/>
          <p:cNvSpPr/>
          <p:nvPr/>
        </p:nvSpPr>
        <p:spPr>
          <a:xfrm>
            <a:off x="7653655" y="478790"/>
            <a:ext cx="2462530" cy="349250"/>
          </a:xfrm>
          <a:prstGeom prst="ellipse">
            <a:avLst/>
          </a:prstGeom>
          <a:noFill/>
          <a:ln>
            <a:solidFill>
              <a:srgbClr val="E40D0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 name="图片 4"/>
          <p:cNvPicPr>
            <a:picLocks noChangeAspect="1"/>
          </p:cNvPicPr>
          <p:nvPr/>
        </p:nvPicPr>
        <p:blipFill>
          <a:blip r:embed="rId1"/>
          <a:stretch>
            <a:fillRect/>
          </a:stretch>
        </p:blipFill>
        <p:spPr>
          <a:xfrm>
            <a:off x="0" y="2612390"/>
            <a:ext cx="5391150" cy="4039870"/>
          </a:xfrm>
          <a:prstGeom prst="rect">
            <a:avLst/>
          </a:prstGeom>
        </p:spPr>
      </p:pic>
      <p:sp>
        <p:nvSpPr>
          <p:cNvPr id="7" name="流程图: 可选过程 6"/>
          <p:cNvSpPr/>
          <p:nvPr/>
        </p:nvSpPr>
        <p:spPr>
          <a:xfrm>
            <a:off x="52070" y="2814320"/>
            <a:ext cx="2684145" cy="630555"/>
          </a:xfrm>
          <a:prstGeom prst="flowChartAlternateProcess">
            <a:avLst/>
          </a:prstGeom>
          <a:solidFill>
            <a:schemeClr val="accent1"/>
          </a:solidFill>
          <a:ln w="19050">
            <a:solidFill>
              <a:schemeClr val="accent1">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compatLnSpc="1">
            <a:noAutofit/>
          </a:bodyPr>
          <a:p>
            <a:pPr lvl="0" algn="ctr">
              <a:buClrTx/>
              <a:buSzTx/>
              <a:buFontTx/>
            </a:pPr>
            <a:r>
              <a:rPr lang="zh-CN" altLang="en-US" sz="3200">
                <a:sym typeface="+mn-ea"/>
              </a:rPr>
              <a:t>小比目鱼</a:t>
            </a:r>
            <a:endParaRPr lang="zh-CN" altLang="en-US" sz="3200">
              <a:sym typeface="+mn-ea"/>
            </a:endParaRPr>
          </a:p>
        </p:txBody>
      </p:sp>
      <p:sp>
        <p:nvSpPr>
          <p:cNvPr id="8" name="文本框 7"/>
          <p:cNvSpPr txBox="1"/>
          <p:nvPr/>
        </p:nvSpPr>
        <p:spPr>
          <a:xfrm>
            <a:off x="5391150" y="2612390"/>
            <a:ext cx="6727190" cy="4106545"/>
          </a:xfrm>
          <a:prstGeom prst="rect">
            <a:avLst/>
          </a:prstGeom>
          <a:solidFill>
            <a:schemeClr val="accent3">
              <a:lumMod val="40000"/>
              <a:lumOff val="60000"/>
            </a:schemeClr>
          </a:solidFill>
        </p:spPr>
        <p:txBody>
          <a:bodyPr wrap="square" rtlCol="0">
            <a:noAutofit/>
          </a:bodyPr>
          <a:p>
            <a:r>
              <a:rPr lang="zh-CN" altLang="en-US" sz="2800"/>
              <a:t>第四段：</a:t>
            </a:r>
            <a:r>
              <a:rPr sz="2800"/>
              <a:t> But David's photograph of this flounder revealed a universe of detail that even my eager eyes had missed</a:t>
            </a:r>
            <a:r>
              <a:rPr lang="en-US" sz="2800"/>
              <a:t>.</a:t>
            </a:r>
            <a:r>
              <a:rPr sz="2800"/>
              <a:t>His macro lens magnified </a:t>
            </a:r>
            <a:r>
              <a:rPr lang="en-US" sz="2800"/>
              <a:t>..</a:t>
            </a:r>
            <a:r>
              <a:rPr sz="2800"/>
              <a:t>. The lightning-fast exposure </a:t>
            </a:r>
            <a:r>
              <a:rPr lang="en-US" sz="2800"/>
              <a:t>froze..</a:t>
            </a:r>
            <a:r>
              <a:rPr sz="2800"/>
              <a:t>. A precisely aimed light released </a:t>
            </a:r>
            <a:r>
              <a:rPr lang="en-US" sz="2800"/>
              <a:t>...</a:t>
            </a:r>
            <a:r>
              <a:rPr sz="2800"/>
              <a:t>. </a:t>
            </a:r>
            <a:endParaRPr sz="2800"/>
          </a:p>
        </p:txBody>
      </p:sp>
      <p:cxnSp>
        <p:nvCxnSpPr>
          <p:cNvPr id="11" name="直接连接符 10"/>
          <p:cNvCxnSpPr/>
          <p:nvPr/>
        </p:nvCxnSpPr>
        <p:spPr>
          <a:xfrm flipV="1">
            <a:off x="9518650" y="3444875"/>
            <a:ext cx="2115820" cy="889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10" name="直接连接符 9"/>
          <p:cNvCxnSpPr/>
          <p:nvPr/>
        </p:nvCxnSpPr>
        <p:spPr>
          <a:xfrm flipV="1">
            <a:off x="5391150" y="3884930"/>
            <a:ext cx="1182370" cy="10795"/>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12" name="直接连接符 11"/>
          <p:cNvCxnSpPr/>
          <p:nvPr/>
        </p:nvCxnSpPr>
        <p:spPr>
          <a:xfrm flipV="1">
            <a:off x="9309100" y="4286250"/>
            <a:ext cx="2115820" cy="889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13" name="直接连接符 12"/>
          <p:cNvCxnSpPr/>
          <p:nvPr/>
        </p:nvCxnSpPr>
        <p:spPr>
          <a:xfrm>
            <a:off x="10793730" y="4759960"/>
            <a:ext cx="840740" cy="1905"/>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14" name="直接连接符 13"/>
          <p:cNvCxnSpPr/>
          <p:nvPr/>
        </p:nvCxnSpPr>
        <p:spPr>
          <a:xfrm flipV="1">
            <a:off x="9757410" y="5177790"/>
            <a:ext cx="1445260" cy="3302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15" name="直接箭头连接符 14"/>
          <p:cNvCxnSpPr/>
          <p:nvPr/>
        </p:nvCxnSpPr>
        <p:spPr>
          <a:xfrm flipH="1" flipV="1">
            <a:off x="6953885" y="2091690"/>
            <a:ext cx="2753360" cy="1729740"/>
          </a:xfrm>
          <a:prstGeom prst="straightConnector1">
            <a:avLst/>
          </a:prstGeom>
          <a:ln w="38100">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7" name="直接连接符 16"/>
          <p:cNvCxnSpPr/>
          <p:nvPr/>
        </p:nvCxnSpPr>
        <p:spPr>
          <a:xfrm>
            <a:off x="1597025" y="2080895"/>
            <a:ext cx="6345555" cy="22225"/>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sp>
        <p:nvSpPr>
          <p:cNvPr id="18" name="椭圆 17"/>
          <p:cNvSpPr/>
          <p:nvPr/>
        </p:nvSpPr>
        <p:spPr>
          <a:xfrm>
            <a:off x="478155" y="1690370"/>
            <a:ext cx="445135" cy="412750"/>
          </a:xfrm>
          <a:prstGeom prst="ellipse">
            <a:avLst/>
          </a:prstGeom>
          <a:solidFill>
            <a:schemeClr val="accent1"/>
          </a:solidFill>
          <a:ln w="19050">
            <a:solidFill>
              <a:schemeClr val="accent1">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compatLnSpc="1">
            <a:noAutofit/>
          </a:bodyPr>
          <a:p>
            <a:pPr lvl="0" algn="ctr">
              <a:buClrTx/>
              <a:buSzTx/>
              <a:buFontTx/>
            </a:pPr>
            <a:endParaRPr lang="zh-CN" altLang="en-US">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9" grpId="0" bldLvl="0" animBg="1"/>
      <p:bldP spid="8" grpId="0" bldLvl="0" animBg="1"/>
      <p:bldP spid="18" grpId="0" bldLvl="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03835" y="367030"/>
            <a:ext cx="11784965" cy="2245360"/>
          </a:xfrm>
          <a:prstGeom prst="rect">
            <a:avLst/>
          </a:prstGeom>
        </p:spPr>
        <p:txBody>
          <a:bodyPr wrap="square">
            <a:spAutoFit/>
          </a:bodyPr>
          <a:p>
            <a:pPr indent="292100" algn="l" defTabSz="914400">
              <a:buClrTx/>
              <a:buSzTx/>
              <a:buFontTx/>
            </a:pPr>
            <a:r>
              <a:rPr lang="en-US" sz="2800">
                <a:solidFill>
                  <a:srgbClr val="000000"/>
                </a:solidFill>
                <a:latin typeface="Times New Roman" panose="02020603050405020304" charset="0"/>
                <a:ea typeface="等线" panose="02010600030101010101" charset="-122"/>
              </a:rPr>
              <a:t>26.What can we infer about the author from the text?</a:t>
            </a:r>
            <a:endParaRPr lang="en-US" sz="2800">
              <a:solidFill>
                <a:srgbClr val="000000"/>
              </a:solidFill>
              <a:latin typeface="Times New Roman" panose="02020603050405020304" charset="0"/>
              <a:ea typeface="等线" panose="02010600030101010101" charset="-122"/>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rPr>
              <a:t>A.He launched a local snorkeling project.</a:t>
            </a:r>
            <a:endParaRPr lang="en-US" sz="2800">
              <a:solidFill>
                <a:srgbClr val="000000"/>
              </a:solidFill>
              <a:latin typeface="Times New Roman" panose="02020603050405020304" charset="0"/>
              <a:ea typeface="等线" panose="02010600030101010101" charset="-122"/>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rPr>
              <a:t>B.He achieved his dream by taking up photography.</a:t>
            </a:r>
            <a:endParaRPr lang="en-US" sz="2800">
              <a:solidFill>
                <a:srgbClr val="000000"/>
              </a:solidFill>
              <a:latin typeface="Times New Roman" panose="02020603050405020304" charset="0"/>
              <a:ea typeface="等线" panose="02010600030101010101" charset="-122"/>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rPr>
              <a:t>C.The project motivated him to start ocean research.</a:t>
            </a:r>
            <a:endParaRPr lang="en-US" sz="2800">
              <a:solidFill>
                <a:srgbClr val="000000"/>
              </a:solidFill>
              <a:latin typeface="Times New Roman" panose="02020603050405020304" charset="0"/>
              <a:ea typeface="等线" panose="02010600030101010101" charset="-122"/>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rPr>
              <a:t>D.The experience changed his view of photography. </a:t>
            </a:r>
            <a:endParaRPr lang="en-US" sz="2800">
              <a:solidFill>
                <a:srgbClr val="000000"/>
              </a:solidFill>
              <a:latin typeface="Times New Roman" panose="02020603050405020304" charset="0"/>
              <a:ea typeface="等线" panose="02010600030101010101" charset="-122"/>
            </a:endParaRPr>
          </a:p>
        </p:txBody>
      </p:sp>
      <p:sp>
        <p:nvSpPr>
          <p:cNvPr id="6" name="文本框 5"/>
          <p:cNvSpPr txBox="1"/>
          <p:nvPr/>
        </p:nvSpPr>
        <p:spPr>
          <a:xfrm>
            <a:off x="8195945" y="737870"/>
            <a:ext cx="2685415" cy="583565"/>
          </a:xfrm>
          <a:prstGeom prst="rect">
            <a:avLst/>
          </a:prstGeom>
          <a:solidFill>
            <a:schemeClr val="accent5">
              <a:lumMod val="75000"/>
            </a:schemeClr>
          </a:solidFill>
        </p:spPr>
        <p:txBody>
          <a:bodyPr wrap="square" rtlCol="0">
            <a:spAutoFit/>
          </a:bodyPr>
          <a:p>
            <a:pPr algn="ctr"/>
            <a:r>
              <a:rPr lang="zh-CN" altLang="en-US" sz="3200">
                <a:solidFill>
                  <a:srgbClr val="FFFF00"/>
                </a:solidFill>
              </a:rPr>
              <a:t>推理判断题</a:t>
            </a:r>
            <a:endParaRPr lang="zh-CN" altLang="en-US" sz="3200">
              <a:solidFill>
                <a:srgbClr val="FFFF00"/>
              </a:solidFill>
            </a:endParaRPr>
          </a:p>
        </p:txBody>
      </p:sp>
      <p:sp>
        <p:nvSpPr>
          <p:cNvPr id="7" name="文本框 6"/>
          <p:cNvSpPr txBox="1"/>
          <p:nvPr/>
        </p:nvSpPr>
        <p:spPr>
          <a:xfrm>
            <a:off x="153035" y="2612390"/>
            <a:ext cx="11975465" cy="1383665"/>
          </a:xfrm>
          <a:prstGeom prst="rect">
            <a:avLst/>
          </a:prstGeom>
          <a:solidFill>
            <a:schemeClr val="accent3">
              <a:lumMod val="40000"/>
              <a:lumOff val="60000"/>
            </a:schemeClr>
          </a:solidFill>
        </p:spPr>
        <p:txBody>
          <a:bodyPr wrap="square" rtlCol="0">
            <a:spAutoFit/>
          </a:bodyPr>
          <a:p>
            <a:pPr algn="l"/>
            <a:r>
              <a:rPr lang="zh-CN" altLang="en-US" sz="2800">
                <a:latin typeface="Times New Roman" panose="02020603050405020304" charset="0"/>
                <a:cs typeface="Times New Roman" panose="02020603050405020304" charset="0"/>
                <a:sym typeface="+mn-ea"/>
              </a:rPr>
              <a:t>最后一段：Before working for David, I had assumed the goal of photography was simply to reproduce an observation so that others could share the same experience. It had never occurred to me </a:t>
            </a:r>
            <a:r>
              <a:rPr lang="en-US" altLang="zh-CN" sz="2800">
                <a:latin typeface="Times New Roman" panose="02020603050405020304" charset="0"/>
                <a:cs typeface="Times New Roman" panose="02020603050405020304" charset="0"/>
                <a:sym typeface="+mn-ea"/>
              </a:rPr>
              <a:t>...</a:t>
            </a:r>
            <a:endParaRPr lang="en-US" altLang="zh-CN" sz="2800">
              <a:latin typeface="Times New Roman" panose="02020603050405020304" charset="0"/>
              <a:cs typeface="Times New Roman" panose="02020603050405020304" charset="0"/>
              <a:sym typeface="+mn-ea"/>
            </a:endParaRPr>
          </a:p>
        </p:txBody>
      </p:sp>
      <p:cxnSp>
        <p:nvCxnSpPr>
          <p:cNvPr id="11" name="直接连接符 10"/>
          <p:cNvCxnSpPr/>
          <p:nvPr/>
        </p:nvCxnSpPr>
        <p:spPr>
          <a:xfrm flipV="1">
            <a:off x="5943600" y="3042920"/>
            <a:ext cx="2115820" cy="889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5" name="直接连接符 4"/>
          <p:cNvCxnSpPr/>
          <p:nvPr/>
        </p:nvCxnSpPr>
        <p:spPr>
          <a:xfrm>
            <a:off x="1966595" y="3877945"/>
            <a:ext cx="3954780" cy="6985"/>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sp>
        <p:nvSpPr>
          <p:cNvPr id="17" name="圆角矩形标注 16"/>
          <p:cNvSpPr/>
          <p:nvPr/>
        </p:nvSpPr>
        <p:spPr>
          <a:xfrm>
            <a:off x="0" y="4558030"/>
            <a:ext cx="12320270" cy="2101850"/>
          </a:xfrm>
          <a:prstGeom prst="wedgeRoundRectCallout">
            <a:avLst>
              <a:gd name="adj1" fmla="val -16853"/>
              <a:gd name="adj2" fmla="val -80725"/>
              <a:gd name="adj3" fmla="val 16667"/>
            </a:avLst>
          </a:prstGeom>
          <a:solidFill>
            <a:schemeClr val="accent4">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sz="3200" b="1">
                <a:solidFill>
                  <a:schemeClr val="tx1"/>
                </a:solidFill>
              </a:rPr>
              <a:t>“</a:t>
            </a:r>
            <a:r>
              <a:rPr lang="zh-CN" altLang="en-US" sz="3200" b="1">
                <a:solidFill>
                  <a:schemeClr val="tx1"/>
                </a:solidFill>
              </a:rPr>
              <a:t>某人突然想起某事</a:t>
            </a:r>
            <a:r>
              <a:rPr lang="en-US" altLang="zh-CN" sz="3200" b="1">
                <a:solidFill>
                  <a:schemeClr val="tx1"/>
                </a:solidFill>
              </a:rPr>
              <a:t>”</a:t>
            </a:r>
            <a:r>
              <a:rPr lang="zh-CN" altLang="en-US" sz="3200" b="1">
                <a:solidFill>
                  <a:schemeClr val="tx1"/>
                </a:solidFill>
              </a:rPr>
              <a:t>：</a:t>
            </a:r>
            <a:r>
              <a:rPr lang="en-US" altLang="zh-CN" sz="3200" b="1">
                <a:solidFill>
                  <a:schemeClr val="tx1"/>
                </a:solidFill>
              </a:rPr>
              <a:t> It occures to sb that...</a:t>
            </a:r>
            <a:endParaRPr lang="en-US" altLang="zh-CN" sz="3200" b="1">
              <a:solidFill>
                <a:schemeClr val="tx1"/>
              </a:solidFill>
            </a:endParaRPr>
          </a:p>
          <a:p>
            <a:pPr algn="l"/>
            <a:r>
              <a:rPr lang="en-US" altLang="zh-CN" sz="3200" b="1">
                <a:solidFill>
                  <a:schemeClr val="tx1"/>
                </a:solidFill>
              </a:rPr>
              <a:t>                       It hits sb that...</a:t>
            </a:r>
            <a:endParaRPr lang="en-US" altLang="zh-CN" sz="3200" b="1">
              <a:solidFill>
                <a:schemeClr val="tx1"/>
              </a:solidFill>
            </a:endParaRPr>
          </a:p>
          <a:p>
            <a:pPr algn="l"/>
            <a:r>
              <a:rPr lang="en-US" altLang="zh-CN" sz="3200" b="1">
                <a:solidFill>
                  <a:schemeClr val="tx1"/>
                </a:solidFill>
              </a:rPr>
              <a:t>                       It strikes sb that...</a:t>
            </a:r>
            <a:endParaRPr lang="en-US" altLang="zh-CN" sz="3200" b="1">
              <a:solidFill>
                <a:schemeClr val="tx1"/>
              </a:solidFill>
            </a:endParaRPr>
          </a:p>
        </p:txBody>
      </p:sp>
      <p:sp>
        <p:nvSpPr>
          <p:cNvPr id="15" name="椭圆 14"/>
          <p:cNvSpPr/>
          <p:nvPr/>
        </p:nvSpPr>
        <p:spPr>
          <a:xfrm>
            <a:off x="488950" y="2068830"/>
            <a:ext cx="445135" cy="412750"/>
          </a:xfrm>
          <a:prstGeom prst="ellipse">
            <a:avLst/>
          </a:prstGeom>
          <a:solidFill>
            <a:schemeClr val="accent1"/>
          </a:solidFill>
          <a:ln w="19050">
            <a:solidFill>
              <a:schemeClr val="accent1">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compatLnSpc="1">
            <a:noAutofit/>
          </a:bodyPr>
          <a:p>
            <a:pPr lvl="0" algn="ctr">
              <a:buClrTx/>
              <a:buSzTx/>
              <a:buFontTx/>
            </a:pPr>
            <a:endParaRPr lang="zh-CN" altLang="en-US">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15" grpId="0" bldLvl="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03835" y="367030"/>
            <a:ext cx="11784965" cy="2245360"/>
          </a:xfrm>
          <a:prstGeom prst="rect">
            <a:avLst/>
          </a:prstGeom>
        </p:spPr>
        <p:txBody>
          <a:bodyPr wrap="square">
            <a:spAutoFit/>
          </a:bodyPr>
          <a:p>
            <a:pPr indent="292100" algn="l" defTabSz="914400">
              <a:buClrTx/>
              <a:buSzTx/>
              <a:buFontTx/>
            </a:pPr>
            <a:r>
              <a:rPr lang="en-US" sz="2800">
                <a:solidFill>
                  <a:srgbClr val="000000"/>
                </a:solidFill>
                <a:latin typeface="Times New Roman" panose="02020603050405020304" charset="0"/>
                <a:ea typeface="等线" panose="02010600030101010101" charset="-122"/>
                <a:sym typeface="+mn-ea"/>
              </a:rPr>
              <a:t>27.What is the true magic of photography?</a:t>
            </a:r>
            <a:endParaRPr lang="en-US" sz="2800">
              <a:solidFill>
                <a:srgbClr val="000000"/>
              </a:solidFill>
              <a:latin typeface="Times New Roman" panose="02020603050405020304" charset="0"/>
              <a:ea typeface="等线" panose="02010600030101010101" charset="-122"/>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sym typeface="+mn-ea"/>
              </a:rPr>
              <a:t>A.To record an observation result.</a:t>
            </a:r>
            <a:endParaRPr lang="en-US" sz="2800">
              <a:solidFill>
                <a:srgbClr val="000000"/>
              </a:solidFill>
              <a:latin typeface="Times New Roman" panose="02020603050405020304" charset="0"/>
              <a:ea typeface="等线" panose="02010600030101010101" charset="-122"/>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sym typeface="+mn-ea"/>
              </a:rPr>
              <a:t>B.To help people see the world anew.</a:t>
            </a:r>
            <a:endParaRPr lang="en-US" sz="2800">
              <a:solidFill>
                <a:srgbClr val="000000"/>
              </a:solidFill>
              <a:latin typeface="Times New Roman" panose="02020603050405020304" charset="0"/>
              <a:ea typeface="等线" panose="02010600030101010101" charset="-122"/>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sym typeface="+mn-ea"/>
              </a:rPr>
              <a:t>C.To share one's specific experience.</a:t>
            </a:r>
            <a:endParaRPr lang="en-US" sz="2800">
              <a:solidFill>
                <a:srgbClr val="000000"/>
              </a:solidFill>
              <a:latin typeface="Times New Roman" panose="02020603050405020304" charset="0"/>
              <a:ea typeface="等线" panose="02010600030101010101" charset="-122"/>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sym typeface="+mn-ea"/>
              </a:rPr>
              <a:t>D.To reveal visible wonders of the world.</a:t>
            </a:r>
            <a:endParaRPr lang="en-US" sz="2800">
              <a:solidFill>
                <a:srgbClr val="000000"/>
              </a:solidFill>
              <a:latin typeface="Times New Roman" panose="02020603050405020304" charset="0"/>
              <a:ea typeface="等线" panose="02010600030101010101" charset="-122"/>
            </a:endParaRPr>
          </a:p>
        </p:txBody>
      </p:sp>
      <p:sp>
        <p:nvSpPr>
          <p:cNvPr id="6" name="文本框 5"/>
          <p:cNvSpPr txBox="1"/>
          <p:nvPr/>
        </p:nvSpPr>
        <p:spPr>
          <a:xfrm>
            <a:off x="8195945" y="737870"/>
            <a:ext cx="2685415" cy="583565"/>
          </a:xfrm>
          <a:prstGeom prst="rect">
            <a:avLst/>
          </a:prstGeom>
          <a:solidFill>
            <a:schemeClr val="accent5">
              <a:lumMod val="75000"/>
            </a:schemeClr>
          </a:solidFill>
        </p:spPr>
        <p:txBody>
          <a:bodyPr wrap="square" rtlCol="0">
            <a:spAutoFit/>
          </a:bodyPr>
          <a:p>
            <a:pPr algn="ctr"/>
            <a:r>
              <a:rPr lang="zh-CN" altLang="en-US" sz="3200">
                <a:solidFill>
                  <a:srgbClr val="FFFF00"/>
                </a:solidFill>
              </a:rPr>
              <a:t>推理判断题</a:t>
            </a:r>
            <a:endParaRPr lang="zh-CN" altLang="en-US" sz="3200">
              <a:solidFill>
                <a:srgbClr val="FFFF00"/>
              </a:solidFill>
            </a:endParaRPr>
          </a:p>
        </p:txBody>
      </p:sp>
      <p:sp>
        <p:nvSpPr>
          <p:cNvPr id="7" name="文本框 6"/>
          <p:cNvSpPr txBox="1"/>
          <p:nvPr/>
        </p:nvSpPr>
        <p:spPr>
          <a:xfrm>
            <a:off x="153035" y="2612390"/>
            <a:ext cx="11975465" cy="953135"/>
          </a:xfrm>
          <a:prstGeom prst="rect">
            <a:avLst/>
          </a:prstGeom>
          <a:solidFill>
            <a:schemeClr val="accent3">
              <a:lumMod val="40000"/>
              <a:lumOff val="60000"/>
            </a:schemeClr>
          </a:solidFill>
        </p:spPr>
        <p:txBody>
          <a:bodyPr wrap="square" rtlCol="0">
            <a:spAutoFit/>
          </a:bodyPr>
          <a:p>
            <a:pPr algn="l"/>
            <a:r>
              <a:rPr lang="zh-CN" altLang="en-US" sz="2800">
                <a:latin typeface="Times New Roman" panose="02020603050405020304" charset="0"/>
                <a:cs typeface="Times New Roman" panose="02020603050405020304" charset="0"/>
                <a:sym typeface="+mn-ea"/>
              </a:rPr>
              <a:t>最后一段：</a:t>
            </a:r>
            <a:r>
              <a:rPr lang="en-US" altLang="zh-CN" sz="2800">
                <a:latin typeface="Times New Roman" panose="02020603050405020304" charset="0"/>
                <a:cs typeface="Times New Roman" panose="02020603050405020304" charset="0"/>
                <a:sym typeface="+mn-ea"/>
              </a:rPr>
              <a:t>...</a:t>
            </a:r>
            <a:r>
              <a:rPr lang="zh-CN" altLang="en-US" sz="2800">
                <a:latin typeface="Times New Roman" panose="02020603050405020304" charset="0"/>
                <a:cs typeface="Times New Roman" panose="02020603050405020304" charset="0"/>
                <a:sym typeface="+mn-ea"/>
              </a:rPr>
              <a:t> photography could expand our visual perception and therefore teach us to look at the world from new perspectives</a:t>
            </a:r>
            <a:r>
              <a:rPr lang="en-US" altLang="zh-CN" sz="2800">
                <a:latin typeface="Times New Roman" panose="02020603050405020304" charset="0"/>
                <a:cs typeface="Times New Roman" panose="02020603050405020304" charset="0"/>
                <a:sym typeface="+mn-ea"/>
              </a:rPr>
              <a:t>.</a:t>
            </a:r>
            <a:endParaRPr lang="en-US" altLang="zh-CN" sz="2800">
              <a:latin typeface="Times New Roman" panose="02020603050405020304" charset="0"/>
              <a:cs typeface="Times New Roman" panose="02020603050405020304" charset="0"/>
              <a:sym typeface="+mn-ea"/>
            </a:endParaRPr>
          </a:p>
        </p:txBody>
      </p:sp>
      <p:cxnSp>
        <p:nvCxnSpPr>
          <p:cNvPr id="8" name="直接连接符 7"/>
          <p:cNvCxnSpPr/>
          <p:nvPr/>
        </p:nvCxnSpPr>
        <p:spPr>
          <a:xfrm flipV="1">
            <a:off x="1998980" y="3469640"/>
            <a:ext cx="5694045" cy="2540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sp>
        <p:nvSpPr>
          <p:cNvPr id="15" name="椭圆 14"/>
          <p:cNvSpPr/>
          <p:nvPr/>
        </p:nvSpPr>
        <p:spPr>
          <a:xfrm>
            <a:off x="401955" y="1321435"/>
            <a:ext cx="445135" cy="412750"/>
          </a:xfrm>
          <a:prstGeom prst="ellipse">
            <a:avLst/>
          </a:prstGeom>
          <a:solidFill>
            <a:schemeClr val="accent1"/>
          </a:solidFill>
          <a:ln w="19050">
            <a:solidFill>
              <a:schemeClr val="accent1">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compatLnSpc="1">
            <a:noAutofit/>
          </a:bodyPr>
          <a:p>
            <a:pPr lvl="0" algn="ctr">
              <a:buClrTx/>
              <a:buSzTx/>
              <a:buFontTx/>
            </a:pPr>
            <a:endParaRPr lang="zh-CN" altLang="en-US">
              <a:sym typeface="+mn-ea"/>
            </a:endParaRPr>
          </a:p>
        </p:txBody>
      </p:sp>
      <p:cxnSp>
        <p:nvCxnSpPr>
          <p:cNvPr id="2" name="直接连接符 1"/>
          <p:cNvCxnSpPr/>
          <p:nvPr/>
        </p:nvCxnSpPr>
        <p:spPr>
          <a:xfrm flipV="1">
            <a:off x="3082290" y="1635760"/>
            <a:ext cx="2715260" cy="8255"/>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sp>
        <p:nvSpPr>
          <p:cNvPr id="18" name="文本框 17"/>
          <p:cNvSpPr txBox="1"/>
          <p:nvPr/>
        </p:nvSpPr>
        <p:spPr>
          <a:xfrm>
            <a:off x="5057775" y="1259840"/>
            <a:ext cx="836930" cy="460375"/>
          </a:xfrm>
          <a:prstGeom prst="rect">
            <a:avLst/>
          </a:prstGeom>
          <a:solidFill>
            <a:schemeClr val="accent3">
              <a:lumMod val="75000"/>
            </a:schemeClr>
          </a:solidFill>
          <a:ln>
            <a:solidFill>
              <a:schemeClr val="accent4">
                <a:lumMod val="60000"/>
                <a:lumOff val="40000"/>
              </a:schemeClr>
            </a:solidFill>
          </a:ln>
        </p:spPr>
        <p:txBody>
          <a:bodyPr wrap="square" rtlCol="0">
            <a:spAutoFit/>
          </a:bodyPr>
          <a:p>
            <a:r>
              <a:rPr lang="en-US" altLang="zh-CN" sz="2400">
                <a:solidFill>
                  <a:srgbClr val="FFFF00"/>
                </a:solidFill>
              </a:rPr>
              <a:t>anew</a:t>
            </a:r>
            <a:endParaRPr lang="en-US" altLang="zh-CN" sz="2400">
              <a:solidFill>
                <a:srgbClr val="FFFF00"/>
              </a:solidFill>
            </a:endParaRPr>
          </a:p>
        </p:txBody>
      </p:sp>
      <p:sp>
        <p:nvSpPr>
          <p:cNvPr id="3" name="圆角矩形标注 2"/>
          <p:cNvSpPr/>
          <p:nvPr/>
        </p:nvSpPr>
        <p:spPr>
          <a:xfrm>
            <a:off x="203835" y="2505710"/>
            <a:ext cx="12037060" cy="3322955"/>
          </a:xfrm>
          <a:prstGeom prst="wedgeRoundRectCallout">
            <a:avLst>
              <a:gd name="adj1" fmla="val -8100"/>
              <a:gd name="adj2" fmla="val -62883"/>
              <a:gd name="adj3" fmla="val 16667"/>
            </a:avLst>
          </a:prstGeom>
          <a:solidFill>
            <a:schemeClr val="accent4">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sz="2400">
                <a:solidFill>
                  <a:schemeClr val="tx1"/>
                </a:solidFill>
              </a:rPr>
              <a:t>"</a:t>
            </a:r>
            <a:r>
              <a:rPr lang="en-US" sz="2400" b="1">
                <a:solidFill>
                  <a:srgbClr val="FF0000"/>
                </a:solidFill>
              </a:rPr>
              <a:t>a</a:t>
            </a:r>
            <a:r>
              <a:rPr sz="2400" b="1">
                <a:solidFill>
                  <a:srgbClr val="FF0000"/>
                </a:solidFill>
              </a:rPr>
              <a:t>new</a:t>
            </a:r>
            <a:r>
              <a:rPr sz="2400">
                <a:solidFill>
                  <a:schemeClr val="tx1"/>
                </a:solidFill>
              </a:rPr>
              <a:t>" 是一个副词，它是由前缀 "a-" 和形容词 "new" 结合而成的。在这个组合中，"a-" 作为一个强调前缀，用来加强 "new" 的含义，使得 "anew" 表达的是“再次”或“重新”的概念，强调某事以新的方式或新的开始发生或进行。</a:t>
            </a:r>
            <a:endParaRPr sz="2400">
              <a:solidFill>
                <a:schemeClr val="tx1"/>
              </a:solidFill>
            </a:endParaRPr>
          </a:p>
          <a:p>
            <a:pPr algn="l"/>
            <a:r>
              <a:rPr sz="2400">
                <a:solidFill>
                  <a:schemeClr val="tx1"/>
                </a:solidFill>
              </a:rPr>
              <a:t>例如：</a:t>
            </a:r>
            <a:endParaRPr sz="2400">
              <a:solidFill>
                <a:schemeClr val="tx1"/>
              </a:solidFill>
            </a:endParaRPr>
          </a:p>
          <a:p>
            <a:pPr algn="l"/>
            <a:r>
              <a:rPr sz="2400">
                <a:solidFill>
                  <a:schemeClr val="tx1"/>
                </a:solidFill>
              </a:rPr>
              <a:t>"Start anew" 意味着“重新开始”。</a:t>
            </a:r>
            <a:endParaRPr sz="2400">
              <a:solidFill>
                <a:schemeClr val="tx1"/>
              </a:solidFill>
            </a:endParaRPr>
          </a:p>
          <a:p>
            <a:pPr algn="l"/>
            <a:r>
              <a:rPr sz="2400">
                <a:solidFill>
                  <a:schemeClr val="tx1"/>
                </a:solidFill>
              </a:rPr>
              <a:t>"Rewrite the essay from scratch and approach it anew" 意味着“从头开始重写文章，并以新的方式处理它”</a:t>
            </a:r>
            <a:endParaRPr sz="2400">
              <a:solidFill>
                <a:schemeClr val="tx1"/>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15" grpId="0" bldLvl="0" animBg="1"/>
      <p:bldP spid="18" grpId="0" bldLvl="0" animBg="1"/>
      <p:bldP spid="3"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a:xfrm>
            <a:off x="228600" y="1681480"/>
            <a:ext cx="11267440" cy="5189220"/>
          </a:xfrm>
        </p:spPr>
        <p:txBody>
          <a:bodyPr>
            <a:normAutofit/>
          </a:bodyPr>
          <a:p>
            <a:r>
              <a:rPr sz="2000"/>
              <a:t>Assignment：任务或任务分配</a:t>
            </a:r>
            <a:r>
              <a:rPr lang="en-US" sz="2000"/>
              <a:t>      </a:t>
            </a:r>
            <a:r>
              <a:rPr sz="2000"/>
              <a:t>Document：记录或记录下</a:t>
            </a:r>
            <a:endParaRPr sz="2000"/>
          </a:p>
          <a:p>
            <a:r>
              <a:rPr sz="2000"/>
              <a:t>Biodiversity：生物多样性</a:t>
            </a:r>
            <a:r>
              <a:rPr lang="en-US" sz="2000"/>
              <a:t>        </a:t>
            </a:r>
            <a:r>
              <a:rPr sz="2000"/>
              <a:t>Specimens：标本</a:t>
            </a:r>
            <a:endParaRPr sz="2000"/>
          </a:p>
          <a:p>
            <a:r>
              <a:rPr sz="2000"/>
              <a:t>Aquariums：水族馆或鱼缸</a:t>
            </a:r>
            <a:r>
              <a:rPr lang="en-US" sz="2000"/>
              <a:t>         </a:t>
            </a:r>
            <a:r>
              <a:rPr sz="2000"/>
              <a:t>Shot：拍摄</a:t>
            </a:r>
            <a:endParaRPr sz="2000"/>
          </a:p>
          <a:p>
            <a:r>
              <a:rPr sz="2000"/>
              <a:t>Macro lens：微距镜头</a:t>
            </a:r>
            <a:r>
              <a:rPr lang="en-US" sz="2000"/>
              <a:t>            </a:t>
            </a:r>
            <a:r>
              <a:rPr sz="2000"/>
              <a:t>Magnify：放大</a:t>
            </a:r>
            <a:endParaRPr sz="2000"/>
          </a:p>
          <a:p>
            <a:r>
              <a:rPr sz="2000"/>
              <a:t>Exposure：曝光</a:t>
            </a:r>
            <a:r>
              <a:rPr lang="en-US" sz="2000"/>
              <a:t>                  </a:t>
            </a:r>
            <a:r>
              <a:rPr sz="2000"/>
              <a:t>Distraction：</a:t>
            </a:r>
            <a:r>
              <a:rPr lang="zh-CN" sz="2000"/>
              <a:t>干扰物</a:t>
            </a:r>
            <a:r>
              <a:rPr sz="2000"/>
              <a:t>。</a:t>
            </a:r>
            <a:endParaRPr sz="2000"/>
          </a:p>
        </p:txBody>
      </p:sp>
      <p:grpSp>
        <p:nvGrpSpPr>
          <p:cNvPr id="12" name="组合 11"/>
          <p:cNvGrpSpPr/>
          <p:nvPr/>
        </p:nvGrpSpPr>
        <p:grpSpPr>
          <a:xfrm>
            <a:off x="513080" y="257810"/>
            <a:ext cx="2140585" cy="558434"/>
            <a:chOff x="9930" y="7049"/>
            <a:chExt cx="4522" cy="735"/>
          </a:xfrm>
        </p:grpSpPr>
        <p:sp>
          <p:nvSpPr>
            <p:cNvPr id="5" name="圆角矩形 4"/>
            <p:cNvSpPr/>
            <p:nvPr>
              <p:custDataLst>
                <p:tags r:id="rId1"/>
              </p:custDataLst>
            </p:nvPr>
          </p:nvSpPr>
          <p:spPr>
            <a:xfrm>
              <a:off x="9930" y="7049"/>
              <a:ext cx="4522" cy="731"/>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0653" y="7081"/>
              <a:ext cx="3076" cy="703"/>
            </a:xfrm>
            <a:prstGeom prst="rect">
              <a:avLst/>
            </a:prstGeom>
            <a:noFill/>
          </p:spPr>
          <p:txBody>
            <a:bodyPr wrap="square" rtlCol="0" anchor="t">
              <a:spAutoFit/>
            </a:bodyPr>
            <a:p>
              <a:pPr indent="0" algn="dist">
                <a:lnSpc>
                  <a:spcPct val="120000"/>
                </a:lnSpc>
                <a:buFont typeface="Wingdings" panose="05000000000000000000" charset="0"/>
                <a:buNone/>
              </a:pPr>
              <a:r>
                <a:rPr lang="zh-CN" altLang="en-US" sz="2400" b="1">
                  <a:solidFill>
                    <a:schemeClr val="bg1"/>
                  </a:solidFill>
                  <a:latin typeface="汉仪君黑-45简" panose="020B0604020202020204" charset="-122"/>
                  <a:ea typeface="汉仪君黑-45简" panose="020B0604020202020204" charset="-122"/>
                  <a:sym typeface="+mn-ea"/>
                </a:rPr>
                <a:t>语料积累</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4" name="正五边形 3"/>
          <p:cNvSpPr/>
          <p:nvPr/>
        </p:nvSpPr>
        <p:spPr>
          <a:xfrm>
            <a:off x="855345" y="1205865"/>
            <a:ext cx="421640" cy="349885"/>
          </a:xfrm>
          <a:prstGeom prst="pen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0" name="文本框 109"/>
          <p:cNvSpPr txBox="1"/>
          <p:nvPr/>
        </p:nvSpPr>
        <p:spPr>
          <a:xfrm>
            <a:off x="1796415" y="1205865"/>
            <a:ext cx="5080000" cy="460375"/>
          </a:xfrm>
          <a:prstGeom prst="rect">
            <a:avLst/>
          </a:prstGeom>
          <a:noFill/>
          <a:ln w="9525">
            <a:noFill/>
          </a:ln>
        </p:spPr>
        <p:txBody>
          <a:bodyPr>
            <a:spAutoFit/>
          </a:bodyPr>
          <a:p>
            <a:pPr indent="266700"/>
            <a:r>
              <a:rPr lang="en-US"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与摄影相关</a:t>
            </a:r>
            <a:r>
              <a:rPr lang="zh-CN" sz="2400" b="1">
                <a:latin typeface="微软雅黑" panose="020B0503020204020204" charset="-122"/>
                <a:ea typeface="微软雅黑" panose="020B0503020204020204" charset="-122"/>
                <a:cs typeface="微软雅黑" panose="020B0503020204020204" charset="-122"/>
              </a:rPr>
              <a:t>的语料</a:t>
            </a:r>
            <a:endParaRPr lang="zh-CN" altLang="en-US" sz="2400" b="1">
              <a:latin typeface="微软雅黑" panose="020B0503020204020204" charset="-122"/>
              <a:ea typeface="微软雅黑" panose="020B0503020204020204" charset="-122"/>
              <a:cs typeface="微软雅黑" panose="020B0503020204020204" charset="-122"/>
            </a:endParaRPr>
          </a:p>
        </p:txBody>
      </p:sp>
      <p:sp>
        <p:nvSpPr>
          <p:cNvPr id="6" name="正五边形 5"/>
          <p:cNvSpPr/>
          <p:nvPr/>
        </p:nvSpPr>
        <p:spPr>
          <a:xfrm>
            <a:off x="855345" y="4700905"/>
            <a:ext cx="421640" cy="349885"/>
          </a:xfrm>
          <a:prstGeom prst="pen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1727835" y="4700905"/>
            <a:ext cx="5080000" cy="460375"/>
          </a:xfrm>
          <a:prstGeom prst="rect">
            <a:avLst/>
          </a:prstGeom>
          <a:noFill/>
          <a:ln w="9525">
            <a:noFill/>
          </a:ln>
        </p:spPr>
        <p:txBody>
          <a:bodyPr>
            <a:spAutoFit/>
          </a:bodyPr>
          <a:p>
            <a:pPr indent="266700"/>
            <a:r>
              <a:rPr lang="zh-CN" altLang="en-US" sz="2400" b="1">
                <a:latin typeface="微软雅黑" panose="020B0503020204020204" charset="-122"/>
                <a:ea typeface="微软雅黑" panose="020B0503020204020204" charset="-122"/>
                <a:cs typeface="微软雅黑" panose="020B0503020204020204" charset="-122"/>
              </a:rPr>
              <a:t>其他</a:t>
            </a:r>
            <a:r>
              <a:rPr lang="zh-CN" sz="2400" b="1">
                <a:latin typeface="微软雅黑" panose="020B0503020204020204" charset="-122"/>
                <a:ea typeface="微软雅黑" panose="020B0503020204020204" charset="-122"/>
                <a:cs typeface="微软雅黑" panose="020B0503020204020204" charset="-122"/>
              </a:rPr>
              <a:t>语料</a:t>
            </a:r>
            <a:endParaRPr lang="zh-CN" altLang="en-US" sz="2400" b="1">
              <a:latin typeface="微软雅黑" panose="020B0503020204020204" charset="-122"/>
              <a:ea typeface="微软雅黑" panose="020B0503020204020204" charset="-122"/>
              <a:cs typeface="微软雅黑" panose="020B0503020204020204" charset="-122"/>
            </a:endParaRPr>
          </a:p>
        </p:txBody>
      </p:sp>
      <p:sp>
        <p:nvSpPr>
          <p:cNvPr id="9" name="文本框 8"/>
          <p:cNvSpPr txBox="1"/>
          <p:nvPr/>
        </p:nvSpPr>
        <p:spPr>
          <a:xfrm>
            <a:off x="347345" y="5423535"/>
            <a:ext cx="10290175" cy="460375"/>
          </a:xfrm>
          <a:prstGeom prst="rect">
            <a:avLst/>
          </a:prstGeom>
          <a:noFill/>
        </p:spPr>
        <p:txBody>
          <a:bodyPr wrap="square" rtlCol="0">
            <a:spAutoFit/>
          </a:bodyPr>
          <a:p>
            <a:r>
              <a:rPr lang="zh-CN" altLang="en-US" sz="2400"/>
              <a:t>Visual perception：视觉感知</a:t>
            </a:r>
            <a:r>
              <a:rPr lang="en-US" altLang="zh-CN" sz="2400"/>
              <a:t>         </a:t>
            </a:r>
            <a:r>
              <a:rPr lang="zh-CN" altLang="en-US" sz="2400"/>
              <a:t>New perspectives：新视角</a:t>
            </a:r>
            <a:endParaRPr lang="zh-CN" altLang="en-US" sz="2400"/>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10" grpId="0"/>
      <p:bldP spid="3" grpId="0" build="p"/>
      <p:bldP spid="6" grpId="0" bldLvl="0" animBg="1"/>
      <p:bldP spid="7"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205730" y="490810"/>
            <a:ext cx="10800000" cy="720000"/>
          </a:xfrm>
        </p:spPr>
        <p:txBody>
          <a:bodyPr>
            <a:normAutofit/>
          </a:bodyPr>
          <a:p>
            <a:r>
              <a:rPr lang="en-US" altLang="zh-CN"/>
              <a:t>Cooperation is important</a:t>
            </a:r>
            <a:endParaRPr lang="en-US" altLang="zh-CN"/>
          </a:p>
        </p:txBody>
      </p:sp>
      <p:sp>
        <p:nvSpPr>
          <p:cNvPr id="4" name="矩形 3"/>
          <p:cNvSpPr/>
          <p:nvPr/>
        </p:nvSpPr>
        <p:spPr>
          <a:xfrm>
            <a:off x="2616518" y="319405"/>
            <a:ext cx="1779905" cy="1198880"/>
          </a:xfrm>
          <a:prstGeom prst="rect">
            <a:avLst/>
          </a:prstGeom>
          <a:noFill/>
          <a:ln>
            <a:noFill/>
          </a:ln>
        </p:spPr>
        <p:txBody>
          <a:bodyPr wrap="none" rtlCol="0" anchor="t">
            <a:spAutoFit/>
          </a:bodyPr>
          <a:p>
            <a:pPr algn="ctr"/>
            <a:r>
              <a:rPr lang="en-US" altLang="zh-CN" sz="7200" b="1">
                <a:solidFill>
                  <a:schemeClr val="accent1"/>
                </a:solidFill>
                <a:effectLst>
                  <a:outerShdw blurRad="38100" dist="25400" dir="5400000" algn="ctr" rotWithShape="0">
                    <a:srgbClr val="6E747A">
                      <a:alpha val="43000"/>
                    </a:srgbClr>
                  </a:outerShdw>
                </a:effectLst>
                <a:latin typeface="方正琥珀_GBK" panose="02000000000000000000" charset="-122"/>
                <a:ea typeface="方正琥珀_GBK" panose="02000000000000000000" charset="-122"/>
                <a:sym typeface="阅读楷深度护眼" panose="02000503000000000000" charset="-122"/>
              </a:rPr>
              <a:t>C</a:t>
            </a:r>
            <a:r>
              <a:rPr lang="zh-CN" altLang="en-US" sz="7200" b="1">
                <a:solidFill>
                  <a:schemeClr val="accent1"/>
                </a:solidFill>
                <a:effectLst>
                  <a:outerShdw blurRad="38100" dist="25400" dir="5400000" algn="ctr" rotWithShape="0">
                    <a:srgbClr val="6E747A">
                      <a:alpha val="43000"/>
                    </a:srgbClr>
                  </a:outerShdw>
                </a:effectLst>
                <a:latin typeface="方正琥珀_GBK" panose="02000000000000000000" charset="-122"/>
                <a:ea typeface="方正琥珀_GBK" panose="02000000000000000000" charset="-122"/>
                <a:sym typeface="阅读楷深度护眼" panose="02000503000000000000" charset="-122"/>
              </a:rPr>
              <a:t>篇</a:t>
            </a:r>
            <a:endParaRPr lang="zh-CN" altLang="en-US" sz="7200" b="1">
              <a:solidFill>
                <a:schemeClr val="accent1"/>
              </a:solidFill>
              <a:effectLst>
                <a:outerShdw blurRad="38100" dist="25400" dir="5400000" algn="ctr" rotWithShape="0">
                  <a:srgbClr val="6E747A">
                    <a:alpha val="43000"/>
                  </a:srgbClr>
                </a:outerShdw>
              </a:effectLst>
              <a:latin typeface="方正琥珀_GBK" panose="02000000000000000000" charset="-122"/>
              <a:ea typeface="方正琥珀_GBK" panose="02000000000000000000" charset="-122"/>
              <a:sym typeface="阅读楷深度护眼" panose="02000503000000000000" charset="-122"/>
            </a:endParaRPr>
          </a:p>
        </p:txBody>
      </p:sp>
      <p:sp>
        <p:nvSpPr>
          <p:cNvPr id="12" name="文本框 11"/>
          <p:cNvSpPr txBox="1"/>
          <p:nvPr/>
        </p:nvSpPr>
        <p:spPr>
          <a:xfrm>
            <a:off x="519430" y="5466080"/>
            <a:ext cx="10267950" cy="1960245"/>
          </a:xfrm>
          <a:prstGeom prst="rect">
            <a:avLst/>
          </a:prstGeom>
          <a:noFill/>
        </p:spPr>
        <p:txBody>
          <a:bodyPr wrap="square" rtlCol="0">
            <a:noAutofit/>
          </a:bodyPr>
          <a:p>
            <a:pPr algn="l">
              <a:lnSpc>
                <a:spcPct val="150000"/>
              </a:lnSpc>
            </a:pPr>
            <a:r>
              <a:rPr lang="en-US" altLang="zh-CN" sz="2400"/>
              <a:t>   </a:t>
            </a:r>
            <a:r>
              <a:rPr lang="zh-CN" altLang="en-US" sz="2400"/>
              <a:t>本文</a:t>
            </a:r>
            <a:r>
              <a:rPr sz="2400"/>
              <a:t>探讨</a:t>
            </a:r>
            <a:r>
              <a:rPr lang="zh-CN" sz="2400"/>
              <a:t>了</a:t>
            </a:r>
            <a:r>
              <a:rPr sz="2400"/>
              <a:t>合作的重要性。强调了合作在人类进化过程中的基本作用，以及它在现代社交互动和关系中的核心地位。</a:t>
            </a:r>
            <a:endParaRPr sz="2400"/>
          </a:p>
        </p:txBody>
      </p:sp>
      <p:pic>
        <p:nvPicPr>
          <p:cNvPr id="5" name="图片 4"/>
          <p:cNvPicPr>
            <a:picLocks noChangeAspect="1"/>
          </p:cNvPicPr>
          <p:nvPr/>
        </p:nvPicPr>
        <p:blipFill>
          <a:blip r:embed="rId1"/>
          <a:stretch>
            <a:fillRect/>
          </a:stretch>
        </p:blipFill>
        <p:spPr>
          <a:xfrm>
            <a:off x="1443355" y="1362075"/>
            <a:ext cx="9206230" cy="3952875"/>
          </a:xfrm>
          <a:prstGeom prst="rect">
            <a:avLst/>
          </a:prstGeom>
        </p:spPr>
      </p:pic>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0" y="483235"/>
            <a:ext cx="12192000" cy="6137275"/>
          </a:xfrm>
        </p:spPr>
        <p:txBody>
          <a:bodyPr>
            <a:noAutofit/>
          </a:bodyPr>
          <a:p>
            <a:pPr fontAlgn="auto">
              <a:lnSpc>
                <a:spcPct val="100000"/>
              </a:lnSpc>
              <a:spcBef>
                <a:spcPts val="0"/>
              </a:spcBef>
            </a:pP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It would be difficult to overemphasize the importance of cooperation,not only because it was fundamental to the success of our species through evolution,but because it is fundamental to the success of almost all modern social interactions and relationships.</a:t>
            </a:r>
            <a:endParaRPr lang="zh-CN" altLang="en-US" sz="2000">
              <a:latin typeface="Times New Roman" panose="02020603050405020304" charset="0"/>
              <a:cs typeface="Times New Roman" panose="02020603050405020304" charset="0"/>
            </a:endParaRPr>
          </a:p>
          <a:p>
            <a:pPr fontAlgn="auto">
              <a:lnSpc>
                <a:spcPct val="100000"/>
              </a:lnSpc>
              <a:spcBef>
                <a:spcPts val="0"/>
              </a:spcBef>
            </a:pP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Let's start by defining what cooperation actually means.Although definitions vary,cooperation has been defined as working or acting together for mutual benefit.It requires two or more people to act in the best interest of their collective rather than acting for selfish benefit.During task-related communication,cooperation can be expressed in terms of proposing a fair distribution of resources or equal outcomes.</a:t>
            </a:r>
            <a:endParaRPr lang="zh-CN" altLang="en-US" sz="2000">
              <a:latin typeface="Times New Roman" panose="02020603050405020304" charset="0"/>
              <a:cs typeface="Times New Roman" panose="02020603050405020304" charset="0"/>
            </a:endParaRPr>
          </a:p>
          <a:p>
            <a:pPr fontAlgn="auto">
              <a:lnSpc>
                <a:spcPct val="100000"/>
              </a:lnSpc>
              <a:spcBef>
                <a:spcPts val="0"/>
              </a:spcBef>
            </a:pP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If</a:t>
            </a: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weconsider the dangerous environments that our ancestors grew up in,where around every corner was a potential predator(捕食者),it's no surprise that cooperation was encouraged.Having strong social relationships provided a helping hand when sick or injured,and helped gather food as well as warnings about what to avoid eating.As a result,modern humans are hard-wired to find cooperation rewarding.Researchers have demonstrated that cooperating with others is associated with increased reward-related activity in the brain compared to engaging in non-cooperative exchanges,even when the physical rewards  obtained  from  such  exchange  remain  the  same. Evidently,itis in our nature to want to cooperate,and this is why our relationships thrive when we do.</a:t>
            </a:r>
            <a:endParaRPr lang="zh-CN" altLang="en-US" sz="2000">
              <a:latin typeface="Times New Roman" panose="02020603050405020304" charset="0"/>
              <a:cs typeface="Times New Roman" panose="02020603050405020304" charset="0"/>
            </a:endParaRPr>
          </a:p>
          <a:p>
            <a:pPr fontAlgn="auto">
              <a:lnSpc>
                <a:spcPct val="100000"/>
              </a:lnSpc>
              <a:spcBef>
                <a:spcPts val="0"/>
              </a:spcBef>
            </a:pPr>
            <a:r>
              <a:rPr lang="en-US" altLang="zh-CN" sz="2000">
                <a:latin typeface="Times New Roman" panose="02020603050405020304" charset="0"/>
                <a:cs typeface="Times New Roman" panose="02020603050405020304" charset="0"/>
              </a:rPr>
              <a:t>     </a:t>
            </a:r>
            <a:r>
              <a:rPr lang="zh-CN" altLang="en-US" sz="2000">
                <a:latin typeface="Times New Roman" panose="02020603050405020304" charset="0"/>
                <a:cs typeface="Times New Roman" panose="02020603050405020304" charset="0"/>
              </a:rPr>
              <a:t>When we consider the needs of others and put the goals of the collective above the desire for  selfish gain duringdecision making,we lay the groundwork for a strong trusting relationship to be  built.But it's not just in ourpersonal lives that cooperation allows us to thrive,the same goes for  our  professional   lives.In  business,when   we  work   collaboratively  with   others,be  it  at  an individual level (between employees)or an industry level (between organizations),the shared resources and shared ideas enable innovation to flourish.It is exactly this cooperative approach of “two heads are better than one”that is at the heart of project success throughout academia and the private sector.</a:t>
            </a:r>
            <a:endParaRPr lang="zh-CN" altLang="en-US" sz="2000">
              <a:latin typeface="Times New Roman" panose="02020603050405020304" charset="0"/>
              <a:cs typeface="Times New Roman" panose="02020603050405020304" charset="0"/>
            </a:endParaRPr>
          </a:p>
        </p:txBody>
      </p:sp>
      <p:grpSp>
        <p:nvGrpSpPr>
          <p:cNvPr id="12" name="组合 11"/>
          <p:cNvGrpSpPr/>
          <p:nvPr/>
        </p:nvGrpSpPr>
        <p:grpSpPr>
          <a:xfrm>
            <a:off x="-83185" y="0"/>
            <a:ext cx="2140585" cy="558434"/>
            <a:chOff x="9930" y="7049"/>
            <a:chExt cx="4522" cy="735"/>
          </a:xfrm>
        </p:grpSpPr>
        <p:sp>
          <p:nvSpPr>
            <p:cNvPr id="5" name="圆角矩形 4"/>
            <p:cNvSpPr/>
            <p:nvPr>
              <p:custDataLst>
                <p:tags r:id="rId1"/>
              </p:custDataLst>
            </p:nvPr>
          </p:nvSpPr>
          <p:spPr>
            <a:xfrm>
              <a:off x="9930" y="7049"/>
              <a:ext cx="4522" cy="731"/>
            </a:xfrm>
            <a:prstGeom prst="roundRect">
              <a:avLst>
                <a:gd name="adj" fmla="val 50000"/>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1023" y="7081"/>
              <a:ext cx="2381" cy="703"/>
            </a:xfrm>
            <a:prstGeom prst="rect">
              <a:avLst/>
            </a:prstGeom>
            <a:noFill/>
          </p:spPr>
          <p:txBody>
            <a:bodyPr wrap="square" rtlCol="0" anchor="t">
              <a:spAutoFit/>
            </a:bodyPr>
            <a:p>
              <a:pPr indent="0" algn="dist">
                <a:lnSpc>
                  <a:spcPct val="120000"/>
                </a:lnSpc>
                <a:buFont typeface="Wingdings" panose="05000000000000000000" charset="0"/>
                <a:buNone/>
              </a:pPr>
              <a:r>
                <a:rPr lang="en-US" altLang="zh-CN" sz="2400" b="1">
                  <a:solidFill>
                    <a:schemeClr val="bg1"/>
                  </a:solidFill>
                  <a:latin typeface="汉仪君黑-45简" panose="020B0604020202020204" charset="-122"/>
                  <a:ea typeface="汉仪君黑-45简" panose="020B0604020202020204" charset="-122"/>
                  <a:sym typeface="+mn-ea"/>
                </a:rPr>
                <a:t>C </a:t>
              </a:r>
              <a:r>
                <a:rPr lang="zh-CN" altLang="en-US" sz="2400" b="1">
                  <a:solidFill>
                    <a:schemeClr val="bg1"/>
                  </a:solidFill>
                  <a:latin typeface="汉仪君黑-45简" panose="020B0604020202020204" charset="-122"/>
                  <a:ea typeface="汉仪君黑-45简" panose="020B0604020202020204" charset="-122"/>
                  <a:sym typeface="+mn-ea"/>
                </a:rPr>
                <a:t>篇</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9" name="文本框 8"/>
          <p:cNvSpPr txBox="1"/>
          <p:nvPr/>
        </p:nvSpPr>
        <p:spPr>
          <a:xfrm>
            <a:off x="4493260" y="740410"/>
            <a:ext cx="2685415" cy="583565"/>
          </a:xfrm>
          <a:prstGeom prst="rect">
            <a:avLst/>
          </a:prstGeom>
          <a:solidFill>
            <a:schemeClr val="accent5">
              <a:lumMod val="75000"/>
            </a:schemeClr>
          </a:solidFill>
        </p:spPr>
        <p:txBody>
          <a:bodyPr wrap="square" rtlCol="0">
            <a:spAutoFit/>
          </a:bodyPr>
          <a:p>
            <a:pPr algn="ctr"/>
            <a:r>
              <a:rPr lang="en-US" altLang="zh-CN" sz="3200" b="1">
                <a:solidFill>
                  <a:srgbClr val="FFFF00"/>
                </a:solidFill>
              </a:rPr>
              <a:t>Introduction</a:t>
            </a:r>
            <a:endParaRPr lang="en-US" altLang="zh-CN" sz="3200" b="1">
              <a:solidFill>
                <a:srgbClr val="FFFF00"/>
              </a:solidFill>
            </a:endParaRPr>
          </a:p>
        </p:txBody>
      </p:sp>
      <p:sp>
        <p:nvSpPr>
          <p:cNvPr id="4" name="文本框 3"/>
          <p:cNvSpPr txBox="1"/>
          <p:nvPr/>
        </p:nvSpPr>
        <p:spPr>
          <a:xfrm>
            <a:off x="4845685" y="1682115"/>
            <a:ext cx="1980565" cy="521970"/>
          </a:xfrm>
          <a:prstGeom prst="rect">
            <a:avLst/>
          </a:prstGeom>
          <a:solidFill>
            <a:schemeClr val="accent5">
              <a:lumMod val="20000"/>
              <a:lumOff val="80000"/>
            </a:schemeClr>
          </a:solidFill>
        </p:spPr>
        <p:txBody>
          <a:bodyPr wrap="square" rtlCol="0">
            <a:spAutoFit/>
          </a:bodyPr>
          <a:p>
            <a:pPr algn="ctr"/>
            <a:r>
              <a:rPr lang="en-US" altLang="zh-CN" sz="2800" b="1">
                <a:solidFill>
                  <a:schemeClr val="accent3"/>
                </a:solidFill>
              </a:rPr>
              <a:t>Definition</a:t>
            </a:r>
            <a:endParaRPr lang="en-US" altLang="zh-CN" sz="3200" b="1">
              <a:solidFill>
                <a:schemeClr val="accent3"/>
              </a:solidFill>
            </a:endParaRPr>
          </a:p>
        </p:txBody>
      </p:sp>
      <p:sp>
        <p:nvSpPr>
          <p:cNvPr id="6" name="文本框 5"/>
          <p:cNvSpPr txBox="1"/>
          <p:nvPr/>
        </p:nvSpPr>
        <p:spPr>
          <a:xfrm>
            <a:off x="4777105" y="3429000"/>
            <a:ext cx="1980565" cy="521970"/>
          </a:xfrm>
          <a:prstGeom prst="rect">
            <a:avLst/>
          </a:prstGeom>
          <a:solidFill>
            <a:schemeClr val="accent5">
              <a:lumMod val="20000"/>
              <a:lumOff val="80000"/>
            </a:schemeClr>
          </a:solidFill>
        </p:spPr>
        <p:txBody>
          <a:bodyPr wrap="square" rtlCol="0">
            <a:spAutoFit/>
          </a:bodyPr>
          <a:p>
            <a:pPr algn="ctr"/>
            <a:r>
              <a:rPr lang="en-US" altLang="zh-CN" sz="2800" b="1">
                <a:solidFill>
                  <a:schemeClr val="accent3"/>
                </a:solidFill>
              </a:rPr>
              <a:t>Necessity</a:t>
            </a:r>
            <a:endParaRPr lang="en-US" altLang="zh-CN" sz="2800" b="1">
              <a:solidFill>
                <a:schemeClr val="accent3"/>
              </a:solidFill>
            </a:endParaRPr>
          </a:p>
        </p:txBody>
      </p:sp>
      <p:sp>
        <p:nvSpPr>
          <p:cNvPr id="10" name="文本框 9"/>
          <p:cNvSpPr txBox="1"/>
          <p:nvPr/>
        </p:nvSpPr>
        <p:spPr>
          <a:xfrm>
            <a:off x="4493260" y="5345430"/>
            <a:ext cx="2685415" cy="583565"/>
          </a:xfrm>
          <a:prstGeom prst="rect">
            <a:avLst/>
          </a:prstGeom>
          <a:solidFill>
            <a:schemeClr val="accent5">
              <a:lumMod val="75000"/>
            </a:schemeClr>
          </a:solidFill>
        </p:spPr>
        <p:txBody>
          <a:bodyPr wrap="square" rtlCol="0">
            <a:spAutoFit/>
          </a:bodyPr>
          <a:p>
            <a:pPr algn="ctr"/>
            <a:r>
              <a:rPr lang="en-US" altLang="zh-CN" sz="3200" b="1">
                <a:solidFill>
                  <a:srgbClr val="FFFF00"/>
                </a:solidFill>
                <a:sym typeface="+mn-ea"/>
              </a:rPr>
              <a:t>Meaning</a:t>
            </a:r>
            <a:endParaRPr lang="en-US" altLang="zh-CN" sz="3200" b="1">
              <a:solidFill>
                <a:srgbClr val="FFFF00"/>
              </a:solidFill>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4" grpId="0" bldLvl="0" animBg="1"/>
      <p:bldP spid="6" grpId="0" bldLvl="0" animBg="1"/>
      <p:bldP spid="10"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0" y="116840"/>
            <a:ext cx="11784965" cy="2245360"/>
          </a:xfrm>
          <a:prstGeom prst="rect">
            <a:avLst/>
          </a:prstGeom>
        </p:spPr>
        <p:txBody>
          <a:bodyPr wrap="square">
            <a:spAutoFit/>
          </a:bodyPr>
          <a:p>
            <a:pPr indent="292100" algn="l" defTabSz="914400">
              <a:buClrTx/>
              <a:buSzTx/>
              <a:buFontTx/>
            </a:pPr>
            <a:r>
              <a:rPr lang="en-US" sz="2800">
                <a:solidFill>
                  <a:srgbClr val="000000"/>
                </a:solidFill>
                <a:latin typeface="Times New Roman" panose="02020603050405020304" charset="0"/>
                <a:ea typeface="等线" panose="02010600030101010101" charset="-122"/>
              </a:rPr>
              <a:t>28.Which statement best defines cooperation according to paragraph 2?</a:t>
            </a:r>
            <a:endParaRPr lang="en-US" sz="2800">
              <a:solidFill>
                <a:srgbClr val="000000"/>
              </a:solidFill>
              <a:latin typeface="Times New Roman" panose="02020603050405020304" charset="0"/>
              <a:ea typeface="等线" panose="02010600030101010101" charset="-122"/>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rPr>
              <a:t>A.Acting together for common interests</a:t>
            </a:r>
            <a:endParaRPr lang="en-US" sz="2800">
              <a:solidFill>
                <a:srgbClr val="000000"/>
              </a:solidFill>
              <a:latin typeface="Times New Roman" panose="02020603050405020304" charset="0"/>
              <a:ea typeface="等线" panose="02010600030101010101" charset="-122"/>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rPr>
              <a:t>B.Working individually for personal gains.</a:t>
            </a:r>
            <a:endParaRPr lang="en-US" sz="2800">
              <a:solidFill>
                <a:srgbClr val="000000"/>
              </a:solidFill>
              <a:latin typeface="Times New Roman" panose="02020603050405020304" charset="0"/>
              <a:ea typeface="等线" panose="02010600030101010101" charset="-122"/>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rPr>
              <a:t>C.Building strongrelationships within a team.  </a:t>
            </a:r>
            <a:endParaRPr lang="en-US" sz="2800">
              <a:solidFill>
                <a:srgbClr val="000000"/>
              </a:solidFill>
              <a:latin typeface="Times New Roman" panose="02020603050405020304" charset="0"/>
              <a:ea typeface="等线" panose="02010600030101010101" charset="-122"/>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rPr>
              <a:t>D.Associating with each other in an equal way.</a:t>
            </a:r>
            <a:endParaRPr lang="en-US" sz="2800">
              <a:solidFill>
                <a:srgbClr val="000000"/>
              </a:solidFill>
              <a:latin typeface="Times New Roman" panose="02020603050405020304" charset="0"/>
              <a:ea typeface="等线" panose="02010600030101010101" charset="-122"/>
            </a:endParaRPr>
          </a:p>
        </p:txBody>
      </p:sp>
      <p:sp>
        <p:nvSpPr>
          <p:cNvPr id="5" name="文本框 4"/>
          <p:cNvSpPr txBox="1"/>
          <p:nvPr/>
        </p:nvSpPr>
        <p:spPr>
          <a:xfrm>
            <a:off x="7914005" y="1042035"/>
            <a:ext cx="2685415" cy="583565"/>
          </a:xfrm>
          <a:prstGeom prst="rect">
            <a:avLst/>
          </a:prstGeom>
          <a:solidFill>
            <a:schemeClr val="accent5">
              <a:lumMod val="75000"/>
            </a:schemeClr>
          </a:solidFill>
        </p:spPr>
        <p:txBody>
          <a:bodyPr wrap="square" rtlCol="0">
            <a:spAutoFit/>
          </a:bodyPr>
          <a:p>
            <a:pPr algn="ctr"/>
            <a:r>
              <a:rPr lang="zh-CN" altLang="en-US" sz="3200">
                <a:solidFill>
                  <a:srgbClr val="FFFF00"/>
                </a:solidFill>
              </a:rPr>
              <a:t>细节理解题</a:t>
            </a:r>
            <a:endParaRPr lang="zh-CN" altLang="en-US" sz="3200">
              <a:solidFill>
                <a:srgbClr val="FFFF00"/>
              </a:solidFill>
            </a:endParaRPr>
          </a:p>
        </p:txBody>
      </p:sp>
      <p:sp>
        <p:nvSpPr>
          <p:cNvPr id="7" name="文本框 6"/>
          <p:cNvSpPr txBox="1"/>
          <p:nvPr/>
        </p:nvSpPr>
        <p:spPr>
          <a:xfrm>
            <a:off x="249555" y="2253615"/>
            <a:ext cx="11975465" cy="953135"/>
          </a:xfrm>
          <a:prstGeom prst="rect">
            <a:avLst/>
          </a:prstGeom>
          <a:solidFill>
            <a:schemeClr val="accent3">
              <a:lumMod val="40000"/>
              <a:lumOff val="60000"/>
            </a:schemeClr>
          </a:solidFill>
        </p:spPr>
        <p:txBody>
          <a:bodyPr wrap="square" rtlCol="0">
            <a:spAutoFit/>
          </a:bodyPr>
          <a:p>
            <a:pPr algn="l"/>
            <a:r>
              <a:rPr lang="zh-CN" altLang="en-US" sz="2800">
                <a:latin typeface="Times New Roman" panose="02020603050405020304" charset="0"/>
                <a:cs typeface="Times New Roman" panose="02020603050405020304" charset="0"/>
                <a:sym typeface="+mn-ea"/>
              </a:rPr>
              <a:t>第二段：</a:t>
            </a:r>
            <a:r>
              <a:rPr sz="2800">
                <a:latin typeface="Times New Roman" panose="02020603050405020304" charset="0"/>
                <a:cs typeface="Times New Roman" panose="02020603050405020304" charset="0"/>
                <a:sym typeface="+mn-ea"/>
              </a:rPr>
              <a:t>Although definitions vary,cooperation has been defined as working or acting together for mutual benefit.</a:t>
            </a:r>
            <a:endParaRPr sz="2800">
              <a:latin typeface="Times New Roman" panose="02020603050405020304" charset="0"/>
              <a:cs typeface="Times New Roman" panose="02020603050405020304" charset="0"/>
              <a:sym typeface="+mn-ea"/>
            </a:endParaRPr>
          </a:p>
        </p:txBody>
      </p:sp>
      <p:cxnSp>
        <p:nvCxnSpPr>
          <p:cNvPr id="8" name="直接连接符 7"/>
          <p:cNvCxnSpPr/>
          <p:nvPr/>
        </p:nvCxnSpPr>
        <p:spPr>
          <a:xfrm flipV="1">
            <a:off x="327025" y="3080385"/>
            <a:ext cx="5170805" cy="2159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9" name="直接连接符 8"/>
          <p:cNvCxnSpPr/>
          <p:nvPr/>
        </p:nvCxnSpPr>
        <p:spPr>
          <a:xfrm flipV="1">
            <a:off x="9731375" y="2727960"/>
            <a:ext cx="2053590" cy="381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10" name="直接连接符 9"/>
          <p:cNvCxnSpPr/>
          <p:nvPr/>
        </p:nvCxnSpPr>
        <p:spPr>
          <a:xfrm flipV="1">
            <a:off x="877570" y="1020445"/>
            <a:ext cx="5170805" cy="2159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sp>
        <p:nvSpPr>
          <p:cNvPr id="15" name="椭圆 14"/>
          <p:cNvSpPr/>
          <p:nvPr/>
        </p:nvSpPr>
        <p:spPr>
          <a:xfrm>
            <a:off x="249555" y="629285"/>
            <a:ext cx="445135" cy="412750"/>
          </a:xfrm>
          <a:prstGeom prst="ellipse">
            <a:avLst/>
          </a:prstGeom>
          <a:solidFill>
            <a:schemeClr val="accent1"/>
          </a:solidFill>
          <a:ln w="19050">
            <a:solidFill>
              <a:schemeClr val="accent1">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compatLnSpc="1">
            <a:noAutofit/>
          </a:bodyPr>
          <a:p>
            <a:pPr lvl="0" algn="ctr">
              <a:buClrTx/>
              <a:buSzTx/>
              <a:buFontTx/>
            </a:pPr>
            <a:endParaRPr lang="zh-CN" altLang="en-US">
              <a:sym typeface="+mn-ea"/>
            </a:endParaRPr>
          </a:p>
        </p:txBody>
      </p:sp>
      <p:sp>
        <p:nvSpPr>
          <p:cNvPr id="11" name="文本框 10"/>
          <p:cNvSpPr txBox="1"/>
          <p:nvPr/>
        </p:nvSpPr>
        <p:spPr>
          <a:xfrm>
            <a:off x="0" y="3206750"/>
            <a:ext cx="11784965" cy="2245360"/>
          </a:xfrm>
          <a:prstGeom prst="rect">
            <a:avLst/>
          </a:prstGeom>
        </p:spPr>
        <p:txBody>
          <a:bodyPr wrap="square">
            <a:spAutoFit/>
          </a:bodyPr>
          <a:p>
            <a:pPr indent="292100" algn="l" defTabSz="914400">
              <a:buClrTx/>
              <a:buSzTx/>
              <a:buFontTx/>
            </a:pPr>
            <a:r>
              <a:rPr lang="en-US" sz="2800">
                <a:solidFill>
                  <a:srgbClr val="000000"/>
                </a:solidFill>
                <a:latin typeface="Times New Roman" panose="02020603050405020304" charset="0"/>
                <a:ea typeface="等线" panose="02010600030101010101" charset="-122"/>
              </a:rPr>
              <a:t>29.Why does the author mention dangerous environments in human history?</a:t>
            </a:r>
            <a:endParaRPr lang="en-US" sz="2800">
              <a:solidFill>
                <a:srgbClr val="000000"/>
              </a:solidFill>
              <a:latin typeface="Times New Roman" panose="02020603050405020304" charset="0"/>
              <a:ea typeface="等线" panose="02010600030101010101" charset="-122"/>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rPr>
              <a:t>A.To show the cooperative ability of our ancestors.</a:t>
            </a:r>
            <a:endParaRPr lang="en-US" sz="2800">
              <a:solidFill>
                <a:srgbClr val="000000"/>
              </a:solidFill>
              <a:latin typeface="Times New Roman" panose="02020603050405020304" charset="0"/>
              <a:ea typeface="等线" panose="02010600030101010101" charset="-122"/>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rPr>
              <a:t>B.To explain the link between cooperation and reward.   </a:t>
            </a:r>
            <a:endParaRPr lang="en-US" sz="2800">
              <a:solidFill>
                <a:srgbClr val="000000"/>
              </a:solidFill>
              <a:latin typeface="Times New Roman" panose="02020603050405020304" charset="0"/>
              <a:ea typeface="等线" panose="02010600030101010101" charset="-122"/>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rPr>
              <a:t>C.To highlight the role of cooperation in human survival.</a:t>
            </a:r>
            <a:endParaRPr lang="en-US" sz="2800">
              <a:solidFill>
                <a:srgbClr val="000000"/>
              </a:solidFill>
              <a:latin typeface="Times New Roman" panose="02020603050405020304" charset="0"/>
              <a:ea typeface="等线" panose="02010600030101010101" charset="-122"/>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rPr>
              <a:t>D.To illustrate the research of reward-related brain activity.</a:t>
            </a:r>
            <a:endParaRPr lang="en-US" sz="2800">
              <a:solidFill>
                <a:srgbClr val="000000"/>
              </a:solidFill>
              <a:latin typeface="Times New Roman" panose="02020603050405020304" charset="0"/>
              <a:ea typeface="等线" panose="02010600030101010101" charset="-122"/>
            </a:endParaRPr>
          </a:p>
        </p:txBody>
      </p:sp>
      <p:sp>
        <p:nvSpPr>
          <p:cNvPr id="12" name="文本框 11"/>
          <p:cNvSpPr txBox="1"/>
          <p:nvPr/>
        </p:nvSpPr>
        <p:spPr>
          <a:xfrm>
            <a:off x="108585" y="5358130"/>
            <a:ext cx="11975465" cy="1383665"/>
          </a:xfrm>
          <a:prstGeom prst="rect">
            <a:avLst/>
          </a:prstGeom>
          <a:solidFill>
            <a:schemeClr val="accent3">
              <a:lumMod val="40000"/>
              <a:lumOff val="60000"/>
            </a:schemeClr>
          </a:solidFill>
        </p:spPr>
        <p:txBody>
          <a:bodyPr wrap="square" rtlCol="0">
            <a:spAutoFit/>
          </a:bodyPr>
          <a:p>
            <a:pPr algn="l"/>
            <a:r>
              <a:rPr lang="zh-CN" altLang="en-US" sz="2800">
                <a:latin typeface="Times New Roman" panose="02020603050405020304" charset="0"/>
                <a:cs typeface="Times New Roman" panose="02020603050405020304" charset="0"/>
                <a:sym typeface="+mn-ea"/>
              </a:rPr>
              <a:t>第三段：If</a:t>
            </a:r>
            <a:r>
              <a:rPr lang="en-US" altLang="zh-CN" sz="2800">
                <a:latin typeface="Times New Roman" panose="02020603050405020304" charset="0"/>
                <a:cs typeface="Times New Roman" panose="02020603050405020304" charset="0"/>
                <a:sym typeface="+mn-ea"/>
              </a:rPr>
              <a:t> </a:t>
            </a:r>
            <a:r>
              <a:rPr lang="zh-CN" altLang="en-US" sz="2800">
                <a:latin typeface="Times New Roman" panose="02020603050405020304" charset="0"/>
                <a:cs typeface="Times New Roman" panose="02020603050405020304" charset="0"/>
                <a:sym typeface="+mn-ea"/>
              </a:rPr>
              <a:t>we</a:t>
            </a:r>
            <a:r>
              <a:rPr lang="en-US" altLang="zh-CN" sz="2800">
                <a:latin typeface="Times New Roman" panose="02020603050405020304" charset="0"/>
                <a:cs typeface="Times New Roman" panose="02020603050405020304" charset="0"/>
                <a:sym typeface="+mn-ea"/>
              </a:rPr>
              <a:t> </a:t>
            </a:r>
            <a:r>
              <a:rPr lang="zh-CN" altLang="en-US" sz="2800">
                <a:latin typeface="Times New Roman" panose="02020603050405020304" charset="0"/>
                <a:cs typeface="Times New Roman" panose="02020603050405020304" charset="0"/>
                <a:sym typeface="+mn-ea"/>
              </a:rPr>
              <a:t>consider the dangerous environments that our ancestors grew up in,where around every corner was a potential predator(捕食者),</a:t>
            </a:r>
            <a:r>
              <a:rPr lang="zh-CN" altLang="en-US" sz="2800">
                <a:highlight>
                  <a:srgbClr val="FFFF00"/>
                </a:highlight>
                <a:latin typeface="Times New Roman" panose="02020603050405020304" charset="0"/>
                <a:cs typeface="Times New Roman" panose="02020603050405020304" charset="0"/>
                <a:sym typeface="+mn-ea"/>
              </a:rPr>
              <a:t>it's no surprise that cooperation was encouraged.</a:t>
            </a:r>
            <a:r>
              <a:rPr lang="zh-CN" altLang="en-US" sz="2800">
                <a:latin typeface="Times New Roman" panose="02020603050405020304" charset="0"/>
                <a:cs typeface="Times New Roman" panose="02020603050405020304" charset="0"/>
                <a:sym typeface="+mn-ea"/>
              </a:rPr>
              <a:t>强调合作的重要作用。</a:t>
            </a:r>
            <a:endParaRPr lang="zh-CN" altLang="en-US" sz="2800">
              <a:latin typeface="Times New Roman" panose="02020603050405020304" charset="0"/>
              <a:cs typeface="Times New Roman" panose="02020603050405020304" charset="0"/>
              <a:sym typeface="+mn-ea"/>
            </a:endParaRPr>
          </a:p>
        </p:txBody>
      </p:sp>
      <p:sp>
        <p:nvSpPr>
          <p:cNvPr id="13" name="椭圆 12"/>
          <p:cNvSpPr/>
          <p:nvPr/>
        </p:nvSpPr>
        <p:spPr>
          <a:xfrm>
            <a:off x="4969510" y="3317240"/>
            <a:ext cx="6700520" cy="349250"/>
          </a:xfrm>
          <a:prstGeom prst="ellipse">
            <a:avLst/>
          </a:prstGeom>
          <a:noFill/>
          <a:ln>
            <a:solidFill>
              <a:srgbClr val="E40D0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nvSpPr>
        <p:spPr>
          <a:xfrm>
            <a:off x="8446135" y="3666490"/>
            <a:ext cx="2685415" cy="583565"/>
          </a:xfrm>
          <a:prstGeom prst="rect">
            <a:avLst/>
          </a:prstGeom>
          <a:solidFill>
            <a:schemeClr val="accent5">
              <a:lumMod val="75000"/>
            </a:schemeClr>
          </a:solidFill>
        </p:spPr>
        <p:txBody>
          <a:bodyPr wrap="square" rtlCol="0">
            <a:spAutoFit/>
          </a:bodyPr>
          <a:p>
            <a:pPr algn="ctr"/>
            <a:r>
              <a:rPr lang="zh-CN" altLang="en-US" sz="3200">
                <a:solidFill>
                  <a:srgbClr val="FFFF00"/>
                </a:solidFill>
              </a:rPr>
              <a:t>推理判断题</a:t>
            </a:r>
            <a:endParaRPr lang="zh-CN" altLang="en-US" sz="3200">
              <a:solidFill>
                <a:srgbClr val="FFFF00"/>
              </a:solidFill>
            </a:endParaRPr>
          </a:p>
        </p:txBody>
      </p:sp>
      <p:cxnSp>
        <p:nvCxnSpPr>
          <p:cNvPr id="16" name="直接连接符 15"/>
          <p:cNvCxnSpPr/>
          <p:nvPr/>
        </p:nvCxnSpPr>
        <p:spPr>
          <a:xfrm flipV="1">
            <a:off x="1233170" y="4917440"/>
            <a:ext cx="7285355" cy="22225"/>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sp>
        <p:nvSpPr>
          <p:cNvPr id="17" name="椭圆 16"/>
          <p:cNvSpPr/>
          <p:nvPr/>
        </p:nvSpPr>
        <p:spPr>
          <a:xfrm>
            <a:off x="249555" y="4526915"/>
            <a:ext cx="445135" cy="412750"/>
          </a:xfrm>
          <a:prstGeom prst="ellipse">
            <a:avLst/>
          </a:prstGeom>
          <a:solidFill>
            <a:schemeClr val="accent1"/>
          </a:solidFill>
          <a:ln w="19050">
            <a:solidFill>
              <a:schemeClr val="accent1">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compatLnSpc="1">
            <a:noAutofit/>
          </a:bodyPr>
          <a:p>
            <a:pPr lvl="0" algn="ctr">
              <a:buClrTx/>
              <a:buSzTx/>
              <a:buFontTx/>
            </a:pPr>
            <a:endParaRPr lang="zh-CN" altLang="en-US">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bldLvl="0" animBg="1"/>
      <p:bldP spid="15" grpId="0" bldLvl="0" animBg="1"/>
      <p:bldP spid="11" grpId="0"/>
      <p:bldP spid="12" grpId="0" bldLvl="0" animBg="1"/>
      <p:bldP spid="13" grpId="0" bldLvl="0" animBg="1"/>
      <p:bldP spid="14" grpId="0" bldLvl="0" animBg="1"/>
      <p:bldP spid="17"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ctrTitle"/>
            <p:custDataLst>
              <p:tags r:id="rId1"/>
            </p:custDataLst>
          </p:nvPr>
        </p:nvSpPr>
        <p:spPr>
          <a:xfrm>
            <a:off x="692150" y="1333500"/>
            <a:ext cx="11132820" cy="2010410"/>
          </a:xfrm>
        </p:spPr>
        <p:txBody>
          <a:bodyPr/>
          <a:p>
            <a:r>
              <a:rPr lang="en-US" altLang="zh-CN" sz="6000" b="1"/>
              <a:t>2024</a:t>
            </a:r>
            <a:r>
              <a:rPr lang="zh-CN" altLang="en-US" sz="6000" b="1"/>
              <a:t>年</a:t>
            </a:r>
            <a:r>
              <a:rPr lang="en-US" altLang="zh-CN" sz="6000" b="1"/>
              <a:t>11</a:t>
            </a:r>
            <a:r>
              <a:rPr lang="zh-CN" altLang="en-US" sz="6000" b="1"/>
              <a:t>月绍兴市高三模考</a:t>
            </a:r>
            <a:r>
              <a:rPr lang="zh-CN" altLang="en-US" sz="6000" b="1">
                <a:sym typeface="+mn-ea"/>
              </a:rPr>
              <a:t>英语</a:t>
            </a:r>
            <a:endParaRPr lang="zh-CN" altLang="en-US" sz="6000" b="1"/>
          </a:p>
        </p:txBody>
      </p:sp>
      <p:sp>
        <p:nvSpPr>
          <p:cNvPr id="5" name="副标题"/>
          <p:cNvSpPr>
            <a:spLocks noGrp="1"/>
          </p:cNvSpPr>
          <p:nvPr>
            <p:ph type="subTitle" idx="1"/>
            <p:custDataLst>
              <p:tags r:id="rId2"/>
            </p:custDataLst>
          </p:nvPr>
        </p:nvSpPr>
        <p:spPr/>
        <p:txBody>
          <a:bodyPr>
            <a:noAutofit/>
          </a:bodyPr>
          <a:p>
            <a:r>
              <a:rPr lang="zh-CN" altLang="en-US" sz="4000" b="1"/>
              <a:t>客观题讲评</a:t>
            </a:r>
            <a:endParaRPr lang="zh-CN" altLang="en-US" sz="4000" b="1"/>
          </a:p>
        </p:txBody>
      </p:sp>
      <p:sp>
        <p:nvSpPr>
          <p:cNvPr id="10" name="署名"/>
          <p:cNvSpPr>
            <a:spLocks noGrp="1"/>
          </p:cNvSpPr>
          <p:nvPr>
            <p:ph type="body" sz="quarter" idx="17"/>
            <p:custDataLst>
              <p:tags r:id="rId3"/>
            </p:custDataLst>
          </p:nvPr>
        </p:nvSpPr>
        <p:spPr>
          <a:xfrm>
            <a:off x="4182110" y="4570095"/>
            <a:ext cx="4001770" cy="504190"/>
          </a:xfrm>
        </p:spPr>
        <p:txBody>
          <a:bodyPr>
            <a:noAutofit/>
          </a:bodyPr>
          <a:p>
            <a:pPr marL="0" indent="0" algn="ctr">
              <a:lnSpc>
                <a:spcPct val="100000"/>
              </a:lnSpc>
              <a:spcBef>
                <a:spcPts val="1000"/>
              </a:spcBef>
              <a:spcAft>
                <a:spcPts val="0"/>
              </a:spcAft>
              <a:buSzPct val="100000"/>
            </a:pPr>
            <a:r>
              <a:rPr lang="zh-CN" altLang="en-US" sz="2800" b="1"/>
              <a:t>海亮实验中学</a:t>
            </a:r>
            <a:r>
              <a:rPr lang="en-US" altLang="zh-CN" sz="2800" b="1"/>
              <a:t> </a:t>
            </a:r>
            <a:r>
              <a:rPr lang="zh-CN" altLang="en-US" sz="2800" b="1"/>
              <a:t>陈虹</a:t>
            </a:r>
            <a:endParaRPr lang="zh-CN" altLang="en-US" sz="2800" b="1"/>
          </a:p>
        </p:txBody>
      </p:sp>
    </p:spTree>
    <p:custDataLst>
      <p:tags r:id="rId4"/>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30175" y="73025"/>
            <a:ext cx="11784965" cy="2245360"/>
          </a:xfrm>
          <a:prstGeom prst="rect">
            <a:avLst/>
          </a:prstGeom>
        </p:spPr>
        <p:txBody>
          <a:bodyPr wrap="square">
            <a:spAutoFit/>
          </a:bodyPr>
          <a:p>
            <a:pPr indent="292100" algn="l" defTabSz="914400">
              <a:buClrTx/>
              <a:buSzTx/>
              <a:buFontTx/>
            </a:pPr>
            <a:r>
              <a:rPr lang="en-US" sz="2800">
                <a:solidFill>
                  <a:srgbClr val="000000"/>
                </a:solidFill>
                <a:latin typeface="Times New Roman" panose="02020603050405020304" charset="0"/>
                <a:ea typeface="等线" panose="02010600030101010101" charset="-122"/>
              </a:rPr>
              <a:t>30.How does cooperation contribute to success in profesional settings?</a:t>
            </a:r>
            <a:endParaRPr lang="en-US" sz="2800">
              <a:solidFill>
                <a:srgbClr val="000000"/>
              </a:solidFill>
              <a:latin typeface="Times New Roman" panose="02020603050405020304" charset="0"/>
              <a:ea typeface="等线" panose="02010600030101010101" charset="-122"/>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rPr>
              <a:t>A.It promotes innovations by sharing ideas and resources. </a:t>
            </a:r>
            <a:endParaRPr lang="en-US" sz="2800">
              <a:solidFill>
                <a:srgbClr val="000000"/>
              </a:solidFill>
              <a:latin typeface="Times New Roman" panose="02020603050405020304" charset="0"/>
              <a:ea typeface="等线" panose="02010600030101010101" charset="-122"/>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rPr>
              <a:t>B.It creates profit opportunities for organizations.</a:t>
            </a:r>
            <a:endParaRPr lang="en-US" sz="2800">
              <a:solidFill>
                <a:srgbClr val="000000"/>
              </a:solidFill>
              <a:latin typeface="Times New Roman" panose="02020603050405020304" charset="0"/>
              <a:ea typeface="等线" panose="02010600030101010101" charset="-122"/>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rPr>
              <a:t>C.It ensures fair competition among employees.</a:t>
            </a:r>
            <a:endParaRPr lang="en-US" sz="2800">
              <a:solidFill>
                <a:srgbClr val="000000"/>
              </a:solidFill>
              <a:latin typeface="Times New Roman" panose="02020603050405020304" charset="0"/>
              <a:ea typeface="等线" panose="02010600030101010101" charset="-122"/>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rPr>
              <a:t>D.It enables individualsto satisfy their desire. </a:t>
            </a:r>
            <a:endParaRPr lang="en-US" sz="2800">
              <a:solidFill>
                <a:srgbClr val="000000"/>
              </a:solidFill>
              <a:latin typeface="Times New Roman" panose="02020603050405020304" charset="0"/>
              <a:ea typeface="等线" panose="02010600030101010101" charset="-122"/>
            </a:endParaRPr>
          </a:p>
        </p:txBody>
      </p:sp>
      <p:sp>
        <p:nvSpPr>
          <p:cNvPr id="9" name="椭圆 8"/>
          <p:cNvSpPr/>
          <p:nvPr/>
        </p:nvSpPr>
        <p:spPr>
          <a:xfrm>
            <a:off x="7599680" y="244475"/>
            <a:ext cx="3081020" cy="349250"/>
          </a:xfrm>
          <a:prstGeom prst="ellipse">
            <a:avLst/>
          </a:prstGeom>
          <a:noFill/>
          <a:ln>
            <a:solidFill>
              <a:srgbClr val="E40D0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216535" y="2424430"/>
            <a:ext cx="11975465" cy="1383665"/>
          </a:xfrm>
          <a:prstGeom prst="rect">
            <a:avLst/>
          </a:prstGeom>
          <a:solidFill>
            <a:schemeClr val="accent3">
              <a:lumMod val="40000"/>
              <a:lumOff val="60000"/>
            </a:schemeClr>
          </a:solidFill>
        </p:spPr>
        <p:txBody>
          <a:bodyPr wrap="square" rtlCol="0">
            <a:spAutoFit/>
          </a:bodyPr>
          <a:p>
            <a:pPr algn="l"/>
            <a:r>
              <a:rPr lang="zh-CN" altLang="en-US" sz="2800">
                <a:latin typeface="Times New Roman" panose="02020603050405020304" charset="0"/>
                <a:cs typeface="Times New Roman" panose="02020603050405020304" charset="0"/>
                <a:sym typeface="+mn-ea"/>
              </a:rPr>
              <a:t>第四段：</a:t>
            </a:r>
            <a:r>
              <a:rPr lang="en-US" altLang="zh-CN" sz="2800">
                <a:latin typeface="Times New Roman" panose="02020603050405020304" charset="0"/>
                <a:cs typeface="Times New Roman" panose="02020603050405020304" charset="0"/>
                <a:sym typeface="+mn-ea"/>
              </a:rPr>
              <a:t>...</a:t>
            </a:r>
            <a:r>
              <a:rPr sz="2800">
                <a:latin typeface="Times New Roman" panose="02020603050405020304" charset="0"/>
                <a:cs typeface="Times New Roman" panose="02020603050405020304" charset="0"/>
                <a:sym typeface="+mn-ea"/>
              </a:rPr>
              <a:t>the same goes for  our  professional   lives.</a:t>
            </a:r>
            <a:r>
              <a:rPr lang="en-US" sz="2800">
                <a:latin typeface="Times New Roman" panose="02020603050405020304" charset="0"/>
                <a:cs typeface="Times New Roman" panose="02020603050405020304" charset="0"/>
                <a:sym typeface="+mn-ea"/>
              </a:rPr>
              <a:t>...be  it  at  an individual level (between employees)or an industry level (between organizations),</a:t>
            </a:r>
            <a:r>
              <a:rPr sz="2800">
                <a:latin typeface="Times New Roman" panose="02020603050405020304" charset="0"/>
                <a:cs typeface="Times New Roman" panose="02020603050405020304" charset="0"/>
                <a:sym typeface="+mn-ea"/>
              </a:rPr>
              <a:t>the shared resources and shared ideas enable innovation to flourish.</a:t>
            </a:r>
            <a:endParaRPr sz="2800">
              <a:latin typeface="Times New Roman" panose="02020603050405020304" charset="0"/>
              <a:cs typeface="Times New Roman" panose="02020603050405020304" charset="0"/>
              <a:sym typeface="+mn-ea"/>
            </a:endParaRPr>
          </a:p>
        </p:txBody>
      </p:sp>
      <p:cxnSp>
        <p:nvCxnSpPr>
          <p:cNvPr id="16" name="直接连接符 15"/>
          <p:cNvCxnSpPr/>
          <p:nvPr/>
        </p:nvCxnSpPr>
        <p:spPr>
          <a:xfrm>
            <a:off x="10441940" y="3276600"/>
            <a:ext cx="1891030" cy="127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5" name="直接连接符 4"/>
          <p:cNvCxnSpPr/>
          <p:nvPr/>
        </p:nvCxnSpPr>
        <p:spPr>
          <a:xfrm>
            <a:off x="292735" y="3708400"/>
            <a:ext cx="7736840" cy="254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6" name="直接连接符 5"/>
          <p:cNvCxnSpPr/>
          <p:nvPr/>
        </p:nvCxnSpPr>
        <p:spPr>
          <a:xfrm>
            <a:off x="1082675" y="937260"/>
            <a:ext cx="7468870" cy="3175"/>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sp>
        <p:nvSpPr>
          <p:cNvPr id="15" name="椭圆 14"/>
          <p:cNvSpPr/>
          <p:nvPr/>
        </p:nvSpPr>
        <p:spPr>
          <a:xfrm>
            <a:off x="401955" y="593725"/>
            <a:ext cx="445135" cy="412750"/>
          </a:xfrm>
          <a:prstGeom prst="ellipse">
            <a:avLst/>
          </a:prstGeom>
          <a:solidFill>
            <a:schemeClr val="accent1"/>
          </a:solidFill>
          <a:ln w="19050">
            <a:solidFill>
              <a:schemeClr val="accent1">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compatLnSpc="1">
            <a:noAutofit/>
          </a:bodyPr>
          <a:p>
            <a:pPr lvl="0" algn="ctr">
              <a:buClrTx/>
              <a:buSzTx/>
              <a:buFontTx/>
            </a:pPr>
            <a:endParaRPr lang="zh-CN" altLang="en-US">
              <a:sym typeface="+mn-ea"/>
            </a:endParaRPr>
          </a:p>
        </p:txBody>
      </p:sp>
      <p:sp>
        <p:nvSpPr>
          <p:cNvPr id="14" name="文本框 13"/>
          <p:cNvSpPr txBox="1"/>
          <p:nvPr/>
        </p:nvSpPr>
        <p:spPr>
          <a:xfrm>
            <a:off x="8652510" y="1330325"/>
            <a:ext cx="2685415" cy="583565"/>
          </a:xfrm>
          <a:prstGeom prst="rect">
            <a:avLst/>
          </a:prstGeom>
          <a:solidFill>
            <a:schemeClr val="accent5">
              <a:lumMod val="75000"/>
            </a:schemeClr>
          </a:solidFill>
        </p:spPr>
        <p:txBody>
          <a:bodyPr wrap="square" rtlCol="0">
            <a:spAutoFit/>
          </a:bodyPr>
          <a:p>
            <a:pPr algn="ctr"/>
            <a:r>
              <a:rPr lang="zh-CN" altLang="en-US" sz="3200">
                <a:solidFill>
                  <a:srgbClr val="FFFF00"/>
                </a:solidFill>
              </a:rPr>
              <a:t>推理判断题</a:t>
            </a:r>
            <a:endParaRPr lang="zh-CN" altLang="en-US" sz="3200">
              <a:solidFill>
                <a:srgbClr val="FFFF00"/>
              </a:solidFill>
            </a:endParaRPr>
          </a:p>
        </p:txBody>
      </p:sp>
      <p:sp>
        <p:nvSpPr>
          <p:cNvPr id="18" name="文本框 17"/>
          <p:cNvSpPr txBox="1"/>
          <p:nvPr/>
        </p:nvSpPr>
        <p:spPr>
          <a:xfrm>
            <a:off x="8306435" y="2424430"/>
            <a:ext cx="1021080" cy="460375"/>
          </a:xfrm>
          <a:prstGeom prst="rect">
            <a:avLst/>
          </a:prstGeom>
          <a:solidFill>
            <a:schemeClr val="accent3">
              <a:lumMod val="75000"/>
            </a:schemeClr>
          </a:solidFill>
          <a:ln>
            <a:solidFill>
              <a:schemeClr val="accent4">
                <a:lumMod val="60000"/>
                <a:lumOff val="40000"/>
              </a:schemeClr>
            </a:solidFill>
          </a:ln>
        </p:spPr>
        <p:txBody>
          <a:bodyPr wrap="square" rtlCol="0">
            <a:spAutoFit/>
          </a:bodyPr>
          <a:p>
            <a:r>
              <a:rPr lang="en-US" altLang="zh-CN" sz="2400">
                <a:solidFill>
                  <a:srgbClr val="FFFF00"/>
                </a:solidFill>
              </a:rPr>
              <a:t>be it</a:t>
            </a:r>
            <a:endParaRPr lang="en-US" altLang="zh-CN" sz="2400">
              <a:solidFill>
                <a:srgbClr val="FFFF00"/>
              </a:solidFill>
            </a:endParaRPr>
          </a:p>
        </p:txBody>
      </p:sp>
      <p:sp>
        <p:nvSpPr>
          <p:cNvPr id="7" name="圆角矩形标注 6"/>
          <p:cNvSpPr/>
          <p:nvPr/>
        </p:nvSpPr>
        <p:spPr>
          <a:xfrm>
            <a:off x="0" y="3277870"/>
            <a:ext cx="12037060" cy="3580130"/>
          </a:xfrm>
          <a:prstGeom prst="wedgeRoundRectCallout">
            <a:avLst>
              <a:gd name="adj1" fmla="val 22874"/>
              <a:gd name="adj2" fmla="val -64139"/>
              <a:gd name="adj3" fmla="val 16667"/>
            </a:avLst>
          </a:prstGeom>
          <a:solidFill>
            <a:schemeClr val="accent4">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sz="2400">
                <a:solidFill>
                  <a:srgbClr val="C00000"/>
                </a:solidFill>
              </a:rPr>
              <a:t>"</a:t>
            </a:r>
            <a:r>
              <a:rPr lang="en-US" sz="2400">
                <a:solidFill>
                  <a:srgbClr val="C00000"/>
                </a:solidFill>
              </a:rPr>
              <a:t>b</a:t>
            </a:r>
            <a:r>
              <a:rPr sz="2400">
                <a:solidFill>
                  <a:srgbClr val="C00000"/>
                </a:solidFill>
              </a:rPr>
              <a:t>e it"</a:t>
            </a:r>
            <a:r>
              <a:rPr sz="2400">
                <a:solidFill>
                  <a:schemeClr val="tx1"/>
                </a:solidFill>
              </a:rPr>
              <a:t> 是英语中的一种表达方式，通常用于正式或文学语境中，用来引入一个条件、假设或情况。这种结构可以看作是 "let it be" 的缩写形式，其中 "let" 被省略了。"</a:t>
            </a:r>
            <a:r>
              <a:rPr lang="en-US" sz="2400">
                <a:solidFill>
                  <a:schemeClr val="tx1"/>
                </a:solidFill>
              </a:rPr>
              <a:t>b</a:t>
            </a:r>
            <a:r>
              <a:rPr sz="2400">
                <a:solidFill>
                  <a:schemeClr val="tx1"/>
                </a:solidFill>
              </a:rPr>
              <a:t>e it" 通常用于强调或突出随后提到的条件或可能性。</a:t>
            </a:r>
            <a:endParaRPr sz="2400">
              <a:solidFill>
                <a:schemeClr val="tx1"/>
              </a:solidFill>
            </a:endParaRPr>
          </a:p>
          <a:p>
            <a:pPr algn="l"/>
            <a:r>
              <a:rPr lang="zh-CN" altLang="en-US" sz="2400">
                <a:solidFill>
                  <a:schemeClr val="tx1"/>
                </a:solidFill>
              </a:rPr>
              <a:t>例：Be it rain or shine, the game will go on.（无论是下雨还是晴天，比赛都会继续。）</a:t>
            </a:r>
            <a:endParaRPr lang="zh-CN" altLang="en-US" sz="2400">
              <a:solidFill>
                <a:schemeClr val="tx1"/>
              </a:solidFill>
            </a:endParaRPr>
          </a:p>
          <a:p>
            <a:pPr algn="l"/>
            <a:r>
              <a:rPr lang="zh-CN" altLang="en-US" sz="2400">
                <a:solidFill>
                  <a:schemeClr val="tx1"/>
                </a:solidFill>
              </a:rPr>
              <a:t>Be it man or woman, young or old, everyone is welcome."（无论是男性还是女性，年轻人还是老年人，每个人都受欢迎。）</a:t>
            </a:r>
            <a:endParaRPr lang="zh-CN" altLang="en-US" sz="2400">
              <a:solidFill>
                <a:schemeClr val="tx1"/>
              </a:solidFill>
            </a:endParaRPr>
          </a:p>
          <a:p>
            <a:pPr algn="l"/>
            <a:r>
              <a:rPr lang="zh-CN" altLang="en-US" sz="2400">
                <a:solidFill>
                  <a:schemeClr val="tx1"/>
                </a:solidFill>
              </a:rPr>
              <a:t>You can choose any subject; be it history, science, or literature."（你可以选择任何科目；无论是历史、科学还是文学。）</a:t>
            </a:r>
            <a:endParaRPr lang="zh-CN" altLang="en-US" sz="2400">
              <a:solidFill>
                <a:schemeClr val="tx1"/>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2" grpId="0" bldLvl="0" animBg="1"/>
      <p:bldP spid="15" grpId="0" bldLvl="0" animBg="1"/>
      <p:bldP spid="14" grpId="0" bldLvl="0" animBg="1"/>
      <p:bldP spid="18" grpId="0" bldLvl="0" animBg="1"/>
      <p:bldP spid="7"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08585" y="0"/>
            <a:ext cx="11784965" cy="2245360"/>
          </a:xfrm>
          <a:prstGeom prst="rect">
            <a:avLst/>
          </a:prstGeom>
        </p:spPr>
        <p:txBody>
          <a:bodyPr wrap="square">
            <a:spAutoFit/>
          </a:bodyPr>
          <a:p>
            <a:pPr indent="292100" algn="l" defTabSz="914400">
              <a:buClrTx/>
              <a:buSzTx/>
              <a:buFontTx/>
            </a:pPr>
            <a:r>
              <a:rPr lang="en-US" sz="2800">
                <a:solidFill>
                  <a:srgbClr val="000000"/>
                </a:solidFill>
                <a:latin typeface="Times New Roman" panose="02020603050405020304" charset="0"/>
                <a:ea typeface="等线" panose="02010600030101010101" charset="-122"/>
              </a:rPr>
              <a:t>31.What is the main idea of the passage?</a:t>
            </a:r>
            <a:endParaRPr lang="en-US" sz="2800">
              <a:solidFill>
                <a:srgbClr val="000000"/>
              </a:solidFill>
              <a:latin typeface="Times New Roman" panose="02020603050405020304" charset="0"/>
              <a:ea typeface="等线" panose="02010600030101010101" charset="-122"/>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rPr>
              <a:t>A.Cooperation leads to theboost of business.</a:t>
            </a:r>
            <a:endParaRPr lang="en-US" sz="2800">
              <a:solidFill>
                <a:srgbClr val="000000"/>
              </a:solidFill>
              <a:latin typeface="Times New Roman" panose="02020603050405020304" charset="0"/>
              <a:ea typeface="等线" panose="02010600030101010101" charset="-122"/>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rPr>
              <a:t>B.Cooperation strengthens personal relationships</a:t>
            </a:r>
            <a:endParaRPr lang="en-US" sz="2800">
              <a:solidFill>
                <a:srgbClr val="000000"/>
              </a:solidFill>
              <a:latin typeface="Times New Roman" panose="02020603050405020304" charset="0"/>
              <a:ea typeface="等线" panose="02010600030101010101" charset="-122"/>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rPr>
              <a:t>C.Cooperation is a key driver of human development.  </a:t>
            </a:r>
            <a:endParaRPr lang="en-US" sz="2800">
              <a:solidFill>
                <a:srgbClr val="000000"/>
              </a:solidFill>
              <a:latin typeface="Times New Roman" panose="02020603050405020304" charset="0"/>
              <a:ea typeface="等线" panose="02010600030101010101" charset="-122"/>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rPr>
              <a:t>D.Cooperation is a vital factor for professional success</a:t>
            </a:r>
            <a:endParaRPr lang="en-US" sz="2800">
              <a:solidFill>
                <a:srgbClr val="000000"/>
              </a:solidFill>
              <a:latin typeface="Times New Roman" panose="02020603050405020304" charset="0"/>
              <a:ea typeface="等线" panose="02010600030101010101" charset="-122"/>
            </a:endParaRPr>
          </a:p>
        </p:txBody>
      </p:sp>
      <p:sp>
        <p:nvSpPr>
          <p:cNvPr id="14" name="文本框 13"/>
          <p:cNvSpPr txBox="1"/>
          <p:nvPr/>
        </p:nvSpPr>
        <p:spPr>
          <a:xfrm>
            <a:off x="8434705" y="320040"/>
            <a:ext cx="2685415" cy="583565"/>
          </a:xfrm>
          <a:prstGeom prst="rect">
            <a:avLst/>
          </a:prstGeom>
          <a:solidFill>
            <a:schemeClr val="accent5">
              <a:lumMod val="75000"/>
            </a:schemeClr>
          </a:solidFill>
        </p:spPr>
        <p:txBody>
          <a:bodyPr wrap="square" rtlCol="0">
            <a:spAutoFit/>
          </a:bodyPr>
          <a:p>
            <a:pPr algn="ctr"/>
            <a:r>
              <a:rPr lang="zh-CN" altLang="en-US" sz="3200">
                <a:solidFill>
                  <a:srgbClr val="FFFF00"/>
                </a:solidFill>
              </a:rPr>
              <a:t>主旨大意题</a:t>
            </a:r>
            <a:endParaRPr lang="zh-CN" altLang="en-US" sz="3200">
              <a:solidFill>
                <a:srgbClr val="FFFF00"/>
              </a:solidFill>
            </a:endParaRPr>
          </a:p>
        </p:txBody>
      </p:sp>
      <p:sp>
        <p:nvSpPr>
          <p:cNvPr id="12" name="文本框 11"/>
          <p:cNvSpPr txBox="1"/>
          <p:nvPr/>
        </p:nvSpPr>
        <p:spPr>
          <a:xfrm>
            <a:off x="108585" y="2489835"/>
            <a:ext cx="11975465" cy="2245360"/>
          </a:xfrm>
          <a:prstGeom prst="rect">
            <a:avLst/>
          </a:prstGeom>
          <a:solidFill>
            <a:schemeClr val="accent3">
              <a:lumMod val="40000"/>
              <a:lumOff val="60000"/>
            </a:schemeClr>
          </a:solidFill>
        </p:spPr>
        <p:txBody>
          <a:bodyPr wrap="square" rtlCol="0">
            <a:spAutoFit/>
          </a:bodyPr>
          <a:p>
            <a:pPr algn="l"/>
            <a:r>
              <a:rPr lang="zh-CN" altLang="en-US" sz="2800">
                <a:latin typeface="Times New Roman" panose="02020603050405020304" charset="0"/>
                <a:cs typeface="Times New Roman" panose="02020603050405020304" charset="0"/>
                <a:sym typeface="+mn-ea"/>
              </a:rPr>
              <a:t>第一段：</a:t>
            </a:r>
            <a:r>
              <a:rPr lang="en-US" altLang="zh-CN" sz="2800">
                <a:latin typeface="Times New Roman" panose="02020603050405020304" charset="0"/>
                <a:cs typeface="Times New Roman" panose="02020603050405020304" charset="0"/>
                <a:sym typeface="+mn-ea"/>
              </a:rPr>
              <a:t>...</a:t>
            </a:r>
            <a:r>
              <a:rPr lang="zh-CN" altLang="en-US" sz="2800">
                <a:latin typeface="Times New Roman" panose="02020603050405020304" charset="0"/>
                <a:cs typeface="Times New Roman" panose="02020603050405020304" charset="0"/>
                <a:sym typeface="+mn-ea"/>
              </a:rPr>
              <a:t>but because it is fundamental to the success of almost all modern social interactions and relationships</a:t>
            </a:r>
            <a:br>
              <a:rPr lang="zh-CN" altLang="en-US" sz="2800">
                <a:latin typeface="Times New Roman" panose="02020603050405020304" charset="0"/>
                <a:cs typeface="Times New Roman" panose="02020603050405020304" charset="0"/>
                <a:sym typeface="+mn-ea"/>
              </a:rPr>
            </a:br>
            <a:r>
              <a:rPr lang="zh-CN" altLang="en-US" sz="2800">
                <a:latin typeface="Times New Roman" panose="02020603050405020304" charset="0"/>
                <a:cs typeface="Times New Roman" panose="02020603050405020304" charset="0"/>
                <a:sym typeface="+mn-ea"/>
              </a:rPr>
              <a:t>第三段：</a:t>
            </a:r>
            <a:r>
              <a:rPr lang="en-US" altLang="zh-CN" sz="2800">
                <a:latin typeface="Times New Roman" panose="02020603050405020304" charset="0"/>
                <a:cs typeface="Times New Roman" panose="02020603050405020304" charset="0"/>
                <a:sym typeface="+mn-ea"/>
              </a:rPr>
              <a:t>...</a:t>
            </a:r>
            <a:r>
              <a:rPr lang="zh-CN" altLang="en-US" sz="2800">
                <a:latin typeface="Times New Roman" panose="02020603050405020304" charset="0"/>
                <a:cs typeface="Times New Roman" panose="02020603050405020304" charset="0"/>
                <a:sym typeface="+mn-ea"/>
              </a:rPr>
              <a:t> this is why our relationships thrive when we do.</a:t>
            </a:r>
            <a:endParaRPr lang="zh-CN" altLang="en-US" sz="2800">
              <a:latin typeface="Times New Roman" panose="02020603050405020304" charset="0"/>
              <a:cs typeface="Times New Roman" panose="02020603050405020304" charset="0"/>
              <a:sym typeface="+mn-ea"/>
            </a:endParaRPr>
          </a:p>
          <a:p>
            <a:pPr algn="l"/>
            <a:r>
              <a:rPr lang="zh-CN" altLang="en-US" sz="2800">
                <a:latin typeface="Times New Roman" panose="02020603050405020304" charset="0"/>
                <a:cs typeface="Times New Roman" panose="02020603050405020304" charset="0"/>
                <a:sym typeface="+mn-ea"/>
              </a:rPr>
              <a:t>第四段：</a:t>
            </a:r>
            <a:r>
              <a:rPr lang="en-US" altLang="zh-CN" sz="2800">
                <a:latin typeface="Times New Roman" panose="02020603050405020304" charset="0"/>
                <a:cs typeface="Times New Roman" panose="02020603050405020304" charset="0"/>
                <a:sym typeface="+mn-ea"/>
              </a:rPr>
              <a:t>...</a:t>
            </a:r>
            <a:r>
              <a:rPr lang="zh-CN" altLang="en-US" sz="2800">
                <a:latin typeface="Times New Roman" panose="02020603050405020304" charset="0"/>
                <a:cs typeface="Times New Roman" panose="02020603050405020304" charset="0"/>
                <a:sym typeface="+mn-ea"/>
              </a:rPr>
              <a:t> is at the heart of project success throughout academia and the private sector.</a:t>
            </a:r>
            <a:endParaRPr lang="zh-CN" altLang="en-US" sz="2800">
              <a:latin typeface="Times New Roman" panose="02020603050405020304" charset="0"/>
              <a:cs typeface="Times New Roman" panose="02020603050405020304" charset="0"/>
              <a:sym typeface="+mn-ea"/>
            </a:endParaRPr>
          </a:p>
        </p:txBody>
      </p:sp>
      <p:cxnSp>
        <p:nvCxnSpPr>
          <p:cNvPr id="6" name="直接连接符 5"/>
          <p:cNvCxnSpPr/>
          <p:nvPr/>
        </p:nvCxnSpPr>
        <p:spPr>
          <a:xfrm flipV="1">
            <a:off x="3505835" y="2885440"/>
            <a:ext cx="7783830" cy="1397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5" name="直接连接符 4"/>
          <p:cNvCxnSpPr/>
          <p:nvPr/>
        </p:nvCxnSpPr>
        <p:spPr>
          <a:xfrm flipV="1">
            <a:off x="216535" y="3287395"/>
            <a:ext cx="5053330" cy="2159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7" name="直接连接符 6"/>
          <p:cNvCxnSpPr/>
          <p:nvPr/>
        </p:nvCxnSpPr>
        <p:spPr>
          <a:xfrm flipV="1">
            <a:off x="2940685" y="3710940"/>
            <a:ext cx="4165600" cy="762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8" name="直接连接符 7"/>
          <p:cNvCxnSpPr/>
          <p:nvPr/>
        </p:nvCxnSpPr>
        <p:spPr>
          <a:xfrm>
            <a:off x="2806700" y="4128135"/>
            <a:ext cx="3843020" cy="6985"/>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15" name="直接箭头连接符 14"/>
          <p:cNvCxnSpPr/>
          <p:nvPr/>
        </p:nvCxnSpPr>
        <p:spPr>
          <a:xfrm flipH="1" flipV="1">
            <a:off x="6258560" y="1652270"/>
            <a:ext cx="32385" cy="2026285"/>
          </a:xfrm>
          <a:prstGeom prst="straightConnector1">
            <a:avLst/>
          </a:prstGeom>
          <a:ln w="38100">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9" name="直接连接符 8"/>
          <p:cNvCxnSpPr/>
          <p:nvPr/>
        </p:nvCxnSpPr>
        <p:spPr>
          <a:xfrm flipV="1">
            <a:off x="2940685" y="1765935"/>
            <a:ext cx="5088890" cy="2540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sp>
        <p:nvSpPr>
          <p:cNvPr id="10" name="椭圆 9"/>
          <p:cNvSpPr/>
          <p:nvPr/>
        </p:nvSpPr>
        <p:spPr>
          <a:xfrm>
            <a:off x="401955" y="1353185"/>
            <a:ext cx="445135" cy="412750"/>
          </a:xfrm>
          <a:prstGeom prst="ellipse">
            <a:avLst/>
          </a:prstGeom>
          <a:solidFill>
            <a:schemeClr val="accent1"/>
          </a:solidFill>
          <a:ln w="19050">
            <a:solidFill>
              <a:schemeClr val="accent1">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compatLnSpc="1">
            <a:noAutofit/>
          </a:bodyPr>
          <a:p>
            <a:pPr lvl="0" algn="ctr">
              <a:buClrTx/>
              <a:buSzTx/>
              <a:buFontTx/>
            </a:pPr>
            <a:endParaRPr lang="zh-CN" altLang="en-US">
              <a:sym typeface="+mn-ea"/>
            </a:endParaRPr>
          </a:p>
        </p:txBody>
      </p:sp>
      <p:sp>
        <p:nvSpPr>
          <p:cNvPr id="11" name="文本框 10"/>
          <p:cNvSpPr txBox="1"/>
          <p:nvPr/>
        </p:nvSpPr>
        <p:spPr>
          <a:xfrm>
            <a:off x="108585" y="4881880"/>
            <a:ext cx="11975465" cy="882015"/>
          </a:xfrm>
          <a:prstGeom prst="rect">
            <a:avLst/>
          </a:prstGeom>
          <a:solidFill>
            <a:schemeClr val="accent5">
              <a:lumMod val="20000"/>
              <a:lumOff val="80000"/>
            </a:schemeClr>
          </a:solidFill>
        </p:spPr>
        <p:txBody>
          <a:bodyPr wrap="square" rtlCol="0">
            <a:noAutofit/>
          </a:bodyPr>
          <a:p>
            <a:pPr algn="l"/>
            <a:r>
              <a:rPr lang="en-US" altLang="zh-CN" sz="2800">
                <a:solidFill>
                  <a:schemeClr val="accent4"/>
                </a:solidFill>
                <a:highlight>
                  <a:srgbClr val="FFFF00"/>
                </a:highlight>
                <a:latin typeface="Times New Roman" panose="02020603050405020304" charset="0"/>
                <a:cs typeface="Times New Roman" panose="02020603050405020304" charset="0"/>
                <a:sym typeface="+mn-ea"/>
              </a:rPr>
              <a:t>Tips:</a:t>
            </a:r>
            <a:r>
              <a:rPr lang="zh-CN" altLang="en-US" sz="2800">
                <a:solidFill>
                  <a:schemeClr val="accent4"/>
                </a:solidFill>
                <a:latin typeface="Times New Roman" panose="02020603050405020304" charset="0"/>
                <a:cs typeface="Times New Roman" panose="02020603050405020304" charset="0"/>
                <a:sym typeface="+mn-ea"/>
              </a:rPr>
              <a:t>说明文和议论文的主旨大意题切忌</a:t>
            </a:r>
            <a:r>
              <a:rPr lang="en-US" altLang="zh-CN" sz="2800">
                <a:solidFill>
                  <a:schemeClr val="accent4"/>
                </a:solidFill>
                <a:latin typeface="Times New Roman" panose="02020603050405020304" charset="0"/>
                <a:cs typeface="Times New Roman" panose="02020603050405020304" charset="0"/>
                <a:sym typeface="+mn-ea"/>
              </a:rPr>
              <a:t>“</a:t>
            </a:r>
            <a:r>
              <a:rPr lang="zh-CN" altLang="en-US" sz="2800">
                <a:solidFill>
                  <a:schemeClr val="accent4"/>
                </a:solidFill>
                <a:latin typeface="Times New Roman" panose="02020603050405020304" charset="0"/>
                <a:cs typeface="Times New Roman" panose="02020603050405020304" charset="0"/>
                <a:sym typeface="+mn-ea"/>
              </a:rPr>
              <a:t>以偏盖全</a:t>
            </a:r>
            <a:r>
              <a:rPr lang="en-US" altLang="zh-CN" sz="2800">
                <a:solidFill>
                  <a:schemeClr val="accent4"/>
                </a:solidFill>
                <a:latin typeface="Times New Roman" panose="02020603050405020304" charset="0"/>
                <a:cs typeface="Times New Roman" panose="02020603050405020304" charset="0"/>
                <a:sym typeface="+mn-ea"/>
              </a:rPr>
              <a:t>”</a:t>
            </a:r>
            <a:r>
              <a:rPr lang="zh-CN" altLang="en-US" sz="2800">
                <a:solidFill>
                  <a:schemeClr val="accent4"/>
                </a:solidFill>
                <a:latin typeface="Times New Roman" panose="02020603050405020304" charset="0"/>
                <a:cs typeface="Times New Roman" panose="02020603050405020304" charset="0"/>
                <a:sym typeface="+mn-ea"/>
              </a:rPr>
              <a:t>，要从文章的主旨和每一段的</a:t>
            </a:r>
            <a:r>
              <a:rPr lang="en-US" altLang="zh-CN" sz="2800">
                <a:solidFill>
                  <a:schemeClr val="accent4"/>
                </a:solidFill>
                <a:latin typeface="Times New Roman" panose="02020603050405020304" charset="0"/>
                <a:cs typeface="Times New Roman" panose="02020603050405020304" charset="0"/>
                <a:sym typeface="+mn-ea"/>
              </a:rPr>
              <a:t>main idea</a:t>
            </a:r>
            <a:r>
              <a:rPr lang="zh-CN" altLang="en-US" sz="2800">
                <a:solidFill>
                  <a:schemeClr val="accent4"/>
                </a:solidFill>
                <a:latin typeface="Times New Roman" panose="02020603050405020304" charset="0"/>
                <a:cs typeface="Times New Roman" panose="02020603050405020304" charset="0"/>
                <a:sym typeface="+mn-ea"/>
              </a:rPr>
              <a:t>入手。</a:t>
            </a:r>
            <a:r>
              <a:rPr lang="zh-CN" altLang="en-US" sz="2800">
                <a:solidFill>
                  <a:schemeClr val="accent5">
                    <a:lumMod val="20000"/>
                    <a:lumOff val="80000"/>
                  </a:schemeClr>
                </a:solidFill>
                <a:latin typeface="Times New Roman" panose="02020603050405020304" charset="0"/>
                <a:cs typeface="Times New Roman" panose="02020603050405020304" charset="0"/>
                <a:sym typeface="+mn-ea"/>
              </a:rPr>
              <a:t> sector.</a:t>
            </a:r>
            <a:endParaRPr lang="zh-CN" altLang="en-US" sz="2800">
              <a:solidFill>
                <a:schemeClr val="accent5">
                  <a:lumMod val="20000"/>
                  <a:lumOff val="80000"/>
                </a:schemeClr>
              </a:solidFill>
              <a:latin typeface="Times New Roman" panose="02020603050405020304" charset="0"/>
              <a:cs typeface="Times New Roman" panose="02020603050405020304" charset="0"/>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2" grpId="0" bldLvl="0" animBg="1"/>
      <p:bldP spid="10" grpId="0" bldLvl="0" animBg="1"/>
      <p:bldP spid="11"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a:xfrm>
            <a:off x="207645" y="1637665"/>
            <a:ext cx="11288395" cy="1256030"/>
          </a:xfrm>
        </p:spPr>
        <p:txBody>
          <a:bodyPr/>
          <a:p>
            <a:r>
              <a:rPr lang="zh-CN" altLang="en-US">
                <a:latin typeface="Times New Roman" panose="02020603050405020304" charset="0"/>
                <a:cs typeface="Times New Roman" panose="02020603050405020304" charset="0"/>
              </a:rPr>
              <a:t>mutual benefit</a:t>
            </a:r>
            <a:r>
              <a:rPr lang="en-US" altLang="zh-CN">
                <a:latin typeface="Times New Roman" panose="02020603050405020304" charset="0"/>
                <a:cs typeface="Times New Roman" panose="02020603050405020304" charset="0"/>
              </a:rPr>
              <a:t>      </a:t>
            </a:r>
            <a:r>
              <a:rPr lang="zh-CN" altLang="en-US">
                <a:latin typeface="Times New Roman" panose="02020603050405020304" charset="0"/>
                <a:cs typeface="Times New Roman" panose="02020603050405020304" charset="0"/>
              </a:rPr>
              <a:t>共同的利益</a:t>
            </a:r>
            <a:r>
              <a:rPr lang="en-US" altLang="zh-CN">
                <a:latin typeface="Times New Roman" panose="02020603050405020304" charset="0"/>
                <a:cs typeface="Times New Roman" panose="02020603050405020304" charset="0"/>
              </a:rPr>
              <a:t>               </a:t>
            </a:r>
            <a:r>
              <a:rPr lang="zh-CN" altLang="en-US">
                <a:latin typeface="Times New Roman" panose="02020603050405020304" charset="0"/>
                <a:cs typeface="Times New Roman" panose="02020603050405020304" charset="0"/>
              </a:rPr>
              <a:t>collective</a:t>
            </a:r>
            <a:r>
              <a:rPr lang="en-US" altLang="zh-CN">
                <a:latin typeface="Times New Roman" panose="02020603050405020304" charset="0"/>
                <a:cs typeface="Times New Roman" panose="02020603050405020304" charset="0"/>
              </a:rPr>
              <a:t>   n </a:t>
            </a:r>
            <a:r>
              <a:rPr lang="zh-CN" altLang="en-US">
                <a:latin typeface="Times New Roman" panose="02020603050405020304" charset="0"/>
                <a:cs typeface="Times New Roman" panose="02020603050405020304" charset="0"/>
              </a:rPr>
              <a:t>集体</a:t>
            </a:r>
            <a:endParaRPr lang="zh-CN" altLang="en-US">
              <a:latin typeface="Times New Roman" panose="02020603050405020304" charset="0"/>
              <a:cs typeface="Times New Roman" panose="02020603050405020304" charset="0"/>
            </a:endParaRPr>
          </a:p>
          <a:p>
            <a:r>
              <a:rPr lang="zh-CN" altLang="en-US">
                <a:latin typeface="Times New Roman" panose="02020603050405020304" charset="0"/>
                <a:cs typeface="Times New Roman" panose="02020603050405020304" charset="0"/>
              </a:rPr>
              <a:t>social interactions</a:t>
            </a:r>
            <a:r>
              <a:rPr lang="en-US" altLang="zh-CN">
                <a:latin typeface="Times New Roman" panose="02020603050405020304" charset="0"/>
                <a:cs typeface="Times New Roman" panose="02020603050405020304" charset="0"/>
              </a:rPr>
              <a:t>  </a:t>
            </a:r>
            <a:r>
              <a:rPr lang="zh-CN" altLang="en-US">
                <a:latin typeface="Times New Roman" panose="02020603050405020304" charset="0"/>
                <a:cs typeface="Times New Roman" panose="02020603050405020304" charset="0"/>
              </a:rPr>
              <a:t>社会交流</a:t>
            </a:r>
            <a:r>
              <a:rPr lang="en-US" altLang="zh-CN">
                <a:latin typeface="Times New Roman" panose="02020603050405020304" charset="0"/>
                <a:cs typeface="Times New Roman" panose="02020603050405020304" charset="0"/>
              </a:rPr>
              <a:t>                 individual level     </a:t>
            </a:r>
            <a:r>
              <a:rPr lang="zh-CN" altLang="en-US">
                <a:latin typeface="Times New Roman" panose="02020603050405020304" charset="0"/>
                <a:cs typeface="Times New Roman" panose="02020603050405020304" charset="0"/>
              </a:rPr>
              <a:t>个人层面</a:t>
            </a:r>
            <a:endParaRPr lang="zh-CN" altLang="en-US">
              <a:latin typeface="Times New Roman" panose="02020603050405020304" charset="0"/>
              <a:cs typeface="Times New Roman" panose="02020603050405020304" charset="0"/>
            </a:endParaRPr>
          </a:p>
          <a:p>
            <a:endParaRPr lang="zh-CN" altLang="en-US">
              <a:latin typeface="Times New Roman" panose="02020603050405020304" charset="0"/>
              <a:cs typeface="Times New Roman" panose="02020603050405020304" charset="0"/>
            </a:endParaRPr>
          </a:p>
        </p:txBody>
      </p:sp>
      <p:grpSp>
        <p:nvGrpSpPr>
          <p:cNvPr id="12" name="组合 11"/>
          <p:cNvGrpSpPr/>
          <p:nvPr/>
        </p:nvGrpSpPr>
        <p:grpSpPr>
          <a:xfrm>
            <a:off x="513080" y="257810"/>
            <a:ext cx="2140585" cy="558434"/>
            <a:chOff x="9930" y="7049"/>
            <a:chExt cx="4522" cy="735"/>
          </a:xfrm>
        </p:grpSpPr>
        <p:sp>
          <p:nvSpPr>
            <p:cNvPr id="5" name="圆角矩形 4"/>
            <p:cNvSpPr/>
            <p:nvPr>
              <p:custDataLst>
                <p:tags r:id="rId1"/>
              </p:custDataLst>
            </p:nvPr>
          </p:nvSpPr>
          <p:spPr>
            <a:xfrm>
              <a:off x="9930" y="7049"/>
              <a:ext cx="4522" cy="731"/>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0653" y="7081"/>
              <a:ext cx="3076" cy="703"/>
            </a:xfrm>
            <a:prstGeom prst="rect">
              <a:avLst/>
            </a:prstGeom>
            <a:noFill/>
          </p:spPr>
          <p:txBody>
            <a:bodyPr wrap="square" rtlCol="0" anchor="t">
              <a:spAutoFit/>
            </a:bodyPr>
            <a:p>
              <a:pPr indent="0" algn="dist">
                <a:lnSpc>
                  <a:spcPct val="120000"/>
                </a:lnSpc>
                <a:buFont typeface="Wingdings" panose="05000000000000000000" charset="0"/>
                <a:buNone/>
              </a:pPr>
              <a:r>
                <a:rPr lang="zh-CN" altLang="en-US" sz="2400" b="1">
                  <a:solidFill>
                    <a:schemeClr val="bg1"/>
                  </a:solidFill>
                  <a:latin typeface="汉仪君黑-45简" panose="020B0604020202020204" charset="-122"/>
                  <a:ea typeface="汉仪君黑-45简" panose="020B0604020202020204" charset="-122"/>
                  <a:sym typeface="+mn-ea"/>
                </a:rPr>
                <a:t>语料积累</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4" name="正五边形 3"/>
          <p:cNvSpPr/>
          <p:nvPr/>
        </p:nvSpPr>
        <p:spPr>
          <a:xfrm>
            <a:off x="855345" y="1205865"/>
            <a:ext cx="421640" cy="349885"/>
          </a:xfrm>
          <a:prstGeom prst="pen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0" name="文本框 109"/>
          <p:cNvSpPr txBox="1"/>
          <p:nvPr/>
        </p:nvSpPr>
        <p:spPr>
          <a:xfrm>
            <a:off x="1796415" y="1205865"/>
            <a:ext cx="5080000" cy="460375"/>
          </a:xfrm>
          <a:prstGeom prst="rect">
            <a:avLst/>
          </a:prstGeom>
          <a:noFill/>
          <a:ln w="9525">
            <a:noFill/>
          </a:ln>
        </p:spPr>
        <p:txBody>
          <a:bodyPr>
            <a:spAutoFit/>
          </a:bodyPr>
          <a:p>
            <a:pPr indent="266700"/>
            <a:r>
              <a:rPr lang="en-US"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与合作互动相关</a:t>
            </a:r>
            <a:r>
              <a:rPr lang="zh-CN" sz="2400" b="1">
                <a:latin typeface="微软雅黑" panose="020B0503020204020204" charset="-122"/>
                <a:ea typeface="微软雅黑" panose="020B0503020204020204" charset="-122"/>
                <a:cs typeface="微软雅黑" panose="020B0503020204020204" charset="-122"/>
              </a:rPr>
              <a:t>的语料</a:t>
            </a:r>
            <a:endParaRPr lang="zh-CN" altLang="en-US" sz="2400" b="1">
              <a:latin typeface="微软雅黑" panose="020B0503020204020204" charset="-122"/>
              <a:ea typeface="微软雅黑" panose="020B0503020204020204" charset="-122"/>
              <a:cs typeface="微软雅黑" panose="020B0503020204020204" charset="-122"/>
            </a:endParaRPr>
          </a:p>
        </p:txBody>
      </p:sp>
      <p:sp>
        <p:nvSpPr>
          <p:cNvPr id="6" name="正五边形 5"/>
          <p:cNvSpPr/>
          <p:nvPr/>
        </p:nvSpPr>
        <p:spPr>
          <a:xfrm>
            <a:off x="855345" y="2952115"/>
            <a:ext cx="421640" cy="349885"/>
          </a:xfrm>
          <a:prstGeom prst="pen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1796415" y="2841625"/>
            <a:ext cx="5080000" cy="460375"/>
          </a:xfrm>
          <a:prstGeom prst="rect">
            <a:avLst/>
          </a:prstGeom>
          <a:noFill/>
          <a:ln w="9525">
            <a:noFill/>
          </a:ln>
        </p:spPr>
        <p:txBody>
          <a:bodyPr>
            <a:spAutoFit/>
          </a:bodyPr>
          <a:p>
            <a:pPr indent="266700"/>
            <a:r>
              <a:rPr lang="en-US"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与大脑和奖励机制相关</a:t>
            </a:r>
            <a:r>
              <a:rPr lang="zh-CN" sz="2400" b="1">
                <a:latin typeface="微软雅黑" panose="020B0503020204020204" charset="-122"/>
                <a:ea typeface="微软雅黑" panose="020B0503020204020204" charset="-122"/>
                <a:cs typeface="微软雅黑" panose="020B0503020204020204" charset="-122"/>
              </a:rPr>
              <a:t>的语料</a:t>
            </a:r>
            <a:endParaRPr lang="zh-CN" altLang="en-US" sz="2400" b="1">
              <a:latin typeface="微软雅黑" panose="020B0503020204020204" charset="-122"/>
              <a:ea typeface="微软雅黑" panose="020B0503020204020204" charset="-122"/>
              <a:cs typeface="微软雅黑" panose="020B0503020204020204" charset="-122"/>
            </a:endParaRPr>
          </a:p>
        </p:txBody>
      </p:sp>
      <p:sp>
        <p:nvSpPr>
          <p:cNvPr id="9" name="内容占位符 2"/>
          <p:cNvSpPr>
            <a:spLocks noGrp="1"/>
          </p:cNvSpPr>
          <p:nvPr/>
        </p:nvSpPr>
        <p:spPr>
          <a:xfrm>
            <a:off x="106680" y="3451225"/>
            <a:ext cx="11288395" cy="1256030"/>
          </a:xfrm>
          <a:prstGeom prst="rect">
            <a:avLst/>
          </a:prstGeom>
        </p:spPr>
        <p:txBody>
          <a:bodyPr vert="horz" wrap="square" lIns="0" tIns="0" rIns="0" bIns="0" rtlCol="0">
            <a:normAutofit/>
          </a:bodyPr>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a:latin typeface="Times New Roman" panose="02020603050405020304" charset="0"/>
                <a:cs typeface="Times New Roman" panose="02020603050405020304" charset="0"/>
              </a:rPr>
              <a:t>reward-related activity</a:t>
            </a:r>
            <a:r>
              <a:rPr lang="en-US">
                <a:latin typeface="Times New Roman" panose="02020603050405020304" charset="0"/>
                <a:cs typeface="Times New Roman" panose="02020603050405020304" charset="0"/>
              </a:rPr>
              <a:t>                               </a:t>
            </a:r>
            <a:r>
              <a:rPr lang="zh-CN" altLang="en-US">
                <a:latin typeface="Times New Roman" panose="02020603050405020304" charset="0"/>
                <a:cs typeface="Times New Roman" panose="02020603050405020304" charset="0"/>
              </a:rPr>
              <a:t>与奖励相关的活动</a:t>
            </a:r>
            <a:endParaRPr>
              <a:latin typeface="Times New Roman" panose="02020603050405020304" charset="0"/>
              <a:cs typeface="Times New Roman" panose="02020603050405020304" charset="0"/>
            </a:endParaRPr>
          </a:p>
          <a:p>
            <a:pPr marL="0" indent="0">
              <a:buNone/>
            </a:pP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non-cooperative exchanges</a:t>
            </a:r>
            <a:r>
              <a:rPr lang="en-US">
                <a:latin typeface="Times New Roman" panose="02020603050405020304" charset="0"/>
                <a:cs typeface="Times New Roman" panose="02020603050405020304" charset="0"/>
              </a:rPr>
              <a:t>                         </a:t>
            </a:r>
            <a:r>
              <a:rPr lang="zh-CN" altLang="en-US">
                <a:latin typeface="Times New Roman" panose="02020603050405020304" charset="0"/>
                <a:cs typeface="Times New Roman" panose="02020603050405020304" charset="0"/>
              </a:rPr>
              <a:t>非合作交流</a:t>
            </a:r>
            <a:endParaRPr lang="zh-CN" altLang="en-US">
              <a:latin typeface="Times New Roman" panose="02020603050405020304" charset="0"/>
              <a:cs typeface="Times New Roman" panose="02020603050405020304" charset="0"/>
            </a:endParaRPr>
          </a:p>
          <a:p>
            <a:pPr marL="0" indent="0">
              <a:buNone/>
            </a:pPr>
            <a:endParaRPr lang="zh-CN" altLang="en-US">
              <a:latin typeface="Times New Roman" panose="02020603050405020304" charset="0"/>
              <a:cs typeface="Times New Roman" panose="02020603050405020304" charset="0"/>
            </a:endParaRPr>
          </a:p>
        </p:txBody>
      </p:sp>
      <p:pic>
        <p:nvPicPr>
          <p:cNvPr id="10" name="图片 9"/>
          <p:cNvPicPr>
            <a:picLocks noChangeAspect="1"/>
          </p:cNvPicPr>
          <p:nvPr/>
        </p:nvPicPr>
        <p:blipFill>
          <a:blip r:embed="rId3"/>
          <a:stretch>
            <a:fillRect/>
          </a:stretch>
        </p:blipFill>
        <p:spPr>
          <a:xfrm>
            <a:off x="0" y="4698365"/>
            <a:ext cx="12192000" cy="2159635"/>
          </a:xfrm>
          <a:prstGeom prst="rect">
            <a:avLst/>
          </a:prstGeom>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10" grpId="0"/>
      <p:bldP spid="6" grpId="0" bldLvl="0" animBg="1"/>
      <p:bldP spid="7" grpId="0"/>
      <p:bldP spid="3" grpId="0" uiExpand="1" build="p"/>
      <p:bldP spid="9"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205730" y="490810"/>
            <a:ext cx="10800000" cy="720000"/>
          </a:xfrm>
        </p:spPr>
        <p:txBody>
          <a:bodyPr>
            <a:normAutofit/>
          </a:bodyPr>
          <a:p>
            <a:r>
              <a:rPr lang="zh-CN" altLang="en-US">
                <a:sym typeface="+mn-ea"/>
              </a:rPr>
              <a:t>A special type of paint</a:t>
            </a:r>
            <a:endParaRPr lang="zh-CN" altLang="en-US"/>
          </a:p>
        </p:txBody>
      </p:sp>
      <p:sp>
        <p:nvSpPr>
          <p:cNvPr id="4" name="矩形 3"/>
          <p:cNvSpPr/>
          <p:nvPr/>
        </p:nvSpPr>
        <p:spPr>
          <a:xfrm>
            <a:off x="2598738" y="319405"/>
            <a:ext cx="1815465" cy="1198880"/>
          </a:xfrm>
          <a:prstGeom prst="rect">
            <a:avLst/>
          </a:prstGeom>
          <a:noFill/>
          <a:ln>
            <a:noFill/>
          </a:ln>
        </p:spPr>
        <p:txBody>
          <a:bodyPr wrap="none" rtlCol="0" anchor="t">
            <a:spAutoFit/>
          </a:bodyPr>
          <a:p>
            <a:pPr algn="ctr"/>
            <a:r>
              <a:rPr lang="en-US" altLang="zh-CN" sz="7200" b="1">
                <a:solidFill>
                  <a:schemeClr val="accent1"/>
                </a:solidFill>
                <a:effectLst>
                  <a:outerShdw blurRad="38100" dist="25400" dir="5400000" algn="ctr" rotWithShape="0">
                    <a:srgbClr val="6E747A">
                      <a:alpha val="43000"/>
                    </a:srgbClr>
                  </a:outerShdw>
                </a:effectLst>
                <a:latin typeface="方正琥珀_GBK" panose="02000000000000000000" charset="-122"/>
                <a:ea typeface="方正琥珀_GBK" panose="02000000000000000000" charset="-122"/>
                <a:sym typeface="阅读楷深度护眼" panose="02000503000000000000" charset="-122"/>
              </a:rPr>
              <a:t>D</a:t>
            </a:r>
            <a:r>
              <a:rPr lang="zh-CN" altLang="en-US" sz="7200" b="1">
                <a:solidFill>
                  <a:schemeClr val="accent1"/>
                </a:solidFill>
                <a:effectLst>
                  <a:outerShdw blurRad="38100" dist="25400" dir="5400000" algn="ctr" rotWithShape="0">
                    <a:srgbClr val="6E747A">
                      <a:alpha val="43000"/>
                    </a:srgbClr>
                  </a:outerShdw>
                </a:effectLst>
                <a:latin typeface="方正琥珀_GBK" panose="02000000000000000000" charset="-122"/>
                <a:ea typeface="方正琥珀_GBK" panose="02000000000000000000" charset="-122"/>
                <a:sym typeface="阅读楷深度护眼" panose="02000503000000000000" charset="-122"/>
              </a:rPr>
              <a:t>篇</a:t>
            </a:r>
            <a:endParaRPr lang="zh-CN" altLang="en-US" sz="7200" b="1">
              <a:solidFill>
                <a:schemeClr val="accent1"/>
              </a:solidFill>
              <a:effectLst>
                <a:outerShdw blurRad="38100" dist="25400" dir="5400000" algn="ctr" rotWithShape="0">
                  <a:srgbClr val="6E747A">
                    <a:alpha val="43000"/>
                  </a:srgbClr>
                </a:outerShdw>
              </a:effectLst>
              <a:latin typeface="方正琥珀_GBK" panose="02000000000000000000" charset="-122"/>
              <a:ea typeface="方正琥珀_GBK" panose="02000000000000000000" charset="-122"/>
              <a:sym typeface="阅读楷深度护眼" panose="02000503000000000000" charset="-122"/>
            </a:endParaRPr>
          </a:p>
        </p:txBody>
      </p:sp>
      <p:sp>
        <p:nvSpPr>
          <p:cNvPr id="12" name="文本框 11"/>
          <p:cNvSpPr txBox="1"/>
          <p:nvPr/>
        </p:nvSpPr>
        <p:spPr>
          <a:xfrm>
            <a:off x="638810" y="1468755"/>
            <a:ext cx="11148060" cy="1960245"/>
          </a:xfrm>
          <a:prstGeom prst="rect">
            <a:avLst/>
          </a:prstGeom>
          <a:noFill/>
        </p:spPr>
        <p:txBody>
          <a:bodyPr wrap="square" rtlCol="0">
            <a:noAutofit/>
          </a:bodyPr>
          <a:p>
            <a:pPr algn="l">
              <a:lnSpc>
                <a:spcPct val="150000"/>
              </a:lnSpc>
            </a:pPr>
            <a:r>
              <a:rPr lang="zh-CN" sz="2400"/>
              <a:t>本文</a:t>
            </a:r>
            <a:r>
              <a:rPr sz="2400"/>
              <a:t>是关于一种新型油漆的研发，这种油漆能够自我清洁并且可能从空气中去除污染物。</a:t>
            </a:r>
            <a:r>
              <a:rPr lang="zh-CN" sz="2400"/>
              <a:t>但</a:t>
            </a:r>
            <a:r>
              <a:rPr sz="2400"/>
              <a:t>这只是一个初步的研究步骤，并不声称能够从空气中去除所有污染，但整体来看，这项研究看起来很有前景。</a:t>
            </a:r>
            <a:endParaRPr sz="2400"/>
          </a:p>
        </p:txBody>
      </p:sp>
      <p:pic>
        <p:nvPicPr>
          <p:cNvPr id="3" name="图片 2"/>
          <p:cNvPicPr>
            <a:picLocks noChangeAspect="1"/>
          </p:cNvPicPr>
          <p:nvPr/>
        </p:nvPicPr>
        <p:blipFill>
          <a:blip r:embed="rId1"/>
          <a:stretch>
            <a:fillRect/>
          </a:stretch>
        </p:blipFill>
        <p:spPr>
          <a:xfrm>
            <a:off x="434340" y="3257550"/>
            <a:ext cx="11105515" cy="3514725"/>
          </a:xfrm>
          <a:prstGeom prst="rect">
            <a:avLst/>
          </a:prstGeom>
        </p:spPr>
      </p:pic>
    </p:spTree>
    <p:custDataLst>
      <p:tags r:id="rId2"/>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83820" y="557530"/>
            <a:ext cx="12275820" cy="6301105"/>
          </a:xfrm>
        </p:spPr>
        <p:txBody>
          <a:bodyPr>
            <a:noAutofit/>
          </a:bodyPr>
          <a:p>
            <a:pPr fontAlgn="auto">
              <a:lnSpc>
                <a:spcPct val="100000"/>
              </a:lnSpc>
              <a:spcBef>
                <a:spcPts val="0"/>
              </a:spcBef>
            </a:pPr>
            <a:r>
              <a:rPr lang="en-US" altLang="zh-CN" sz="1800">
                <a:latin typeface="Times New Roman" panose="02020603050405020304" charset="0"/>
                <a:cs typeface="Times New Roman" panose="02020603050405020304" charset="0"/>
              </a:rPr>
              <a:t>  </a:t>
            </a:r>
            <a:r>
              <a:rPr lang="zh-CN" altLang="en-US" sz="1800">
                <a:latin typeface="Times New Roman" panose="02020603050405020304" charset="0"/>
                <a:cs typeface="Times New Roman" panose="02020603050405020304" charset="0"/>
              </a:rPr>
              <a:t>The pollutants jamming our skies aren't just a health risk;they also cause ugly stains on  buildings and other</a:t>
            </a:r>
            <a:r>
              <a:rPr lang="en-US" altLang="zh-CN" sz="1800">
                <a:latin typeface="Times New Roman" panose="02020603050405020304" charset="0"/>
                <a:cs typeface="Times New Roman" panose="02020603050405020304" charset="0"/>
              </a:rPr>
              <a:t> </a:t>
            </a:r>
            <a:r>
              <a:rPr lang="zh-CN" altLang="en-US" sz="1800">
                <a:latin typeface="Times New Roman" panose="02020603050405020304" charset="0"/>
                <a:cs typeface="Times New Roman" panose="02020603050405020304" charset="0"/>
              </a:rPr>
              <a:t>structures.To combat this,chemists have been working for years on a special type of paint that not only can clean itself but also may remove pollutants from the</a:t>
            </a:r>
            <a:r>
              <a:rPr lang="en-US" altLang="zh-CN" sz="1800">
                <a:latin typeface="Times New Roman" panose="02020603050405020304" charset="0"/>
                <a:cs typeface="Times New Roman" panose="02020603050405020304" charset="0"/>
              </a:rPr>
              <a:t> </a:t>
            </a:r>
            <a:r>
              <a:rPr lang="zh-CN" altLang="en-US" sz="1800">
                <a:latin typeface="Times New Roman" panose="02020603050405020304" charset="0"/>
                <a:cs typeface="Times New Roman" panose="02020603050405020304" charset="0"/>
              </a:rPr>
              <a:t>air.</a:t>
            </a:r>
            <a:endParaRPr lang="zh-CN" altLang="en-US" sz="1800">
              <a:latin typeface="Times New Roman" panose="02020603050405020304" charset="0"/>
              <a:cs typeface="Times New Roman" panose="02020603050405020304" charset="0"/>
            </a:endParaRPr>
          </a:p>
          <a:p>
            <a:pPr fontAlgn="auto">
              <a:lnSpc>
                <a:spcPct val="100000"/>
              </a:lnSpc>
              <a:spcBef>
                <a:spcPts val="0"/>
              </a:spcBef>
            </a:pPr>
            <a:r>
              <a:rPr lang="en-US" altLang="zh-CN" sz="1800">
                <a:latin typeface="Times New Roman" panose="02020603050405020304" charset="0"/>
                <a:cs typeface="Times New Roman" panose="02020603050405020304" charset="0"/>
              </a:rPr>
              <a:t>  </a:t>
            </a:r>
            <a:r>
              <a:rPr lang="zh-CN" altLang="en-US" sz="1800">
                <a:latin typeface="Times New Roman" panose="02020603050405020304" charset="0"/>
                <a:cs typeface="Times New Roman" panose="02020603050405020304" charset="0"/>
              </a:rPr>
              <a:t>In a recent study,researchers have developed a new paint that works using UV rays from  ordinary sunlight,making its self-cleaning properties easier to activate.They've also shown they</a:t>
            </a:r>
            <a:r>
              <a:rPr lang="en-US" altLang="zh-CN" sz="1800">
                <a:latin typeface="Times New Roman" panose="02020603050405020304" charset="0"/>
                <a:cs typeface="Times New Roman" panose="02020603050405020304" charset="0"/>
              </a:rPr>
              <a:t> </a:t>
            </a:r>
            <a:r>
              <a:rPr lang="zh-CN" altLang="en-US" sz="1800">
                <a:latin typeface="Times New Roman" panose="02020603050405020304" charset="0"/>
                <a:cs typeface="Times New Roman" panose="02020603050405020304" charset="0"/>
              </a:rPr>
              <a:t>can effectively produce this paint from recycled materials.“We do this by using waste materialfrom  industry  and  also  using   fallen  leaves,which  are  organic  waste,”says  Qaisar  Maqbool,a chemist at the Vienna University of Tcchnology.</a:t>
            </a:r>
            <a:endParaRPr lang="zh-CN" altLang="en-US" sz="1800">
              <a:latin typeface="Times New Roman" panose="02020603050405020304" charset="0"/>
              <a:cs typeface="Times New Roman" panose="02020603050405020304" charset="0"/>
            </a:endParaRPr>
          </a:p>
          <a:p>
            <a:pPr fontAlgn="auto">
              <a:lnSpc>
                <a:spcPct val="100000"/>
              </a:lnSpc>
              <a:spcBef>
                <a:spcPts val="0"/>
              </a:spcBef>
            </a:pPr>
            <a:r>
              <a:rPr lang="en-US" altLang="zh-CN" sz="1800">
                <a:latin typeface="Times New Roman" panose="02020603050405020304" charset="0"/>
                <a:cs typeface="Times New Roman" panose="02020603050405020304" charset="0"/>
              </a:rPr>
              <a:t>  </a:t>
            </a:r>
            <a:r>
              <a:rPr lang="zh-CN" altLang="en-US" sz="1800">
                <a:latin typeface="Times New Roman" panose="02020603050405020304" charset="0"/>
                <a:cs typeface="Times New Roman" panose="02020603050405020304" charset="0"/>
              </a:rPr>
              <a:t>In the working process,UV light stimulates the electrons in the titaníum oxide nanoparticles  (二氧化钛纳米颗粒),which interact with airborne water molecules to produce highly reactive  hydroxyl  radicals(烃基自由基).These unstable chemicals attack pollutants that come in contact with the paint,converting them into less harmful substances such as carbon dioxide and water.The research  team  added  some  necessary  elements  to  the  nanoparticles'structure,which  reduced  the amount of energy needed to spark the reaction and let it work via ordinary sunlight.In laboratory  tests,these  modified  nanoparticles  removed  up  to  96  percent  of tested  pollutants  added  to  the paint's surface.</a:t>
            </a:r>
            <a:endParaRPr lang="zh-CN" altLang="en-US" sz="1800">
              <a:latin typeface="Times New Roman" panose="02020603050405020304" charset="0"/>
              <a:cs typeface="Times New Roman" panose="02020603050405020304" charset="0"/>
            </a:endParaRPr>
          </a:p>
          <a:p>
            <a:pPr fontAlgn="auto">
              <a:lnSpc>
                <a:spcPct val="100000"/>
              </a:lnSpc>
              <a:spcBef>
                <a:spcPts val="0"/>
              </a:spcBef>
            </a:pPr>
            <a:r>
              <a:rPr lang="en-US" altLang="zh-CN" sz="1800">
                <a:latin typeface="Times New Roman" panose="02020603050405020304" charset="0"/>
                <a:cs typeface="Times New Roman" panose="02020603050405020304" charset="0"/>
              </a:rPr>
              <a:t> </a:t>
            </a:r>
            <a:r>
              <a:rPr lang="zh-CN" altLang="en-US" sz="1800">
                <a:latin typeface="Times New Roman" panose="02020603050405020304" charset="0"/>
                <a:cs typeface="Times New Roman" panose="02020603050405020304" charset="0"/>
              </a:rPr>
              <a:t>“It's better to be able to use solar light to activate,as the paint can work passively,by itself,” says Antonio Nieto-Márquez Ballesteros,a chemist at the Technical University of Madrid.But a  real-world setting would probably reduce its effectiveness,he adds.“Under laboratory conditions,  it's a very small scale,and everything is very well controlled,such as temperature,humidity or the concentration of pollutants,but you will never get those results at a real scale.”</a:t>
            </a:r>
            <a:endParaRPr lang="zh-CN" altLang="en-US" sz="1800">
              <a:latin typeface="Times New Roman" panose="02020603050405020304" charset="0"/>
              <a:cs typeface="Times New Roman" panose="02020603050405020304" charset="0"/>
            </a:endParaRPr>
          </a:p>
          <a:p>
            <a:pPr fontAlgn="auto">
              <a:lnSpc>
                <a:spcPct val="100000"/>
              </a:lnSpc>
              <a:spcBef>
                <a:spcPts val="0"/>
              </a:spcBef>
            </a:pPr>
            <a:r>
              <a:rPr lang="en-US" altLang="zh-CN" sz="1800">
                <a:latin typeface="Times New Roman" panose="02020603050405020304" charset="0"/>
                <a:cs typeface="Times New Roman" panose="02020603050405020304" charset="0"/>
              </a:rPr>
              <a:t>  </a:t>
            </a:r>
            <a:r>
              <a:rPr lang="zh-CN" altLang="en-US" sz="1800">
                <a:latin typeface="Times New Roman" panose="02020603050405020304" charset="0"/>
                <a:cs typeface="Times New Roman" panose="02020603050405020304" charset="0"/>
              </a:rPr>
              <a:t>The study authors stress that this work is just an initial step in their research.“I think it's a very fundamental study,”says co-author Günther Rupprechter.“We don't claim that we can remove all contamination from air,”he says,“but overall,it looks promising.”</a:t>
            </a:r>
            <a:endParaRPr lang="zh-CN" altLang="en-US" sz="1800">
              <a:latin typeface="Times New Roman" panose="02020603050405020304" charset="0"/>
              <a:cs typeface="Times New Roman" panose="02020603050405020304" charset="0"/>
            </a:endParaRPr>
          </a:p>
        </p:txBody>
      </p:sp>
      <p:grpSp>
        <p:nvGrpSpPr>
          <p:cNvPr id="12" name="组合 11"/>
          <p:cNvGrpSpPr/>
          <p:nvPr/>
        </p:nvGrpSpPr>
        <p:grpSpPr>
          <a:xfrm>
            <a:off x="-83185" y="0"/>
            <a:ext cx="2140585" cy="558434"/>
            <a:chOff x="9930" y="7049"/>
            <a:chExt cx="4522" cy="735"/>
          </a:xfrm>
        </p:grpSpPr>
        <p:sp>
          <p:nvSpPr>
            <p:cNvPr id="5" name="圆角矩形 4"/>
            <p:cNvSpPr/>
            <p:nvPr>
              <p:custDataLst>
                <p:tags r:id="rId1"/>
              </p:custDataLst>
            </p:nvPr>
          </p:nvSpPr>
          <p:spPr>
            <a:xfrm>
              <a:off x="9930" y="7049"/>
              <a:ext cx="4522" cy="731"/>
            </a:xfrm>
            <a:prstGeom prst="roundRect">
              <a:avLst>
                <a:gd name="adj" fmla="val 50000"/>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1023" y="7081"/>
              <a:ext cx="2381" cy="703"/>
            </a:xfrm>
            <a:prstGeom prst="rect">
              <a:avLst/>
            </a:prstGeom>
            <a:noFill/>
          </p:spPr>
          <p:txBody>
            <a:bodyPr wrap="square" rtlCol="0" anchor="t">
              <a:spAutoFit/>
            </a:bodyPr>
            <a:p>
              <a:pPr indent="0" algn="dist">
                <a:lnSpc>
                  <a:spcPct val="120000"/>
                </a:lnSpc>
                <a:buFont typeface="Wingdings" panose="05000000000000000000" charset="0"/>
                <a:buNone/>
              </a:pPr>
              <a:r>
                <a:rPr lang="en-US" altLang="zh-CN" sz="2400" b="1">
                  <a:solidFill>
                    <a:schemeClr val="bg1"/>
                  </a:solidFill>
                  <a:latin typeface="汉仪君黑-45简" panose="020B0604020202020204" charset="-122"/>
                  <a:ea typeface="汉仪君黑-45简" panose="020B0604020202020204" charset="-122"/>
                  <a:sym typeface="+mn-ea"/>
                </a:rPr>
                <a:t>D </a:t>
              </a:r>
              <a:r>
                <a:rPr lang="zh-CN" altLang="en-US" sz="2400" b="1">
                  <a:solidFill>
                    <a:schemeClr val="bg1"/>
                  </a:solidFill>
                  <a:latin typeface="汉仪君黑-45简" panose="020B0604020202020204" charset="-122"/>
                  <a:ea typeface="汉仪君黑-45简" panose="020B0604020202020204" charset="-122"/>
                  <a:sym typeface="+mn-ea"/>
                </a:rPr>
                <a:t>篇</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9" name="文本框 8"/>
          <p:cNvSpPr txBox="1"/>
          <p:nvPr/>
        </p:nvSpPr>
        <p:spPr>
          <a:xfrm>
            <a:off x="4493260" y="555625"/>
            <a:ext cx="2685415" cy="583565"/>
          </a:xfrm>
          <a:prstGeom prst="rect">
            <a:avLst/>
          </a:prstGeom>
          <a:solidFill>
            <a:schemeClr val="accent5">
              <a:lumMod val="75000"/>
            </a:schemeClr>
          </a:solidFill>
        </p:spPr>
        <p:txBody>
          <a:bodyPr wrap="square" rtlCol="0">
            <a:spAutoFit/>
          </a:bodyPr>
          <a:p>
            <a:pPr algn="ctr"/>
            <a:r>
              <a:rPr lang="en-US" altLang="zh-CN" sz="3200" b="1">
                <a:solidFill>
                  <a:srgbClr val="FFFF00"/>
                </a:solidFill>
              </a:rPr>
              <a:t>Background</a:t>
            </a:r>
            <a:endParaRPr lang="en-US" altLang="zh-CN" sz="3200" b="1">
              <a:solidFill>
                <a:srgbClr val="FFFF00"/>
              </a:solidFill>
            </a:endParaRPr>
          </a:p>
        </p:txBody>
      </p:sp>
      <p:sp>
        <p:nvSpPr>
          <p:cNvPr id="4" name="文本框 3"/>
          <p:cNvSpPr txBox="1"/>
          <p:nvPr/>
        </p:nvSpPr>
        <p:spPr>
          <a:xfrm>
            <a:off x="4493260" y="1554480"/>
            <a:ext cx="2685415" cy="583565"/>
          </a:xfrm>
          <a:prstGeom prst="rect">
            <a:avLst/>
          </a:prstGeom>
          <a:solidFill>
            <a:schemeClr val="accent5">
              <a:lumMod val="75000"/>
            </a:schemeClr>
          </a:solidFill>
        </p:spPr>
        <p:txBody>
          <a:bodyPr wrap="square" rtlCol="0">
            <a:spAutoFit/>
          </a:bodyPr>
          <a:p>
            <a:pPr algn="ctr"/>
            <a:r>
              <a:rPr lang="en-US" altLang="zh-CN" sz="3200" b="1">
                <a:solidFill>
                  <a:srgbClr val="FFFF00"/>
                </a:solidFill>
              </a:rPr>
              <a:t>Topic</a:t>
            </a:r>
            <a:endParaRPr lang="en-US" altLang="zh-CN" sz="3200" b="1">
              <a:solidFill>
                <a:srgbClr val="FFFF00"/>
              </a:solidFill>
            </a:endParaRPr>
          </a:p>
        </p:txBody>
      </p:sp>
      <p:sp>
        <p:nvSpPr>
          <p:cNvPr id="7" name="文本框 6"/>
          <p:cNvSpPr txBox="1"/>
          <p:nvPr/>
        </p:nvSpPr>
        <p:spPr>
          <a:xfrm>
            <a:off x="4090670" y="3084195"/>
            <a:ext cx="3669030" cy="521970"/>
          </a:xfrm>
          <a:prstGeom prst="rect">
            <a:avLst/>
          </a:prstGeom>
          <a:solidFill>
            <a:schemeClr val="accent5">
              <a:lumMod val="20000"/>
              <a:lumOff val="80000"/>
            </a:schemeClr>
          </a:solidFill>
        </p:spPr>
        <p:txBody>
          <a:bodyPr wrap="square" rtlCol="0">
            <a:spAutoFit/>
          </a:bodyPr>
          <a:p>
            <a:pPr algn="ctr"/>
            <a:r>
              <a:rPr lang="en-US" altLang="zh-CN" sz="2800" b="1">
                <a:solidFill>
                  <a:schemeClr val="accent3"/>
                </a:solidFill>
              </a:rPr>
              <a:t>Working principle</a:t>
            </a:r>
            <a:endParaRPr lang="en-US" altLang="zh-CN" sz="3200" b="1">
              <a:solidFill>
                <a:schemeClr val="accent3"/>
              </a:solidFill>
            </a:endParaRPr>
          </a:p>
        </p:txBody>
      </p:sp>
      <p:sp>
        <p:nvSpPr>
          <p:cNvPr id="10" name="文本框 9"/>
          <p:cNvSpPr txBox="1"/>
          <p:nvPr/>
        </p:nvSpPr>
        <p:spPr>
          <a:xfrm>
            <a:off x="4090670" y="4265295"/>
            <a:ext cx="3669030" cy="521970"/>
          </a:xfrm>
          <a:prstGeom prst="rect">
            <a:avLst/>
          </a:prstGeom>
          <a:solidFill>
            <a:schemeClr val="accent5">
              <a:lumMod val="20000"/>
              <a:lumOff val="80000"/>
            </a:schemeClr>
          </a:solidFill>
        </p:spPr>
        <p:txBody>
          <a:bodyPr wrap="square" rtlCol="0">
            <a:spAutoFit/>
          </a:bodyPr>
          <a:p>
            <a:pPr algn="ctr"/>
            <a:r>
              <a:rPr lang="en-US" altLang="zh-CN" sz="2800" b="1">
                <a:solidFill>
                  <a:schemeClr val="accent3"/>
                </a:solidFill>
              </a:rPr>
              <a:t>Challenge</a:t>
            </a:r>
            <a:endParaRPr lang="en-US" altLang="zh-CN" sz="3200" b="1">
              <a:solidFill>
                <a:schemeClr val="accent3"/>
              </a:solidFill>
            </a:endParaRPr>
          </a:p>
        </p:txBody>
      </p:sp>
      <p:sp>
        <p:nvSpPr>
          <p:cNvPr id="13" name="文本框 12"/>
          <p:cNvSpPr txBox="1"/>
          <p:nvPr/>
        </p:nvSpPr>
        <p:spPr>
          <a:xfrm>
            <a:off x="4316095" y="5353050"/>
            <a:ext cx="2685415" cy="583565"/>
          </a:xfrm>
          <a:prstGeom prst="rect">
            <a:avLst/>
          </a:prstGeom>
          <a:solidFill>
            <a:schemeClr val="accent5">
              <a:lumMod val="75000"/>
            </a:schemeClr>
          </a:solidFill>
        </p:spPr>
        <p:txBody>
          <a:bodyPr wrap="square" rtlCol="0">
            <a:spAutoFit/>
          </a:bodyPr>
          <a:p>
            <a:pPr algn="ctr"/>
            <a:r>
              <a:rPr lang="en-US" altLang="zh-CN" sz="3200" b="1">
                <a:solidFill>
                  <a:srgbClr val="FFFF00"/>
                </a:solidFill>
              </a:rPr>
              <a:t>Prospect</a:t>
            </a:r>
            <a:endParaRPr lang="en-US" altLang="zh-CN" sz="3200" b="1">
              <a:solidFill>
                <a:srgbClr val="FFFF00"/>
              </a:solidFill>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4" grpId="0" bldLvl="0" animBg="1"/>
      <p:bldP spid="7" grpId="0" bldLvl="0" animBg="1"/>
      <p:bldP spid="10" grpId="0" bldLvl="0" animBg="1"/>
      <p:bldP spid="13"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65125" y="294640"/>
            <a:ext cx="9441815" cy="2245360"/>
          </a:xfrm>
          <a:prstGeom prst="rect">
            <a:avLst/>
          </a:prstGeom>
          <a:noFill/>
        </p:spPr>
        <p:txBody>
          <a:bodyPr wrap="square" rtlCol="0" anchor="t">
            <a:spAutoFit/>
          </a:bodyPr>
          <a:p>
            <a:pPr indent="292100" algn="l" defTabSz="914400">
              <a:buClrTx/>
              <a:buSzTx/>
              <a:buFontTx/>
            </a:pPr>
            <a:r>
              <a:rPr lang="en-US" sz="2800">
                <a:solidFill>
                  <a:srgbClr val="000000"/>
                </a:solidFill>
                <a:latin typeface="Times New Roman" panose="02020603050405020304" charset="0"/>
                <a:ea typeface="等线" panose="02010600030101010101" charset="-122"/>
                <a:sym typeface="+mn-ea"/>
              </a:rPr>
              <a:t>32.What is the purpose of working on the new paint?</a:t>
            </a:r>
            <a:endParaRPr lang="en-US" sz="2800">
              <a:solidFill>
                <a:srgbClr val="000000"/>
              </a:solidFill>
              <a:latin typeface="Times New Roman" panose="02020603050405020304" charset="0"/>
              <a:ea typeface="等线" panose="02010600030101010101" charset="-122"/>
              <a:sym typeface="+mn-ea"/>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sym typeface="+mn-ea"/>
              </a:rPr>
              <a:t>A.To clean up pollutants from the air.</a:t>
            </a:r>
            <a:endParaRPr lang="en-US" sz="2800">
              <a:solidFill>
                <a:srgbClr val="000000"/>
              </a:solidFill>
              <a:latin typeface="Times New Roman" panose="02020603050405020304" charset="0"/>
              <a:ea typeface="等线" panose="02010600030101010101" charset="-122"/>
              <a:sym typeface="+mn-ea"/>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sym typeface="+mn-ea"/>
              </a:rPr>
              <a:t>B.To reuse waste materials from industry. </a:t>
            </a:r>
            <a:endParaRPr lang="en-US" sz="2800">
              <a:solidFill>
                <a:srgbClr val="000000"/>
              </a:solidFill>
              <a:latin typeface="Times New Roman" panose="02020603050405020304" charset="0"/>
              <a:ea typeface="等线" panose="02010600030101010101" charset="-122"/>
              <a:sym typeface="+mn-ea"/>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sym typeface="+mn-ea"/>
              </a:rPr>
              <a:t>C.To reduce the health risk from sunlight.</a:t>
            </a:r>
            <a:endParaRPr lang="en-US" sz="2800">
              <a:solidFill>
                <a:srgbClr val="000000"/>
              </a:solidFill>
              <a:latin typeface="Times New Roman" panose="02020603050405020304" charset="0"/>
              <a:ea typeface="等线" panose="02010600030101010101" charset="-122"/>
              <a:sym typeface="+mn-ea"/>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sym typeface="+mn-ea"/>
              </a:rPr>
              <a:t>D.To increase the amount of nanoparticles.</a:t>
            </a:r>
            <a:endParaRPr lang="en-US" sz="2800">
              <a:solidFill>
                <a:srgbClr val="000000"/>
              </a:solidFill>
              <a:latin typeface="Times New Roman" panose="02020603050405020304" charset="0"/>
              <a:ea typeface="等线" panose="02010600030101010101" charset="-122"/>
              <a:sym typeface="+mn-ea"/>
            </a:endParaRPr>
          </a:p>
        </p:txBody>
      </p:sp>
      <p:sp>
        <p:nvSpPr>
          <p:cNvPr id="5" name="文本框 4"/>
          <p:cNvSpPr txBox="1"/>
          <p:nvPr/>
        </p:nvSpPr>
        <p:spPr>
          <a:xfrm>
            <a:off x="8489950" y="542290"/>
            <a:ext cx="2685415" cy="583565"/>
          </a:xfrm>
          <a:prstGeom prst="rect">
            <a:avLst/>
          </a:prstGeom>
          <a:solidFill>
            <a:schemeClr val="accent5">
              <a:lumMod val="75000"/>
            </a:schemeClr>
          </a:solidFill>
        </p:spPr>
        <p:txBody>
          <a:bodyPr wrap="square" rtlCol="0">
            <a:spAutoFit/>
          </a:bodyPr>
          <a:p>
            <a:pPr algn="ctr"/>
            <a:r>
              <a:rPr lang="zh-CN" altLang="en-US" sz="3200">
                <a:solidFill>
                  <a:srgbClr val="FFFF00"/>
                </a:solidFill>
              </a:rPr>
              <a:t>细节理解题</a:t>
            </a:r>
            <a:endParaRPr lang="zh-CN" altLang="en-US" sz="3200">
              <a:solidFill>
                <a:srgbClr val="FFFF00"/>
              </a:solidFill>
            </a:endParaRPr>
          </a:p>
        </p:txBody>
      </p:sp>
      <p:sp>
        <p:nvSpPr>
          <p:cNvPr id="12" name="文本框 11"/>
          <p:cNvSpPr txBox="1"/>
          <p:nvPr/>
        </p:nvSpPr>
        <p:spPr>
          <a:xfrm>
            <a:off x="216535" y="2424430"/>
            <a:ext cx="11975465" cy="953135"/>
          </a:xfrm>
          <a:prstGeom prst="rect">
            <a:avLst/>
          </a:prstGeom>
          <a:solidFill>
            <a:schemeClr val="accent3">
              <a:lumMod val="40000"/>
              <a:lumOff val="60000"/>
            </a:schemeClr>
          </a:solidFill>
        </p:spPr>
        <p:txBody>
          <a:bodyPr wrap="square" rtlCol="0">
            <a:spAutoFit/>
          </a:bodyPr>
          <a:p>
            <a:pPr algn="l"/>
            <a:r>
              <a:rPr lang="zh-CN" altLang="en-US" sz="2800">
                <a:latin typeface="Times New Roman" panose="02020603050405020304" charset="0"/>
                <a:cs typeface="Times New Roman" panose="02020603050405020304" charset="0"/>
                <a:sym typeface="+mn-ea"/>
              </a:rPr>
              <a:t>第一段：</a:t>
            </a:r>
            <a:r>
              <a:rPr lang="en-US" altLang="zh-CN" sz="2800">
                <a:latin typeface="Times New Roman" panose="02020603050405020304" charset="0"/>
                <a:cs typeface="Times New Roman" panose="02020603050405020304" charset="0"/>
                <a:sym typeface="+mn-ea"/>
              </a:rPr>
              <a:t>...</a:t>
            </a:r>
            <a:r>
              <a:rPr sz="2800">
                <a:latin typeface="Times New Roman" panose="02020603050405020304" charset="0"/>
                <a:cs typeface="Times New Roman" panose="02020603050405020304" charset="0"/>
                <a:sym typeface="+mn-ea"/>
              </a:rPr>
              <a:t>To combat this,chemists have been working for years on a special type of paint that not only can clean itself but also may remove pollutants from the</a:t>
            </a:r>
            <a:r>
              <a:rPr lang="en-US" sz="2800">
                <a:latin typeface="Times New Roman" panose="02020603050405020304" charset="0"/>
                <a:cs typeface="Times New Roman" panose="02020603050405020304" charset="0"/>
                <a:sym typeface="+mn-ea"/>
              </a:rPr>
              <a:t> </a:t>
            </a:r>
            <a:r>
              <a:rPr sz="2800">
                <a:latin typeface="Times New Roman" panose="02020603050405020304" charset="0"/>
                <a:cs typeface="Times New Roman" panose="02020603050405020304" charset="0"/>
                <a:sym typeface="+mn-ea"/>
              </a:rPr>
              <a:t>air.</a:t>
            </a:r>
            <a:endParaRPr sz="2800">
              <a:latin typeface="Times New Roman" panose="02020603050405020304" charset="0"/>
              <a:cs typeface="Times New Roman" panose="02020603050405020304" charset="0"/>
              <a:sym typeface="+mn-ea"/>
            </a:endParaRPr>
          </a:p>
        </p:txBody>
      </p:sp>
      <p:cxnSp>
        <p:nvCxnSpPr>
          <p:cNvPr id="7" name="直接连接符 6"/>
          <p:cNvCxnSpPr/>
          <p:nvPr/>
        </p:nvCxnSpPr>
        <p:spPr>
          <a:xfrm flipV="1">
            <a:off x="2023110" y="3363595"/>
            <a:ext cx="9798685" cy="1397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15" name="直接箭头连接符 14"/>
          <p:cNvCxnSpPr/>
          <p:nvPr/>
        </p:nvCxnSpPr>
        <p:spPr>
          <a:xfrm flipH="1" flipV="1">
            <a:off x="4117975" y="1125855"/>
            <a:ext cx="43180" cy="2161540"/>
          </a:xfrm>
          <a:prstGeom prst="straightConnector1">
            <a:avLst/>
          </a:prstGeom>
          <a:ln w="38100">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8" name="直接连接符 7"/>
          <p:cNvCxnSpPr/>
          <p:nvPr/>
        </p:nvCxnSpPr>
        <p:spPr>
          <a:xfrm flipV="1">
            <a:off x="1030605" y="1211580"/>
            <a:ext cx="5043170" cy="2159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sp>
        <p:nvSpPr>
          <p:cNvPr id="10" name="椭圆 9"/>
          <p:cNvSpPr/>
          <p:nvPr/>
        </p:nvSpPr>
        <p:spPr>
          <a:xfrm>
            <a:off x="662940" y="798830"/>
            <a:ext cx="445135" cy="412750"/>
          </a:xfrm>
          <a:prstGeom prst="ellipse">
            <a:avLst/>
          </a:prstGeom>
          <a:solidFill>
            <a:schemeClr val="accent1"/>
          </a:solidFill>
          <a:ln w="19050">
            <a:solidFill>
              <a:schemeClr val="accent1">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compatLnSpc="1">
            <a:noAutofit/>
          </a:bodyPr>
          <a:p>
            <a:pPr lvl="0" algn="ctr">
              <a:buClrTx/>
              <a:buSzTx/>
              <a:buFontTx/>
            </a:pPr>
            <a:endParaRPr lang="zh-CN" altLang="en-US">
              <a:sym typeface="+mn-ea"/>
            </a:endParaRPr>
          </a:p>
        </p:txBody>
      </p:sp>
      <p:sp>
        <p:nvSpPr>
          <p:cNvPr id="9" name="文本框 8"/>
          <p:cNvSpPr txBox="1"/>
          <p:nvPr/>
        </p:nvSpPr>
        <p:spPr>
          <a:xfrm>
            <a:off x="-635" y="3453765"/>
            <a:ext cx="12192000" cy="953135"/>
          </a:xfrm>
          <a:prstGeom prst="rect">
            <a:avLst/>
          </a:prstGeom>
          <a:noFill/>
        </p:spPr>
        <p:txBody>
          <a:bodyPr wrap="square" rtlCol="0" anchor="t">
            <a:spAutoFit/>
          </a:bodyPr>
          <a:p>
            <a:pPr indent="292100" algn="l" defTabSz="914400">
              <a:buClrTx/>
              <a:buSzTx/>
              <a:buFontTx/>
            </a:pPr>
            <a:r>
              <a:rPr lang="en-US" sz="2800">
                <a:solidFill>
                  <a:srgbClr val="000000"/>
                </a:solidFill>
                <a:latin typeface="Times New Roman" panose="02020603050405020304" charset="0"/>
                <a:ea typeface="等线" panose="02010600030101010101" charset="-122"/>
                <a:sym typeface="+mn-ea"/>
              </a:rPr>
              <a:t>33.What is essential in the working process of the paint?</a:t>
            </a:r>
            <a:endParaRPr lang="en-US" sz="2800">
              <a:solidFill>
                <a:srgbClr val="000000"/>
              </a:solidFill>
              <a:latin typeface="Times New Roman" panose="02020603050405020304" charset="0"/>
              <a:ea typeface="等线" panose="02010600030101010101" charset="-122"/>
              <a:sym typeface="+mn-ea"/>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sym typeface="+mn-ea"/>
              </a:rPr>
              <a:t>A.Recycled  water.      B.UV light.        C.Stable chemicals.     D.Carbon dioxide.</a:t>
            </a:r>
            <a:endParaRPr lang="en-US" sz="2800">
              <a:solidFill>
                <a:srgbClr val="000000"/>
              </a:solidFill>
              <a:latin typeface="Times New Roman" panose="02020603050405020304" charset="0"/>
              <a:ea typeface="等线" panose="02010600030101010101" charset="-122"/>
              <a:sym typeface="+mn-ea"/>
            </a:endParaRPr>
          </a:p>
        </p:txBody>
      </p:sp>
      <p:sp>
        <p:nvSpPr>
          <p:cNvPr id="11" name="文本框 10"/>
          <p:cNvSpPr txBox="1"/>
          <p:nvPr/>
        </p:nvSpPr>
        <p:spPr>
          <a:xfrm>
            <a:off x="8823325" y="3397250"/>
            <a:ext cx="2685415" cy="583565"/>
          </a:xfrm>
          <a:prstGeom prst="rect">
            <a:avLst/>
          </a:prstGeom>
          <a:solidFill>
            <a:schemeClr val="accent5">
              <a:lumMod val="75000"/>
            </a:schemeClr>
          </a:solidFill>
        </p:spPr>
        <p:txBody>
          <a:bodyPr wrap="square" rtlCol="0">
            <a:spAutoFit/>
          </a:bodyPr>
          <a:p>
            <a:pPr algn="ctr"/>
            <a:r>
              <a:rPr lang="zh-CN" altLang="en-US" sz="3200">
                <a:solidFill>
                  <a:srgbClr val="FFFF00"/>
                </a:solidFill>
              </a:rPr>
              <a:t>细节理解题</a:t>
            </a:r>
            <a:endParaRPr lang="zh-CN" altLang="en-US" sz="3200">
              <a:solidFill>
                <a:srgbClr val="FFFF00"/>
              </a:solidFill>
            </a:endParaRPr>
          </a:p>
        </p:txBody>
      </p:sp>
      <p:sp>
        <p:nvSpPr>
          <p:cNvPr id="13" name="文本框 12"/>
          <p:cNvSpPr txBox="1"/>
          <p:nvPr/>
        </p:nvSpPr>
        <p:spPr>
          <a:xfrm>
            <a:off x="107315" y="4406900"/>
            <a:ext cx="11975465" cy="1046480"/>
          </a:xfrm>
          <a:prstGeom prst="rect">
            <a:avLst/>
          </a:prstGeom>
          <a:solidFill>
            <a:schemeClr val="accent3">
              <a:lumMod val="40000"/>
              <a:lumOff val="60000"/>
            </a:schemeClr>
          </a:solidFill>
        </p:spPr>
        <p:txBody>
          <a:bodyPr wrap="square" rtlCol="0">
            <a:noAutofit/>
          </a:bodyPr>
          <a:p>
            <a:pPr algn="l"/>
            <a:r>
              <a:rPr lang="zh-CN" altLang="en-US" sz="2800">
                <a:latin typeface="Times New Roman" panose="02020603050405020304" charset="0"/>
                <a:cs typeface="Times New Roman" panose="02020603050405020304" charset="0"/>
                <a:sym typeface="+mn-ea"/>
              </a:rPr>
              <a:t>第三段：</a:t>
            </a:r>
            <a:r>
              <a:rPr sz="2800">
                <a:latin typeface="Times New Roman" panose="02020603050405020304" charset="0"/>
                <a:cs typeface="Times New Roman" panose="02020603050405020304" charset="0"/>
                <a:sym typeface="+mn-ea"/>
              </a:rPr>
              <a:t>In the working process,UV light stimulates the electrons </a:t>
            </a:r>
            <a:r>
              <a:rPr lang="en-US" sz="2800">
                <a:latin typeface="Times New Roman" panose="02020603050405020304" charset="0"/>
                <a:cs typeface="Times New Roman" panose="02020603050405020304" charset="0"/>
                <a:sym typeface="+mn-ea"/>
              </a:rPr>
              <a:t>...</a:t>
            </a:r>
            <a:r>
              <a:rPr sz="2800">
                <a:latin typeface="Times New Roman" panose="02020603050405020304" charset="0"/>
                <a:cs typeface="Times New Roman" panose="02020603050405020304" charset="0"/>
                <a:sym typeface="+mn-ea"/>
              </a:rPr>
              <a:t>which interact with </a:t>
            </a:r>
            <a:r>
              <a:rPr lang="en-US" sz="2800">
                <a:latin typeface="Times New Roman" panose="02020603050405020304" charset="0"/>
                <a:cs typeface="Times New Roman" panose="02020603050405020304" charset="0"/>
                <a:sym typeface="+mn-ea"/>
              </a:rPr>
              <a:t>...</a:t>
            </a:r>
            <a:r>
              <a:rPr sz="2800">
                <a:latin typeface="Times New Roman" panose="02020603050405020304" charset="0"/>
                <a:cs typeface="Times New Roman" panose="02020603050405020304" charset="0"/>
                <a:sym typeface="+mn-ea"/>
              </a:rPr>
              <a:t> to produce </a:t>
            </a:r>
            <a:r>
              <a:rPr lang="en-US" sz="2800">
                <a:latin typeface="Times New Roman" panose="02020603050405020304" charset="0"/>
                <a:cs typeface="Times New Roman" panose="02020603050405020304" charset="0"/>
                <a:sym typeface="+mn-ea"/>
              </a:rPr>
              <a:t>...</a:t>
            </a:r>
            <a:r>
              <a:rPr sz="2800">
                <a:latin typeface="Times New Roman" panose="02020603050405020304" charset="0"/>
                <a:cs typeface="Times New Roman" panose="02020603050405020304" charset="0"/>
                <a:sym typeface="+mn-ea"/>
              </a:rPr>
              <a:t>.</a:t>
            </a:r>
            <a:endParaRPr sz="2800">
              <a:latin typeface="Times New Roman" panose="02020603050405020304" charset="0"/>
              <a:cs typeface="Times New Roman" panose="02020603050405020304" charset="0"/>
              <a:sym typeface="+mn-ea"/>
            </a:endParaRPr>
          </a:p>
          <a:p>
            <a:pPr algn="l"/>
            <a:endParaRPr sz="2800">
              <a:latin typeface="Times New Roman" panose="02020603050405020304" charset="0"/>
              <a:cs typeface="Times New Roman" panose="02020603050405020304" charset="0"/>
              <a:sym typeface="+mn-ea"/>
            </a:endParaRPr>
          </a:p>
        </p:txBody>
      </p:sp>
      <p:sp>
        <p:nvSpPr>
          <p:cNvPr id="14" name="椭圆 13"/>
          <p:cNvSpPr/>
          <p:nvPr/>
        </p:nvSpPr>
        <p:spPr>
          <a:xfrm>
            <a:off x="4664075" y="4483100"/>
            <a:ext cx="1918970" cy="349250"/>
          </a:xfrm>
          <a:prstGeom prst="ellipse">
            <a:avLst/>
          </a:prstGeom>
          <a:noFill/>
          <a:ln>
            <a:solidFill>
              <a:srgbClr val="E40D0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椭圆 15"/>
          <p:cNvSpPr/>
          <p:nvPr/>
        </p:nvSpPr>
        <p:spPr>
          <a:xfrm>
            <a:off x="3484245" y="3980815"/>
            <a:ext cx="445135" cy="412750"/>
          </a:xfrm>
          <a:prstGeom prst="ellipse">
            <a:avLst/>
          </a:prstGeom>
          <a:solidFill>
            <a:schemeClr val="accent1"/>
          </a:solidFill>
          <a:ln w="19050">
            <a:solidFill>
              <a:schemeClr val="accent1">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compatLnSpc="1">
            <a:noAutofit/>
          </a:bodyPr>
          <a:p>
            <a:pPr lvl="0" algn="ctr">
              <a:buClrTx/>
              <a:buSzTx/>
              <a:buFontTx/>
            </a:pPr>
            <a:endParaRPr lang="zh-CN" altLang="en-US">
              <a:sym typeface="+mn-ea"/>
            </a:endParaRPr>
          </a:p>
        </p:txBody>
      </p:sp>
      <p:sp>
        <p:nvSpPr>
          <p:cNvPr id="17" name="椭圆形标注 16"/>
          <p:cNvSpPr/>
          <p:nvPr/>
        </p:nvSpPr>
        <p:spPr>
          <a:xfrm>
            <a:off x="8664575" y="5102225"/>
            <a:ext cx="2336165" cy="1130300"/>
          </a:xfrm>
          <a:prstGeom prst="wedgeEllipseCallout">
            <a:avLst>
              <a:gd name="adj1" fmla="val -23634"/>
              <a:gd name="adj2" fmla="val -62415"/>
            </a:avLst>
          </a:prstGeom>
          <a:solidFill>
            <a:schemeClr val="accent1"/>
          </a:solidFill>
          <a:ln w="19050">
            <a:solidFill>
              <a:schemeClr val="accent1">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compatLnSpc="1">
            <a:noAutofit/>
          </a:bodyPr>
          <a:p>
            <a:pPr lvl="0" algn="ctr">
              <a:buClrTx/>
              <a:buSzTx/>
              <a:buFontTx/>
            </a:pPr>
            <a:r>
              <a:rPr lang="zh-CN" altLang="en-US" sz="3200">
                <a:sym typeface="+mn-ea"/>
              </a:rPr>
              <a:t>电子</a:t>
            </a:r>
            <a:endParaRPr lang="zh-CN" altLang="en-US" sz="3200">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12" grpId="0" bldLvl="0" animBg="1"/>
      <p:bldP spid="10" grpId="0" bldLvl="0" animBg="1"/>
      <p:bldP spid="11" grpId="0" bldLvl="0" animBg="1"/>
      <p:bldP spid="13" grpId="0" bldLvl="0" animBg="1"/>
      <p:bldP spid="14" grpId="0" bldLvl="0" animBg="1"/>
      <p:bldP spid="16" grpId="0" bldLvl="0" animBg="1"/>
      <p:bldP spid="17" grpId="0" animBg="1"/>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65125" y="294640"/>
            <a:ext cx="9441815" cy="2245360"/>
          </a:xfrm>
          <a:prstGeom prst="rect">
            <a:avLst/>
          </a:prstGeom>
          <a:noFill/>
        </p:spPr>
        <p:txBody>
          <a:bodyPr wrap="square" rtlCol="0" anchor="t">
            <a:spAutoFit/>
          </a:bodyPr>
          <a:p>
            <a:pPr indent="292100" algn="l" defTabSz="914400">
              <a:buClrTx/>
              <a:buSzTx/>
              <a:buFontTx/>
            </a:pPr>
            <a:r>
              <a:rPr lang="en-US" sz="2800">
                <a:solidFill>
                  <a:srgbClr val="000000"/>
                </a:solidFill>
                <a:latin typeface="Times New Roman" panose="02020603050405020304" charset="0"/>
                <a:ea typeface="等线" panose="02010600030101010101" charset="-122"/>
                <a:sym typeface="+mn-ea"/>
              </a:rPr>
              <a:t>34.What do the researchers think of the paint?</a:t>
            </a:r>
            <a:endParaRPr lang="en-US" sz="2800">
              <a:solidFill>
                <a:srgbClr val="000000"/>
              </a:solidFill>
              <a:latin typeface="Times New Roman" panose="02020603050405020304" charset="0"/>
              <a:ea typeface="等线" panose="02010600030101010101" charset="-122"/>
              <a:sym typeface="+mn-ea"/>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sym typeface="+mn-ea"/>
              </a:rPr>
              <a:t>A.It holds an uncertain marketing prospect.</a:t>
            </a:r>
            <a:endParaRPr lang="en-US" sz="2800">
              <a:solidFill>
                <a:srgbClr val="000000"/>
              </a:solidFill>
              <a:latin typeface="Times New Roman" panose="02020603050405020304" charset="0"/>
              <a:ea typeface="等线" panose="02010600030101010101" charset="-122"/>
              <a:sym typeface="+mn-ea"/>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sym typeface="+mn-ea"/>
              </a:rPr>
              <a:t>B.Its effectiveness may fall short in real world.</a:t>
            </a:r>
            <a:endParaRPr lang="en-US" sz="2800">
              <a:solidFill>
                <a:srgbClr val="000000"/>
              </a:solidFill>
              <a:latin typeface="Times New Roman" panose="02020603050405020304" charset="0"/>
              <a:ea typeface="等线" panose="02010600030101010101" charset="-122"/>
              <a:sym typeface="+mn-ea"/>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sym typeface="+mn-ea"/>
              </a:rPr>
              <a:t>C.Its working conditions remain to be confirmed.</a:t>
            </a:r>
            <a:endParaRPr lang="en-US" sz="2800">
              <a:solidFill>
                <a:srgbClr val="000000"/>
              </a:solidFill>
              <a:latin typeface="Times New Roman" panose="02020603050405020304" charset="0"/>
              <a:ea typeface="等线" panose="02010600030101010101" charset="-122"/>
              <a:sym typeface="+mn-ea"/>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sym typeface="+mn-ea"/>
              </a:rPr>
              <a:t>D.It deserves immediate application on a large scale. </a:t>
            </a:r>
            <a:endParaRPr lang="en-US" sz="2800">
              <a:solidFill>
                <a:srgbClr val="000000"/>
              </a:solidFill>
              <a:latin typeface="Times New Roman" panose="02020603050405020304" charset="0"/>
              <a:ea typeface="等线" panose="02010600030101010101" charset="-122"/>
              <a:sym typeface="+mn-ea"/>
            </a:endParaRPr>
          </a:p>
        </p:txBody>
      </p:sp>
      <p:sp>
        <p:nvSpPr>
          <p:cNvPr id="12" name="文本框 11"/>
          <p:cNvSpPr txBox="1"/>
          <p:nvPr/>
        </p:nvSpPr>
        <p:spPr>
          <a:xfrm>
            <a:off x="108585" y="2489835"/>
            <a:ext cx="11975465" cy="953135"/>
          </a:xfrm>
          <a:prstGeom prst="rect">
            <a:avLst/>
          </a:prstGeom>
          <a:solidFill>
            <a:schemeClr val="accent3">
              <a:lumMod val="40000"/>
              <a:lumOff val="60000"/>
            </a:schemeClr>
          </a:solidFill>
        </p:spPr>
        <p:txBody>
          <a:bodyPr wrap="square" rtlCol="0">
            <a:spAutoFit/>
          </a:bodyPr>
          <a:p>
            <a:pPr algn="l"/>
            <a:r>
              <a:rPr lang="zh-CN" altLang="en-US" sz="2800">
                <a:latin typeface="Times New Roman" panose="02020603050405020304" charset="0"/>
                <a:cs typeface="Times New Roman" panose="02020603050405020304" charset="0"/>
                <a:sym typeface="+mn-ea"/>
              </a:rPr>
              <a:t>研究者的看法，定位第四段：</a:t>
            </a:r>
            <a:r>
              <a:rPr lang="en-US" altLang="zh-CN" sz="2800">
                <a:latin typeface="Times New Roman" panose="02020603050405020304" charset="0"/>
                <a:cs typeface="Times New Roman" panose="02020603050405020304" charset="0"/>
                <a:sym typeface="+mn-ea"/>
              </a:rPr>
              <a:t>...</a:t>
            </a:r>
            <a:r>
              <a:rPr lang="zh-CN" altLang="en-US" sz="2800">
                <a:latin typeface="Times New Roman" panose="02020603050405020304" charset="0"/>
                <a:cs typeface="Times New Roman" panose="02020603050405020304" charset="0"/>
                <a:sym typeface="+mn-ea"/>
              </a:rPr>
              <a:t>But a  real-world setting would probably reduce its effectiveness,he adds.</a:t>
            </a:r>
            <a:endParaRPr lang="zh-CN" altLang="en-US" sz="2800">
              <a:latin typeface="Times New Roman" panose="02020603050405020304" charset="0"/>
              <a:cs typeface="Times New Roman" panose="02020603050405020304" charset="0"/>
              <a:sym typeface="+mn-ea"/>
            </a:endParaRPr>
          </a:p>
        </p:txBody>
      </p:sp>
      <p:cxnSp>
        <p:nvCxnSpPr>
          <p:cNvPr id="8" name="直接连接符 7"/>
          <p:cNvCxnSpPr/>
          <p:nvPr/>
        </p:nvCxnSpPr>
        <p:spPr>
          <a:xfrm>
            <a:off x="10963910" y="2950210"/>
            <a:ext cx="912495" cy="5715"/>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7" name="直接连接符 6"/>
          <p:cNvCxnSpPr/>
          <p:nvPr/>
        </p:nvCxnSpPr>
        <p:spPr>
          <a:xfrm>
            <a:off x="108585" y="3319780"/>
            <a:ext cx="2324735" cy="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9" name="直接连接符 8"/>
          <p:cNvCxnSpPr/>
          <p:nvPr/>
        </p:nvCxnSpPr>
        <p:spPr>
          <a:xfrm flipV="1">
            <a:off x="1128395" y="1570355"/>
            <a:ext cx="6184265" cy="65405"/>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sp>
        <p:nvSpPr>
          <p:cNvPr id="10" name="椭圆 9"/>
          <p:cNvSpPr/>
          <p:nvPr/>
        </p:nvSpPr>
        <p:spPr>
          <a:xfrm>
            <a:off x="575945" y="1157605"/>
            <a:ext cx="445135" cy="412750"/>
          </a:xfrm>
          <a:prstGeom prst="ellipse">
            <a:avLst/>
          </a:prstGeom>
          <a:solidFill>
            <a:schemeClr val="accent1"/>
          </a:solidFill>
          <a:ln w="19050">
            <a:solidFill>
              <a:schemeClr val="accent1">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compatLnSpc="1">
            <a:noAutofit/>
          </a:bodyPr>
          <a:p>
            <a:pPr lvl="0" algn="ctr">
              <a:buClrTx/>
              <a:buSzTx/>
              <a:buFontTx/>
            </a:pPr>
            <a:endParaRPr lang="zh-CN" altLang="en-US">
              <a:sym typeface="+mn-ea"/>
            </a:endParaRPr>
          </a:p>
        </p:txBody>
      </p:sp>
      <p:sp>
        <p:nvSpPr>
          <p:cNvPr id="11" name="文本框 10"/>
          <p:cNvSpPr txBox="1"/>
          <p:nvPr/>
        </p:nvSpPr>
        <p:spPr>
          <a:xfrm>
            <a:off x="-212725" y="3381375"/>
            <a:ext cx="11776075" cy="2245360"/>
          </a:xfrm>
          <a:prstGeom prst="rect">
            <a:avLst/>
          </a:prstGeom>
          <a:noFill/>
        </p:spPr>
        <p:txBody>
          <a:bodyPr wrap="square" rtlCol="0" anchor="t">
            <a:spAutoFit/>
          </a:bodyPr>
          <a:p>
            <a:pPr indent="292100" algn="l" defTabSz="914400">
              <a:buClrTx/>
              <a:buSzTx/>
              <a:buFontTx/>
            </a:pPr>
            <a:r>
              <a:rPr lang="en-US" sz="2800">
                <a:solidFill>
                  <a:srgbClr val="000000"/>
                </a:solidFill>
                <a:latin typeface="Times New Roman" panose="02020603050405020304" charset="0"/>
                <a:ea typeface="等线" panose="02010600030101010101" charset="-122"/>
                <a:sym typeface="+mn-ea"/>
              </a:rPr>
              <a:t>35.Which of the following is the best title for the text?</a:t>
            </a:r>
            <a:endParaRPr lang="en-US" sz="2800">
              <a:solidFill>
                <a:srgbClr val="000000"/>
              </a:solidFill>
              <a:latin typeface="Times New Roman" panose="02020603050405020304" charset="0"/>
              <a:ea typeface="等线" panose="02010600030101010101" charset="-122"/>
              <a:sym typeface="+mn-ea"/>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sym typeface="+mn-ea"/>
              </a:rPr>
              <a:t>A.This Paint Can Clean Both Itself and the Air</a:t>
            </a:r>
            <a:endParaRPr lang="en-US" sz="2800">
              <a:solidFill>
                <a:srgbClr val="000000"/>
              </a:solidFill>
              <a:latin typeface="Times New Roman" panose="02020603050405020304" charset="0"/>
              <a:ea typeface="等线" panose="02010600030101010101" charset="-122"/>
              <a:sym typeface="+mn-ea"/>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sym typeface="+mn-ea"/>
              </a:rPr>
              <a:t>B.New Paint Is Being Applied to Real-world Setting   </a:t>
            </a:r>
            <a:endParaRPr lang="en-US" sz="2800">
              <a:solidFill>
                <a:srgbClr val="000000"/>
              </a:solidFill>
              <a:latin typeface="Times New Roman" panose="02020603050405020304" charset="0"/>
              <a:ea typeface="等线" panose="02010600030101010101" charset="-122"/>
              <a:sym typeface="+mn-ea"/>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sym typeface="+mn-ea"/>
              </a:rPr>
              <a:t>C.Recycled Materials  Contribute to  a Promising Paint</a:t>
            </a:r>
            <a:endParaRPr lang="en-US" sz="2800">
              <a:solidFill>
                <a:srgbClr val="000000"/>
              </a:solidFill>
              <a:latin typeface="Times New Roman" panose="02020603050405020304" charset="0"/>
              <a:ea typeface="等线" panose="02010600030101010101" charset="-122"/>
              <a:sym typeface="+mn-ea"/>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sym typeface="+mn-ea"/>
              </a:rPr>
              <a:t>D.Laboratory  Research  Unveils   Ground-breaking  Innovation </a:t>
            </a:r>
            <a:endParaRPr lang="en-US" sz="2800">
              <a:solidFill>
                <a:srgbClr val="000000"/>
              </a:solidFill>
              <a:latin typeface="Times New Roman" panose="02020603050405020304" charset="0"/>
              <a:ea typeface="等线" panose="02010600030101010101" charset="-122"/>
              <a:sym typeface="+mn-ea"/>
            </a:endParaRPr>
          </a:p>
        </p:txBody>
      </p:sp>
      <p:sp>
        <p:nvSpPr>
          <p:cNvPr id="14" name="文本框 13"/>
          <p:cNvSpPr txBox="1"/>
          <p:nvPr/>
        </p:nvSpPr>
        <p:spPr>
          <a:xfrm>
            <a:off x="8652510" y="1330325"/>
            <a:ext cx="2685415" cy="583565"/>
          </a:xfrm>
          <a:prstGeom prst="rect">
            <a:avLst/>
          </a:prstGeom>
          <a:solidFill>
            <a:schemeClr val="accent5">
              <a:lumMod val="75000"/>
            </a:schemeClr>
          </a:solidFill>
        </p:spPr>
        <p:txBody>
          <a:bodyPr wrap="square" rtlCol="0">
            <a:spAutoFit/>
          </a:bodyPr>
          <a:p>
            <a:pPr algn="ctr"/>
            <a:r>
              <a:rPr lang="zh-CN" altLang="en-US" sz="3200">
                <a:solidFill>
                  <a:srgbClr val="FFFF00"/>
                </a:solidFill>
              </a:rPr>
              <a:t>推理判断题</a:t>
            </a:r>
            <a:endParaRPr lang="zh-CN" altLang="en-US" sz="3200">
              <a:solidFill>
                <a:srgbClr val="FFFF00"/>
              </a:solidFill>
            </a:endParaRPr>
          </a:p>
        </p:txBody>
      </p:sp>
      <p:sp>
        <p:nvSpPr>
          <p:cNvPr id="13" name="文本框 12"/>
          <p:cNvSpPr txBox="1"/>
          <p:nvPr/>
        </p:nvSpPr>
        <p:spPr>
          <a:xfrm>
            <a:off x="8434705" y="3775075"/>
            <a:ext cx="2685415" cy="583565"/>
          </a:xfrm>
          <a:prstGeom prst="rect">
            <a:avLst/>
          </a:prstGeom>
          <a:solidFill>
            <a:schemeClr val="accent5">
              <a:lumMod val="75000"/>
            </a:schemeClr>
          </a:solidFill>
        </p:spPr>
        <p:txBody>
          <a:bodyPr wrap="square" rtlCol="0">
            <a:spAutoFit/>
          </a:bodyPr>
          <a:p>
            <a:pPr algn="ctr"/>
            <a:r>
              <a:rPr lang="zh-CN" altLang="en-US" sz="3200">
                <a:solidFill>
                  <a:srgbClr val="FFFF00"/>
                </a:solidFill>
              </a:rPr>
              <a:t>主旨大意题</a:t>
            </a:r>
            <a:endParaRPr lang="zh-CN" altLang="en-US" sz="3200">
              <a:solidFill>
                <a:srgbClr val="FFFF00"/>
              </a:solidFill>
            </a:endParaRPr>
          </a:p>
        </p:txBody>
      </p:sp>
      <p:sp>
        <p:nvSpPr>
          <p:cNvPr id="15" name="文本框 14"/>
          <p:cNvSpPr txBox="1"/>
          <p:nvPr/>
        </p:nvSpPr>
        <p:spPr>
          <a:xfrm>
            <a:off x="108585" y="5474335"/>
            <a:ext cx="11975465" cy="1383665"/>
          </a:xfrm>
          <a:prstGeom prst="rect">
            <a:avLst/>
          </a:prstGeom>
          <a:solidFill>
            <a:schemeClr val="accent3">
              <a:lumMod val="40000"/>
              <a:lumOff val="60000"/>
            </a:schemeClr>
          </a:solidFill>
        </p:spPr>
        <p:txBody>
          <a:bodyPr wrap="square" rtlCol="0">
            <a:spAutoFit/>
          </a:bodyPr>
          <a:p>
            <a:pPr algn="l"/>
            <a:r>
              <a:rPr lang="zh-CN" altLang="en-US" sz="2800">
                <a:latin typeface="Times New Roman" panose="02020603050405020304" charset="0"/>
                <a:cs typeface="Times New Roman" panose="02020603050405020304" charset="0"/>
                <a:sym typeface="+mn-ea"/>
              </a:rPr>
              <a:t>说明文的标题满足两个条件：</a:t>
            </a:r>
            <a:r>
              <a:rPr lang="en-US" altLang="zh-CN" sz="2800">
                <a:latin typeface="Times New Roman" panose="02020603050405020304" charset="0"/>
                <a:cs typeface="Times New Roman" panose="02020603050405020304" charset="0"/>
                <a:sym typeface="+mn-ea"/>
              </a:rPr>
              <a:t>1. key words    2.main idea</a:t>
            </a:r>
            <a:endParaRPr lang="en-US" altLang="zh-CN" sz="2800">
              <a:latin typeface="Times New Roman" panose="02020603050405020304" charset="0"/>
              <a:cs typeface="Times New Roman" panose="02020603050405020304" charset="0"/>
              <a:sym typeface="+mn-ea"/>
            </a:endParaRPr>
          </a:p>
          <a:p>
            <a:pPr algn="l"/>
            <a:r>
              <a:rPr lang="zh-CN" altLang="en-US" sz="2800">
                <a:latin typeface="Times New Roman" panose="02020603050405020304" charset="0"/>
                <a:cs typeface="Times New Roman" panose="02020603050405020304" charset="0"/>
                <a:sym typeface="+mn-ea"/>
              </a:rPr>
              <a:t>全文的</a:t>
            </a:r>
            <a:r>
              <a:rPr lang="en-US" altLang="zh-CN" sz="2800">
                <a:latin typeface="Times New Roman" panose="02020603050405020304" charset="0"/>
                <a:cs typeface="Times New Roman" panose="02020603050405020304" charset="0"/>
                <a:sym typeface="+mn-ea"/>
              </a:rPr>
              <a:t>key words</a:t>
            </a:r>
            <a:r>
              <a:rPr lang="zh-CN" altLang="en-US" sz="2800">
                <a:latin typeface="Times New Roman" panose="02020603050405020304" charset="0"/>
                <a:cs typeface="Times New Roman" panose="02020603050405020304" charset="0"/>
                <a:sym typeface="+mn-ea"/>
              </a:rPr>
              <a:t>是</a:t>
            </a:r>
            <a:r>
              <a:rPr lang="en-US" altLang="zh-CN" sz="2800">
                <a:latin typeface="Times New Roman" panose="02020603050405020304" charset="0"/>
                <a:cs typeface="Times New Roman" panose="02020603050405020304" charset="0"/>
                <a:sym typeface="+mn-ea"/>
              </a:rPr>
              <a:t>“paint”,main idea</a:t>
            </a:r>
            <a:r>
              <a:rPr lang="zh-CN" altLang="en-US" sz="2800">
                <a:latin typeface="Times New Roman" panose="02020603050405020304" charset="0"/>
                <a:cs typeface="Times New Roman" panose="02020603050405020304" charset="0"/>
                <a:sym typeface="+mn-ea"/>
              </a:rPr>
              <a:t>看第一段</a:t>
            </a:r>
            <a:r>
              <a:rPr lang="en-US" altLang="zh-CN" sz="2800">
                <a:latin typeface="Times New Roman" panose="02020603050405020304" charset="0"/>
                <a:cs typeface="Times New Roman" panose="02020603050405020304" charset="0"/>
                <a:sym typeface="+mn-ea"/>
              </a:rPr>
              <a:t>“</a:t>
            </a:r>
            <a:r>
              <a:rPr lang="zh-CN" altLang="en-US" sz="2800">
                <a:latin typeface="Times New Roman" panose="02020603050405020304" charset="0"/>
                <a:cs typeface="Times New Roman" panose="02020603050405020304" charset="0"/>
                <a:sym typeface="+mn-ea"/>
              </a:rPr>
              <a:t>paint that not only can clean itself but also may remove pollutants from the</a:t>
            </a:r>
            <a:r>
              <a:rPr lang="en-US" altLang="zh-CN" sz="2800">
                <a:latin typeface="Times New Roman" panose="02020603050405020304" charset="0"/>
                <a:cs typeface="Times New Roman" panose="02020603050405020304" charset="0"/>
                <a:sym typeface="+mn-ea"/>
              </a:rPr>
              <a:t> </a:t>
            </a:r>
            <a:r>
              <a:rPr lang="zh-CN" altLang="en-US" sz="2800">
                <a:latin typeface="Times New Roman" panose="02020603050405020304" charset="0"/>
                <a:cs typeface="Times New Roman" panose="02020603050405020304" charset="0"/>
                <a:sym typeface="+mn-ea"/>
              </a:rPr>
              <a:t>air.</a:t>
            </a:r>
            <a:r>
              <a:rPr lang="en-US" altLang="zh-CN" sz="2800">
                <a:latin typeface="Times New Roman" panose="02020603050405020304" charset="0"/>
                <a:cs typeface="Times New Roman" panose="02020603050405020304" charset="0"/>
                <a:sym typeface="+mn-ea"/>
              </a:rPr>
              <a:t>”</a:t>
            </a:r>
            <a:endParaRPr lang="en-US" altLang="zh-CN" sz="2800">
              <a:latin typeface="Times New Roman" panose="02020603050405020304" charset="0"/>
              <a:cs typeface="Times New Roman" panose="02020603050405020304" charset="0"/>
              <a:sym typeface="+mn-ea"/>
            </a:endParaRPr>
          </a:p>
        </p:txBody>
      </p:sp>
      <p:cxnSp>
        <p:nvCxnSpPr>
          <p:cNvPr id="16" name="直接连接符 15"/>
          <p:cNvCxnSpPr/>
          <p:nvPr/>
        </p:nvCxnSpPr>
        <p:spPr>
          <a:xfrm>
            <a:off x="10308590" y="6384925"/>
            <a:ext cx="1610995" cy="8255"/>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17" name="直接连接符 16"/>
          <p:cNvCxnSpPr/>
          <p:nvPr/>
        </p:nvCxnSpPr>
        <p:spPr>
          <a:xfrm flipV="1">
            <a:off x="108585" y="6764655"/>
            <a:ext cx="6562090" cy="1905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sp>
        <p:nvSpPr>
          <p:cNvPr id="18" name="椭圆 17"/>
          <p:cNvSpPr/>
          <p:nvPr/>
        </p:nvSpPr>
        <p:spPr>
          <a:xfrm>
            <a:off x="108585" y="3860165"/>
            <a:ext cx="445135" cy="412750"/>
          </a:xfrm>
          <a:prstGeom prst="ellipse">
            <a:avLst/>
          </a:prstGeom>
          <a:solidFill>
            <a:schemeClr val="accent1"/>
          </a:solidFill>
          <a:ln w="19050">
            <a:solidFill>
              <a:schemeClr val="accent1">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compatLnSpc="1">
            <a:noAutofit/>
          </a:bodyPr>
          <a:p>
            <a:pPr lvl="0" algn="ctr">
              <a:buClrTx/>
              <a:buSzTx/>
              <a:buFontTx/>
            </a:pPr>
            <a:endParaRPr lang="zh-CN" altLang="en-US">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0" grpId="0" bldLvl="0" animBg="1"/>
      <p:bldP spid="14" grpId="0" bldLvl="0" animBg="1"/>
      <p:bldP spid="13" grpId="0" bldLvl="0" animBg="1"/>
      <p:bldP spid="15" grpId="0" bldLvl="0" animBg="1"/>
      <p:bldP spid="18" grpId="0" bldLvl="0" animBg="1"/>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a:xfrm>
            <a:off x="207645" y="1637665"/>
            <a:ext cx="11288395" cy="2419985"/>
          </a:xfrm>
        </p:spPr>
        <p:txBody>
          <a:bodyPr>
            <a:normAutofit lnSpcReduction="20000"/>
          </a:bodyPr>
          <a:p>
            <a:r>
              <a:rPr>
                <a:latin typeface="Times New Roman" panose="02020603050405020304" charset="0"/>
                <a:cs typeface="Times New Roman" panose="02020603050405020304" charset="0"/>
              </a:rPr>
              <a:t>self-cleaning properties - 自我清洁的特性</a:t>
            </a:r>
            <a:r>
              <a:rPr lang="en-US">
                <a:latin typeface="Times New Roman" panose="02020603050405020304" charset="0"/>
                <a:cs typeface="Times New Roman" panose="02020603050405020304" charset="0"/>
              </a:rPr>
              <a:t>    recycled materials - 回收材料</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airborne water molecules - 空气中的水分子    highly reactive - 高反应性</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laboratory tests - 实验室测试                          initial step - 初步步骤</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fundamental study - 基础研究</a:t>
            </a:r>
            <a:endParaRPr lang="en-US">
              <a:latin typeface="Times New Roman" panose="02020603050405020304" charset="0"/>
              <a:cs typeface="Times New Roman" panose="02020603050405020304" charset="0"/>
            </a:endParaRPr>
          </a:p>
          <a:p>
            <a:endParaRPr lang="en-US">
              <a:latin typeface="Times New Roman" panose="02020603050405020304" charset="0"/>
              <a:cs typeface="Times New Roman" panose="02020603050405020304" charset="0"/>
            </a:endParaRPr>
          </a:p>
        </p:txBody>
      </p:sp>
      <p:grpSp>
        <p:nvGrpSpPr>
          <p:cNvPr id="12" name="组合 11"/>
          <p:cNvGrpSpPr/>
          <p:nvPr/>
        </p:nvGrpSpPr>
        <p:grpSpPr>
          <a:xfrm>
            <a:off x="513080" y="257810"/>
            <a:ext cx="2140585" cy="558434"/>
            <a:chOff x="9930" y="7049"/>
            <a:chExt cx="4522" cy="735"/>
          </a:xfrm>
        </p:grpSpPr>
        <p:sp>
          <p:nvSpPr>
            <p:cNvPr id="5" name="圆角矩形 4"/>
            <p:cNvSpPr/>
            <p:nvPr>
              <p:custDataLst>
                <p:tags r:id="rId1"/>
              </p:custDataLst>
            </p:nvPr>
          </p:nvSpPr>
          <p:spPr>
            <a:xfrm>
              <a:off x="9930" y="7049"/>
              <a:ext cx="4522" cy="731"/>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0653" y="7081"/>
              <a:ext cx="3076" cy="703"/>
            </a:xfrm>
            <a:prstGeom prst="rect">
              <a:avLst/>
            </a:prstGeom>
            <a:noFill/>
          </p:spPr>
          <p:txBody>
            <a:bodyPr wrap="square" rtlCol="0" anchor="t">
              <a:spAutoFit/>
            </a:bodyPr>
            <a:p>
              <a:pPr indent="0" algn="dist">
                <a:lnSpc>
                  <a:spcPct val="120000"/>
                </a:lnSpc>
                <a:buFont typeface="Wingdings" panose="05000000000000000000" charset="0"/>
                <a:buNone/>
              </a:pPr>
              <a:r>
                <a:rPr lang="zh-CN" altLang="en-US" sz="2400" b="1">
                  <a:solidFill>
                    <a:schemeClr val="bg1"/>
                  </a:solidFill>
                  <a:latin typeface="汉仪君黑-45简" panose="020B0604020202020204" charset="-122"/>
                  <a:ea typeface="汉仪君黑-45简" panose="020B0604020202020204" charset="-122"/>
                  <a:sym typeface="+mn-ea"/>
                </a:rPr>
                <a:t>语料积累</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4" name="正五边形 3"/>
          <p:cNvSpPr/>
          <p:nvPr/>
        </p:nvSpPr>
        <p:spPr>
          <a:xfrm>
            <a:off x="855345" y="1205865"/>
            <a:ext cx="421640" cy="349885"/>
          </a:xfrm>
          <a:prstGeom prst="pen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0" name="文本框 109"/>
          <p:cNvSpPr txBox="1"/>
          <p:nvPr/>
        </p:nvSpPr>
        <p:spPr>
          <a:xfrm>
            <a:off x="1796415" y="1205865"/>
            <a:ext cx="5080000" cy="460375"/>
          </a:xfrm>
          <a:prstGeom prst="rect">
            <a:avLst/>
          </a:prstGeom>
          <a:noFill/>
          <a:ln w="9525">
            <a:noFill/>
          </a:ln>
        </p:spPr>
        <p:txBody>
          <a:bodyPr>
            <a:spAutoFit/>
          </a:bodyPr>
          <a:p>
            <a:pPr indent="266700"/>
            <a:r>
              <a:rPr lang="en-US"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与研究相关</a:t>
            </a:r>
            <a:r>
              <a:rPr lang="zh-CN" sz="2400" b="1">
                <a:latin typeface="微软雅黑" panose="020B0503020204020204" charset="-122"/>
                <a:ea typeface="微软雅黑" panose="020B0503020204020204" charset="-122"/>
                <a:cs typeface="微软雅黑" panose="020B0503020204020204" charset="-122"/>
              </a:rPr>
              <a:t>的语料</a:t>
            </a:r>
            <a:endParaRPr lang="zh-CN" altLang="en-US" sz="2400" b="1">
              <a:latin typeface="微软雅黑" panose="020B0503020204020204" charset="-122"/>
              <a:ea typeface="微软雅黑" panose="020B0503020204020204" charset="-122"/>
              <a:cs typeface="微软雅黑" panose="020B0503020204020204" charset="-122"/>
            </a:endParaRPr>
          </a:p>
        </p:txBody>
      </p:sp>
      <p:sp>
        <p:nvSpPr>
          <p:cNvPr id="6" name="正五边形 5"/>
          <p:cNvSpPr/>
          <p:nvPr/>
        </p:nvSpPr>
        <p:spPr>
          <a:xfrm>
            <a:off x="855345" y="4139565"/>
            <a:ext cx="421640" cy="349885"/>
          </a:xfrm>
          <a:prstGeom prst="pen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1915795" y="4112260"/>
            <a:ext cx="5080000" cy="460375"/>
          </a:xfrm>
          <a:prstGeom prst="rect">
            <a:avLst/>
          </a:prstGeom>
          <a:noFill/>
          <a:ln w="9525">
            <a:noFill/>
          </a:ln>
        </p:spPr>
        <p:txBody>
          <a:bodyPr>
            <a:spAutoFit/>
          </a:bodyPr>
          <a:p>
            <a:pPr indent="266700"/>
            <a:r>
              <a:rPr lang="en-US"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其他</a:t>
            </a:r>
            <a:r>
              <a:rPr lang="zh-CN" sz="2400" b="1">
                <a:latin typeface="微软雅黑" panose="020B0503020204020204" charset="-122"/>
                <a:ea typeface="微软雅黑" panose="020B0503020204020204" charset="-122"/>
                <a:cs typeface="微软雅黑" panose="020B0503020204020204" charset="-122"/>
              </a:rPr>
              <a:t>语料</a:t>
            </a:r>
            <a:endParaRPr lang="zh-CN" altLang="en-US" sz="2400" b="1">
              <a:latin typeface="微软雅黑" panose="020B0503020204020204" charset="-122"/>
              <a:ea typeface="微软雅黑" panose="020B0503020204020204" charset="-122"/>
              <a:cs typeface="微软雅黑" panose="020B0503020204020204" charset="-122"/>
            </a:endParaRPr>
          </a:p>
        </p:txBody>
      </p:sp>
      <p:sp>
        <p:nvSpPr>
          <p:cNvPr id="9" name="内容占位符 2"/>
          <p:cNvSpPr>
            <a:spLocks noGrp="1"/>
          </p:cNvSpPr>
          <p:nvPr/>
        </p:nvSpPr>
        <p:spPr>
          <a:xfrm>
            <a:off x="345440" y="4721860"/>
            <a:ext cx="11288395" cy="2308860"/>
          </a:xfrm>
          <a:prstGeom prst="rect">
            <a:avLst/>
          </a:prstGeom>
        </p:spPr>
        <p:txBody>
          <a:bodyPr vert="horz" wrap="square" lIns="0" tIns="0" rIns="0" bIns="0" rtlCol="0">
            <a:normAutofit/>
          </a:bodyPr>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atin typeface="Times New Roman" panose="02020603050405020304" charset="0"/>
                <a:cs typeface="Times New Roman" panose="02020603050405020304" charset="0"/>
              </a:rPr>
              <a:t>jam     v   </a:t>
            </a:r>
            <a:r>
              <a:rPr lang="zh-CN" altLang="en-US">
                <a:latin typeface="Times New Roman" panose="02020603050405020304" charset="0"/>
                <a:cs typeface="Times New Roman" panose="02020603050405020304" charset="0"/>
              </a:rPr>
              <a:t>堵塞</a:t>
            </a:r>
            <a:r>
              <a:rPr lang="en-US" altLang="zh-CN">
                <a:latin typeface="Times New Roman" panose="02020603050405020304" charset="0"/>
                <a:cs typeface="Times New Roman" panose="02020603050405020304" charset="0"/>
              </a:rPr>
              <a:t>                                          stain    n    </a:t>
            </a:r>
            <a:r>
              <a:rPr lang="zh-CN" altLang="en-US">
                <a:latin typeface="Times New Roman" panose="02020603050405020304" charset="0"/>
                <a:cs typeface="Times New Roman" panose="02020603050405020304" charset="0"/>
              </a:rPr>
              <a:t>污点</a:t>
            </a:r>
            <a:endParaRPr lang="zh-CN" altLang="en-US">
              <a:latin typeface="Times New Roman" panose="02020603050405020304" charset="0"/>
              <a:cs typeface="Times New Roman" panose="02020603050405020304" charset="0"/>
            </a:endParaRPr>
          </a:p>
          <a:p>
            <a:pPr marL="0" indent="0">
              <a:buNone/>
            </a:pPr>
            <a:r>
              <a:rPr lang="en-US" altLang="zh-CN">
                <a:latin typeface="Times New Roman" panose="02020603050405020304" charset="0"/>
                <a:cs typeface="Times New Roman" panose="02020603050405020304" charset="0"/>
              </a:rPr>
              <a:t>combat   v    </a:t>
            </a:r>
            <a:r>
              <a:rPr lang="zh-CN" altLang="en-US">
                <a:latin typeface="Times New Roman" panose="02020603050405020304" charset="0"/>
                <a:cs typeface="Times New Roman" panose="02020603050405020304" charset="0"/>
              </a:rPr>
              <a:t>对抗</a:t>
            </a:r>
            <a:r>
              <a:rPr lang="en-US" altLang="zh-CN">
                <a:latin typeface="Times New Roman" panose="02020603050405020304" charset="0"/>
                <a:cs typeface="Times New Roman" panose="02020603050405020304" charset="0"/>
              </a:rPr>
              <a:t>                                      activate   v  </a:t>
            </a:r>
            <a:r>
              <a:rPr lang="zh-CN" altLang="en-US">
                <a:latin typeface="Times New Roman" panose="02020603050405020304" charset="0"/>
                <a:cs typeface="Times New Roman" panose="02020603050405020304" charset="0"/>
              </a:rPr>
              <a:t>激活</a:t>
            </a:r>
            <a:endParaRPr lang="zh-CN" altLang="en-US">
              <a:latin typeface="Times New Roman" panose="02020603050405020304" charset="0"/>
              <a:cs typeface="Times New Roman" panose="02020603050405020304" charset="0"/>
            </a:endParaRPr>
          </a:p>
          <a:p>
            <a:pPr marL="0" indent="0">
              <a:buNone/>
            </a:pPr>
            <a:r>
              <a:rPr lang="en-US" altLang="zh-CN">
                <a:latin typeface="Times New Roman" panose="02020603050405020304" charset="0"/>
                <a:cs typeface="Times New Roman" panose="02020603050405020304" charset="0"/>
              </a:rPr>
              <a:t>convert   v  </a:t>
            </a:r>
            <a:r>
              <a:rPr lang="zh-CN" altLang="en-US">
                <a:latin typeface="Times New Roman" panose="02020603050405020304" charset="0"/>
                <a:cs typeface="Times New Roman" panose="02020603050405020304" charset="0"/>
              </a:rPr>
              <a:t>使</a:t>
            </a:r>
            <a:r>
              <a:rPr lang="en-US" altLang="zh-CN">
                <a:latin typeface="Times New Roman" panose="02020603050405020304" charset="0"/>
                <a:cs typeface="Times New Roman" panose="02020603050405020304" charset="0"/>
              </a:rPr>
              <a:t>...</a:t>
            </a:r>
            <a:r>
              <a:rPr lang="zh-CN" altLang="en-US">
                <a:latin typeface="Times New Roman" panose="02020603050405020304" charset="0"/>
                <a:cs typeface="Times New Roman" panose="02020603050405020304" charset="0"/>
              </a:rPr>
              <a:t>转变</a:t>
            </a:r>
            <a:r>
              <a:rPr lang="en-US" altLang="zh-CN">
                <a:latin typeface="Times New Roman" panose="02020603050405020304" charset="0"/>
                <a:cs typeface="Times New Roman" panose="02020603050405020304" charset="0"/>
              </a:rPr>
              <a:t>                                 passively   adv  </a:t>
            </a:r>
            <a:r>
              <a:rPr lang="zh-CN" altLang="en-US">
                <a:latin typeface="Times New Roman" panose="02020603050405020304" charset="0"/>
                <a:cs typeface="Times New Roman" panose="02020603050405020304" charset="0"/>
              </a:rPr>
              <a:t>被动地</a:t>
            </a:r>
            <a:endParaRPr lang="zh-CN" altLang="en-US">
              <a:latin typeface="Times New Roman" panose="02020603050405020304" charset="0"/>
              <a:cs typeface="Times New Roman" panose="02020603050405020304" charset="0"/>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10" grpId="0"/>
      <p:bldP spid="6" grpId="0" bldLvl="0" animBg="1"/>
      <p:bldP spid="7" grpId="0"/>
      <p:bldP spid="3" grpId="0" uiExpand="1" build="p"/>
      <p:bldP spid="9"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3573145" y="199980"/>
            <a:ext cx="10800000" cy="720000"/>
          </a:xfrm>
        </p:spPr>
        <p:txBody>
          <a:bodyPr>
            <a:normAutofit/>
          </a:bodyPr>
          <a:p>
            <a:r>
              <a:rPr lang="zh-CN" altLang="en-US">
                <a:sym typeface="+mn-ea"/>
              </a:rPr>
              <a:t>Strategies to have great conversations</a:t>
            </a:r>
            <a:endParaRPr lang="zh-CN" altLang="en-US"/>
          </a:p>
        </p:txBody>
      </p:sp>
      <p:sp>
        <p:nvSpPr>
          <p:cNvPr id="4" name="矩形 3"/>
          <p:cNvSpPr/>
          <p:nvPr/>
        </p:nvSpPr>
        <p:spPr>
          <a:xfrm>
            <a:off x="434340" y="102235"/>
            <a:ext cx="2937510" cy="1198880"/>
          </a:xfrm>
          <a:prstGeom prst="rect">
            <a:avLst/>
          </a:prstGeom>
          <a:noFill/>
          <a:ln>
            <a:noFill/>
          </a:ln>
        </p:spPr>
        <p:txBody>
          <a:bodyPr wrap="none" rtlCol="0" anchor="t">
            <a:spAutoFit/>
          </a:bodyPr>
          <a:p>
            <a:pPr algn="ctr"/>
            <a:r>
              <a:rPr lang="zh-CN" altLang="en-US" sz="7200" b="1">
                <a:solidFill>
                  <a:schemeClr val="accent1"/>
                </a:solidFill>
                <a:effectLst>
                  <a:outerShdw blurRad="38100" dist="25400" dir="5400000" algn="ctr" rotWithShape="0">
                    <a:srgbClr val="6E747A">
                      <a:alpha val="43000"/>
                    </a:srgbClr>
                  </a:outerShdw>
                </a:effectLst>
                <a:latin typeface="方正琥珀_GBK" panose="02000000000000000000" charset="-122"/>
                <a:ea typeface="方正琥珀_GBK" panose="02000000000000000000" charset="-122"/>
                <a:sym typeface="阅读楷深度护眼" panose="02000503000000000000" charset="-122"/>
              </a:rPr>
              <a:t>七选五</a:t>
            </a:r>
            <a:endParaRPr lang="zh-CN" altLang="en-US" sz="7200" b="1">
              <a:solidFill>
                <a:schemeClr val="accent1"/>
              </a:solidFill>
              <a:effectLst>
                <a:outerShdw blurRad="38100" dist="25400" dir="5400000" algn="ctr" rotWithShape="0">
                  <a:srgbClr val="6E747A">
                    <a:alpha val="43000"/>
                  </a:srgbClr>
                </a:outerShdw>
              </a:effectLst>
              <a:latin typeface="方正琥珀_GBK" panose="02000000000000000000" charset="-122"/>
              <a:ea typeface="方正琥珀_GBK" panose="02000000000000000000" charset="-122"/>
              <a:sym typeface="阅读楷深度护眼" panose="02000503000000000000" charset="-122"/>
            </a:endParaRPr>
          </a:p>
        </p:txBody>
      </p:sp>
      <p:sp>
        <p:nvSpPr>
          <p:cNvPr id="12" name="文本框 11"/>
          <p:cNvSpPr txBox="1"/>
          <p:nvPr/>
        </p:nvSpPr>
        <p:spPr>
          <a:xfrm>
            <a:off x="7223125" y="2203450"/>
            <a:ext cx="4902200" cy="1156970"/>
          </a:xfrm>
          <a:prstGeom prst="rect">
            <a:avLst/>
          </a:prstGeom>
          <a:noFill/>
        </p:spPr>
        <p:txBody>
          <a:bodyPr wrap="square" rtlCol="0">
            <a:noAutofit/>
          </a:bodyPr>
          <a:p>
            <a:pPr algn="l">
              <a:lnSpc>
                <a:spcPct val="150000"/>
              </a:lnSpc>
            </a:pPr>
            <a:r>
              <a:rPr sz="3200"/>
              <a:t>文章提供了一些实用的建议，帮助读者在与陌生人交流时能够更自然、更有效地进行对话。</a:t>
            </a:r>
            <a:endParaRPr sz="3200"/>
          </a:p>
        </p:txBody>
      </p:sp>
      <p:pic>
        <p:nvPicPr>
          <p:cNvPr id="5" name="图片 4"/>
          <p:cNvPicPr>
            <a:picLocks noChangeAspect="1"/>
          </p:cNvPicPr>
          <p:nvPr/>
        </p:nvPicPr>
        <p:blipFill>
          <a:blip r:embed="rId1"/>
          <a:stretch>
            <a:fillRect/>
          </a:stretch>
        </p:blipFill>
        <p:spPr>
          <a:xfrm>
            <a:off x="434340" y="1776095"/>
            <a:ext cx="6594475" cy="4293235"/>
          </a:xfrm>
          <a:prstGeom prst="rect">
            <a:avLst/>
          </a:prstGeom>
        </p:spPr>
      </p:pic>
    </p:spTree>
    <p:custDataLst>
      <p:tags r:id="rId2"/>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71755" y="623570"/>
            <a:ext cx="11774805" cy="1899285"/>
          </a:xfrm>
          <a:prstGeom prst="rect">
            <a:avLst/>
          </a:prstGeom>
        </p:spPr>
        <p:txBody>
          <a:bodyPr wrap="square">
            <a:spAutoFit/>
          </a:bodyPr>
          <a:p>
            <a:pPr marL="0" indent="298450" algn="just" defTabSz="266700" eaLnBrk="0" fontAlgn="base">
              <a:lnSpc>
                <a:spcPct val="105000"/>
              </a:lnSpc>
              <a:spcBef>
                <a:spcPct val="0"/>
              </a:spcBef>
              <a:spcAft>
                <a:spcPct val="0"/>
              </a:spcAft>
            </a:pPr>
            <a:r>
              <a:rPr lang="en-US" altLang="zh-CN" sz="2800">
                <a:solidFill>
                  <a:srgbClr val="000000"/>
                </a:solidFill>
                <a:latin typeface="Times New Roman" panose="02020603050405020304"/>
                <a:ea typeface="Times New Roman" panose="02020603050405020304"/>
              </a:rPr>
              <a:t>How can you make sure to have great conversations,cspecially wíth people you don't know well?How do you keep a conversation flowing,cspecially with someone you've just met?Your first and most important step is to make that person feel listened to. </a:t>
            </a:r>
            <a:r>
              <a:rPr lang="en-US" altLang="zh-CN" sz="2800" u="sng">
                <a:solidFill>
                  <a:srgbClr val="000000"/>
                </a:solidFill>
                <a:latin typeface="Times New Roman" panose="02020603050405020304"/>
                <a:ea typeface="Times New Roman" panose="02020603050405020304"/>
              </a:rPr>
              <a:t>     36    </a:t>
            </a:r>
            <a:endParaRPr lang="en-US" altLang="zh-CN" sz="2800" u="sng">
              <a:solidFill>
                <a:srgbClr val="000000"/>
              </a:solidFill>
              <a:latin typeface="Times New Roman" panose="02020603050405020304"/>
              <a:ea typeface="Times New Roman" panose="02020603050405020304"/>
            </a:endParaRPr>
          </a:p>
        </p:txBody>
      </p:sp>
      <p:sp>
        <p:nvSpPr>
          <p:cNvPr id="5" name="文本框 4"/>
          <p:cNvSpPr txBox="1"/>
          <p:nvPr/>
        </p:nvSpPr>
        <p:spPr>
          <a:xfrm>
            <a:off x="71755" y="2971800"/>
            <a:ext cx="12028805" cy="3538220"/>
          </a:xfrm>
          <a:prstGeom prst="rect">
            <a:avLst/>
          </a:prstGeom>
          <a:solidFill>
            <a:schemeClr val="accent2">
              <a:lumMod val="20000"/>
              <a:lumOff val="80000"/>
            </a:schemeClr>
          </a:solidFill>
          <a:ln w="9525">
            <a:noFill/>
          </a:ln>
        </p:spPr>
        <p:txBody>
          <a:bodyPr wrap="square">
            <a:spAutoFit/>
          </a:bodyPr>
          <a:p>
            <a:pPr indent="292100"/>
            <a:r>
              <a:rPr lang="en-US" sz="3200" b="0">
                <a:solidFill>
                  <a:srgbClr val="000000"/>
                </a:solidFill>
                <a:latin typeface="Times New Roman" panose="02020603050405020304" charset="0"/>
                <a:ea typeface="宋体" panose="02010600030101010101" pitchFamily="2" charset="-122"/>
              </a:rPr>
              <a:t>A.That's something most of us desire.</a:t>
            </a:r>
            <a:endParaRPr lang="en-US" sz="3200" b="0">
              <a:solidFill>
                <a:srgbClr val="000000"/>
              </a:solidFill>
              <a:latin typeface="Times New Roman" panose="02020603050405020304" charset="0"/>
              <a:ea typeface="宋体" panose="02010600030101010101" pitchFamily="2" charset="-122"/>
            </a:endParaRPr>
          </a:p>
          <a:p>
            <a:pPr indent="292100"/>
            <a:r>
              <a:rPr lang="en-US" sz="3200" b="0">
                <a:solidFill>
                  <a:srgbClr val="000000"/>
                </a:solidFill>
                <a:latin typeface="Times New Roman" panose="02020603050405020304" charset="0"/>
                <a:ea typeface="宋体" panose="02010600030101010101" pitchFamily="2" charset="-122"/>
              </a:rPr>
              <a:t>B.However,I'll add a word of warning.</a:t>
            </a:r>
            <a:endParaRPr lang="en-US" sz="3200" b="0">
              <a:solidFill>
                <a:srgbClr val="000000"/>
              </a:solidFill>
              <a:latin typeface="Times New Roman" panose="02020603050405020304" charset="0"/>
              <a:ea typeface="宋体" panose="02010600030101010101" pitchFamily="2" charset="-122"/>
            </a:endParaRPr>
          </a:p>
          <a:p>
            <a:pPr indent="292100"/>
            <a:r>
              <a:rPr lang="en-US" sz="3200" b="0">
                <a:solidFill>
                  <a:srgbClr val="000000"/>
                </a:solidFill>
                <a:latin typeface="Times New Roman" panose="02020603050405020304" charset="0"/>
                <a:ea typeface="宋体" panose="02010600030101010101" pitchFamily="2" charset="-122"/>
              </a:rPr>
              <a:t>C.Make eye contact much but not all of the time.</a:t>
            </a:r>
            <a:endParaRPr lang="en-US" sz="3200" b="0">
              <a:solidFill>
                <a:srgbClr val="000000"/>
              </a:solidFill>
              <a:latin typeface="Times New Roman" panose="02020603050405020304" charset="0"/>
              <a:ea typeface="宋体" panose="02010600030101010101" pitchFamily="2" charset="-122"/>
            </a:endParaRPr>
          </a:p>
          <a:p>
            <a:pPr indent="292100"/>
            <a:r>
              <a:rPr lang="en-US" sz="3200" b="0">
                <a:solidFill>
                  <a:srgbClr val="000000"/>
                </a:solidFill>
                <a:latin typeface="Times New Roman" panose="02020603050405020304" charset="0"/>
                <a:ea typeface="宋体" panose="02010600030101010101" pitchFamily="2" charset="-122"/>
              </a:rPr>
              <a:t>D.It is a great way to learn how to keep the volley going.    </a:t>
            </a:r>
            <a:endParaRPr lang="en-US" sz="3200" b="0">
              <a:solidFill>
                <a:srgbClr val="000000"/>
              </a:solidFill>
              <a:latin typeface="Times New Roman" panose="02020603050405020304" charset="0"/>
              <a:ea typeface="宋体" panose="02010600030101010101" pitchFamily="2" charset="-122"/>
            </a:endParaRPr>
          </a:p>
          <a:p>
            <a:pPr indent="292100"/>
            <a:r>
              <a:rPr lang="en-US" sz="3200" b="0">
                <a:solidFill>
                  <a:srgbClr val="000000"/>
                </a:solidFill>
                <a:latin typeface="Times New Roman" panose="02020603050405020304" charset="0"/>
                <a:ea typeface="宋体" panose="02010600030101010101" pitchFamily="2" charset="-122"/>
              </a:rPr>
              <a:t>E.Being good at starting conversations is an essential skill.</a:t>
            </a:r>
            <a:endParaRPr lang="en-US" sz="3200" b="0">
              <a:solidFill>
                <a:srgbClr val="000000"/>
              </a:solidFill>
              <a:latin typeface="Times New Roman" panose="02020603050405020304" charset="0"/>
              <a:ea typeface="宋体" panose="02010600030101010101" pitchFamily="2" charset="-122"/>
            </a:endParaRPr>
          </a:p>
          <a:p>
            <a:pPr indent="292100"/>
            <a:r>
              <a:rPr lang="en-US" sz="3200" b="0">
                <a:solidFill>
                  <a:srgbClr val="000000"/>
                </a:solidFill>
                <a:latin typeface="Times New Roman" panose="02020603050405020304" charset="0"/>
                <a:ea typeface="宋体" panose="02010600030101010101" pitchFamily="2" charset="-122"/>
              </a:rPr>
              <a:t>F.You might start thinking about whether you're wasting time.</a:t>
            </a:r>
            <a:endParaRPr lang="en-US" sz="3200" b="0">
              <a:solidFill>
                <a:srgbClr val="000000"/>
              </a:solidFill>
              <a:latin typeface="Times New Roman" panose="02020603050405020304" charset="0"/>
              <a:ea typeface="宋体" panose="02010600030101010101" pitchFamily="2" charset="-122"/>
            </a:endParaRPr>
          </a:p>
          <a:p>
            <a:pPr indent="292100"/>
            <a:r>
              <a:rPr lang="en-US" sz="3200" b="0">
                <a:solidFill>
                  <a:srgbClr val="000000"/>
                </a:solidFill>
                <a:latin typeface="Times New Roman" panose="02020603050405020304" charset="0"/>
                <a:ea typeface="宋体" panose="02010600030101010101" pitchFamily="2" charset="-122"/>
              </a:rPr>
              <a:t>G.Then,pay attention to the rhythm and flow of the conversation.</a:t>
            </a:r>
            <a:endParaRPr lang="en-US" sz="3200" b="0">
              <a:solidFill>
                <a:srgbClr val="000000"/>
              </a:solidFill>
              <a:latin typeface="Times New Roman" panose="02020603050405020304" charset="0"/>
              <a:ea typeface="宋体" panose="02010600030101010101" pitchFamily="2" charset="-122"/>
            </a:endParaRPr>
          </a:p>
        </p:txBody>
      </p:sp>
      <p:sp>
        <p:nvSpPr>
          <p:cNvPr id="6" name="文本框 5"/>
          <p:cNvSpPr txBox="1"/>
          <p:nvPr/>
        </p:nvSpPr>
        <p:spPr>
          <a:xfrm>
            <a:off x="4123690" y="2522855"/>
            <a:ext cx="7832090" cy="4126865"/>
          </a:xfrm>
          <a:prstGeom prst="rect">
            <a:avLst/>
          </a:prstGeom>
          <a:solidFill>
            <a:schemeClr val="bg2">
              <a:lumMod val="90000"/>
            </a:schemeClr>
          </a:solidFill>
        </p:spPr>
        <p:txBody>
          <a:bodyPr wrap="square" rtlCol="0">
            <a:noAutofit/>
          </a:bodyPr>
          <a:p>
            <a:r>
              <a:rPr lang="zh-CN" altLang="en-US" sz="3600"/>
              <a:t>解析：该句的位置在说明文的第一段，是在引出话题，上文陈述了解决方式</a:t>
            </a:r>
            <a:r>
              <a:rPr lang="en-US" altLang="zh-CN" sz="3600"/>
              <a:t>--“</a:t>
            </a:r>
            <a:r>
              <a:rPr lang="zh-CN" altLang="en-US" sz="3600"/>
              <a:t>让对方感觉被倾听</a:t>
            </a:r>
            <a:r>
              <a:rPr lang="en-US" altLang="zh-CN" sz="3600"/>
              <a:t>”</a:t>
            </a:r>
            <a:r>
              <a:rPr lang="zh-CN" altLang="en-US" sz="3600"/>
              <a:t>。这也是整篇文章的主题。所以本句不需要对话题再深入或继续延申，只需要对上句进行再强调。故</a:t>
            </a:r>
            <a:r>
              <a:rPr lang="en-US" altLang="zh-CN" sz="3600"/>
              <a:t>A</a:t>
            </a:r>
            <a:r>
              <a:rPr lang="zh-CN" altLang="en-US" sz="3600"/>
              <a:t>项</a:t>
            </a:r>
            <a:r>
              <a:rPr lang="en-US" sz="3600"/>
              <a:t>“</a:t>
            </a:r>
            <a:r>
              <a:rPr lang="zh-CN" altLang="en-US" sz="3600"/>
              <a:t>那正是大部分人需要的</a:t>
            </a:r>
            <a:r>
              <a:rPr lang="en-US" altLang="zh-CN" sz="3600"/>
              <a:t>”</a:t>
            </a:r>
            <a:r>
              <a:rPr lang="zh-CN" altLang="en-US" sz="3600"/>
              <a:t>符合题意。</a:t>
            </a:r>
            <a:endParaRPr lang="en-US" altLang="en-US" b="0">
              <a:solidFill>
                <a:srgbClr val="000000"/>
              </a:solidFill>
              <a:latin typeface="Times New Roman" panose="02020603050405020304" charset="0"/>
              <a:ea typeface="宋体" panose="02010600030101010101" pitchFamily="2" charset="-122"/>
            </a:endParaRPr>
          </a:p>
          <a:p>
            <a:endParaRPr lang="zh-CN" altLang="en-US"/>
          </a:p>
        </p:txBody>
      </p:sp>
      <p:cxnSp>
        <p:nvCxnSpPr>
          <p:cNvPr id="8" name="直接连接符 7"/>
          <p:cNvCxnSpPr/>
          <p:nvPr/>
        </p:nvCxnSpPr>
        <p:spPr>
          <a:xfrm>
            <a:off x="9775825" y="1990725"/>
            <a:ext cx="2324735" cy="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9" name="直接连接符 8"/>
          <p:cNvCxnSpPr/>
          <p:nvPr/>
        </p:nvCxnSpPr>
        <p:spPr>
          <a:xfrm flipV="1">
            <a:off x="71755" y="2490470"/>
            <a:ext cx="3122295" cy="32385"/>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sp>
        <p:nvSpPr>
          <p:cNvPr id="15" name="椭圆 14"/>
          <p:cNvSpPr/>
          <p:nvPr/>
        </p:nvSpPr>
        <p:spPr>
          <a:xfrm>
            <a:off x="434340" y="3134995"/>
            <a:ext cx="445135" cy="412750"/>
          </a:xfrm>
          <a:prstGeom prst="ellipse">
            <a:avLst/>
          </a:prstGeom>
          <a:solidFill>
            <a:schemeClr val="accent1"/>
          </a:solidFill>
          <a:ln w="19050">
            <a:solidFill>
              <a:schemeClr val="accent1">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compatLnSpc="1">
            <a:noAutofit/>
          </a:bodyPr>
          <a:p>
            <a:pPr lvl="0" algn="ctr">
              <a:buClrTx/>
              <a:buSzTx/>
              <a:buFontTx/>
            </a:pPr>
            <a:endParaRPr lang="zh-CN" altLang="en-US">
              <a:sym typeface="+mn-ea"/>
            </a:endParaRPr>
          </a:p>
        </p:txBody>
      </p:sp>
      <p:grpSp>
        <p:nvGrpSpPr>
          <p:cNvPr id="12" name="组合 11"/>
          <p:cNvGrpSpPr/>
          <p:nvPr/>
        </p:nvGrpSpPr>
        <p:grpSpPr>
          <a:xfrm>
            <a:off x="-83185" y="0"/>
            <a:ext cx="2140585" cy="558434"/>
            <a:chOff x="9930" y="7049"/>
            <a:chExt cx="4522" cy="735"/>
          </a:xfrm>
        </p:grpSpPr>
        <p:sp>
          <p:nvSpPr>
            <p:cNvPr id="10" name="圆角矩形 9"/>
            <p:cNvSpPr/>
            <p:nvPr>
              <p:custDataLst>
                <p:tags r:id="rId1"/>
              </p:custDataLst>
            </p:nvPr>
          </p:nvSpPr>
          <p:spPr>
            <a:xfrm>
              <a:off x="9930" y="7049"/>
              <a:ext cx="4522" cy="731"/>
            </a:xfrm>
            <a:prstGeom prst="roundRect">
              <a:avLst>
                <a:gd name="adj" fmla="val 50000"/>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custDataLst>
                <p:tags r:id="rId2"/>
              </p:custDataLst>
            </p:nvPr>
          </p:nvSpPr>
          <p:spPr>
            <a:xfrm>
              <a:off x="11023" y="7081"/>
              <a:ext cx="2381" cy="703"/>
            </a:xfrm>
            <a:prstGeom prst="rect">
              <a:avLst/>
            </a:prstGeom>
            <a:noFill/>
          </p:spPr>
          <p:txBody>
            <a:bodyPr wrap="square" rtlCol="0" anchor="t">
              <a:spAutoFit/>
            </a:bodyPr>
            <a:p>
              <a:pPr indent="0" algn="dist">
                <a:lnSpc>
                  <a:spcPct val="120000"/>
                </a:lnSpc>
                <a:buFont typeface="Wingdings" panose="05000000000000000000" charset="0"/>
                <a:buNone/>
              </a:pPr>
              <a:r>
                <a:rPr lang="zh-CN" altLang="en-US" sz="2400" b="1">
                  <a:solidFill>
                    <a:schemeClr val="bg1"/>
                  </a:solidFill>
                  <a:latin typeface="汉仪君黑-45简" panose="020B0604020202020204" charset="-122"/>
                  <a:ea typeface="汉仪君黑-45简" panose="020B0604020202020204" charset="-122"/>
                  <a:sym typeface="+mn-ea"/>
                </a:rPr>
                <a:t>七选五</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5"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p:cNvSpPr>
            <a:spLocks noGrp="1"/>
          </p:cNvSpPr>
          <p:nvPr>
            <p:ph type="title"/>
            <p:custDataLst>
              <p:tags r:id="rId1"/>
            </p:custDataLst>
          </p:nvPr>
        </p:nvSpPr>
        <p:spPr/>
        <p:txBody>
          <a:bodyPr/>
          <a:p>
            <a:r>
              <a:rPr lang="zh-CN" altLang="en-US"/>
              <a:t>题型概况</a:t>
            </a:r>
            <a:endParaRPr lang="zh-CN" altLang="en-US"/>
          </a:p>
        </p:txBody>
      </p:sp>
      <p:sp>
        <p:nvSpPr>
          <p:cNvPr id="7" name="节编号"/>
          <p:cNvSpPr>
            <a:spLocks noGrp="1"/>
          </p:cNvSpPr>
          <p:nvPr>
            <p:custDataLst>
              <p:tags r:id="rId2"/>
            </p:custDataLst>
          </p:nvPr>
        </p:nvSpPr>
        <p:spPr>
          <a:xfrm>
            <a:off x="5059045" y="1661160"/>
            <a:ext cx="2073910" cy="583923"/>
          </a:xfrm>
          <a:prstGeom prst="rect">
            <a:avLst/>
          </a:prstGeom>
        </p:spPr>
        <p:txBody>
          <a:bodyPr vert="horz" wrap="none" lIns="0" tIns="0" rIns="0" bIns="0" rtlCol="0" anchor="ctr">
            <a:normAutofit/>
          </a:bodyPr>
          <a:lstStyle>
            <a:lvl1pPr marL="0" indent="0" algn="ctr" defTabSz="914400" rtl="0" eaLnBrk="1" latinLnBrk="0" hangingPunct="1">
              <a:lnSpc>
                <a:spcPct val="130000"/>
              </a:lnSpc>
              <a:spcBef>
                <a:spcPts val="1000"/>
              </a:spcBef>
              <a:buFont typeface="Arial" panose="020B0604020202020204" pitchFamily="34" charset="0"/>
              <a:buNone/>
              <a:defRPr sz="2800" kern="1200">
                <a:solidFill>
                  <a:srgbClr val="FFFFFF"/>
                </a:solidFill>
                <a:latin typeface="+mj-lt"/>
                <a:ea typeface="+mj-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solidFill>
                  <a:schemeClr val="lt1"/>
                </a:solidFill>
              </a:rPr>
              <a:t>一</a:t>
            </a:r>
            <a:endParaRPr lang="zh-CN" altLang="en-US">
              <a:solidFill>
                <a:schemeClr val="lt1"/>
              </a:solidFill>
            </a:endParaRPr>
          </a:p>
        </p:txBody>
      </p:sp>
    </p:spTree>
    <p:custDataLst>
      <p:tags r:id="rId3"/>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80975" y="0"/>
            <a:ext cx="11774805" cy="2954655"/>
          </a:xfrm>
          <a:prstGeom prst="rect">
            <a:avLst/>
          </a:prstGeom>
        </p:spPr>
        <p:txBody>
          <a:bodyPr wrap="square">
            <a:spAutoFit/>
          </a:bodyPr>
          <a:p>
            <a:pPr marL="0" indent="298450" algn="just" defTabSz="266700" eaLnBrk="0" fontAlgn="base">
              <a:lnSpc>
                <a:spcPct val="95000"/>
              </a:lnSpc>
              <a:spcBef>
                <a:spcPct val="0"/>
              </a:spcBef>
              <a:spcAft>
                <a:spcPct val="0"/>
              </a:spcAft>
            </a:pPr>
            <a:r>
              <a:rPr lang="en-US" altLang="zh-CN" sz="2800">
                <a:solidFill>
                  <a:srgbClr val="000000"/>
                </a:solidFill>
                <a:latin typeface="Times New Roman" panose="02020603050405020304"/>
                <a:ea typeface="Times New Roman" panose="02020603050405020304"/>
              </a:rPr>
              <a:t>The No.1 way to make someone feel listened to is to actually listen to them.That may sound stupidly  obvious,but  it  can  be  hard  to  actually  do,When  someone  is  talking  to  you  about something,especially if what they're  saying doesn't directly relate to your interests,your mind may want to busy itself with other things. </a:t>
            </a:r>
            <a:r>
              <a:rPr lang="en-US" altLang="zh-CN" sz="2800" u="sng">
                <a:solidFill>
                  <a:srgbClr val="000000"/>
                </a:solidFill>
                <a:latin typeface="Times New Roman" panose="02020603050405020304"/>
                <a:ea typeface="Times New Roman" panose="02020603050405020304"/>
              </a:rPr>
              <a:t>     37       </a:t>
            </a:r>
            <a:r>
              <a:rPr lang="en-US" altLang="zh-CN" sz="2800">
                <a:solidFill>
                  <a:srgbClr val="000000"/>
                </a:solidFill>
                <a:latin typeface="Times New Roman" panose="02020603050405020304"/>
                <a:ea typeface="Times New Roman" panose="02020603050405020304"/>
              </a:rPr>
              <a:t>The key to better engagement is to push distractions aside and concentrate.The more you can actually focus on what the person is saying, the betteryou'll be able to engage with them.</a:t>
            </a:r>
            <a:r>
              <a:rPr lang="en-US" altLang="zh-CN" sz="2800" u="sng">
                <a:solidFill>
                  <a:srgbClr val="000000"/>
                </a:solidFill>
                <a:latin typeface="Times New Roman" panose="02020603050405020304"/>
                <a:ea typeface="Times New Roman" panose="02020603050405020304"/>
              </a:rPr>
              <a:t> </a:t>
            </a:r>
            <a:endParaRPr lang="en-US" altLang="zh-CN" sz="2800" u="sng">
              <a:solidFill>
                <a:srgbClr val="000000"/>
              </a:solidFill>
              <a:latin typeface="Times New Roman" panose="02020603050405020304"/>
              <a:ea typeface="Times New Roman" panose="02020603050405020304"/>
            </a:endParaRPr>
          </a:p>
        </p:txBody>
      </p:sp>
      <p:sp>
        <p:nvSpPr>
          <p:cNvPr id="5" name="文本框 4"/>
          <p:cNvSpPr txBox="1"/>
          <p:nvPr/>
        </p:nvSpPr>
        <p:spPr>
          <a:xfrm>
            <a:off x="180975" y="3049270"/>
            <a:ext cx="12028805" cy="3538220"/>
          </a:xfrm>
          <a:prstGeom prst="rect">
            <a:avLst/>
          </a:prstGeom>
          <a:solidFill>
            <a:schemeClr val="accent2">
              <a:lumMod val="20000"/>
              <a:lumOff val="80000"/>
            </a:schemeClr>
          </a:solidFill>
          <a:ln w="9525">
            <a:noFill/>
          </a:ln>
        </p:spPr>
        <p:txBody>
          <a:bodyPr wrap="square">
            <a:spAutoFit/>
          </a:bodyPr>
          <a:p>
            <a:pPr indent="292100"/>
            <a:r>
              <a:rPr lang="en-US" sz="3200" b="0">
                <a:solidFill>
                  <a:srgbClr val="000000"/>
                </a:solidFill>
                <a:latin typeface="Times New Roman" panose="02020603050405020304" charset="0"/>
                <a:ea typeface="宋体" panose="02010600030101010101" pitchFamily="2" charset="-122"/>
              </a:rPr>
              <a:t>A.That's something most of us desire.</a:t>
            </a:r>
            <a:endParaRPr lang="en-US" sz="3200" b="0">
              <a:solidFill>
                <a:srgbClr val="000000"/>
              </a:solidFill>
              <a:latin typeface="Times New Roman" panose="02020603050405020304" charset="0"/>
              <a:ea typeface="宋体" panose="02010600030101010101" pitchFamily="2" charset="-122"/>
            </a:endParaRPr>
          </a:p>
          <a:p>
            <a:pPr indent="292100"/>
            <a:r>
              <a:rPr lang="en-US" sz="3200" b="0">
                <a:solidFill>
                  <a:srgbClr val="000000"/>
                </a:solidFill>
                <a:latin typeface="Times New Roman" panose="02020603050405020304" charset="0"/>
                <a:ea typeface="宋体" panose="02010600030101010101" pitchFamily="2" charset="-122"/>
              </a:rPr>
              <a:t>B.However,I'll add a word of warning.</a:t>
            </a:r>
            <a:endParaRPr lang="en-US" sz="3200" b="0">
              <a:solidFill>
                <a:srgbClr val="000000"/>
              </a:solidFill>
              <a:latin typeface="Times New Roman" panose="02020603050405020304" charset="0"/>
              <a:ea typeface="宋体" panose="02010600030101010101" pitchFamily="2" charset="-122"/>
            </a:endParaRPr>
          </a:p>
          <a:p>
            <a:pPr indent="292100"/>
            <a:r>
              <a:rPr lang="en-US" sz="3200" b="0">
                <a:solidFill>
                  <a:srgbClr val="000000"/>
                </a:solidFill>
                <a:latin typeface="Times New Roman" panose="02020603050405020304" charset="0"/>
                <a:ea typeface="宋体" panose="02010600030101010101" pitchFamily="2" charset="-122"/>
              </a:rPr>
              <a:t>C.Make eye contact much but not all of the time.</a:t>
            </a:r>
            <a:endParaRPr lang="en-US" sz="3200" b="0">
              <a:solidFill>
                <a:srgbClr val="000000"/>
              </a:solidFill>
              <a:latin typeface="Times New Roman" panose="02020603050405020304" charset="0"/>
              <a:ea typeface="宋体" panose="02010600030101010101" pitchFamily="2" charset="-122"/>
            </a:endParaRPr>
          </a:p>
          <a:p>
            <a:pPr indent="292100"/>
            <a:r>
              <a:rPr lang="en-US" sz="3200" b="0">
                <a:solidFill>
                  <a:srgbClr val="000000"/>
                </a:solidFill>
                <a:latin typeface="Times New Roman" panose="02020603050405020304" charset="0"/>
                <a:ea typeface="宋体" panose="02010600030101010101" pitchFamily="2" charset="-122"/>
              </a:rPr>
              <a:t>D.It is a great way to learn how to keep the volley going.    </a:t>
            </a:r>
            <a:endParaRPr lang="en-US" sz="3200" b="0">
              <a:solidFill>
                <a:srgbClr val="000000"/>
              </a:solidFill>
              <a:latin typeface="Times New Roman" panose="02020603050405020304" charset="0"/>
              <a:ea typeface="宋体" panose="02010600030101010101" pitchFamily="2" charset="-122"/>
            </a:endParaRPr>
          </a:p>
          <a:p>
            <a:pPr indent="292100"/>
            <a:r>
              <a:rPr lang="en-US" sz="3200" b="0">
                <a:solidFill>
                  <a:srgbClr val="000000"/>
                </a:solidFill>
                <a:latin typeface="Times New Roman" panose="02020603050405020304" charset="0"/>
                <a:ea typeface="宋体" panose="02010600030101010101" pitchFamily="2" charset="-122"/>
              </a:rPr>
              <a:t>E.Being good at starting conversations is an essential skill.</a:t>
            </a:r>
            <a:endParaRPr lang="en-US" sz="3200" b="0">
              <a:solidFill>
                <a:srgbClr val="000000"/>
              </a:solidFill>
              <a:latin typeface="Times New Roman" panose="02020603050405020304" charset="0"/>
              <a:ea typeface="宋体" panose="02010600030101010101" pitchFamily="2" charset="-122"/>
            </a:endParaRPr>
          </a:p>
          <a:p>
            <a:pPr indent="292100"/>
            <a:r>
              <a:rPr lang="en-US" sz="3200" b="0">
                <a:solidFill>
                  <a:srgbClr val="000000"/>
                </a:solidFill>
                <a:latin typeface="Times New Roman" panose="02020603050405020304" charset="0"/>
                <a:ea typeface="宋体" panose="02010600030101010101" pitchFamily="2" charset="-122"/>
              </a:rPr>
              <a:t>F.You might start thinking about whether you're wasting time.</a:t>
            </a:r>
            <a:endParaRPr lang="en-US" sz="3200" b="0">
              <a:solidFill>
                <a:srgbClr val="000000"/>
              </a:solidFill>
              <a:latin typeface="Times New Roman" panose="02020603050405020304" charset="0"/>
              <a:ea typeface="宋体" panose="02010600030101010101" pitchFamily="2" charset="-122"/>
            </a:endParaRPr>
          </a:p>
          <a:p>
            <a:pPr indent="292100"/>
            <a:r>
              <a:rPr lang="en-US" sz="3200" b="0">
                <a:solidFill>
                  <a:srgbClr val="000000"/>
                </a:solidFill>
                <a:latin typeface="Times New Roman" panose="02020603050405020304" charset="0"/>
                <a:ea typeface="宋体" panose="02010600030101010101" pitchFamily="2" charset="-122"/>
              </a:rPr>
              <a:t>G.Then,pay attention to the rhythm and flow of the conversation.</a:t>
            </a:r>
            <a:endParaRPr lang="en-US" sz="3200" b="0">
              <a:solidFill>
                <a:srgbClr val="000000"/>
              </a:solidFill>
              <a:latin typeface="Times New Roman" panose="02020603050405020304" charset="0"/>
              <a:ea typeface="宋体" panose="02010600030101010101" pitchFamily="2" charset="-122"/>
            </a:endParaRPr>
          </a:p>
        </p:txBody>
      </p:sp>
      <p:sp>
        <p:nvSpPr>
          <p:cNvPr id="6" name="文本框 5"/>
          <p:cNvSpPr txBox="1"/>
          <p:nvPr/>
        </p:nvSpPr>
        <p:spPr>
          <a:xfrm>
            <a:off x="3896995" y="2057400"/>
            <a:ext cx="8295005" cy="3590290"/>
          </a:xfrm>
          <a:prstGeom prst="rect">
            <a:avLst/>
          </a:prstGeom>
          <a:solidFill>
            <a:schemeClr val="bg2">
              <a:lumMod val="90000"/>
            </a:schemeClr>
          </a:solidFill>
        </p:spPr>
        <p:txBody>
          <a:bodyPr wrap="square" rtlCol="0">
            <a:noAutofit/>
          </a:bodyPr>
          <a:p>
            <a:r>
              <a:rPr lang="zh-CN" altLang="en-US" sz="3600"/>
              <a:t>解析：</a:t>
            </a:r>
            <a:r>
              <a:rPr lang="zh-CN" altLang="en-US" sz="3600">
                <a:sym typeface="+mn-ea"/>
              </a:rPr>
              <a:t>承上启下。根据第一句</a:t>
            </a:r>
            <a:r>
              <a:rPr lang="zh-CN" altLang="en-US" sz="3600">
                <a:solidFill>
                  <a:srgbClr val="C00000"/>
                </a:solidFill>
                <a:sym typeface="+mn-ea"/>
              </a:rPr>
              <a:t>主题句</a:t>
            </a:r>
            <a:r>
              <a:rPr lang="zh-CN" altLang="en-US" sz="3600">
                <a:sym typeface="+mn-ea"/>
              </a:rPr>
              <a:t>可知本段的方法是</a:t>
            </a:r>
            <a:r>
              <a:rPr lang="en-US" altLang="zh-CN" sz="3600">
                <a:sym typeface="+mn-ea"/>
              </a:rPr>
              <a:t>“</a:t>
            </a:r>
            <a:r>
              <a:rPr lang="en-US" altLang="zh-CN" sz="3600">
                <a:solidFill>
                  <a:srgbClr val="000000"/>
                </a:solidFill>
                <a:latin typeface="Times New Roman" panose="02020603050405020304"/>
                <a:ea typeface="Times New Roman" panose="02020603050405020304"/>
                <a:sym typeface="+mn-ea"/>
              </a:rPr>
              <a:t>actually listen to them</a:t>
            </a:r>
            <a:r>
              <a:rPr lang="en-US" altLang="zh-CN" sz="3600">
                <a:sym typeface="+mn-ea"/>
              </a:rPr>
              <a:t>”</a:t>
            </a:r>
            <a:r>
              <a:rPr lang="zh-CN" altLang="en-US" sz="3600">
                <a:sym typeface="+mn-ea"/>
              </a:rPr>
              <a:t>。</a:t>
            </a:r>
            <a:r>
              <a:rPr lang="zh-CN" altLang="en-US" sz="3600">
                <a:solidFill>
                  <a:srgbClr val="C00000"/>
                </a:solidFill>
                <a:sym typeface="+mn-ea"/>
              </a:rPr>
              <a:t>上文</a:t>
            </a:r>
            <a:r>
              <a:rPr lang="zh-CN" altLang="en-US" sz="3600">
                <a:solidFill>
                  <a:schemeClr val="tx1"/>
                </a:solidFill>
                <a:sym typeface="+mn-ea"/>
              </a:rPr>
              <a:t>在陈述交谈时思想会抛锚，再</a:t>
            </a:r>
            <a:r>
              <a:rPr lang="zh-CN" altLang="en-US" sz="3600">
                <a:sym typeface="+mn-ea"/>
              </a:rPr>
              <a:t>联系</a:t>
            </a:r>
            <a:r>
              <a:rPr lang="zh-CN" altLang="en-US" sz="3600">
                <a:solidFill>
                  <a:srgbClr val="C00000"/>
                </a:solidFill>
                <a:sym typeface="+mn-ea"/>
              </a:rPr>
              <a:t>下文</a:t>
            </a:r>
            <a:r>
              <a:rPr lang="en-US" altLang="zh-CN" sz="3600">
                <a:solidFill>
                  <a:srgbClr val="C00000"/>
                </a:solidFill>
                <a:sym typeface="+mn-ea"/>
              </a:rPr>
              <a:t> </a:t>
            </a:r>
            <a:r>
              <a:rPr lang="zh-CN" altLang="en-US" sz="3600">
                <a:sym typeface="+mn-ea"/>
              </a:rPr>
              <a:t>，直接陈述关键的办法。所以本句是对上文的进一步解释，思想抛锚的具体表现。故</a:t>
            </a:r>
            <a:r>
              <a:rPr lang="en-US" altLang="zh-CN" sz="3600">
                <a:sym typeface="+mn-ea"/>
              </a:rPr>
              <a:t>F</a:t>
            </a:r>
            <a:r>
              <a:rPr lang="zh-CN" altLang="en-US" sz="3600">
                <a:sym typeface="+mn-ea"/>
              </a:rPr>
              <a:t>项正确</a:t>
            </a:r>
            <a:endParaRPr lang="en-US" altLang="zh-CN" sz="3600">
              <a:solidFill>
                <a:schemeClr val="tx1"/>
              </a:solidFill>
            </a:endParaRPr>
          </a:p>
          <a:p>
            <a:endParaRPr lang="en-US" altLang="en-US" b="0">
              <a:solidFill>
                <a:srgbClr val="000000"/>
              </a:solidFill>
              <a:latin typeface="Times New Roman" panose="02020603050405020304" charset="0"/>
              <a:ea typeface="宋体" panose="02010600030101010101" pitchFamily="2" charset="-122"/>
            </a:endParaRPr>
          </a:p>
          <a:p>
            <a:endParaRPr lang="zh-CN" altLang="en-US"/>
          </a:p>
        </p:txBody>
      </p:sp>
      <p:cxnSp>
        <p:nvCxnSpPr>
          <p:cNvPr id="9" name="直接连接符 8"/>
          <p:cNvCxnSpPr/>
          <p:nvPr/>
        </p:nvCxnSpPr>
        <p:spPr>
          <a:xfrm flipV="1">
            <a:off x="843915" y="5982335"/>
            <a:ext cx="9577070" cy="42545"/>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sp>
        <p:nvSpPr>
          <p:cNvPr id="15" name="椭圆 14"/>
          <p:cNvSpPr/>
          <p:nvPr/>
        </p:nvSpPr>
        <p:spPr>
          <a:xfrm>
            <a:off x="445135" y="5569585"/>
            <a:ext cx="445135" cy="412750"/>
          </a:xfrm>
          <a:prstGeom prst="ellipse">
            <a:avLst/>
          </a:prstGeom>
          <a:solidFill>
            <a:schemeClr val="accent1"/>
          </a:solidFill>
          <a:ln w="19050">
            <a:solidFill>
              <a:schemeClr val="accent1">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compatLnSpc="1">
            <a:noAutofit/>
          </a:bodyPr>
          <a:p>
            <a:pPr lvl="0" algn="ctr">
              <a:buClrTx/>
              <a:buSzTx/>
              <a:buFontTx/>
            </a:pPr>
            <a:endParaRPr lang="zh-CN" altLang="en-US">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5"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180975" y="0"/>
            <a:ext cx="11774805" cy="2954655"/>
          </a:xfrm>
          <a:prstGeom prst="rect">
            <a:avLst/>
          </a:prstGeom>
        </p:spPr>
        <p:txBody>
          <a:bodyPr wrap="square">
            <a:spAutoFit/>
          </a:bodyPr>
          <a:p>
            <a:pPr marL="0" indent="298450" algn="just" defTabSz="266700" eaLnBrk="0" fontAlgn="base">
              <a:lnSpc>
                <a:spcPct val="95000"/>
              </a:lnSpc>
              <a:spcBef>
                <a:spcPct val="0"/>
              </a:spcBef>
              <a:spcAft>
                <a:spcPct val="0"/>
              </a:spcAft>
            </a:pPr>
            <a:r>
              <a:rPr lang="en-US" altLang="zh-CN" sz="2800">
                <a:solidFill>
                  <a:srgbClr val="000000"/>
                </a:solidFill>
                <a:latin typeface="Times New Roman" panose="02020603050405020304"/>
                <a:ea typeface="Times New Roman" panose="02020603050405020304"/>
              </a:rPr>
              <a:t>Beyond that,using body language can be very useful. </a:t>
            </a:r>
            <a:r>
              <a:rPr lang="en-US" altLang="zh-CN" sz="2800" u="sng">
                <a:solidFill>
                  <a:srgbClr val="000000"/>
                </a:solidFill>
                <a:latin typeface="Times New Roman" panose="02020603050405020304"/>
                <a:ea typeface="Times New Roman" panose="02020603050405020304"/>
              </a:rPr>
              <a:t> </a:t>
            </a:r>
            <a:r>
              <a:rPr lang="en-US" altLang="zh-CN" sz="2800" u="sng">
                <a:solidFill>
                  <a:srgbClr val="000000"/>
                </a:solidFill>
                <a:highlight>
                  <a:srgbClr val="FFFF00"/>
                </a:highlight>
                <a:latin typeface="Times New Roman" panose="02020603050405020304"/>
                <a:ea typeface="Times New Roman" panose="02020603050405020304"/>
              </a:rPr>
              <a:t>    38      </a:t>
            </a:r>
            <a:r>
              <a:rPr lang="en-US" altLang="zh-CN" sz="2800">
                <a:solidFill>
                  <a:srgbClr val="000000"/>
                </a:solidFill>
                <a:highlight>
                  <a:srgbClr val="FFFF00"/>
                </a:highlight>
                <a:latin typeface="Times New Roman" panose="02020603050405020304"/>
                <a:ea typeface="Times New Roman" panose="02020603050405020304"/>
              </a:rPr>
              <a:t>Smile at the other person and nod to let them know you understand the points they're making.You can take it a step further and mirror them,reflecting back their body positioning and posture. </a:t>
            </a:r>
            <a:r>
              <a:rPr lang="en-US" altLang="zh-CN" sz="2800" u="sng">
                <a:solidFill>
                  <a:srgbClr val="000000"/>
                </a:solidFill>
                <a:latin typeface="Times New Roman" panose="02020603050405020304"/>
                <a:ea typeface="Times New Roman" panose="02020603050405020304"/>
              </a:rPr>
              <a:t>     39      </a:t>
            </a:r>
            <a:r>
              <a:rPr lang="en-US" altLang="zh-CN" sz="2800">
                <a:solidFill>
                  <a:srgbClr val="000000"/>
                </a:solidFill>
                <a:latin typeface="Times New Roman" panose="02020603050405020304"/>
                <a:ea typeface="Times New Roman" panose="02020603050405020304"/>
              </a:rPr>
              <a:t> If focusing  on body language distracts you from listening,then it isn't worth it,in my opinion.In that case,I believe it's better to just focus on what they're saying.Chances are,your body language will naturally reflect you really are paying attention.</a:t>
            </a:r>
            <a:endParaRPr lang="en-US" altLang="zh-CN" sz="2800">
              <a:solidFill>
                <a:srgbClr val="000000"/>
              </a:solidFill>
              <a:latin typeface="Times New Roman" panose="02020603050405020304"/>
              <a:ea typeface="Times New Roman" panose="02020603050405020304"/>
            </a:endParaRPr>
          </a:p>
        </p:txBody>
      </p:sp>
      <p:sp>
        <p:nvSpPr>
          <p:cNvPr id="6" name="文本框 5"/>
          <p:cNvSpPr txBox="1"/>
          <p:nvPr/>
        </p:nvSpPr>
        <p:spPr>
          <a:xfrm>
            <a:off x="-73025" y="3049270"/>
            <a:ext cx="12028805" cy="3538220"/>
          </a:xfrm>
          <a:prstGeom prst="rect">
            <a:avLst/>
          </a:prstGeom>
          <a:solidFill>
            <a:schemeClr val="accent2">
              <a:lumMod val="20000"/>
              <a:lumOff val="80000"/>
            </a:schemeClr>
          </a:solidFill>
          <a:ln w="9525">
            <a:noFill/>
          </a:ln>
        </p:spPr>
        <p:txBody>
          <a:bodyPr wrap="square">
            <a:spAutoFit/>
          </a:bodyPr>
          <a:p>
            <a:pPr indent="292100"/>
            <a:r>
              <a:rPr lang="en-US" sz="3200" b="0">
                <a:solidFill>
                  <a:srgbClr val="000000"/>
                </a:solidFill>
                <a:latin typeface="Times New Roman" panose="02020603050405020304" charset="0"/>
                <a:ea typeface="宋体" panose="02010600030101010101" pitchFamily="2" charset="-122"/>
              </a:rPr>
              <a:t>A.That's something most of us desire.</a:t>
            </a:r>
            <a:endParaRPr lang="en-US" sz="3200" b="0">
              <a:solidFill>
                <a:srgbClr val="000000"/>
              </a:solidFill>
              <a:latin typeface="Times New Roman" panose="02020603050405020304" charset="0"/>
              <a:ea typeface="宋体" panose="02010600030101010101" pitchFamily="2" charset="-122"/>
            </a:endParaRPr>
          </a:p>
          <a:p>
            <a:pPr indent="292100"/>
            <a:r>
              <a:rPr lang="en-US" sz="3200" b="0">
                <a:solidFill>
                  <a:srgbClr val="000000"/>
                </a:solidFill>
                <a:latin typeface="Times New Roman" panose="02020603050405020304" charset="0"/>
                <a:ea typeface="宋体" panose="02010600030101010101" pitchFamily="2" charset="-122"/>
              </a:rPr>
              <a:t>B.However,I'll add a word of warning.</a:t>
            </a:r>
            <a:endParaRPr lang="en-US" sz="3200" b="0">
              <a:solidFill>
                <a:srgbClr val="000000"/>
              </a:solidFill>
              <a:latin typeface="Times New Roman" panose="02020603050405020304" charset="0"/>
              <a:ea typeface="宋体" panose="02010600030101010101" pitchFamily="2" charset="-122"/>
            </a:endParaRPr>
          </a:p>
          <a:p>
            <a:pPr indent="292100"/>
            <a:r>
              <a:rPr lang="en-US" sz="3200" b="0">
                <a:solidFill>
                  <a:srgbClr val="000000"/>
                </a:solidFill>
                <a:latin typeface="Times New Roman" panose="02020603050405020304" charset="0"/>
                <a:ea typeface="宋体" panose="02010600030101010101" pitchFamily="2" charset="-122"/>
              </a:rPr>
              <a:t>C.Make eye contact much but not all of the time.</a:t>
            </a:r>
            <a:endParaRPr lang="en-US" sz="3200" b="0">
              <a:solidFill>
                <a:srgbClr val="000000"/>
              </a:solidFill>
              <a:latin typeface="Times New Roman" panose="02020603050405020304" charset="0"/>
              <a:ea typeface="宋体" panose="02010600030101010101" pitchFamily="2" charset="-122"/>
            </a:endParaRPr>
          </a:p>
          <a:p>
            <a:pPr indent="292100"/>
            <a:r>
              <a:rPr lang="en-US" sz="3200" b="0">
                <a:solidFill>
                  <a:srgbClr val="000000"/>
                </a:solidFill>
                <a:latin typeface="Times New Roman" panose="02020603050405020304" charset="0"/>
                <a:ea typeface="宋体" panose="02010600030101010101" pitchFamily="2" charset="-122"/>
              </a:rPr>
              <a:t>D.It is a great way to learn how to keep the volley going.    </a:t>
            </a:r>
            <a:endParaRPr lang="en-US" sz="3200" b="0">
              <a:solidFill>
                <a:srgbClr val="000000"/>
              </a:solidFill>
              <a:latin typeface="Times New Roman" panose="02020603050405020304" charset="0"/>
              <a:ea typeface="宋体" panose="02010600030101010101" pitchFamily="2" charset="-122"/>
            </a:endParaRPr>
          </a:p>
          <a:p>
            <a:pPr indent="292100"/>
            <a:r>
              <a:rPr lang="en-US" sz="3200" b="0">
                <a:solidFill>
                  <a:srgbClr val="000000"/>
                </a:solidFill>
                <a:latin typeface="Times New Roman" panose="02020603050405020304" charset="0"/>
                <a:ea typeface="宋体" panose="02010600030101010101" pitchFamily="2" charset="-122"/>
              </a:rPr>
              <a:t>E.Being good at starting conversations is an essential skill.</a:t>
            </a:r>
            <a:endParaRPr lang="en-US" sz="3200" b="0">
              <a:solidFill>
                <a:srgbClr val="000000"/>
              </a:solidFill>
              <a:latin typeface="Times New Roman" panose="02020603050405020304" charset="0"/>
              <a:ea typeface="宋体" panose="02010600030101010101" pitchFamily="2" charset="-122"/>
            </a:endParaRPr>
          </a:p>
          <a:p>
            <a:pPr indent="292100"/>
            <a:r>
              <a:rPr lang="en-US" sz="3200" b="0">
                <a:solidFill>
                  <a:srgbClr val="000000"/>
                </a:solidFill>
                <a:latin typeface="Times New Roman" panose="02020603050405020304" charset="0"/>
                <a:ea typeface="宋体" panose="02010600030101010101" pitchFamily="2" charset="-122"/>
              </a:rPr>
              <a:t>F.You might start thinking about whether you're wasting time.</a:t>
            </a:r>
            <a:endParaRPr lang="en-US" sz="3200" b="0">
              <a:solidFill>
                <a:srgbClr val="000000"/>
              </a:solidFill>
              <a:latin typeface="Times New Roman" panose="02020603050405020304" charset="0"/>
              <a:ea typeface="宋体" panose="02010600030101010101" pitchFamily="2" charset="-122"/>
            </a:endParaRPr>
          </a:p>
          <a:p>
            <a:pPr indent="292100"/>
            <a:r>
              <a:rPr lang="en-US" sz="3200" b="0">
                <a:solidFill>
                  <a:srgbClr val="000000"/>
                </a:solidFill>
                <a:latin typeface="Times New Roman" panose="02020603050405020304" charset="0"/>
                <a:ea typeface="宋体" panose="02010600030101010101" pitchFamily="2" charset="-122"/>
              </a:rPr>
              <a:t>G.Then,pay attention to the rhythm and flow of the conversation.</a:t>
            </a:r>
            <a:endParaRPr lang="en-US" sz="3200" b="0">
              <a:solidFill>
                <a:srgbClr val="000000"/>
              </a:solidFill>
              <a:latin typeface="Times New Roman" panose="02020603050405020304" charset="0"/>
              <a:ea typeface="宋体" panose="02010600030101010101" pitchFamily="2" charset="-122"/>
            </a:endParaRPr>
          </a:p>
        </p:txBody>
      </p:sp>
      <p:sp>
        <p:nvSpPr>
          <p:cNvPr id="7" name="文本框 6"/>
          <p:cNvSpPr txBox="1"/>
          <p:nvPr/>
        </p:nvSpPr>
        <p:spPr>
          <a:xfrm>
            <a:off x="3896995" y="1405255"/>
            <a:ext cx="8295005" cy="2775585"/>
          </a:xfrm>
          <a:prstGeom prst="rect">
            <a:avLst/>
          </a:prstGeom>
          <a:solidFill>
            <a:schemeClr val="bg2">
              <a:lumMod val="90000"/>
            </a:schemeClr>
          </a:solidFill>
        </p:spPr>
        <p:txBody>
          <a:bodyPr wrap="square" rtlCol="0">
            <a:noAutofit/>
          </a:bodyPr>
          <a:p>
            <a:r>
              <a:rPr lang="zh-CN" altLang="en-US" sz="3600"/>
              <a:t>解析：</a:t>
            </a:r>
            <a:r>
              <a:rPr lang="zh-CN" altLang="en-US" sz="3600">
                <a:sym typeface="+mn-ea"/>
              </a:rPr>
              <a:t>根据</a:t>
            </a:r>
            <a:r>
              <a:rPr lang="zh-CN" altLang="en-US" sz="3600">
                <a:solidFill>
                  <a:srgbClr val="C00000"/>
                </a:solidFill>
                <a:sym typeface="+mn-ea"/>
              </a:rPr>
              <a:t>主题句</a:t>
            </a:r>
            <a:r>
              <a:rPr lang="zh-CN" altLang="en-US" sz="3600">
                <a:sym typeface="+mn-ea"/>
              </a:rPr>
              <a:t>可知本段的方法是</a:t>
            </a:r>
            <a:r>
              <a:rPr lang="en-US" altLang="zh-CN" sz="3600">
                <a:sym typeface="+mn-ea"/>
              </a:rPr>
              <a:t>“</a:t>
            </a:r>
            <a:r>
              <a:rPr lang="en-US" altLang="zh-CN" sz="3600">
                <a:solidFill>
                  <a:srgbClr val="000000"/>
                </a:solidFill>
                <a:latin typeface="Times New Roman" panose="02020603050405020304"/>
                <a:ea typeface="Times New Roman" panose="02020603050405020304"/>
                <a:sym typeface="+mn-ea"/>
              </a:rPr>
              <a:t>using body language</a:t>
            </a:r>
            <a:r>
              <a:rPr lang="en-US" altLang="zh-CN" sz="3600">
                <a:sym typeface="+mn-ea"/>
              </a:rPr>
              <a:t>”</a:t>
            </a:r>
            <a:r>
              <a:rPr lang="zh-CN" altLang="en-US" sz="3600">
                <a:sym typeface="+mn-ea"/>
              </a:rPr>
              <a:t>。</a:t>
            </a:r>
            <a:r>
              <a:rPr lang="en-US" altLang="zh-CN" sz="3600">
                <a:sym typeface="+mn-ea"/>
              </a:rPr>
              <a:t>38</a:t>
            </a:r>
            <a:r>
              <a:rPr lang="zh-CN" altLang="en-US" sz="3600">
                <a:sym typeface="+mn-ea"/>
              </a:rPr>
              <a:t>题和下文的另外两句属于同一个句群，是对首句的举例。故</a:t>
            </a:r>
            <a:r>
              <a:rPr lang="en-US" altLang="zh-CN" sz="3600">
                <a:sym typeface="+mn-ea"/>
              </a:rPr>
              <a:t>C</a:t>
            </a:r>
            <a:r>
              <a:rPr lang="zh-CN" altLang="en-US" sz="3600">
                <a:sym typeface="+mn-ea"/>
              </a:rPr>
              <a:t>项</a:t>
            </a:r>
            <a:r>
              <a:rPr lang="en-US" altLang="zh-CN" sz="3600">
                <a:sym typeface="+mn-ea"/>
              </a:rPr>
              <a:t>“make eye contact”</a:t>
            </a:r>
            <a:r>
              <a:rPr lang="zh-CN" altLang="en-US" sz="3600">
                <a:sym typeface="+mn-ea"/>
              </a:rPr>
              <a:t>符合题意。</a:t>
            </a:r>
            <a:endParaRPr lang="en-US" altLang="en-US" b="0">
              <a:solidFill>
                <a:srgbClr val="000000"/>
              </a:solidFill>
              <a:latin typeface="Times New Roman" panose="02020603050405020304" charset="0"/>
              <a:ea typeface="宋体" panose="02010600030101010101" pitchFamily="2" charset="-122"/>
            </a:endParaRPr>
          </a:p>
          <a:p>
            <a:endParaRPr lang="zh-CN" altLang="en-US"/>
          </a:p>
        </p:txBody>
      </p:sp>
      <p:cxnSp>
        <p:nvCxnSpPr>
          <p:cNvPr id="9" name="直接连接符 8"/>
          <p:cNvCxnSpPr/>
          <p:nvPr/>
        </p:nvCxnSpPr>
        <p:spPr>
          <a:xfrm flipV="1">
            <a:off x="648335" y="4537075"/>
            <a:ext cx="2894330" cy="42545"/>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sp>
        <p:nvSpPr>
          <p:cNvPr id="15" name="椭圆 14"/>
          <p:cNvSpPr/>
          <p:nvPr/>
        </p:nvSpPr>
        <p:spPr>
          <a:xfrm>
            <a:off x="203200" y="4166870"/>
            <a:ext cx="445135" cy="412750"/>
          </a:xfrm>
          <a:prstGeom prst="ellipse">
            <a:avLst/>
          </a:prstGeom>
          <a:solidFill>
            <a:schemeClr val="accent1"/>
          </a:solidFill>
          <a:ln w="19050">
            <a:solidFill>
              <a:schemeClr val="accent1">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compatLnSpc="1">
            <a:noAutofit/>
          </a:bodyPr>
          <a:p>
            <a:pPr lvl="0" algn="ctr">
              <a:buClrTx/>
              <a:buSzTx/>
              <a:buFontTx/>
            </a:pPr>
            <a:endParaRPr lang="zh-CN" altLang="en-US">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5"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180975" y="0"/>
            <a:ext cx="11774805" cy="2954655"/>
          </a:xfrm>
          <a:prstGeom prst="rect">
            <a:avLst/>
          </a:prstGeom>
        </p:spPr>
        <p:txBody>
          <a:bodyPr wrap="square">
            <a:spAutoFit/>
          </a:bodyPr>
          <a:p>
            <a:pPr marL="0" indent="298450" algn="just" defTabSz="266700" eaLnBrk="0" fontAlgn="base">
              <a:lnSpc>
                <a:spcPct val="95000"/>
              </a:lnSpc>
              <a:spcBef>
                <a:spcPct val="0"/>
              </a:spcBef>
              <a:spcAft>
                <a:spcPct val="0"/>
              </a:spcAft>
            </a:pPr>
            <a:r>
              <a:rPr lang="en-US" altLang="zh-CN" sz="2800">
                <a:solidFill>
                  <a:srgbClr val="000000"/>
                </a:solidFill>
                <a:latin typeface="Times New Roman" panose="02020603050405020304"/>
                <a:ea typeface="Times New Roman" panose="02020603050405020304"/>
              </a:rPr>
              <a:t>Beyond that,using body language can be very useful. </a:t>
            </a:r>
            <a:r>
              <a:rPr lang="en-US" altLang="zh-CN" sz="2800" u="sng">
                <a:solidFill>
                  <a:srgbClr val="000000"/>
                </a:solidFill>
                <a:latin typeface="Times New Roman" panose="02020603050405020304"/>
                <a:ea typeface="Times New Roman" panose="02020603050405020304"/>
              </a:rPr>
              <a:t>     38      </a:t>
            </a:r>
            <a:r>
              <a:rPr lang="en-US" altLang="zh-CN" sz="2800">
                <a:solidFill>
                  <a:srgbClr val="000000"/>
                </a:solidFill>
                <a:latin typeface="Times New Roman" panose="02020603050405020304"/>
                <a:ea typeface="Times New Roman" panose="02020603050405020304"/>
              </a:rPr>
              <a:t>Smile at the other person and nod to let them know you understand the points they're making.You can take it a step further and mirror them,reflecting back their body positioning and posture. </a:t>
            </a:r>
            <a:r>
              <a:rPr lang="en-US" altLang="zh-CN" sz="2800" u="sng">
                <a:solidFill>
                  <a:srgbClr val="000000"/>
                </a:solidFill>
                <a:latin typeface="Times New Roman" panose="02020603050405020304"/>
                <a:ea typeface="Times New Roman" panose="02020603050405020304"/>
              </a:rPr>
              <a:t>     39      </a:t>
            </a:r>
            <a:r>
              <a:rPr lang="en-US" altLang="zh-CN" sz="2800">
                <a:solidFill>
                  <a:srgbClr val="000000"/>
                </a:solidFill>
                <a:latin typeface="Times New Roman" panose="02020603050405020304"/>
                <a:ea typeface="Times New Roman" panose="02020603050405020304"/>
              </a:rPr>
              <a:t> If focusing  on body language distracts you from listening,then it isn't worth it,in my opinion.In that case,I believe it's better to just focus on what they're saying.Chances are,your body language will naturally reflect you really are paying attention.</a:t>
            </a:r>
            <a:endParaRPr lang="en-US" altLang="zh-CN" sz="2800">
              <a:solidFill>
                <a:srgbClr val="000000"/>
              </a:solidFill>
              <a:latin typeface="Times New Roman" panose="02020603050405020304"/>
              <a:ea typeface="Times New Roman" panose="02020603050405020304"/>
            </a:endParaRPr>
          </a:p>
        </p:txBody>
      </p:sp>
      <p:sp>
        <p:nvSpPr>
          <p:cNvPr id="6" name="文本框 5"/>
          <p:cNvSpPr txBox="1"/>
          <p:nvPr/>
        </p:nvSpPr>
        <p:spPr>
          <a:xfrm>
            <a:off x="-73025" y="3049270"/>
            <a:ext cx="12028805" cy="3538220"/>
          </a:xfrm>
          <a:prstGeom prst="rect">
            <a:avLst/>
          </a:prstGeom>
          <a:solidFill>
            <a:schemeClr val="accent2">
              <a:lumMod val="20000"/>
              <a:lumOff val="80000"/>
            </a:schemeClr>
          </a:solidFill>
          <a:ln w="9525">
            <a:noFill/>
          </a:ln>
        </p:spPr>
        <p:txBody>
          <a:bodyPr wrap="square">
            <a:spAutoFit/>
          </a:bodyPr>
          <a:p>
            <a:pPr indent="292100"/>
            <a:r>
              <a:rPr lang="en-US" sz="3200" b="0">
                <a:solidFill>
                  <a:srgbClr val="000000"/>
                </a:solidFill>
                <a:latin typeface="Times New Roman" panose="02020603050405020304" charset="0"/>
                <a:ea typeface="宋体" panose="02010600030101010101" pitchFamily="2" charset="-122"/>
              </a:rPr>
              <a:t>A.That's something most of us desire.</a:t>
            </a:r>
            <a:endParaRPr lang="en-US" sz="3200" b="0">
              <a:solidFill>
                <a:srgbClr val="000000"/>
              </a:solidFill>
              <a:latin typeface="Times New Roman" panose="02020603050405020304" charset="0"/>
              <a:ea typeface="宋体" panose="02010600030101010101" pitchFamily="2" charset="-122"/>
            </a:endParaRPr>
          </a:p>
          <a:p>
            <a:pPr indent="292100"/>
            <a:r>
              <a:rPr lang="en-US" sz="3200" b="0">
                <a:solidFill>
                  <a:srgbClr val="000000"/>
                </a:solidFill>
                <a:latin typeface="Times New Roman" panose="02020603050405020304" charset="0"/>
                <a:ea typeface="宋体" panose="02010600030101010101" pitchFamily="2" charset="-122"/>
              </a:rPr>
              <a:t>B.However,I'll add a word of warning.</a:t>
            </a:r>
            <a:endParaRPr lang="en-US" sz="3200" b="0">
              <a:solidFill>
                <a:srgbClr val="000000"/>
              </a:solidFill>
              <a:latin typeface="Times New Roman" panose="02020603050405020304" charset="0"/>
              <a:ea typeface="宋体" panose="02010600030101010101" pitchFamily="2" charset="-122"/>
            </a:endParaRPr>
          </a:p>
          <a:p>
            <a:pPr indent="292100"/>
            <a:r>
              <a:rPr lang="en-US" sz="3200" b="0">
                <a:solidFill>
                  <a:srgbClr val="000000"/>
                </a:solidFill>
                <a:latin typeface="Times New Roman" panose="02020603050405020304" charset="0"/>
                <a:ea typeface="宋体" panose="02010600030101010101" pitchFamily="2" charset="-122"/>
              </a:rPr>
              <a:t>C.Make eye contact much but not all of the time.</a:t>
            </a:r>
            <a:endParaRPr lang="en-US" sz="3200" b="0">
              <a:solidFill>
                <a:srgbClr val="000000"/>
              </a:solidFill>
              <a:latin typeface="Times New Roman" panose="02020603050405020304" charset="0"/>
              <a:ea typeface="宋体" panose="02010600030101010101" pitchFamily="2" charset="-122"/>
            </a:endParaRPr>
          </a:p>
          <a:p>
            <a:pPr indent="292100"/>
            <a:r>
              <a:rPr lang="en-US" sz="3200" b="0">
                <a:solidFill>
                  <a:srgbClr val="000000"/>
                </a:solidFill>
                <a:latin typeface="Times New Roman" panose="02020603050405020304" charset="0"/>
                <a:ea typeface="宋体" panose="02010600030101010101" pitchFamily="2" charset="-122"/>
              </a:rPr>
              <a:t>D.It is a great way to learn how to keep the volley going.    </a:t>
            </a:r>
            <a:endParaRPr lang="en-US" sz="3200" b="0">
              <a:solidFill>
                <a:srgbClr val="000000"/>
              </a:solidFill>
              <a:latin typeface="Times New Roman" panose="02020603050405020304" charset="0"/>
              <a:ea typeface="宋体" panose="02010600030101010101" pitchFamily="2" charset="-122"/>
            </a:endParaRPr>
          </a:p>
          <a:p>
            <a:pPr indent="292100"/>
            <a:r>
              <a:rPr lang="en-US" sz="3200" b="0">
                <a:solidFill>
                  <a:srgbClr val="000000"/>
                </a:solidFill>
                <a:latin typeface="Times New Roman" panose="02020603050405020304" charset="0"/>
                <a:ea typeface="宋体" panose="02010600030101010101" pitchFamily="2" charset="-122"/>
              </a:rPr>
              <a:t>E.Being good at starting conversations is an essential skill.</a:t>
            </a:r>
            <a:endParaRPr lang="en-US" sz="3200" b="0">
              <a:solidFill>
                <a:srgbClr val="000000"/>
              </a:solidFill>
              <a:latin typeface="Times New Roman" panose="02020603050405020304" charset="0"/>
              <a:ea typeface="宋体" panose="02010600030101010101" pitchFamily="2" charset="-122"/>
            </a:endParaRPr>
          </a:p>
          <a:p>
            <a:pPr indent="292100"/>
            <a:r>
              <a:rPr lang="en-US" sz="3200" b="0">
                <a:solidFill>
                  <a:srgbClr val="000000"/>
                </a:solidFill>
                <a:latin typeface="Times New Roman" panose="02020603050405020304" charset="0"/>
                <a:ea typeface="宋体" panose="02010600030101010101" pitchFamily="2" charset="-122"/>
              </a:rPr>
              <a:t>F.You might start thinking about whether you're wasting time.</a:t>
            </a:r>
            <a:endParaRPr lang="en-US" sz="3200" b="0">
              <a:solidFill>
                <a:srgbClr val="000000"/>
              </a:solidFill>
              <a:latin typeface="Times New Roman" panose="02020603050405020304" charset="0"/>
              <a:ea typeface="宋体" panose="02010600030101010101" pitchFamily="2" charset="-122"/>
            </a:endParaRPr>
          </a:p>
          <a:p>
            <a:pPr indent="292100"/>
            <a:r>
              <a:rPr lang="en-US" sz="3200" b="0">
                <a:solidFill>
                  <a:srgbClr val="000000"/>
                </a:solidFill>
                <a:latin typeface="Times New Roman" panose="02020603050405020304" charset="0"/>
                <a:ea typeface="宋体" panose="02010600030101010101" pitchFamily="2" charset="-122"/>
              </a:rPr>
              <a:t>G.Then,pay attention to the rhythm and flow of the conversation.</a:t>
            </a:r>
            <a:endParaRPr lang="en-US" sz="3200" b="0">
              <a:solidFill>
                <a:srgbClr val="000000"/>
              </a:solidFill>
              <a:latin typeface="Times New Roman" panose="02020603050405020304" charset="0"/>
              <a:ea typeface="宋体" panose="02010600030101010101" pitchFamily="2" charset="-122"/>
            </a:endParaRPr>
          </a:p>
        </p:txBody>
      </p:sp>
      <p:sp>
        <p:nvSpPr>
          <p:cNvPr id="7" name="文本框 6"/>
          <p:cNvSpPr txBox="1"/>
          <p:nvPr/>
        </p:nvSpPr>
        <p:spPr>
          <a:xfrm>
            <a:off x="3896995" y="3170555"/>
            <a:ext cx="8295005" cy="2775585"/>
          </a:xfrm>
          <a:prstGeom prst="rect">
            <a:avLst/>
          </a:prstGeom>
          <a:solidFill>
            <a:schemeClr val="bg2">
              <a:lumMod val="90000"/>
            </a:schemeClr>
          </a:solidFill>
        </p:spPr>
        <p:txBody>
          <a:bodyPr wrap="square" rtlCol="0">
            <a:noAutofit/>
          </a:bodyPr>
          <a:p>
            <a:r>
              <a:rPr lang="zh-CN" altLang="en-US" sz="3600"/>
              <a:t>解析：上</a:t>
            </a:r>
            <a:r>
              <a:rPr lang="zh-CN" altLang="en-US" sz="3600">
                <a:sym typeface="+mn-ea"/>
              </a:rPr>
              <a:t>文在陈述不同的</a:t>
            </a:r>
            <a:r>
              <a:rPr lang="en-US" altLang="zh-CN" sz="3600">
                <a:sym typeface="+mn-ea"/>
              </a:rPr>
              <a:t>“body language”,</a:t>
            </a:r>
            <a:r>
              <a:rPr lang="zh-CN" altLang="en-US" sz="3600">
                <a:sym typeface="+mn-ea"/>
              </a:rPr>
              <a:t>下文是</a:t>
            </a:r>
            <a:r>
              <a:rPr lang="en-US" altLang="zh-CN" sz="3600">
                <a:sym typeface="+mn-ea"/>
              </a:rPr>
              <a:t>“</a:t>
            </a:r>
            <a:r>
              <a:rPr lang="zh-CN" altLang="en-US" sz="3600">
                <a:sym typeface="+mn-ea"/>
              </a:rPr>
              <a:t>如果身体语言干扰你倾听，那就不值得了</a:t>
            </a:r>
            <a:r>
              <a:rPr lang="en-US" altLang="zh-CN" sz="3600">
                <a:sym typeface="+mn-ea"/>
              </a:rPr>
              <a:t>”</a:t>
            </a:r>
            <a:r>
              <a:rPr lang="zh-CN" altLang="en-US" sz="3600">
                <a:sym typeface="+mn-ea"/>
              </a:rPr>
              <a:t>，所以</a:t>
            </a:r>
            <a:r>
              <a:rPr lang="en-US" altLang="zh-CN" sz="3600">
                <a:sym typeface="+mn-ea"/>
              </a:rPr>
              <a:t>39</a:t>
            </a:r>
            <a:r>
              <a:rPr lang="zh-CN" altLang="en-US" sz="3600">
                <a:sym typeface="+mn-ea"/>
              </a:rPr>
              <a:t>题应是转折关系。故</a:t>
            </a:r>
            <a:r>
              <a:rPr lang="en-US" altLang="zh-CN" sz="3600">
                <a:sym typeface="+mn-ea"/>
              </a:rPr>
              <a:t>B</a:t>
            </a:r>
            <a:r>
              <a:rPr lang="zh-CN" altLang="en-US" sz="3600">
                <a:sym typeface="+mn-ea"/>
              </a:rPr>
              <a:t>项</a:t>
            </a:r>
            <a:r>
              <a:rPr lang="en-US" altLang="zh-CN" sz="3600">
                <a:sym typeface="+mn-ea"/>
              </a:rPr>
              <a:t>“however”</a:t>
            </a:r>
            <a:r>
              <a:rPr lang="zh-CN" altLang="en-US" sz="3600">
                <a:sym typeface="+mn-ea"/>
              </a:rPr>
              <a:t>符合题意</a:t>
            </a:r>
            <a:endParaRPr lang="en-US" altLang="en-US" b="0">
              <a:solidFill>
                <a:srgbClr val="000000"/>
              </a:solidFill>
              <a:latin typeface="Times New Roman" panose="02020603050405020304" charset="0"/>
              <a:ea typeface="宋体" panose="02010600030101010101" pitchFamily="2" charset="-122"/>
            </a:endParaRPr>
          </a:p>
          <a:p>
            <a:endParaRPr lang="zh-CN" altLang="en-US"/>
          </a:p>
        </p:txBody>
      </p:sp>
      <p:cxnSp>
        <p:nvCxnSpPr>
          <p:cNvPr id="9" name="直接连接符 8"/>
          <p:cNvCxnSpPr/>
          <p:nvPr/>
        </p:nvCxnSpPr>
        <p:spPr>
          <a:xfrm flipV="1">
            <a:off x="5766435" y="1689735"/>
            <a:ext cx="6121400" cy="32385"/>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sp>
        <p:nvSpPr>
          <p:cNvPr id="15" name="椭圆 14"/>
          <p:cNvSpPr/>
          <p:nvPr/>
        </p:nvSpPr>
        <p:spPr>
          <a:xfrm>
            <a:off x="203200" y="3667125"/>
            <a:ext cx="445135" cy="412750"/>
          </a:xfrm>
          <a:prstGeom prst="ellipse">
            <a:avLst/>
          </a:prstGeom>
          <a:solidFill>
            <a:schemeClr val="accent1"/>
          </a:solidFill>
          <a:ln w="19050">
            <a:solidFill>
              <a:schemeClr val="accent1">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compatLnSpc="1">
            <a:noAutofit/>
          </a:bodyPr>
          <a:p>
            <a:pPr lvl="0" algn="ctr">
              <a:buClrTx/>
              <a:buSzTx/>
              <a:buFontTx/>
            </a:pPr>
            <a:endParaRPr lang="zh-CN" altLang="en-US">
              <a:sym typeface="+mn-ea"/>
            </a:endParaRPr>
          </a:p>
        </p:txBody>
      </p:sp>
      <p:cxnSp>
        <p:nvCxnSpPr>
          <p:cNvPr id="2" name="直接连接符 1"/>
          <p:cNvCxnSpPr/>
          <p:nvPr/>
        </p:nvCxnSpPr>
        <p:spPr>
          <a:xfrm>
            <a:off x="0" y="2088515"/>
            <a:ext cx="5281295" cy="14605"/>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5"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180975" y="0"/>
            <a:ext cx="11774805" cy="2954655"/>
          </a:xfrm>
          <a:prstGeom prst="rect">
            <a:avLst/>
          </a:prstGeom>
        </p:spPr>
        <p:txBody>
          <a:bodyPr wrap="square">
            <a:spAutoFit/>
          </a:bodyPr>
          <a:p>
            <a:pPr marL="0" indent="298450" algn="just" defTabSz="266700" eaLnBrk="0" fontAlgn="base">
              <a:lnSpc>
                <a:spcPct val="95000"/>
              </a:lnSpc>
              <a:spcBef>
                <a:spcPct val="0"/>
              </a:spcBef>
              <a:spcAft>
                <a:spcPct val="0"/>
              </a:spcAft>
            </a:pPr>
            <a:r>
              <a:rPr lang="en-US" altLang="zh-CN" sz="2800" u="sng">
                <a:solidFill>
                  <a:srgbClr val="000000"/>
                </a:solidFill>
                <a:latin typeface="Times New Roman" panose="02020603050405020304"/>
                <a:ea typeface="Times New Roman" panose="02020603050405020304"/>
              </a:rPr>
              <a:t>	40 </a:t>
            </a:r>
            <a:r>
              <a:rPr lang="en-US" altLang="zh-CN" sz="2800">
                <a:solidFill>
                  <a:srgbClr val="000000"/>
                </a:solidFill>
                <a:latin typeface="Times New Roman" panose="02020603050405020304"/>
                <a:ea typeface="Times New Roman" panose="02020603050405020304"/>
              </a:rPr>
              <a:t>It's a bit like playing tennis,where the objective is to keep the volley going as long as possible.If you always respond to what the other person says with just a word or two,you're  putting too much pressure on them to keep the conversation going.Conversely,if you take  a  conversational  opening  and  run  with  it,launching  into  a  detailed  explanation  of how  your  company works or a lengthy anecdote,you're likely to lose their interest.You effectively shut the  other person out of the conversation.</a:t>
            </a:r>
            <a:endParaRPr lang="en-US" altLang="zh-CN" sz="2800">
              <a:solidFill>
                <a:srgbClr val="000000"/>
              </a:solidFill>
              <a:latin typeface="Times New Roman" panose="02020603050405020304"/>
              <a:ea typeface="Times New Roman" panose="02020603050405020304"/>
            </a:endParaRPr>
          </a:p>
        </p:txBody>
      </p:sp>
      <p:sp>
        <p:nvSpPr>
          <p:cNvPr id="6" name="文本框 5"/>
          <p:cNvSpPr txBox="1"/>
          <p:nvPr/>
        </p:nvSpPr>
        <p:spPr>
          <a:xfrm>
            <a:off x="-73025" y="3049270"/>
            <a:ext cx="12028805" cy="3538220"/>
          </a:xfrm>
          <a:prstGeom prst="rect">
            <a:avLst/>
          </a:prstGeom>
          <a:solidFill>
            <a:schemeClr val="accent2">
              <a:lumMod val="20000"/>
              <a:lumOff val="80000"/>
            </a:schemeClr>
          </a:solidFill>
          <a:ln w="9525">
            <a:noFill/>
          </a:ln>
        </p:spPr>
        <p:txBody>
          <a:bodyPr wrap="square">
            <a:spAutoFit/>
          </a:bodyPr>
          <a:p>
            <a:pPr indent="292100"/>
            <a:r>
              <a:rPr lang="en-US" sz="3200" b="0">
                <a:solidFill>
                  <a:srgbClr val="000000"/>
                </a:solidFill>
                <a:latin typeface="Times New Roman" panose="02020603050405020304" charset="0"/>
                <a:ea typeface="宋体" panose="02010600030101010101" pitchFamily="2" charset="-122"/>
              </a:rPr>
              <a:t>A.That's something most of us desire.</a:t>
            </a:r>
            <a:endParaRPr lang="en-US" sz="3200" b="0">
              <a:solidFill>
                <a:srgbClr val="000000"/>
              </a:solidFill>
              <a:latin typeface="Times New Roman" panose="02020603050405020304" charset="0"/>
              <a:ea typeface="宋体" panose="02010600030101010101" pitchFamily="2" charset="-122"/>
            </a:endParaRPr>
          </a:p>
          <a:p>
            <a:pPr indent="292100"/>
            <a:r>
              <a:rPr lang="en-US" sz="3200" b="0">
                <a:solidFill>
                  <a:srgbClr val="000000"/>
                </a:solidFill>
                <a:latin typeface="Times New Roman" panose="02020603050405020304" charset="0"/>
                <a:ea typeface="宋体" panose="02010600030101010101" pitchFamily="2" charset="-122"/>
              </a:rPr>
              <a:t>B.However,I'll add a word of warning.</a:t>
            </a:r>
            <a:endParaRPr lang="en-US" sz="3200" b="0">
              <a:solidFill>
                <a:srgbClr val="000000"/>
              </a:solidFill>
              <a:latin typeface="Times New Roman" panose="02020603050405020304" charset="0"/>
              <a:ea typeface="宋体" panose="02010600030101010101" pitchFamily="2" charset="-122"/>
            </a:endParaRPr>
          </a:p>
          <a:p>
            <a:pPr indent="292100"/>
            <a:r>
              <a:rPr lang="en-US" sz="3200" b="0">
                <a:solidFill>
                  <a:srgbClr val="000000"/>
                </a:solidFill>
                <a:latin typeface="Times New Roman" panose="02020603050405020304" charset="0"/>
                <a:ea typeface="宋体" panose="02010600030101010101" pitchFamily="2" charset="-122"/>
              </a:rPr>
              <a:t>C.Make eye contact much but not all of the time.</a:t>
            </a:r>
            <a:endParaRPr lang="en-US" sz="3200" b="0">
              <a:solidFill>
                <a:srgbClr val="000000"/>
              </a:solidFill>
              <a:latin typeface="Times New Roman" panose="02020603050405020304" charset="0"/>
              <a:ea typeface="宋体" panose="02010600030101010101" pitchFamily="2" charset="-122"/>
            </a:endParaRPr>
          </a:p>
          <a:p>
            <a:pPr indent="292100"/>
            <a:r>
              <a:rPr lang="en-US" sz="3200" b="0">
                <a:solidFill>
                  <a:srgbClr val="000000"/>
                </a:solidFill>
                <a:latin typeface="Times New Roman" panose="02020603050405020304" charset="0"/>
                <a:ea typeface="宋体" panose="02010600030101010101" pitchFamily="2" charset="-122"/>
              </a:rPr>
              <a:t>D.It is a great way to learn how to keep the volley going.    </a:t>
            </a:r>
            <a:endParaRPr lang="en-US" sz="3200" b="0">
              <a:solidFill>
                <a:srgbClr val="000000"/>
              </a:solidFill>
              <a:latin typeface="Times New Roman" panose="02020603050405020304" charset="0"/>
              <a:ea typeface="宋体" panose="02010600030101010101" pitchFamily="2" charset="-122"/>
            </a:endParaRPr>
          </a:p>
          <a:p>
            <a:pPr indent="292100"/>
            <a:r>
              <a:rPr lang="en-US" sz="3200" b="0">
                <a:solidFill>
                  <a:srgbClr val="000000"/>
                </a:solidFill>
                <a:latin typeface="Times New Roman" panose="02020603050405020304" charset="0"/>
                <a:ea typeface="宋体" panose="02010600030101010101" pitchFamily="2" charset="-122"/>
              </a:rPr>
              <a:t>E.Being good at starting conversations is an essential skill.</a:t>
            </a:r>
            <a:endParaRPr lang="en-US" sz="3200" b="0">
              <a:solidFill>
                <a:srgbClr val="000000"/>
              </a:solidFill>
              <a:latin typeface="Times New Roman" panose="02020603050405020304" charset="0"/>
              <a:ea typeface="宋体" panose="02010600030101010101" pitchFamily="2" charset="-122"/>
            </a:endParaRPr>
          </a:p>
          <a:p>
            <a:pPr indent="292100"/>
            <a:r>
              <a:rPr lang="en-US" sz="3200" b="0">
                <a:solidFill>
                  <a:srgbClr val="000000"/>
                </a:solidFill>
                <a:latin typeface="Times New Roman" panose="02020603050405020304" charset="0"/>
                <a:ea typeface="宋体" panose="02010600030101010101" pitchFamily="2" charset="-122"/>
              </a:rPr>
              <a:t>F.You might start thinking about whether you're wasting time.</a:t>
            </a:r>
            <a:endParaRPr lang="en-US" sz="3200" b="0">
              <a:solidFill>
                <a:srgbClr val="000000"/>
              </a:solidFill>
              <a:latin typeface="Times New Roman" panose="02020603050405020304" charset="0"/>
              <a:ea typeface="宋体" panose="02010600030101010101" pitchFamily="2" charset="-122"/>
            </a:endParaRPr>
          </a:p>
          <a:p>
            <a:pPr indent="292100"/>
            <a:r>
              <a:rPr lang="en-US" sz="3200" b="0">
                <a:solidFill>
                  <a:srgbClr val="000000"/>
                </a:solidFill>
                <a:latin typeface="Times New Roman" panose="02020603050405020304" charset="0"/>
                <a:ea typeface="宋体" panose="02010600030101010101" pitchFamily="2" charset="-122"/>
              </a:rPr>
              <a:t>G.Then,pay attention to the rhythm and flow of the conversation.</a:t>
            </a:r>
            <a:endParaRPr lang="en-US" sz="3200" b="0">
              <a:solidFill>
                <a:srgbClr val="000000"/>
              </a:solidFill>
              <a:latin typeface="Times New Roman" panose="02020603050405020304" charset="0"/>
              <a:ea typeface="宋体" panose="02010600030101010101" pitchFamily="2" charset="-122"/>
            </a:endParaRPr>
          </a:p>
        </p:txBody>
      </p:sp>
      <p:sp>
        <p:nvSpPr>
          <p:cNvPr id="4" name="文本框 3"/>
          <p:cNvSpPr txBox="1"/>
          <p:nvPr/>
        </p:nvSpPr>
        <p:spPr>
          <a:xfrm>
            <a:off x="3535680" y="661670"/>
            <a:ext cx="8575675" cy="3606165"/>
          </a:xfrm>
          <a:prstGeom prst="rect">
            <a:avLst/>
          </a:prstGeom>
          <a:solidFill>
            <a:schemeClr val="bg2">
              <a:lumMod val="90000"/>
            </a:schemeClr>
          </a:solidFill>
        </p:spPr>
        <p:txBody>
          <a:bodyPr wrap="square" rtlCol="0">
            <a:noAutofit/>
          </a:bodyPr>
          <a:p>
            <a:r>
              <a:rPr lang="zh-CN" altLang="en-US" sz="3600"/>
              <a:t>解析：本题考查主题句。从下文可知，本段在陈述另一种方法，故要与前面的文段相衔接，所以选择支必须要有</a:t>
            </a:r>
            <a:r>
              <a:rPr lang="zh-CN" altLang="en-US" sz="3600">
                <a:solidFill>
                  <a:srgbClr val="FF0000"/>
                </a:solidFill>
              </a:rPr>
              <a:t>衔接词</a:t>
            </a:r>
            <a:r>
              <a:rPr lang="zh-CN" altLang="en-US" sz="3600">
                <a:solidFill>
                  <a:schemeClr val="tx1"/>
                </a:solidFill>
              </a:rPr>
              <a:t>；再</a:t>
            </a:r>
            <a:r>
              <a:rPr lang="zh-CN" altLang="en-US" sz="3600"/>
              <a:t>从后文将聊天比作</a:t>
            </a:r>
            <a:r>
              <a:rPr lang="en-US" altLang="zh-CN" sz="3600"/>
              <a:t>“tennis”</a:t>
            </a:r>
            <a:r>
              <a:rPr lang="zh-CN" altLang="en-US" sz="3600"/>
              <a:t>要</a:t>
            </a:r>
            <a:r>
              <a:rPr lang="en-US" altLang="zh-CN" sz="3600"/>
              <a:t>“keep the volley going”</a:t>
            </a:r>
            <a:r>
              <a:rPr lang="zh-CN" altLang="en-US" sz="3600"/>
              <a:t>，符合</a:t>
            </a:r>
            <a:r>
              <a:rPr lang="en-US" altLang="zh-CN" sz="3600"/>
              <a:t>G</a:t>
            </a:r>
            <a:r>
              <a:rPr lang="zh-CN" altLang="en-US" sz="3600"/>
              <a:t>项中的</a:t>
            </a:r>
            <a:r>
              <a:rPr lang="en-US" altLang="zh-CN" sz="3600"/>
              <a:t>“rhythm and flow”</a:t>
            </a:r>
            <a:endParaRPr lang="en-US" altLang="zh-CN" sz="3600"/>
          </a:p>
        </p:txBody>
      </p:sp>
      <p:sp>
        <p:nvSpPr>
          <p:cNvPr id="15" name="椭圆 14"/>
          <p:cNvSpPr/>
          <p:nvPr/>
        </p:nvSpPr>
        <p:spPr>
          <a:xfrm>
            <a:off x="203200" y="6036310"/>
            <a:ext cx="445135" cy="412750"/>
          </a:xfrm>
          <a:prstGeom prst="ellipse">
            <a:avLst/>
          </a:prstGeom>
          <a:solidFill>
            <a:schemeClr val="accent1"/>
          </a:solidFill>
          <a:ln w="19050">
            <a:solidFill>
              <a:schemeClr val="accent1">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compatLnSpc="1">
            <a:noAutofit/>
          </a:bodyPr>
          <a:p>
            <a:pPr lvl="0" algn="ctr">
              <a:buClrTx/>
              <a:buSzTx/>
              <a:buFontTx/>
            </a:pPr>
            <a:endParaRPr lang="zh-CN" altLang="en-US">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5"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a:xfrm>
            <a:off x="207645" y="1637665"/>
            <a:ext cx="11288395" cy="3727450"/>
          </a:xfrm>
        </p:spPr>
        <p:txBody>
          <a:bodyPr>
            <a:normAutofit/>
          </a:bodyPr>
          <a:p>
            <a:r>
              <a:rPr>
                <a:latin typeface="Times New Roman" panose="02020603050405020304" charset="0"/>
                <a:cs typeface="Times New Roman" panose="02020603050405020304" charset="0"/>
              </a:rPr>
              <a:t>push distractions aside - 抛开分心的事物</a:t>
            </a:r>
            <a:r>
              <a:rPr lang="en-US">
                <a:latin typeface="Times New Roman" panose="02020603050405020304" charset="0"/>
                <a:cs typeface="Times New Roman" panose="02020603050405020304" charset="0"/>
              </a:rPr>
              <a:t>         engage with - 与...互动</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smile at - 向...微笑                                              mirror - 镜像模仿</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keep the volley going - 保持对话的连续性       </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putting too much pressure on - 施加太多压力</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lengthy anecdote - 长篇轶事</a:t>
            </a:r>
            <a:endParaRPr lang="en-US">
              <a:latin typeface="Times New Roman" panose="02020603050405020304" charset="0"/>
              <a:cs typeface="Times New Roman" panose="02020603050405020304" charset="0"/>
            </a:endParaRPr>
          </a:p>
          <a:p>
            <a:r>
              <a:rPr lang="en-US">
                <a:latin typeface="Times New Roman" panose="02020603050405020304" charset="0"/>
                <a:cs typeface="Times New Roman" panose="02020603050405020304" charset="0"/>
              </a:rPr>
              <a:t>shut the other person out - 排除他人</a:t>
            </a:r>
            <a:endParaRPr lang="en-US">
              <a:latin typeface="Times New Roman" panose="02020603050405020304" charset="0"/>
              <a:cs typeface="Times New Roman" panose="02020603050405020304" charset="0"/>
            </a:endParaRPr>
          </a:p>
        </p:txBody>
      </p:sp>
      <p:grpSp>
        <p:nvGrpSpPr>
          <p:cNvPr id="12" name="组合 11"/>
          <p:cNvGrpSpPr/>
          <p:nvPr/>
        </p:nvGrpSpPr>
        <p:grpSpPr>
          <a:xfrm>
            <a:off x="513080" y="257810"/>
            <a:ext cx="2140585" cy="558434"/>
            <a:chOff x="9930" y="7049"/>
            <a:chExt cx="4522" cy="735"/>
          </a:xfrm>
        </p:grpSpPr>
        <p:sp>
          <p:nvSpPr>
            <p:cNvPr id="5" name="圆角矩形 4"/>
            <p:cNvSpPr/>
            <p:nvPr>
              <p:custDataLst>
                <p:tags r:id="rId1"/>
              </p:custDataLst>
            </p:nvPr>
          </p:nvSpPr>
          <p:spPr>
            <a:xfrm>
              <a:off x="9930" y="7049"/>
              <a:ext cx="4522" cy="731"/>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0653" y="7081"/>
              <a:ext cx="3076" cy="703"/>
            </a:xfrm>
            <a:prstGeom prst="rect">
              <a:avLst/>
            </a:prstGeom>
            <a:noFill/>
          </p:spPr>
          <p:txBody>
            <a:bodyPr wrap="square" rtlCol="0" anchor="t">
              <a:spAutoFit/>
            </a:bodyPr>
            <a:p>
              <a:pPr indent="0" algn="dist">
                <a:lnSpc>
                  <a:spcPct val="120000"/>
                </a:lnSpc>
                <a:buFont typeface="Wingdings" panose="05000000000000000000" charset="0"/>
                <a:buNone/>
              </a:pPr>
              <a:r>
                <a:rPr lang="zh-CN" altLang="en-US" sz="2400" b="1">
                  <a:solidFill>
                    <a:schemeClr val="bg1"/>
                  </a:solidFill>
                  <a:latin typeface="汉仪君黑-45简" panose="020B0604020202020204" charset="-122"/>
                  <a:ea typeface="汉仪君黑-45简" panose="020B0604020202020204" charset="-122"/>
                  <a:sym typeface="+mn-ea"/>
                </a:rPr>
                <a:t>语料积累</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4" name="正五边形 3"/>
          <p:cNvSpPr/>
          <p:nvPr/>
        </p:nvSpPr>
        <p:spPr>
          <a:xfrm>
            <a:off x="855345" y="1205865"/>
            <a:ext cx="421640" cy="349885"/>
          </a:xfrm>
          <a:prstGeom prst="pen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0" name="文本框 109"/>
          <p:cNvSpPr txBox="1"/>
          <p:nvPr/>
        </p:nvSpPr>
        <p:spPr>
          <a:xfrm>
            <a:off x="1796415" y="1205865"/>
            <a:ext cx="5080000" cy="460375"/>
          </a:xfrm>
          <a:prstGeom prst="rect">
            <a:avLst/>
          </a:prstGeom>
          <a:noFill/>
          <a:ln w="9525">
            <a:noFill/>
          </a:ln>
        </p:spPr>
        <p:txBody>
          <a:bodyPr>
            <a:spAutoFit/>
          </a:bodyPr>
          <a:p>
            <a:pPr indent="266700"/>
            <a:r>
              <a:rPr lang="en-US" sz="2400" b="1">
                <a:latin typeface="微软雅黑" panose="020B0503020204020204" charset="-122"/>
                <a:ea typeface="微软雅黑" panose="020B0503020204020204" charset="-122"/>
                <a:cs typeface="微软雅黑" panose="020B0503020204020204" charset="-122"/>
              </a:rPr>
              <a:t> </a:t>
            </a:r>
            <a:r>
              <a:rPr lang="zh-CN" altLang="en-US" sz="2400" b="1">
                <a:latin typeface="微软雅黑" panose="020B0503020204020204" charset="-122"/>
                <a:ea typeface="微软雅黑" panose="020B0503020204020204" charset="-122"/>
                <a:cs typeface="微软雅黑" panose="020B0503020204020204" charset="-122"/>
              </a:rPr>
              <a:t>人际交往相关</a:t>
            </a:r>
            <a:r>
              <a:rPr lang="zh-CN" sz="2400" b="1">
                <a:latin typeface="微软雅黑" panose="020B0503020204020204" charset="-122"/>
                <a:ea typeface="微软雅黑" panose="020B0503020204020204" charset="-122"/>
                <a:cs typeface="微软雅黑" panose="020B0503020204020204" charset="-122"/>
              </a:rPr>
              <a:t>的语料</a:t>
            </a:r>
            <a:endParaRPr lang="zh-CN" altLang="en-US" sz="2400" b="1">
              <a:latin typeface="微软雅黑" panose="020B0503020204020204" charset="-122"/>
              <a:ea typeface="微软雅黑" panose="020B0503020204020204" charset="-122"/>
              <a:cs typeface="微软雅黑" panose="020B0503020204020204" charset="-122"/>
            </a:endParaRPr>
          </a:p>
        </p:txBody>
      </p:sp>
      <p:pic>
        <p:nvPicPr>
          <p:cNvPr id="10" name="图片 9"/>
          <p:cNvPicPr>
            <a:picLocks noChangeAspect="1"/>
          </p:cNvPicPr>
          <p:nvPr/>
        </p:nvPicPr>
        <p:blipFill>
          <a:blip r:embed="rId3"/>
          <a:stretch>
            <a:fillRect/>
          </a:stretch>
        </p:blipFill>
        <p:spPr>
          <a:xfrm>
            <a:off x="6096635" y="2834640"/>
            <a:ext cx="6095365" cy="4023360"/>
          </a:xfrm>
          <a:prstGeom prst="rect">
            <a:avLst/>
          </a:prstGeom>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10" grpId="0"/>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p:cNvSpPr>
            <a:spLocks noGrp="1"/>
          </p:cNvSpPr>
          <p:nvPr>
            <p:ph type="title"/>
            <p:custDataLst>
              <p:tags r:id="rId1"/>
            </p:custDataLst>
          </p:nvPr>
        </p:nvSpPr>
        <p:spPr/>
        <p:txBody>
          <a:bodyPr/>
          <a:p>
            <a:r>
              <a:rPr lang="zh-CN" altLang="en-US"/>
              <a:t>完形填空</a:t>
            </a:r>
            <a:endParaRPr lang="zh-CN" altLang="en-US"/>
          </a:p>
        </p:txBody>
      </p:sp>
      <p:sp>
        <p:nvSpPr>
          <p:cNvPr id="7" name="节编号"/>
          <p:cNvSpPr>
            <a:spLocks noGrp="1"/>
          </p:cNvSpPr>
          <p:nvPr>
            <p:custDataLst>
              <p:tags r:id="rId2"/>
            </p:custDataLst>
          </p:nvPr>
        </p:nvSpPr>
        <p:spPr>
          <a:xfrm>
            <a:off x="5059045" y="1661160"/>
            <a:ext cx="2073910" cy="583923"/>
          </a:xfrm>
          <a:prstGeom prst="rect">
            <a:avLst/>
          </a:prstGeom>
        </p:spPr>
        <p:txBody>
          <a:bodyPr vert="horz" wrap="none" lIns="0" tIns="0" rIns="0" bIns="0" rtlCol="0" anchor="ctr">
            <a:normAutofit/>
          </a:bodyPr>
          <a:lstStyle>
            <a:lvl1pPr marL="0" indent="0" algn="ctr" defTabSz="914400" rtl="0" eaLnBrk="1" latinLnBrk="0" hangingPunct="1">
              <a:lnSpc>
                <a:spcPct val="130000"/>
              </a:lnSpc>
              <a:spcBef>
                <a:spcPts val="1000"/>
              </a:spcBef>
              <a:buFont typeface="Arial" panose="020B0604020202020204" pitchFamily="34" charset="0"/>
              <a:buNone/>
              <a:defRPr sz="2800" kern="1200">
                <a:solidFill>
                  <a:srgbClr val="FFFFFF"/>
                </a:solidFill>
                <a:latin typeface="+mj-lt"/>
                <a:ea typeface="+mj-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solidFill>
                  <a:schemeClr val="lt1"/>
                </a:solidFill>
              </a:rPr>
              <a:t>三</a:t>
            </a:r>
            <a:endParaRPr lang="zh-CN" altLang="en-US">
              <a:solidFill>
                <a:schemeClr val="lt1"/>
              </a:solidFill>
            </a:endParaRPr>
          </a:p>
        </p:txBody>
      </p:sp>
      <p:sp>
        <p:nvSpPr>
          <p:cNvPr id="3" name="内容占位符 2"/>
          <p:cNvSpPr>
            <a:spLocks noGrp="1"/>
          </p:cNvSpPr>
          <p:nvPr>
            <p:ph idx="1"/>
          </p:nvPr>
        </p:nvSpPr>
        <p:spPr>
          <a:xfrm>
            <a:off x="935355" y="3802380"/>
            <a:ext cx="10800080" cy="1679575"/>
          </a:xfrm>
        </p:spPr>
        <p:txBody>
          <a:bodyPr/>
          <a:p>
            <a:r>
              <a:rPr lang="en-US" altLang="zh-CN" b="1">
                <a:solidFill>
                  <a:schemeClr val="bg2">
                    <a:lumMod val="50000"/>
                  </a:schemeClr>
                </a:solidFill>
              </a:rPr>
              <a:t>  </a:t>
            </a:r>
            <a:r>
              <a:rPr lang="zh-CN" altLang="en-US" b="1">
                <a:solidFill>
                  <a:schemeClr val="bg2">
                    <a:lumMod val="50000"/>
                  </a:schemeClr>
                </a:solidFill>
              </a:rPr>
              <a:t>本文是作者在大学期间的一次转变经历。在经历了焦虑和挣扎后，作者最终完成了一篇哲学论文，并意外地得到了教授的好评。这次经历让作者意识到教育不仅仅是职业道路，更是个人成长和自我发现的机会。</a:t>
            </a:r>
            <a:endParaRPr lang="zh-CN" altLang="en-US" b="1">
              <a:solidFill>
                <a:schemeClr val="bg2">
                  <a:lumMod val="50000"/>
                </a:schemeClr>
              </a:solidFill>
            </a:endParaRPr>
          </a:p>
        </p:txBody>
      </p:sp>
    </p:spTree>
    <p:custDataLst>
      <p:tags r:id="rId3"/>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p:txBody>
          <a:bodyPr/>
          <a:p>
            <a:endParaRPr lang="en-US" sz="3200" spc="0">
              <a:solidFill>
                <a:srgbClr val="000000"/>
              </a:solidFill>
              <a:latin typeface="Times New Roman" panose="02020603050405020304" charset="0"/>
              <a:ea typeface="宋体" panose="02010600030101010101" pitchFamily="2" charset="-122"/>
              <a:cs typeface="+mn-cs"/>
            </a:endParaRPr>
          </a:p>
        </p:txBody>
      </p:sp>
      <p:sp>
        <p:nvSpPr>
          <p:cNvPr id="118" name="文本框 117"/>
          <p:cNvSpPr txBox="1"/>
          <p:nvPr/>
        </p:nvSpPr>
        <p:spPr>
          <a:xfrm>
            <a:off x="137160" y="0"/>
            <a:ext cx="11951335" cy="4892675"/>
          </a:xfrm>
          <a:prstGeom prst="rect">
            <a:avLst/>
          </a:prstGeom>
          <a:solidFill>
            <a:schemeClr val="accent5">
              <a:lumMod val="40000"/>
              <a:lumOff val="60000"/>
            </a:schemeClr>
          </a:solidFill>
          <a:ln w="9525">
            <a:noFill/>
          </a:ln>
        </p:spPr>
        <p:txBody>
          <a:bodyPr wrap="square">
            <a:spAutoFit/>
          </a:bodyPr>
          <a:p>
            <a:pPr indent="292100"/>
            <a:r>
              <a:rPr lang="en-US" sz="2400">
                <a:solidFill>
                  <a:srgbClr val="000000"/>
                </a:solidFill>
                <a:latin typeface="Times New Roman" panose="02020603050405020304" charset="0"/>
                <a:ea typeface="宋体" panose="02010600030101010101" pitchFamily="2" charset="-122"/>
                <a:sym typeface="+mn-ea"/>
              </a:rPr>
              <a:t>The first class I went to in college was philosophy,and it changed my life.Our first assignment was to write a response paper to an essay by Albert Camus.</a:t>
            </a:r>
            <a:endParaRPr lang="en-US" sz="2400">
              <a:solidFill>
                <a:srgbClr val="000000"/>
              </a:solidFill>
              <a:latin typeface="Times New Roman" panose="02020603050405020304" charset="0"/>
              <a:ea typeface="宋体" panose="02010600030101010101" pitchFamily="2" charset="-122"/>
              <a:sym typeface="+mn-ea"/>
            </a:endParaRPr>
          </a:p>
          <a:p>
            <a:pPr indent="292100"/>
            <a:r>
              <a:rPr lang="en-US" sz="2400">
                <a:solidFill>
                  <a:srgbClr val="000000"/>
                </a:solidFill>
                <a:latin typeface="Times New Roman" panose="02020603050405020304" charset="0"/>
                <a:ea typeface="宋体" panose="02010600030101010101" pitchFamily="2" charset="-122"/>
                <a:sym typeface="+mn-ea"/>
              </a:rPr>
              <a:t>I entered college</a:t>
            </a:r>
            <a:r>
              <a:rPr lang="en-US" sz="2400" u="sng">
                <a:solidFill>
                  <a:srgbClr val="000000"/>
                </a:solidFill>
                <a:latin typeface="Times New Roman" panose="02020603050405020304" charset="0"/>
                <a:ea typeface="宋体" panose="02010600030101010101" pitchFamily="2" charset="-122"/>
                <a:sym typeface="+mn-ea"/>
              </a:rPr>
              <a:t>     41     </a:t>
            </a:r>
            <a:r>
              <a:rPr lang="en-US" sz="2400">
                <a:solidFill>
                  <a:srgbClr val="000000"/>
                </a:solidFill>
                <a:latin typeface="Times New Roman" panose="02020603050405020304" charset="0"/>
                <a:ea typeface="宋体" panose="02010600030101010101" pitchFamily="2" charset="-122"/>
                <a:sym typeface="+mn-ea"/>
              </a:rPr>
              <a:t> to get a degree in engineering.I always liked the way mathematics had clear answers and was good at it.So when I reccived this,I was instantly nervous,Even more troubling was that the professor </a:t>
            </a:r>
            <a:r>
              <a:rPr lang="en-US" sz="2400" u="sng">
                <a:solidFill>
                  <a:srgbClr val="000000"/>
                </a:solidFill>
                <a:latin typeface="Times New Roman" panose="02020603050405020304" charset="0"/>
                <a:ea typeface="宋体" panose="02010600030101010101" pitchFamily="2" charset="-122"/>
                <a:sym typeface="+mn-ea"/>
              </a:rPr>
              <a:t>    42    </a:t>
            </a:r>
            <a:r>
              <a:rPr lang="en-US" sz="2400">
                <a:solidFill>
                  <a:srgbClr val="000000"/>
                </a:solidFill>
                <a:latin typeface="Times New Roman" panose="02020603050405020304" charset="0"/>
                <a:ea typeface="宋体" panose="02010600030101010101" pitchFamily="2" charset="-122"/>
                <a:sym typeface="+mn-ea"/>
              </a:rPr>
              <a:t> to givc any guidelincs;  he gave us total </a:t>
            </a:r>
            <a:r>
              <a:rPr lang="en-US" sz="2400" u="sng">
                <a:solidFill>
                  <a:srgbClr val="000000"/>
                </a:solidFill>
                <a:latin typeface="Times New Roman" panose="02020603050405020304" charset="0"/>
                <a:ea typeface="宋体" panose="02010600030101010101" pitchFamily="2" charset="-122"/>
                <a:sym typeface="+mn-ea"/>
              </a:rPr>
              <a:t>      43  </a:t>
            </a:r>
            <a:r>
              <a:rPr lang="en-US" sz="2400">
                <a:solidFill>
                  <a:srgbClr val="000000"/>
                </a:solidFill>
                <a:latin typeface="Times New Roman" panose="02020603050405020304" charset="0"/>
                <a:ea typeface="宋体" panose="02010600030101010101" pitchFamily="2" charset="-122"/>
                <a:sym typeface="+mn-ea"/>
              </a:rPr>
              <a:t>  ,Full  of anxiety,I read Camus' essay  multiple times but  still  felt  unsurc.Unlike  math,there  were  no  set answers here,and I was forced to </a:t>
            </a:r>
            <a:r>
              <a:rPr lang="en-US" sz="2400" u="sng">
                <a:solidFill>
                  <a:srgbClr val="000000"/>
                </a:solidFill>
                <a:latin typeface="Times New Roman" panose="02020603050405020304" charset="0"/>
                <a:ea typeface="宋体" panose="02010600030101010101" pitchFamily="2" charset="-122"/>
                <a:sym typeface="+mn-ea"/>
              </a:rPr>
              <a:t>        44 </a:t>
            </a:r>
            <a:r>
              <a:rPr lang="en-US" sz="2400">
                <a:solidFill>
                  <a:srgbClr val="000000"/>
                </a:solidFill>
                <a:latin typeface="Times New Roman" panose="02020603050405020304" charset="0"/>
                <a:ea typeface="宋体" panose="02010600030101010101" pitchFamily="2" charset="-122"/>
                <a:sym typeface="+mn-ea"/>
              </a:rPr>
              <a:t>my own interpretation.</a:t>
            </a:r>
            <a:endParaRPr lang="en-US" sz="2400">
              <a:solidFill>
                <a:srgbClr val="000000"/>
              </a:solidFill>
              <a:latin typeface="Times New Roman" panose="02020603050405020304" charset="0"/>
              <a:ea typeface="宋体" panose="02010600030101010101" pitchFamily="2" charset="-122"/>
              <a:sym typeface="+mn-ea"/>
            </a:endParaRPr>
          </a:p>
          <a:p>
            <a:pPr indent="292100"/>
            <a:r>
              <a:rPr lang="en-US" sz="2400">
                <a:solidFill>
                  <a:srgbClr val="000000"/>
                </a:solidFill>
                <a:latin typeface="Times New Roman" panose="02020603050405020304" charset="0"/>
                <a:ea typeface="宋体" panose="02010600030101010101" pitchFamily="2" charset="-122"/>
                <a:sym typeface="+mn-ea"/>
              </a:rPr>
              <a:t>When I sat down to write,my notes and ideas were all </a:t>
            </a:r>
            <a:r>
              <a:rPr lang="en-US" sz="2400" u="sng">
                <a:solidFill>
                  <a:srgbClr val="000000"/>
                </a:solidFill>
                <a:latin typeface="Times New Roman" panose="02020603050405020304" charset="0"/>
                <a:ea typeface="宋体" panose="02010600030101010101" pitchFamily="2" charset="-122"/>
                <a:sym typeface="+mn-ea"/>
              </a:rPr>
              <a:t>     45   </a:t>
            </a:r>
            <a:r>
              <a:rPr lang="en-US" sz="2400">
                <a:solidFill>
                  <a:srgbClr val="000000"/>
                </a:solidFill>
                <a:latin typeface="Times New Roman" panose="02020603050405020304" charset="0"/>
                <a:ea typeface="宋体" panose="02010600030101010101" pitchFamily="2" charset="-122"/>
                <a:sym typeface="+mn-ea"/>
              </a:rPr>
              <a:t> ,but the words were lost,I tried  various strategies but nothing seemed to work. </a:t>
            </a:r>
            <a:r>
              <a:rPr lang="en-US" sz="2400" u="sng">
                <a:solidFill>
                  <a:srgbClr val="000000"/>
                </a:solidFill>
                <a:latin typeface="Times New Roman" panose="02020603050405020304" charset="0"/>
                <a:ea typeface="宋体" panose="02010600030101010101" pitchFamily="2" charset="-122"/>
                <a:sym typeface="+mn-ea"/>
              </a:rPr>
              <a:t>    46    </a:t>
            </a:r>
            <a:r>
              <a:rPr lang="en-US" sz="2400">
                <a:solidFill>
                  <a:srgbClr val="000000"/>
                </a:solidFill>
                <a:latin typeface="Times New Roman" panose="02020603050405020304" charset="0"/>
                <a:ea typeface="宋体" panose="02010600030101010101" pitchFamily="2" charset="-122"/>
                <a:sym typeface="+mn-ea"/>
              </a:rPr>
              <a:t> ,after a lot of stress,my ideas became more organized and the words  fell  on the page.Still I wondered if what I was  saying made  sense,  Through all the </a:t>
            </a:r>
            <a:r>
              <a:rPr lang="en-US" sz="2400" u="sng">
                <a:solidFill>
                  <a:srgbClr val="000000"/>
                </a:solidFill>
                <a:latin typeface="Times New Roman" panose="02020603050405020304" charset="0"/>
                <a:ea typeface="宋体" panose="02010600030101010101" pitchFamily="2" charset="-122"/>
                <a:sym typeface="+mn-ea"/>
              </a:rPr>
              <a:t>     47     </a:t>
            </a:r>
            <a:r>
              <a:rPr lang="en-US" sz="2400">
                <a:solidFill>
                  <a:srgbClr val="000000"/>
                </a:solidFill>
                <a:latin typeface="Times New Roman" panose="02020603050405020304" charset="0"/>
                <a:ea typeface="宋体" panose="02010600030101010101" pitchFamily="2" charset="-122"/>
                <a:sym typeface="+mn-ea"/>
              </a:rPr>
              <a:t>,I continued writing the best I could and turned it in,simply hopíng for the  best.</a:t>
            </a:r>
            <a:endParaRPr lang="en-US" sz="2400">
              <a:solidFill>
                <a:srgbClr val="000000"/>
              </a:solidFill>
              <a:latin typeface="Times New Roman" panose="02020603050405020304" charset="0"/>
              <a:ea typeface="宋体" panose="02010600030101010101" pitchFamily="2" charset="-122"/>
              <a:sym typeface="+mn-ea"/>
            </a:endParaRPr>
          </a:p>
          <a:p>
            <a:pPr indent="292100"/>
            <a:endParaRPr lang="en-US" sz="2400">
              <a:solidFill>
                <a:srgbClr val="000000"/>
              </a:solidFill>
              <a:latin typeface="Times New Roman" panose="02020603050405020304" charset="0"/>
              <a:ea typeface="宋体" panose="02010600030101010101" pitchFamily="2" charset="-122"/>
              <a:sym typeface="+mn-ea"/>
            </a:endParaRPr>
          </a:p>
        </p:txBody>
      </p:sp>
      <p:sp>
        <p:nvSpPr>
          <p:cNvPr id="4" name="文本框 3"/>
          <p:cNvSpPr txBox="1"/>
          <p:nvPr/>
        </p:nvSpPr>
        <p:spPr>
          <a:xfrm>
            <a:off x="0" y="4413250"/>
            <a:ext cx="12192000" cy="2276475"/>
          </a:xfrm>
          <a:prstGeom prst="rect">
            <a:avLst/>
          </a:prstGeom>
          <a:solidFill>
            <a:schemeClr val="accent2">
              <a:lumMod val="20000"/>
              <a:lumOff val="80000"/>
            </a:schemeClr>
          </a:solidFill>
          <a:ln w="9525">
            <a:noFill/>
          </a:ln>
        </p:spPr>
        <p:txBody>
          <a:bodyPr wrap="square">
            <a:noAutofit/>
          </a:bodyPr>
          <a:p>
            <a:pPr indent="292100">
              <a:lnSpc>
                <a:spcPct val="80000"/>
              </a:lnSpc>
            </a:pPr>
            <a:r>
              <a:rPr lang="en-US" sz="2400" b="0">
                <a:solidFill>
                  <a:srgbClr val="000000"/>
                </a:solidFill>
                <a:latin typeface="Times New Roman" panose="02020603050405020304" charset="0"/>
                <a:ea typeface="宋体" panose="02010600030101010101" pitchFamily="2" charset="-122"/>
              </a:rPr>
              <a:t>41.A.intending                        B.assuming                     C.appealing                     D.promising</a:t>
            </a:r>
            <a:endParaRPr lang="en-US" sz="2400" b="0">
              <a:solidFill>
                <a:srgbClr val="000000"/>
              </a:solidFill>
              <a:latin typeface="Times New Roman" panose="02020603050405020304" charset="0"/>
              <a:ea typeface="宋体" panose="02010600030101010101" pitchFamily="2" charset="-122"/>
            </a:endParaRPr>
          </a:p>
          <a:p>
            <a:pPr indent="292100">
              <a:lnSpc>
                <a:spcPct val="80000"/>
              </a:lnSpc>
            </a:pPr>
            <a:r>
              <a:rPr lang="en-US" sz="2400" b="0">
                <a:solidFill>
                  <a:srgbClr val="000000"/>
                </a:solidFill>
                <a:latin typeface="Times New Roman" panose="02020603050405020304" charset="0"/>
                <a:ea typeface="宋体" panose="02010600030101010101" pitchFamily="2" charset="-122"/>
              </a:rPr>
              <a:t>42.A.agreed                            B.volunteered                  C.refused                         D.hesitated</a:t>
            </a:r>
            <a:endParaRPr lang="en-US" sz="2400" b="0">
              <a:solidFill>
                <a:srgbClr val="000000"/>
              </a:solidFill>
              <a:latin typeface="Times New Roman" panose="02020603050405020304" charset="0"/>
              <a:ea typeface="宋体" panose="02010600030101010101" pitchFamily="2" charset="-122"/>
            </a:endParaRPr>
          </a:p>
          <a:p>
            <a:pPr indent="292100">
              <a:lnSpc>
                <a:spcPct val="80000"/>
              </a:lnSpc>
            </a:pPr>
            <a:r>
              <a:rPr lang="en-US" sz="2400" b="0">
                <a:solidFill>
                  <a:srgbClr val="000000"/>
                </a:solidFill>
                <a:latin typeface="Times New Roman" panose="02020603050405020304" charset="0"/>
                <a:ea typeface="宋体" panose="02010600030101010101" pitchFamily="2" charset="-122"/>
              </a:rPr>
              <a:t>43.A.imagination                    B.freedom                       C.vision                           D.assessment</a:t>
            </a:r>
            <a:endParaRPr lang="en-US" sz="2400" b="0">
              <a:solidFill>
                <a:srgbClr val="000000"/>
              </a:solidFill>
              <a:latin typeface="Times New Roman" panose="02020603050405020304" charset="0"/>
              <a:ea typeface="宋体" panose="02010600030101010101" pitchFamily="2" charset="-122"/>
            </a:endParaRPr>
          </a:p>
          <a:p>
            <a:pPr indent="292100">
              <a:lnSpc>
                <a:spcPct val="80000"/>
              </a:lnSpc>
            </a:pPr>
            <a:r>
              <a:rPr lang="en-US" sz="2400" b="0">
                <a:solidFill>
                  <a:srgbClr val="000000"/>
                </a:solidFill>
                <a:latin typeface="Times New Roman" panose="02020603050405020304" charset="0"/>
                <a:ea typeface="宋体" panose="02010600030101010101" pitchFamily="2" charset="-122"/>
              </a:rPr>
              <a:t>44.A.reflect  on                       B.account  for                 C.submit  to                     D.figure  out</a:t>
            </a:r>
            <a:endParaRPr lang="en-US" sz="2400" b="0">
              <a:solidFill>
                <a:srgbClr val="000000"/>
              </a:solidFill>
              <a:latin typeface="Times New Roman" panose="02020603050405020304" charset="0"/>
              <a:ea typeface="宋体" panose="02010600030101010101" pitchFamily="2" charset="-122"/>
            </a:endParaRPr>
          </a:p>
          <a:p>
            <a:pPr indent="292100">
              <a:lnSpc>
                <a:spcPct val="80000"/>
              </a:lnSpc>
            </a:pPr>
            <a:r>
              <a:rPr lang="en-US" sz="2400" b="0">
                <a:solidFill>
                  <a:srgbClr val="000000"/>
                </a:solidFill>
                <a:latin typeface="Times New Roman" panose="02020603050405020304" charset="0"/>
                <a:ea typeface="宋体" panose="02010600030101010101" pitchFamily="2" charset="-122"/>
              </a:rPr>
              <a:t>45.A.present                            B.familiar                       C.unique                          D.practical</a:t>
            </a:r>
            <a:endParaRPr lang="en-US" sz="2400" b="0">
              <a:solidFill>
                <a:srgbClr val="000000"/>
              </a:solidFill>
              <a:latin typeface="Times New Roman" panose="02020603050405020304" charset="0"/>
              <a:ea typeface="宋体" panose="02010600030101010101" pitchFamily="2" charset="-122"/>
            </a:endParaRPr>
          </a:p>
          <a:p>
            <a:pPr indent="292100">
              <a:lnSpc>
                <a:spcPct val="80000"/>
              </a:lnSpc>
            </a:pPr>
            <a:r>
              <a:rPr lang="en-US" sz="2400" b="0">
                <a:solidFill>
                  <a:srgbClr val="000000"/>
                </a:solidFill>
                <a:latin typeface="Times New Roman" panose="02020603050405020304" charset="0"/>
                <a:ea typeface="宋体" panose="02010600030101010101" pitchFamily="2" charset="-122"/>
              </a:rPr>
              <a:t>46.A.Apparently                     B.Eventually                   C.Occasionally                D.Absolutely</a:t>
            </a:r>
            <a:endParaRPr lang="en-US" sz="2400" b="0">
              <a:solidFill>
                <a:srgbClr val="000000"/>
              </a:solidFill>
              <a:latin typeface="Times New Roman" panose="02020603050405020304" charset="0"/>
              <a:ea typeface="宋体" panose="02010600030101010101" pitchFamily="2" charset="-122"/>
            </a:endParaRPr>
          </a:p>
          <a:p>
            <a:pPr indent="292100">
              <a:lnSpc>
                <a:spcPct val="80000"/>
              </a:lnSpc>
            </a:pPr>
            <a:r>
              <a:rPr lang="en-US" sz="2400" b="0">
                <a:solidFill>
                  <a:srgbClr val="000000"/>
                </a:solidFill>
                <a:latin typeface="Times New Roman" panose="02020603050405020304" charset="0"/>
                <a:ea typeface="宋体" panose="02010600030101010101" pitchFamily="2" charset="-122"/>
              </a:rPr>
              <a:t>47.A.delight                            B.passion                        C.uncertainty         </a:t>
            </a:r>
            <a:r>
              <a:rPr lang="en-US" sz="2400">
                <a:solidFill>
                  <a:srgbClr val="000000"/>
                </a:solidFill>
                <a:latin typeface="Times New Roman" panose="02020603050405020304" charset="0"/>
                <a:ea typeface="宋体" panose="02010600030101010101" pitchFamily="2" charset="-122"/>
                <a:sym typeface="+mn-ea"/>
              </a:rPr>
              <a:t>D.disappointment</a:t>
            </a:r>
            <a:r>
              <a:rPr lang="en-US" sz="2400" b="0">
                <a:solidFill>
                  <a:srgbClr val="000000"/>
                </a:solidFill>
                <a:latin typeface="Times New Roman" panose="02020603050405020304" charset="0"/>
                <a:ea typeface="宋体" panose="02010600030101010101" pitchFamily="2" charset="-122"/>
              </a:rPr>
              <a:t>          </a:t>
            </a:r>
            <a:endParaRPr lang="en-US" sz="2400" b="0">
              <a:solidFill>
                <a:srgbClr val="000000"/>
              </a:solidFill>
              <a:latin typeface="Times New Roman" panose="02020603050405020304" charset="0"/>
              <a:ea typeface="宋体" panose="02010600030101010101" pitchFamily="2" charset="-122"/>
            </a:endParaRPr>
          </a:p>
          <a:p>
            <a:pPr indent="292100">
              <a:lnSpc>
                <a:spcPct val="80000"/>
              </a:lnSpc>
            </a:pPr>
            <a:endParaRPr lang="en-US" sz="2400" b="0">
              <a:solidFill>
                <a:srgbClr val="000000"/>
              </a:solidFill>
              <a:latin typeface="Times New Roman" panose="02020603050405020304" charset="0"/>
              <a:ea typeface="宋体" panose="02010600030101010101" pitchFamily="2" charset="-122"/>
            </a:endParaRPr>
          </a:p>
        </p:txBody>
      </p:sp>
      <p:sp>
        <p:nvSpPr>
          <p:cNvPr id="8" name="矩形 7"/>
          <p:cNvSpPr/>
          <p:nvPr/>
        </p:nvSpPr>
        <p:spPr>
          <a:xfrm>
            <a:off x="10219055" y="788035"/>
            <a:ext cx="1571625"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1"/>
            </p:custDataLst>
          </p:nvPr>
        </p:nvSpPr>
        <p:spPr>
          <a:xfrm>
            <a:off x="762000" y="4449445"/>
            <a:ext cx="1501775"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30" name="直接箭头连接符 29"/>
          <p:cNvCxnSpPr/>
          <p:nvPr/>
        </p:nvCxnSpPr>
        <p:spPr>
          <a:xfrm flipH="1">
            <a:off x="1640205" y="1066165"/>
            <a:ext cx="1306195" cy="3340100"/>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35" name="矩形 34"/>
          <p:cNvSpPr/>
          <p:nvPr/>
        </p:nvSpPr>
        <p:spPr>
          <a:xfrm>
            <a:off x="6799580" y="3726815"/>
            <a:ext cx="3717290" cy="72263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a:t>appeal to   </a:t>
            </a:r>
            <a:r>
              <a:rPr lang="zh-CN" altLang="en-US"/>
              <a:t>吸引；上诉；呼吁</a:t>
            </a:r>
            <a:endParaRPr lang="zh-CN" altLang="en-US"/>
          </a:p>
        </p:txBody>
      </p:sp>
      <p:sp>
        <p:nvSpPr>
          <p:cNvPr id="40" name="文本框 39"/>
          <p:cNvSpPr txBox="1"/>
          <p:nvPr/>
        </p:nvSpPr>
        <p:spPr>
          <a:xfrm>
            <a:off x="3257867" y="2742565"/>
            <a:ext cx="5080000" cy="224790"/>
          </a:xfrm>
          <a:prstGeom prst="rect">
            <a:avLst/>
          </a:prstGeom>
        </p:spPr>
        <p:txBody>
          <a:bodyPr>
            <a:spAutoFit/>
          </a:bodyPr>
          <a:p>
            <a:pPr marL="0" indent="0" algn="l" defTabSz="266700" eaLnBrk="0" fontAlgn="base">
              <a:lnSpc>
                <a:spcPts val="1040"/>
              </a:lnSpc>
              <a:spcBef>
                <a:spcPct val="0"/>
              </a:spcBef>
              <a:spcAft>
                <a:spcPct val="0"/>
              </a:spcAft>
            </a:pPr>
            <a:r>
              <a:rPr lang="en-US" altLang="zh-CN" sz="1100">
                <a:solidFill>
                  <a:srgbClr val="000000"/>
                </a:solidFill>
                <a:latin typeface="Arial" panose="020B0604020202020204"/>
                <a:ea typeface="Arial" panose="020B0604020202020204"/>
              </a:rPr>
              <a:t> </a:t>
            </a:r>
            <a:endParaRPr lang="en-US" altLang="zh-CN"/>
          </a:p>
        </p:txBody>
      </p:sp>
      <p:sp>
        <p:nvSpPr>
          <p:cNvPr id="44" name="矩形 43"/>
          <p:cNvSpPr/>
          <p:nvPr/>
        </p:nvSpPr>
        <p:spPr>
          <a:xfrm>
            <a:off x="10516870" y="1193165"/>
            <a:ext cx="1571625"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5" name="矩形 44"/>
          <p:cNvSpPr/>
          <p:nvPr/>
        </p:nvSpPr>
        <p:spPr>
          <a:xfrm>
            <a:off x="207645" y="1610995"/>
            <a:ext cx="1223645"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46" name="直接箭头连接符 45"/>
          <p:cNvCxnSpPr/>
          <p:nvPr/>
        </p:nvCxnSpPr>
        <p:spPr>
          <a:xfrm>
            <a:off x="4563745" y="1758950"/>
            <a:ext cx="3150870" cy="2952115"/>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47" name="矩形 46"/>
          <p:cNvSpPr/>
          <p:nvPr>
            <p:custDataLst>
              <p:tags r:id="rId2"/>
            </p:custDataLst>
          </p:nvPr>
        </p:nvSpPr>
        <p:spPr>
          <a:xfrm>
            <a:off x="6952615" y="4711065"/>
            <a:ext cx="1501775"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8" name="矩形 47"/>
          <p:cNvSpPr/>
          <p:nvPr/>
        </p:nvSpPr>
        <p:spPr>
          <a:xfrm>
            <a:off x="7714615" y="1610995"/>
            <a:ext cx="420370"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49" name="直接箭头连接符 48"/>
          <p:cNvCxnSpPr/>
          <p:nvPr/>
        </p:nvCxnSpPr>
        <p:spPr>
          <a:xfrm flipH="1">
            <a:off x="4856480" y="1816735"/>
            <a:ext cx="5362575" cy="3154680"/>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50" name="矩形 49"/>
          <p:cNvSpPr/>
          <p:nvPr>
            <p:custDataLst>
              <p:tags r:id="rId3"/>
            </p:custDataLst>
          </p:nvPr>
        </p:nvSpPr>
        <p:spPr>
          <a:xfrm>
            <a:off x="4058920" y="5030470"/>
            <a:ext cx="1501775"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1" name="矩形 50"/>
          <p:cNvSpPr/>
          <p:nvPr/>
        </p:nvSpPr>
        <p:spPr>
          <a:xfrm>
            <a:off x="4237355" y="4096385"/>
            <a:ext cx="4423410" cy="115951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a:t>reflect on: </a:t>
            </a:r>
            <a:r>
              <a:rPr lang="zh-CN" altLang="en-US"/>
              <a:t>回忆；反省；思考</a:t>
            </a:r>
            <a:endParaRPr lang="zh-CN" altLang="en-US"/>
          </a:p>
          <a:p>
            <a:pPr algn="l"/>
            <a:r>
              <a:rPr lang="en-US" altLang="zh-CN"/>
              <a:t>account for:</a:t>
            </a:r>
            <a:r>
              <a:rPr lang="zh-CN" altLang="en-US"/>
              <a:t>为</a:t>
            </a:r>
            <a:r>
              <a:rPr lang="en-US" altLang="zh-CN"/>
              <a:t>...</a:t>
            </a:r>
            <a:r>
              <a:rPr lang="zh-CN" altLang="en-US"/>
              <a:t>做出解释；占据</a:t>
            </a:r>
            <a:endParaRPr lang="zh-CN" altLang="en-US"/>
          </a:p>
          <a:p>
            <a:pPr algn="l"/>
            <a:r>
              <a:rPr lang="en-US" altLang="zh-CN"/>
              <a:t>submit to:</a:t>
            </a:r>
            <a:r>
              <a:rPr lang="zh-CN" altLang="en-US"/>
              <a:t>屈服于；提交</a:t>
            </a:r>
            <a:endParaRPr lang="zh-CN" altLang="en-US"/>
          </a:p>
          <a:p>
            <a:pPr algn="l"/>
            <a:r>
              <a:rPr lang="en-US" altLang="zh-CN"/>
              <a:t>figure out:</a:t>
            </a:r>
            <a:r>
              <a:rPr lang="zh-CN" altLang="en-US"/>
              <a:t>弄清楚；计算出</a:t>
            </a:r>
            <a:endParaRPr lang="zh-CN" altLang="en-US"/>
          </a:p>
        </p:txBody>
      </p:sp>
      <p:sp>
        <p:nvSpPr>
          <p:cNvPr id="52" name="矩形 51"/>
          <p:cNvSpPr/>
          <p:nvPr/>
        </p:nvSpPr>
        <p:spPr>
          <a:xfrm>
            <a:off x="11601450" y="1889125"/>
            <a:ext cx="420370"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3" name="矩形 52"/>
          <p:cNvSpPr/>
          <p:nvPr/>
        </p:nvSpPr>
        <p:spPr>
          <a:xfrm>
            <a:off x="256540" y="2294255"/>
            <a:ext cx="1383665"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54" name="直接箭头连接符 53"/>
          <p:cNvCxnSpPr/>
          <p:nvPr/>
        </p:nvCxnSpPr>
        <p:spPr>
          <a:xfrm>
            <a:off x="5570220" y="2572385"/>
            <a:ext cx="5349875" cy="2779395"/>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55" name="矩形 54"/>
          <p:cNvSpPr/>
          <p:nvPr>
            <p:custDataLst>
              <p:tags r:id="rId4"/>
            </p:custDataLst>
          </p:nvPr>
        </p:nvSpPr>
        <p:spPr>
          <a:xfrm>
            <a:off x="10099675" y="5349875"/>
            <a:ext cx="1816100"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 name="矩形 55"/>
          <p:cNvSpPr/>
          <p:nvPr/>
        </p:nvSpPr>
        <p:spPr>
          <a:xfrm>
            <a:off x="8134985" y="2668905"/>
            <a:ext cx="525780"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7" name="矩形 56"/>
          <p:cNvSpPr/>
          <p:nvPr/>
        </p:nvSpPr>
        <p:spPr>
          <a:xfrm>
            <a:off x="9991090" y="2668905"/>
            <a:ext cx="1059815"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58" name="直接箭头连接符 57"/>
          <p:cNvCxnSpPr/>
          <p:nvPr/>
        </p:nvCxnSpPr>
        <p:spPr>
          <a:xfrm flipH="1">
            <a:off x="1759585" y="2834640"/>
            <a:ext cx="6054725" cy="2821305"/>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59" name="矩形 58"/>
          <p:cNvSpPr/>
          <p:nvPr>
            <p:custDataLst>
              <p:tags r:id="rId5"/>
            </p:custDataLst>
          </p:nvPr>
        </p:nvSpPr>
        <p:spPr>
          <a:xfrm>
            <a:off x="762000" y="5574665"/>
            <a:ext cx="1816100"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0" name="矩形 59"/>
          <p:cNvSpPr/>
          <p:nvPr/>
        </p:nvSpPr>
        <p:spPr>
          <a:xfrm>
            <a:off x="550545" y="4223385"/>
            <a:ext cx="3305175" cy="115951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ltLang="zh-CN"/>
              <a:t>present: n  </a:t>
            </a:r>
            <a:r>
              <a:rPr lang="zh-CN" altLang="en-US"/>
              <a:t>礼物；现在</a:t>
            </a:r>
            <a:endParaRPr lang="zh-CN" altLang="en-US"/>
          </a:p>
          <a:p>
            <a:pPr algn="l"/>
            <a:r>
              <a:rPr lang="zh-CN" altLang="en-US"/>
              <a:t> </a:t>
            </a:r>
            <a:r>
              <a:rPr lang="en-US" altLang="zh-CN"/>
              <a:t>       adj </a:t>
            </a:r>
            <a:r>
              <a:rPr lang="zh-CN" altLang="en-US"/>
              <a:t>出席的；现在的</a:t>
            </a:r>
            <a:endParaRPr lang="zh-CN" altLang="en-US"/>
          </a:p>
          <a:p>
            <a:pPr algn="l"/>
            <a:r>
              <a:rPr lang="zh-CN" altLang="en-US"/>
              <a:t> </a:t>
            </a:r>
            <a:r>
              <a:rPr lang="en-US" altLang="zh-CN"/>
              <a:t>       v  </a:t>
            </a:r>
            <a:r>
              <a:rPr lang="zh-CN" altLang="en-US"/>
              <a:t>送礼物给；呈现</a:t>
            </a:r>
            <a:r>
              <a:rPr lang="en-US" altLang="zh-CN"/>
              <a:t>       </a:t>
            </a:r>
            <a:endParaRPr lang="en-US" altLang="zh-CN"/>
          </a:p>
        </p:txBody>
      </p:sp>
      <p:sp>
        <p:nvSpPr>
          <p:cNvPr id="61" name="矩形 60"/>
          <p:cNvSpPr/>
          <p:nvPr/>
        </p:nvSpPr>
        <p:spPr>
          <a:xfrm>
            <a:off x="7075170" y="3074035"/>
            <a:ext cx="2211705"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62" name="直接箭头连接符 61"/>
          <p:cNvCxnSpPr/>
          <p:nvPr/>
        </p:nvCxnSpPr>
        <p:spPr>
          <a:xfrm flipH="1">
            <a:off x="4737100" y="3232785"/>
            <a:ext cx="1749425" cy="2684145"/>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63" name="矩形 62"/>
          <p:cNvSpPr/>
          <p:nvPr>
            <p:custDataLst>
              <p:tags r:id="rId6"/>
            </p:custDataLst>
          </p:nvPr>
        </p:nvSpPr>
        <p:spPr>
          <a:xfrm>
            <a:off x="3989070" y="5894070"/>
            <a:ext cx="1816100"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4" name="矩形 63"/>
          <p:cNvSpPr/>
          <p:nvPr/>
        </p:nvSpPr>
        <p:spPr>
          <a:xfrm>
            <a:off x="6050280" y="3400425"/>
            <a:ext cx="2085340"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65" name="直接箭头连接符 64"/>
          <p:cNvCxnSpPr/>
          <p:nvPr/>
        </p:nvCxnSpPr>
        <p:spPr>
          <a:xfrm>
            <a:off x="3556000" y="3910330"/>
            <a:ext cx="4375785" cy="2245360"/>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66" name="矩形 65"/>
          <p:cNvSpPr/>
          <p:nvPr>
            <p:custDataLst>
              <p:tags r:id="rId7"/>
            </p:custDataLst>
          </p:nvPr>
        </p:nvSpPr>
        <p:spPr>
          <a:xfrm>
            <a:off x="6844665" y="6213475"/>
            <a:ext cx="2054860"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grpId="1" nodeType="clickEffect">
                                  <p:stCondLst>
                                    <p:cond delay="0"/>
                                  </p:stCondLst>
                                  <p:childTnLst>
                                    <p:animEffect transition="out" filter="blinds(horizontal)">
                                      <p:cBhvr>
                                        <p:cTn id="22" dur="500"/>
                                        <p:tgtEl>
                                          <p:spTgt spid="35"/>
                                        </p:tgtEl>
                                      </p:cBhvr>
                                    </p:animEffect>
                                    <p:set>
                                      <p:cBhvr>
                                        <p:cTn id="23" dur="1" fill="hold">
                                          <p:stCondLst>
                                            <p:cond delay="499"/>
                                          </p:stCondLst>
                                        </p:cTn>
                                        <p:tgtEl>
                                          <p:spTgt spid="3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4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4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4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0"/>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2"/>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53"/>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54"/>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55"/>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51"/>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3" presetClass="exit" presetSubtype="10" fill="hold" grpId="1" nodeType="clickEffect">
                                  <p:stCondLst>
                                    <p:cond delay="0"/>
                                  </p:stCondLst>
                                  <p:childTnLst>
                                    <p:animEffect transition="out" filter="blinds(horizontal)">
                                      <p:cBhvr>
                                        <p:cTn id="71" dur="500"/>
                                        <p:tgtEl>
                                          <p:spTgt spid="51"/>
                                        </p:tgtEl>
                                      </p:cBhvr>
                                    </p:animEffect>
                                    <p:set>
                                      <p:cBhvr>
                                        <p:cTn id="72" dur="1" fill="hold">
                                          <p:stCondLst>
                                            <p:cond delay="499"/>
                                          </p:stCondLst>
                                        </p:cTn>
                                        <p:tgtEl>
                                          <p:spTgt spid="51"/>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3" presetClass="exit" presetSubtype="10" fill="hold" grpId="1" nodeType="clickEffect">
                                  <p:stCondLst>
                                    <p:cond delay="0"/>
                                  </p:stCondLst>
                                  <p:childTnLst>
                                    <p:animEffect transition="out" filter="blinds(horizontal)">
                                      <p:cBhvr>
                                        <p:cTn id="94" dur="500"/>
                                        <p:tgtEl>
                                          <p:spTgt spid="60"/>
                                        </p:tgtEl>
                                      </p:cBhvr>
                                    </p:animEffect>
                                    <p:set>
                                      <p:cBhvr>
                                        <p:cTn id="95" dur="1" fill="hold">
                                          <p:stCondLst>
                                            <p:cond delay="499"/>
                                          </p:stCondLst>
                                        </p:cTn>
                                        <p:tgtEl>
                                          <p:spTgt spid="60"/>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61"/>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62"/>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63"/>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64"/>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nodeType="clickEffect">
                                  <p:stCondLst>
                                    <p:cond delay="0"/>
                                  </p:stCondLst>
                                  <p:childTnLst>
                                    <p:set>
                                      <p:cBhvr>
                                        <p:cTn id="115" dur="1" fill="hold">
                                          <p:stCondLst>
                                            <p:cond delay="0"/>
                                          </p:stCondLst>
                                        </p:cTn>
                                        <p:tgtEl>
                                          <p:spTgt spid="65"/>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1" grpId="0" bldLvl="0" animBg="1"/>
      <p:bldP spid="44" grpId="0" bldLvl="0" animBg="1"/>
      <p:bldP spid="45" grpId="0" bldLvl="0" animBg="1"/>
      <p:bldP spid="47" grpId="0" bldLvl="0" animBg="1"/>
      <p:bldP spid="35" grpId="0" bldLvl="0" animBg="1"/>
      <p:bldP spid="35" grpId="1" bldLvl="0" animBg="1"/>
      <p:bldP spid="48" grpId="0" bldLvl="0" animBg="1"/>
      <p:bldP spid="50" grpId="0" bldLvl="0" animBg="1"/>
      <p:bldP spid="51" grpId="0" bldLvl="0" animBg="1"/>
      <p:bldP spid="51" grpId="1" bldLvl="0" animBg="1"/>
      <p:bldP spid="52" grpId="0" bldLvl="0" animBg="1"/>
      <p:bldP spid="53" grpId="0" bldLvl="0" animBg="1"/>
      <p:bldP spid="55" grpId="0" bldLvl="0" animBg="1"/>
      <p:bldP spid="56" grpId="0" bldLvl="0" animBg="1"/>
      <p:bldP spid="57" grpId="0" bldLvl="0" animBg="1"/>
      <p:bldP spid="59" grpId="0" bldLvl="0" animBg="1"/>
      <p:bldP spid="60" grpId="0" bldLvl="0" animBg="1"/>
      <p:bldP spid="60" grpId="1" bldLvl="0" animBg="1"/>
      <p:bldP spid="61" grpId="0" bldLvl="0" animBg="1"/>
      <p:bldP spid="63" grpId="0" bldLvl="0" animBg="1"/>
      <p:bldP spid="64" grpId="0" bldLvl="0" animBg="1"/>
      <p:bldP spid="66"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sp>
        <p:nvSpPr>
          <p:cNvPr id="118" name="文本框 117"/>
          <p:cNvSpPr txBox="1"/>
          <p:nvPr/>
        </p:nvSpPr>
        <p:spPr>
          <a:xfrm>
            <a:off x="137160" y="0"/>
            <a:ext cx="11951335" cy="3636010"/>
          </a:xfrm>
          <a:prstGeom prst="rect">
            <a:avLst/>
          </a:prstGeom>
          <a:solidFill>
            <a:schemeClr val="accent5">
              <a:lumMod val="40000"/>
              <a:lumOff val="60000"/>
            </a:schemeClr>
          </a:solidFill>
          <a:ln w="9525">
            <a:noFill/>
          </a:ln>
        </p:spPr>
        <p:txBody>
          <a:bodyPr wrap="square">
            <a:spAutoFit/>
          </a:bodyPr>
          <a:p>
            <a:pPr indent="292100">
              <a:lnSpc>
                <a:spcPct val="120000"/>
              </a:lnSpc>
            </a:pPr>
            <a:r>
              <a:rPr lang="en-US" sz="2400">
                <a:solidFill>
                  <a:srgbClr val="000000"/>
                </a:solidFill>
                <a:latin typeface="Times New Roman" panose="02020603050405020304" charset="0"/>
                <a:ea typeface="宋体" panose="02010600030101010101" pitchFamily="2" charset="-122"/>
                <a:sym typeface="+mn-ea"/>
              </a:rPr>
              <a:t>Then came judgment day.The professor returned our papers with grades and </a:t>
            </a:r>
            <a:r>
              <a:rPr lang="en-US" sz="2400" u="sng">
                <a:solidFill>
                  <a:srgbClr val="000000"/>
                </a:solidFill>
                <a:latin typeface="Times New Roman" panose="02020603050405020304" charset="0"/>
                <a:ea typeface="宋体" panose="02010600030101010101" pitchFamily="2" charset="-122"/>
                <a:sym typeface="+mn-ea"/>
              </a:rPr>
              <a:t>     48      </a:t>
            </a:r>
            <a:r>
              <a:rPr lang="en-US" sz="2400">
                <a:solidFill>
                  <a:srgbClr val="000000"/>
                </a:solidFill>
                <a:latin typeface="Times New Roman" panose="02020603050405020304" charset="0"/>
                <a:ea typeface="宋体" panose="02010600030101010101" pitchFamily="2" charset="-122"/>
                <a:sym typeface="+mn-ea"/>
              </a:rPr>
              <a:t>,He gave me an A,suggesting that my essay was </a:t>
            </a:r>
            <a:r>
              <a:rPr lang="en-US" sz="2400" u="sng">
                <a:solidFill>
                  <a:srgbClr val="000000"/>
                </a:solidFill>
                <a:latin typeface="Times New Roman" panose="02020603050405020304" charset="0"/>
                <a:ea typeface="宋体" panose="02010600030101010101" pitchFamily="2" charset="-122"/>
                <a:sym typeface="+mn-ea"/>
              </a:rPr>
              <a:t>    49     </a:t>
            </a:r>
            <a:r>
              <a:rPr lang="en-US" sz="2400">
                <a:solidFill>
                  <a:srgbClr val="000000"/>
                </a:solidFill>
                <a:latin typeface="Times New Roman" panose="02020603050405020304" charset="0"/>
                <a:ea typeface="宋体" panose="02010600030101010101" pitchFamily="2" charset="-122"/>
                <a:sym typeface="+mn-ea"/>
              </a:rPr>
              <a:t>overall and my reading of the essay was original. My relief and newfound  </a:t>
            </a:r>
            <a:r>
              <a:rPr lang="en-US" sz="2400" u="sng">
                <a:solidFill>
                  <a:srgbClr val="000000"/>
                </a:solidFill>
                <a:latin typeface="Times New Roman" panose="02020603050405020304" charset="0"/>
                <a:ea typeface="宋体" panose="02010600030101010101" pitchFamily="2" charset="-122"/>
                <a:sym typeface="+mn-ea"/>
              </a:rPr>
              <a:t>       50</a:t>
            </a:r>
            <a:r>
              <a:rPr lang="en-US" sz="2400">
                <a:solidFill>
                  <a:srgbClr val="000000"/>
                </a:solidFill>
                <a:latin typeface="Times New Roman" panose="02020603050405020304" charset="0"/>
                <a:ea typeface="宋体" panose="02010600030101010101" pitchFamily="2" charset="-122"/>
                <a:sym typeface="+mn-ea"/>
              </a:rPr>
              <a:t> upon reading his comments could not be overstated.</a:t>
            </a:r>
            <a:endParaRPr lang="en-US" sz="2400">
              <a:solidFill>
                <a:srgbClr val="000000"/>
              </a:solidFill>
              <a:latin typeface="Times New Roman" panose="02020603050405020304" charset="0"/>
              <a:ea typeface="宋体" panose="02010600030101010101" pitchFamily="2" charset="-122"/>
              <a:sym typeface="+mn-ea"/>
            </a:endParaRPr>
          </a:p>
          <a:p>
            <a:pPr indent="292100">
              <a:lnSpc>
                <a:spcPct val="120000"/>
              </a:lnSpc>
            </a:pPr>
            <a:r>
              <a:rPr lang="en-US" sz="2400">
                <a:solidFill>
                  <a:srgbClr val="000000"/>
                </a:solidFill>
                <a:latin typeface="Times New Roman" panose="02020603050405020304" charset="0"/>
                <a:ea typeface="宋体" panose="02010600030101010101" pitchFamily="2" charset="-122"/>
                <a:sym typeface="+mn-ea"/>
              </a:rPr>
              <a:t>What I learned through this process </a:t>
            </a:r>
            <a:r>
              <a:rPr lang="en-US" sz="2400" u="sng">
                <a:solidFill>
                  <a:srgbClr val="000000"/>
                </a:solidFill>
                <a:latin typeface="Times New Roman" panose="02020603050405020304" charset="0"/>
                <a:ea typeface="宋体" panose="02010600030101010101" pitchFamily="2" charset="-122"/>
                <a:sym typeface="+mn-ea"/>
              </a:rPr>
              <a:t>     51    </a:t>
            </a:r>
            <a:r>
              <a:rPr lang="en-US" sz="2400">
                <a:solidFill>
                  <a:srgbClr val="000000"/>
                </a:solidFill>
                <a:latin typeface="Times New Roman" panose="02020603050405020304" charset="0"/>
                <a:ea typeface="宋体" panose="02010600030101010101" pitchFamily="2" charset="-122"/>
                <a:sym typeface="+mn-ea"/>
              </a:rPr>
              <a:t>  well  beyond a college paper.I learned to be </a:t>
            </a:r>
            <a:r>
              <a:rPr lang="en-US" sz="2400" u="sng">
                <a:solidFill>
                  <a:srgbClr val="000000"/>
                </a:solidFill>
                <a:latin typeface="Times New Roman" panose="02020603050405020304" charset="0"/>
                <a:ea typeface="宋体" panose="02010600030101010101" pitchFamily="2" charset="-122"/>
                <a:sym typeface="+mn-ea"/>
              </a:rPr>
              <a:t>	52     </a:t>
            </a:r>
            <a:r>
              <a:rPr lang="en-US" sz="2400">
                <a:solidFill>
                  <a:srgbClr val="000000"/>
                </a:solidFill>
                <a:latin typeface="Times New Roman" panose="02020603050405020304" charset="0"/>
                <a:ea typeface="宋体" panose="02010600030101010101" pitchFamily="2" charset="-122"/>
                <a:sym typeface="+mn-ea"/>
              </a:rPr>
              <a:t> to new challenges.I left engineering and became a lawyer.Philosophy helped me         </a:t>
            </a:r>
            <a:r>
              <a:rPr lang="en-US" sz="2400" u="sng">
                <a:solidFill>
                  <a:srgbClr val="000000"/>
                </a:solidFill>
                <a:latin typeface="Times New Roman" panose="02020603050405020304" charset="0"/>
                <a:ea typeface="宋体" panose="02010600030101010101" pitchFamily="2" charset="-122"/>
                <a:sym typeface="+mn-ea"/>
              </a:rPr>
              <a:t>53 </a:t>
            </a:r>
            <a:r>
              <a:rPr lang="en-US" sz="2400">
                <a:solidFill>
                  <a:srgbClr val="000000"/>
                </a:solidFill>
                <a:latin typeface="Times New Roman" panose="02020603050405020304" charset="0"/>
                <a:ea typeface="宋体" panose="02010600030101010101" pitchFamily="2" charset="-122"/>
                <a:sym typeface="+mn-ea"/>
              </a:rPr>
              <a:t> courage to try a new career path.More importantly,I learned that education is not just a path to a career but a chance to  </a:t>
            </a:r>
            <a:r>
              <a:rPr lang="en-US" sz="2400" u="sng">
                <a:solidFill>
                  <a:srgbClr val="000000"/>
                </a:solidFill>
                <a:latin typeface="Times New Roman" panose="02020603050405020304" charset="0"/>
                <a:ea typeface="宋体" panose="02010600030101010101" pitchFamily="2" charset="-122"/>
                <a:sym typeface="+mn-ea"/>
              </a:rPr>
              <a:t>   54     </a:t>
            </a:r>
            <a:r>
              <a:rPr lang="en-US" sz="2400">
                <a:solidFill>
                  <a:srgbClr val="000000"/>
                </a:solidFill>
                <a:latin typeface="Times New Roman" panose="02020603050405020304" charset="0"/>
                <a:ea typeface="宋体" panose="02010600030101010101" pitchFamily="2" charset="-122"/>
                <a:sym typeface="+mn-ea"/>
              </a:rPr>
              <a:t> .Philosophy taught me the value of learning for its own sake,and this lesson continues to </a:t>
            </a:r>
            <a:r>
              <a:rPr lang="en-US" sz="2400" u="sng">
                <a:solidFill>
                  <a:srgbClr val="000000"/>
                </a:solidFill>
                <a:latin typeface="Times New Roman" panose="02020603050405020304" charset="0"/>
                <a:ea typeface="宋体" panose="02010600030101010101" pitchFamily="2" charset="-122"/>
                <a:sym typeface="+mn-ea"/>
              </a:rPr>
              <a:t>     55     </a:t>
            </a:r>
            <a:r>
              <a:rPr lang="en-US" sz="2400">
                <a:solidFill>
                  <a:srgbClr val="000000"/>
                </a:solidFill>
                <a:latin typeface="Times New Roman" panose="02020603050405020304" charset="0"/>
                <a:ea typeface="宋体" panose="02010600030101010101" pitchFamily="2" charset="-122"/>
                <a:sym typeface="+mn-ea"/>
              </a:rPr>
              <a:t>my life every day.</a:t>
            </a:r>
            <a:endParaRPr lang="en-US" sz="2400">
              <a:solidFill>
                <a:srgbClr val="000000"/>
              </a:solidFill>
              <a:latin typeface="Times New Roman" panose="02020603050405020304" charset="0"/>
              <a:ea typeface="宋体" panose="02010600030101010101" pitchFamily="2" charset="-122"/>
              <a:sym typeface="+mn-ea"/>
            </a:endParaRPr>
          </a:p>
        </p:txBody>
      </p:sp>
      <p:sp>
        <p:nvSpPr>
          <p:cNvPr id="4" name="文本框 3"/>
          <p:cNvSpPr txBox="1"/>
          <p:nvPr/>
        </p:nvSpPr>
        <p:spPr>
          <a:xfrm>
            <a:off x="137160" y="3735705"/>
            <a:ext cx="12192000" cy="2959100"/>
          </a:xfrm>
          <a:prstGeom prst="rect">
            <a:avLst/>
          </a:prstGeom>
          <a:solidFill>
            <a:schemeClr val="accent2">
              <a:lumMod val="20000"/>
              <a:lumOff val="80000"/>
            </a:schemeClr>
          </a:solidFill>
          <a:ln w="9525">
            <a:noFill/>
          </a:ln>
        </p:spPr>
        <p:txBody>
          <a:bodyPr wrap="square">
            <a:noAutofit/>
          </a:bodyPr>
          <a:p>
            <a:pPr indent="292100">
              <a:lnSpc>
                <a:spcPct val="100000"/>
              </a:lnSpc>
            </a:pPr>
            <a:r>
              <a:rPr lang="en-US" sz="2400" b="0">
                <a:solidFill>
                  <a:srgbClr val="000000"/>
                </a:solidFill>
                <a:latin typeface="Times New Roman" panose="02020603050405020304" charset="0"/>
                <a:ea typeface="宋体" panose="02010600030101010101" pitchFamily="2" charset="-122"/>
              </a:rPr>
              <a:t>48.A.recognition                     B.persuasion                   C.notes                            D.comments</a:t>
            </a:r>
            <a:endParaRPr lang="en-US" sz="2400" b="0">
              <a:solidFill>
                <a:srgbClr val="000000"/>
              </a:solidFill>
              <a:latin typeface="Times New Roman" panose="02020603050405020304" charset="0"/>
              <a:ea typeface="宋体" panose="02010600030101010101" pitchFamily="2" charset="-122"/>
            </a:endParaRPr>
          </a:p>
          <a:p>
            <a:pPr indent="292100">
              <a:lnSpc>
                <a:spcPct val="100000"/>
              </a:lnSpc>
            </a:pPr>
            <a:r>
              <a:rPr lang="en-US" sz="2400" b="0">
                <a:solidFill>
                  <a:srgbClr val="000000"/>
                </a:solidFill>
                <a:latin typeface="Times New Roman" panose="02020603050405020304" charset="0"/>
                <a:ea typeface="宋体" panose="02010600030101010101" pitchFamily="2" charset="-122"/>
              </a:rPr>
              <a:t>49.A.brief                               B.effective                       C.abstract                        D.critical</a:t>
            </a:r>
            <a:endParaRPr lang="en-US" sz="2400" b="0">
              <a:solidFill>
                <a:srgbClr val="000000"/>
              </a:solidFill>
              <a:latin typeface="Times New Roman" panose="02020603050405020304" charset="0"/>
              <a:ea typeface="宋体" panose="02010600030101010101" pitchFamily="2" charset="-122"/>
            </a:endParaRPr>
          </a:p>
          <a:p>
            <a:pPr indent="292100">
              <a:lnSpc>
                <a:spcPct val="100000"/>
              </a:lnSpc>
            </a:pPr>
            <a:r>
              <a:rPr lang="en-US" sz="2400" b="0">
                <a:solidFill>
                  <a:srgbClr val="000000"/>
                </a:solidFill>
                <a:latin typeface="Times New Roman" panose="02020603050405020304" charset="0"/>
                <a:ea typeface="宋体" panose="02010600030101010101" pitchFamily="2" charset="-122"/>
              </a:rPr>
              <a:t>50.A.confidence                      B.gratitude                      C.energy                          D.credit</a:t>
            </a:r>
            <a:endParaRPr lang="en-US" sz="2400" b="0">
              <a:solidFill>
                <a:srgbClr val="000000"/>
              </a:solidFill>
              <a:latin typeface="Times New Roman" panose="02020603050405020304" charset="0"/>
              <a:ea typeface="宋体" panose="02010600030101010101" pitchFamily="2" charset="-122"/>
            </a:endParaRPr>
          </a:p>
          <a:p>
            <a:pPr indent="292100">
              <a:lnSpc>
                <a:spcPct val="100000"/>
              </a:lnSpc>
            </a:pPr>
            <a:r>
              <a:rPr lang="en-US" sz="2400" b="0">
                <a:solidFill>
                  <a:srgbClr val="000000"/>
                </a:solidFill>
                <a:latin typeface="Times New Roman" panose="02020603050405020304" charset="0"/>
                <a:ea typeface="宋体" panose="02010600030101010101" pitchFamily="2" charset="-122"/>
              </a:rPr>
              <a:t>51.A.anticipated                      B.connected                    C.extended                      D.revealed</a:t>
            </a:r>
            <a:endParaRPr lang="en-US" sz="2400" b="0">
              <a:solidFill>
                <a:srgbClr val="000000"/>
              </a:solidFill>
              <a:latin typeface="Times New Roman" panose="02020603050405020304" charset="0"/>
              <a:ea typeface="宋体" panose="02010600030101010101" pitchFamily="2" charset="-122"/>
            </a:endParaRPr>
          </a:p>
          <a:p>
            <a:pPr indent="292100">
              <a:lnSpc>
                <a:spcPct val="100000"/>
              </a:lnSpc>
            </a:pPr>
            <a:r>
              <a:rPr lang="en-US" sz="2400" b="0">
                <a:solidFill>
                  <a:srgbClr val="000000"/>
                </a:solidFill>
                <a:latin typeface="Times New Roman" panose="02020603050405020304" charset="0"/>
                <a:ea typeface="宋体" panose="02010600030101010101" pitchFamily="2" charset="-122"/>
              </a:rPr>
              <a:t>52.A.open                               B.sensitive                        C.loyal                           D.subject</a:t>
            </a:r>
            <a:endParaRPr lang="en-US" sz="2400" b="0">
              <a:solidFill>
                <a:srgbClr val="000000"/>
              </a:solidFill>
              <a:latin typeface="Times New Roman" panose="02020603050405020304" charset="0"/>
              <a:ea typeface="宋体" panose="02010600030101010101" pitchFamily="2" charset="-122"/>
            </a:endParaRPr>
          </a:p>
          <a:p>
            <a:pPr indent="292100">
              <a:lnSpc>
                <a:spcPct val="100000"/>
              </a:lnSpc>
            </a:pPr>
            <a:r>
              <a:rPr lang="en-US" sz="2400" b="0">
                <a:solidFill>
                  <a:srgbClr val="000000"/>
                </a:solidFill>
                <a:latin typeface="Times New Roman" panose="02020603050405020304" charset="0"/>
                <a:ea typeface="宋体" panose="02010600030101010101" pitchFamily="2" charset="-122"/>
              </a:rPr>
              <a:t>53.A.admire                           B.seek                             C.show                             D.develop</a:t>
            </a:r>
            <a:endParaRPr lang="en-US" sz="2400" b="0">
              <a:solidFill>
                <a:srgbClr val="000000"/>
              </a:solidFill>
              <a:latin typeface="Times New Roman" panose="02020603050405020304" charset="0"/>
              <a:ea typeface="宋体" panose="02010600030101010101" pitchFamily="2" charset="-122"/>
            </a:endParaRPr>
          </a:p>
          <a:p>
            <a:pPr indent="292100">
              <a:lnSpc>
                <a:spcPct val="100000"/>
              </a:lnSpc>
            </a:pPr>
            <a:r>
              <a:rPr lang="en-US" sz="2400" b="0">
                <a:solidFill>
                  <a:srgbClr val="000000"/>
                </a:solidFill>
                <a:latin typeface="Times New Roman" panose="02020603050405020304" charset="0"/>
                <a:ea typeface="宋体" panose="02010600030101010101" pitchFamily="2" charset="-122"/>
              </a:rPr>
              <a:t>54.A.adapt                             B.grow                             C.understand                   D.succeed</a:t>
            </a:r>
            <a:endParaRPr lang="en-US" sz="2400" b="0">
              <a:solidFill>
                <a:srgbClr val="000000"/>
              </a:solidFill>
              <a:latin typeface="Times New Roman" panose="02020603050405020304" charset="0"/>
              <a:ea typeface="宋体" panose="02010600030101010101" pitchFamily="2" charset="-122"/>
            </a:endParaRPr>
          </a:p>
          <a:p>
            <a:pPr indent="292100">
              <a:lnSpc>
                <a:spcPct val="100000"/>
              </a:lnSpc>
            </a:pPr>
            <a:r>
              <a:rPr lang="en-US" sz="2400" b="0">
                <a:solidFill>
                  <a:srgbClr val="000000"/>
                </a:solidFill>
                <a:latin typeface="Times New Roman" panose="02020603050405020304" charset="0"/>
                <a:ea typeface="宋体" panose="02010600030101010101" pitchFamily="2" charset="-122"/>
              </a:rPr>
              <a:t>55.A.transfer                          B.appreciate                    C.impact                          D.determine          </a:t>
            </a:r>
            <a:endParaRPr lang="en-US" sz="2400" b="0">
              <a:solidFill>
                <a:srgbClr val="000000"/>
              </a:solidFill>
              <a:latin typeface="Times New Roman" panose="02020603050405020304" charset="0"/>
              <a:ea typeface="宋体" panose="02010600030101010101" pitchFamily="2" charset="-122"/>
            </a:endParaRPr>
          </a:p>
          <a:p>
            <a:pPr indent="292100">
              <a:lnSpc>
                <a:spcPct val="80000"/>
              </a:lnSpc>
            </a:pPr>
            <a:endParaRPr lang="en-US" sz="2400" b="0">
              <a:solidFill>
                <a:srgbClr val="000000"/>
              </a:solidFill>
              <a:latin typeface="Times New Roman" panose="02020603050405020304" charset="0"/>
              <a:ea typeface="宋体" panose="02010600030101010101" pitchFamily="2" charset="-122"/>
            </a:endParaRPr>
          </a:p>
        </p:txBody>
      </p:sp>
      <p:sp>
        <p:nvSpPr>
          <p:cNvPr id="57" name="矩形 56"/>
          <p:cNvSpPr/>
          <p:nvPr/>
        </p:nvSpPr>
        <p:spPr>
          <a:xfrm>
            <a:off x="6970395" y="1080135"/>
            <a:ext cx="1819910"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46" name="直接箭头连接符 45"/>
          <p:cNvCxnSpPr/>
          <p:nvPr/>
        </p:nvCxnSpPr>
        <p:spPr>
          <a:xfrm>
            <a:off x="10267950" y="401955"/>
            <a:ext cx="391160" cy="3477260"/>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55" name="矩形 54"/>
          <p:cNvSpPr/>
          <p:nvPr>
            <p:custDataLst>
              <p:tags r:id="rId1"/>
            </p:custDataLst>
          </p:nvPr>
        </p:nvSpPr>
        <p:spPr>
          <a:xfrm>
            <a:off x="10165080" y="3879215"/>
            <a:ext cx="1816100"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207645" y="581025"/>
            <a:ext cx="1646555"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6" name="直接箭头连接符 5"/>
          <p:cNvCxnSpPr/>
          <p:nvPr/>
        </p:nvCxnSpPr>
        <p:spPr>
          <a:xfrm flipH="1">
            <a:off x="4976495" y="721360"/>
            <a:ext cx="1245870" cy="3397250"/>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7" name="矩形 6"/>
          <p:cNvSpPr/>
          <p:nvPr>
            <p:custDataLst>
              <p:tags r:id="rId2"/>
            </p:custDataLst>
          </p:nvPr>
        </p:nvSpPr>
        <p:spPr>
          <a:xfrm>
            <a:off x="4055110" y="4198620"/>
            <a:ext cx="1816100"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8" name="直接箭头连接符 7"/>
          <p:cNvCxnSpPr/>
          <p:nvPr/>
        </p:nvCxnSpPr>
        <p:spPr>
          <a:xfrm flipH="1">
            <a:off x="1998980" y="1207135"/>
            <a:ext cx="3104515" cy="3345815"/>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9" name="矩形 8"/>
          <p:cNvSpPr/>
          <p:nvPr>
            <p:custDataLst>
              <p:tags r:id="rId3"/>
            </p:custDataLst>
          </p:nvPr>
        </p:nvSpPr>
        <p:spPr>
          <a:xfrm>
            <a:off x="922020" y="4552950"/>
            <a:ext cx="1816100"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nvSpPr>
        <p:spPr>
          <a:xfrm>
            <a:off x="1799590" y="1920240"/>
            <a:ext cx="2255520"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1" name="直接箭头连接符 10"/>
          <p:cNvCxnSpPr/>
          <p:nvPr/>
        </p:nvCxnSpPr>
        <p:spPr>
          <a:xfrm>
            <a:off x="5635625" y="1605280"/>
            <a:ext cx="2513330" cy="3436620"/>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12" name="矩形 11"/>
          <p:cNvSpPr/>
          <p:nvPr>
            <p:custDataLst>
              <p:tags r:id="rId4"/>
            </p:custDataLst>
          </p:nvPr>
        </p:nvSpPr>
        <p:spPr>
          <a:xfrm>
            <a:off x="7086600" y="4872355"/>
            <a:ext cx="1816100"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1" name="矩形 50"/>
          <p:cNvSpPr/>
          <p:nvPr/>
        </p:nvSpPr>
        <p:spPr>
          <a:xfrm>
            <a:off x="4237355" y="4096385"/>
            <a:ext cx="4423410" cy="55943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t>extend:</a:t>
            </a:r>
            <a:r>
              <a:rPr lang="zh-CN" altLang="en-US"/>
              <a:t>延伸；表示；使竭尽全力</a:t>
            </a:r>
            <a:endParaRPr lang="zh-CN" altLang="en-US"/>
          </a:p>
        </p:txBody>
      </p:sp>
      <p:sp>
        <p:nvSpPr>
          <p:cNvPr id="13" name="矩形 12"/>
          <p:cNvSpPr/>
          <p:nvPr/>
        </p:nvSpPr>
        <p:spPr>
          <a:xfrm>
            <a:off x="4055110" y="1920240"/>
            <a:ext cx="4847590"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4" name="直接箭头连接符 13"/>
          <p:cNvCxnSpPr/>
          <p:nvPr/>
        </p:nvCxnSpPr>
        <p:spPr>
          <a:xfrm>
            <a:off x="922020" y="2020570"/>
            <a:ext cx="501015" cy="3303905"/>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15" name="矩形 14"/>
          <p:cNvSpPr/>
          <p:nvPr>
            <p:custDataLst>
              <p:tags r:id="rId5"/>
            </p:custDataLst>
          </p:nvPr>
        </p:nvSpPr>
        <p:spPr>
          <a:xfrm>
            <a:off x="821055" y="5324475"/>
            <a:ext cx="1816100"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矩形 15"/>
          <p:cNvSpPr/>
          <p:nvPr/>
        </p:nvSpPr>
        <p:spPr>
          <a:xfrm>
            <a:off x="1723390" y="4538345"/>
            <a:ext cx="4423410" cy="114617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t>be open to:</a:t>
            </a:r>
            <a:r>
              <a:rPr lang="zh-CN" altLang="en-US"/>
              <a:t>对</a:t>
            </a:r>
            <a:r>
              <a:rPr lang="en-US" altLang="zh-CN"/>
              <a:t>...</a:t>
            </a:r>
            <a:r>
              <a:rPr lang="zh-CN" altLang="en-US"/>
              <a:t>持开放态度</a:t>
            </a:r>
            <a:endParaRPr lang="zh-CN" altLang="en-US"/>
          </a:p>
          <a:p>
            <a:pPr algn="l"/>
            <a:r>
              <a:rPr lang="en-US" altLang="zh-CN"/>
              <a:t>be sensitive to :</a:t>
            </a:r>
            <a:r>
              <a:rPr lang="zh-CN" altLang="en-US"/>
              <a:t>对</a:t>
            </a:r>
            <a:r>
              <a:rPr lang="en-US" altLang="zh-CN"/>
              <a:t>...</a:t>
            </a:r>
            <a:r>
              <a:rPr lang="zh-CN" altLang="en-US"/>
              <a:t>很敏感</a:t>
            </a:r>
            <a:endParaRPr lang="zh-CN" altLang="en-US"/>
          </a:p>
          <a:p>
            <a:pPr algn="l"/>
            <a:r>
              <a:rPr lang="en-US" altLang="zh-CN"/>
              <a:t>be loyal to:</a:t>
            </a:r>
            <a:r>
              <a:rPr lang="zh-CN" altLang="en-US"/>
              <a:t>忠于</a:t>
            </a:r>
            <a:endParaRPr lang="zh-CN" altLang="en-US"/>
          </a:p>
          <a:p>
            <a:pPr algn="l"/>
            <a:r>
              <a:rPr lang="en-US" altLang="zh-CN"/>
              <a:t>be subject to:</a:t>
            </a:r>
            <a:r>
              <a:rPr lang="zh-CN" altLang="en-US"/>
              <a:t>服从；经受</a:t>
            </a:r>
            <a:r>
              <a:rPr lang="en-US" altLang="zh-CN"/>
              <a:t> </a:t>
            </a:r>
            <a:endParaRPr lang="en-US" altLang="zh-CN"/>
          </a:p>
        </p:txBody>
      </p:sp>
      <p:sp>
        <p:nvSpPr>
          <p:cNvPr id="17" name="矩形 16"/>
          <p:cNvSpPr/>
          <p:nvPr/>
        </p:nvSpPr>
        <p:spPr>
          <a:xfrm>
            <a:off x="3025140" y="1080135"/>
            <a:ext cx="2362200"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8" name="直接箭头连接符 17"/>
          <p:cNvCxnSpPr/>
          <p:nvPr/>
        </p:nvCxnSpPr>
        <p:spPr>
          <a:xfrm>
            <a:off x="445135" y="2618740"/>
            <a:ext cx="10692130" cy="3118485"/>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19" name="矩形 18"/>
          <p:cNvSpPr/>
          <p:nvPr>
            <p:custDataLst>
              <p:tags r:id="rId6"/>
            </p:custDataLst>
          </p:nvPr>
        </p:nvSpPr>
        <p:spPr>
          <a:xfrm>
            <a:off x="10074910" y="5643880"/>
            <a:ext cx="1816100"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矩形 19"/>
          <p:cNvSpPr/>
          <p:nvPr/>
        </p:nvSpPr>
        <p:spPr>
          <a:xfrm>
            <a:off x="2738120" y="3259455"/>
            <a:ext cx="3408045"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1" name="直接箭头连接符 20"/>
          <p:cNvCxnSpPr/>
          <p:nvPr/>
        </p:nvCxnSpPr>
        <p:spPr>
          <a:xfrm>
            <a:off x="4055110" y="2842895"/>
            <a:ext cx="594995" cy="3147060"/>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22" name="矩形 21"/>
          <p:cNvSpPr/>
          <p:nvPr>
            <p:custDataLst>
              <p:tags r:id="rId7"/>
            </p:custDataLst>
          </p:nvPr>
        </p:nvSpPr>
        <p:spPr>
          <a:xfrm>
            <a:off x="3819525" y="6015355"/>
            <a:ext cx="1816100"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矩形 22"/>
          <p:cNvSpPr/>
          <p:nvPr/>
        </p:nvSpPr>
        <p:spPr>
          <a:xfrm>
            <a:off x="2463165" y="4655820"/>
            <a:ext cx="9103995" cy="157289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a:t>for its own sake:为了</a:t>
            </a:r>
            <a:r>
              <a:rPr lang="en-US">
                <a:solidFill>
                  <a:srgbClr val="FF0000"/>
                </a:solidFill>
              </a:rPr>
              <a:t>某事物本身的目的或价值</a:t>
            </a:r>
            <a:r>
              <a:rPr lang="en-US"/>
              <a:t>去做某事</a:t>
            </a:r>
            <a:r>
              <a:rPr lang="zh-CN" altLang="en-US"/>
              <a:t>，强调行为的内在动机，即行为本身是目的，而不是作为达到其他目的的手段。</a:t>
            </a:r>
            <a:endParaRPr lang="zh-CN" altLang="en-US"/>
          </a:p>
          <a:p>
            <a:pPr algn="l"/>
            <a:r>
              <a:rPr lang="zh-CN" altLang="en-US"/>
              <a:t>例：He paints for the love of art, for its own sake, not to make money.</a:t>
            </a:r>
            <a:endParaRPr lang="zh-CN" altLang="en-US"/>
          </a:p>
          <a:p>
            <a:pPr algn="l"/>
            <a:r>
              <a:rPr lang="en-US" altLang="zh-CN"/>
              <a:t>    他绘画是出于对艺术的热爱，而不是为了赚钱。</a:t>
            </a:r>
            <a:endParaRPr lang="en-US" altLang="zh-CN"/>
          </a:p>
        </p:txBody>
      </p:sp>
      <p:cxnSp>
        <p:nvCxnSpPr>
          <p:cNvPr id="24" name="直接箭头连接符 23"/>
          <p:cNvCxnSpPr/>
          <p:nvPr/>
        </p:nvCxnSpPr>
        <p:spPr>
          <a:xfrm>
            <a:off x="4531995" y="3380740"/>
            <a:ext cx="3236595" cy="3030220"/>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25" name="矩形 24"/>
          <p:cNvSpPr/>
          <p:nvPr>
            <p:custDataLst>
              <p:tags r:id="rId8"/>
            </p:custDataLst>
          </p:nvPr>
        </p:nvSpPr>
        <p:spPr>
          <a:xfrm>
            <a:off x="7086600" y="6396990"/>
            <a:ext cx="1816100"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3" presetClass="exit" presetSubtype="10" fill="hold" grpId="1" nodeType="clickEffect">
                                  <p:stCondLst>
                                    <p:cond delay="0"/>
                                  </p:stCondLst>
                                  <p:childTnLst>
                                    <p:animEffect transition="out" filter="blinds(horizontal)">
                                      <p:cBhvr>
                                        <p:cTn id="54" dur="500"/>
                                        <p:tgtEl>
                                          <p:spTgt spid="51"/>
                                        </p:tgtEl>
                                      </p:cBhvr>
                                    </p:animEffect>
                                    <p:set>
                                      <p:cBhvr>
                                        <p:cTn id="55" dur="1" fill="hold">
                                          <p:stCondLst>
                                            <p:cond delay="499"/>
                                          </p:stCondLst>
                                        </p:cTn>
                                        <p:tgtEl>
                                          <p:spTgt spid="51"/>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3" presetClass="exit" presetSubtype="10" fill="hold" grpId="1" nodeType="clickEffect">
                                  <p:stCondLst>
                                    <p:cond delay="0"/>
                                  </p:stCondLst>
                                  <p:childTnLst>
                                    <p:animEffect transition="out" filter="blinds(horizontal)">
                                      <p:cBhvr>
                                        <p:cTn id="75" dur="500"/>
                                        <p:tgtEl>
                                          <p:spTgt spid="16"/>
                                        </p:tgtEl>
                                      </p:cBhvr>
                                    </p:animEffect>
                                    <p:set>
                                      <p:cBhvr>
                                        <p:cTn id="76" dur="1" fill="hold">
                                          <p:stCondLst>
                                            <p:cond delay="499"/>
                                          </p:stCondLst>
                                        </p:cTn>
                                        <p:tgtEl>
                                          <p:spTgt spid="16"/>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1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0"/>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21"/>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2"/>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4"/>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25"/>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23"/>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3" presetClass="exit" presetSubtype="10" fill="hold" grpId="1" nodeType="clickEffect">
                                  <p:stCondLst>
                                    <p:cond delay="0"/>
                                  </p:stCondLst>
                                  <p:childTnLst>
                                    <p:animEffect transition="out" filter="blinds(horizontal)">
                                      <p:cBhvr>
                                        <p:cTn id="116" dur="500"/>
                                        <p:tgtEl>
                                          <p:spTgt spid="23"/>
                                        </p:tgtEl>
                                      </p:cBhvr>
                                    </p:animEffect>
                                    <p:set>
                                      <p:cBhvr>
                                        <p:cTn id="117"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bldLvl="0" animBg="1"/>
      <p:bldP spid="55" grpId="0" bldLvl="0" animBg="1"/>
      <p:bldP spid="5" grpId="0" bldLvl="0" animBg="1"/>
      <p:bldP spid="7" grpId="0" bldLvl="0" animBg="1"/>
      <p:bldP spid="9" grpId="0" bldLvl="0" animBg="1"/>
      <p:bldP spid="10" grpId="0" bldLvl="0" animBg="1"/>
      <p:bldP spid="12" grpId="0" bldLvl="0" animBg="1"/>
      <p:bldP spid="51" grpId="0" bldLvl="0" animBg="1"/>
      <p:bldP spid="51" grpId="1" bldLvl="0" animBg="1"/>
      <p:bldP spid="13" grpId="0" bldLvl="0" animBg="1"/>
      <p:bldP spid="15" grpId="0" bldLvl="0" animBg="1"/>
      <p:bldP spid="16" grpId="0" bldLvl="0" animBg="1"/>
      <p:bldP spid="16" grpId="1" bldLvl="0" animBg="1"/>
      <p:bldP spid="17" grpId="0" bldLvl="0" animBg="1"/>
      <p:bldP spid="19" grpId="0" bldLvl="0" animBg="1"/>
      <p:bldP spid="20" grpId="0" bldLvl="0" animBg="1"/>
      <p:bldP spid="22" grpId="0" bldLvl="0" animBg="1"/>
      <p:bldP spid="23" grpId="0" bldLvl="0" animBg="1"/>
      <p:bldP spid="23" grpId="1" bldLvl="0" animBg="1"/>
      <p:bldP spid="25"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p:cNvSpPr>
            <a:spLocks noGrp="1"/>
          </p:cNvSpPr>
          <p:nvPr>
            <p:ph type="title"/>
            <p:custDataLst>
              <p:tags r:id="rId1"/>
            </p:custDataLst>
          </p:nvPr>
        </p:nvSpPr>
        <p:spPr>
          <a:xfrm>
            <a:off x="-1657490" y="2245435"/>
            <a:ext cx="9144000" cy="1152000"/>
          </a:xfrm>
        </p:spPr>
        <p:txBody>
          <a:bodyPr/>
          <a:p>
            <a:r>
              <a:rPr lang="zh-CN" altLang="en-US"/>
              <a:t>语法填空</a:t>
            </a:r>
            <a:endParaRPr lang="zh-CN" altLang="en-US"/>
          </a:p>
        </p:txBody>
      </p:sp>
      <p:sp>
        <p:nvSpPr>
          <p:cNvPr id="7" name="节编号"/>
          <p:cNvSpPr>
            <a:spLocks noGrp="1"/>
          </p:cNvSpPr>
          <p:nvPr>
            <p:custDataLst>
              <p:tags r:id="rId2"/>
            </p:custDataLst>
          </p:nvPr>
        </p:nvSpPr>
        <p:spPr>
          <a:xfrm>
            <a:off x="5059045" y="1661160"/>
            <a:ext cx="2073910" cy="583923"/>
          </a:xfrm>
          <a:prstGeom prst="rect">
            <a:avLst/>
          </a:prstGeom>
        </p:spPr>
        <p:txBody>
          <a:bodyPr vert="horz" wrap="none" lIns="0" tIns="0" rIns="0" bIns="0" rtlCol="0" anchor="ctr">
            <a:normAutofit/>
          </a:bodyPr>
          <a:lstStyle>
            <a:lvl1pPr marL="0" indent="0" algn="ctr" defTabSz="914400" rtl="0" eaLnBrk="1" latinLnBrk="0" hangingPunct="1">
              <a:lnSpc>
                <a:spcPct val="130000"/>
              </a:lnSpc>
              <a:spcBef>
                <a:spcPts val="1000"/>
              </a:spcBef>
              <a:buFont typeface="Arial" panose="020B0604020202020204" pitchFamily="34" charset="0"/>
              <a:buNone/>
              <a:defRPr sz="2800" kern="1200">
                <a:solidFill>
                  <a:srgbClr val="FFFFFF"/>
                </a:solidFill>
                <a:latin typeface="+mj-lt"/>
                <a:ea typeface="+mj-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solidFill>
                  <a:schemeClr val="lt1"/>
                </a:solidFill>
              </a:rPr>
              <a:t>四</a:t>
            </a:r>
            <a:endParaRPr lang="zh-CN" altLang="en-US">
              <a:solidFill>
                <a:schemeClr val="lt1"/>
              </a:solidFill>
            </a:endParaRPr>
          </a:p>
        </p:txBody>
      </p:sp>
      <p:sp>
        <p:nvSpPr>
          <p:cNvPr id="3" name="内容占位符 2"/>
          <p:cNvSpPr>
            <a:spLocks noGrp="1"/>
          </p:cNvSpPr>
          <p:nvPr>
            <p:ph idx="1"/>
          </p:nvPr>
        </p:nvSpPr>
        <p:spPr>
          <a:xfrm>
            <a:off x="453390" y="3899535"/>
            <a:ext cx="4097020" cy="1679575"/>
          </a:xfrm>
        </p:spPr>
        <p:txBody>
          <a:bodyPr>
            <a:normAutofit lnSpcReduction="20000"/>
          </a:bodyPr>
          <a:p>
            <a:pPr algn="l"/>
            <a:r>
              <a:rPr lang="en-US" altLang="zh-CN" b="1">
                <a:solidFill>
                  <a:schemeClr val="bg2">
                    <a:lumMod val="50000"/>
                  </a:schemeClr>
                </a:solidFill>
              </a:rPr>
              <a:t>  </a:t>
            </a:r>
            <a:r>
              <a:rPr lang="zh-CN" altLang="en-US" b="1">
                <a:solidFill>
                  <a:schemeClr val="bg2">
                    <a:lumMod val="50000"/>
                  </a:schemeClr>
                </a:solidFill>
              </a:rPr>
              <a:t>这篇文章介绍了</a:t>
            </a:r>
            <a:r>
              <a:rPr lang="zh-CN" altLang="en-US" b="1">
                <a:solidFill>
                  <a:schemeClr val="bg2">
                    <a:lumMod val="50000"/>
                  </a:schemeClr>
                </a:solidFill>
                <a:sym typeface="+mn-ea"/>
              </a:rPr>
              <a:t>一套来自中国战国时期的大型古代乐器</a:t>
            </a:r>
            <a:r>
              <a:rPr lang="en-US" altLang="zh-CN" b="1">
                <a:solidFill>
                  <a:schemeClr val="bg2">
                    <a:lumMod val="50000"/>
                  </a:schemeClr>
                </a:solidFill>
                <a:sym typeface="+mn-ea"/>
              </a:rPr>
              <a:t>---</a:t>
            </a:r>
            <a:r>
              <a:rPr lang="zh-CN" altLang="en-US" b="1">
                <a:solidFill>
                  <a:schemeClr val="bg2">
                    <a:lumMod val="50000"/>
                  </a:schemeClr>
                </a:solidFill>
              </a:rPr>
              <a:t>曾侯乙编钟（Zenghouyi Chimes）。</a:t>
            </a:r>
            <a:endParaRPr lang="zh-CN" altLang="en-US" b="1">
              <a:solidFill>
                <a:schemeClr val="bg2">
                  <a:lumMod val="50000"/>
                </a:schemeClr>
              </a:solidFill>
            </a:endParaRPr>
          </a:p>
        </p:txBody>
      </p:sp>
      <p:pic>
        <p:nvPicPr>
          <p:cNvPr id="4" name="图片 3"/>
          <p:cNvPicPr>
            <a:picLocks noChangeAspect="1"/>
          </p:cNvPicPr>
          <p:nvPr/>
        </p:nvPicPr>
        <p:blipFill>
          <a:blip r:embed="rId3"/>
          <a:stretch>
            <a:fillRect/>
          </a:stretch>
        </p:blipFill>
        <p:spPr>
          <a:xfrm>
            <a:off x="4677410" y="2854325"/>
            <a:ext cx="5925185" cy="3496945"/>
          </a:xfrm>
          <a:prstGeom prst="rect">
            <a:avLst/>
          </a:prstGeom>
        </p:spPr>
      </p:pic>
    </p:spTree>
    <p:custDataLst>
      <p:tags r:id="rId4"/>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sp>
        <p:nvSpPr>
          <p:cNvPr id="118" name="文本框 117"/>
          <p:cNvSpPr txBox="1"/>
          <p:nvPr/>
        </p:nvSpPr>
        <p:spPr>
          <a:xfrm>
            <a:off x="182880" y="360045"/>
            <a:ext cx="9440545" cy="5262245"/>
          </a:xfrm>
          <a:prstGeom prst="rect">
            <a:avLst/>
          </a:prstGeom>
          <a:solidFill>
            <a:schemeClr val="accent5">
              <a:lumMod val="20000"/>
              <a:lumOff val="80000"/>
            </a:schemeClr>
          </a:solidFill>
          <a:ln w="9525">
            <a:noFill/>
          </a:ln>
        </p:spPr>
        <p:txBody>
          <a:bodyPr wrap="square">
            <a:spAutoFit/>
          </a:bodyPr>
          <a:p>
            <a:pPr indent="292100"/>
            <a:r>
              <a:rPr lang="en-US" sz="2800" b="0">
                <a:solidFill>
                  <a:srgbClr val="000000"/>
                </a:solidFill>
                <a:latin typeface="Times New Roman" panose="02020603050405020304" charset="0"/>
                <a:ea typeface="宋体" panose="02010600030101010101" pitchFamily="2" charset="-122"/>
              </a:rPr>
              <a:t>The Zenghouyi Chimes are an enormous musical instrument dating from China's Warring States Period.This set of chimes is       </a:t>
            </a:r>
            <a:r>
              <a:rPr lang="en-US" sz="2800" b="0" u="sng">
                <a:solidFill>
                  <a:srgbClr val="000000"/>
                </a:solidFill>
                <a:latin typeface="Times New Roman" panose="02020603050405020304" charset="0"/>
                <a:ea typeface="宋体" panose="02010600030101010101" pitchFamily="2" charset="-122"/>
              </a:rPr>
              <a:t>56      </a:t>
            </a:r>
            <a:r>
              <a:rPr lang="en-US" sz="2800" b="0">
                <a:solidFill>
                  <a:srgbClr val="000000"/>
                </a:solidFill>
                <a:latin typeface="Times New Roman" panose="02020603050405020304" charset="0"/>
                <a:ea typeface="宋体" panose="02010600030101010101" pitchFamily="2" charset="-122"/>
              </a:rPr>
              <a:t>(particular)large.Its  frame  is  7.48  metres  long  and 2.65 metres high with 65 bells  </a:t>
            </a:r>
            <a:r>
              <a:rPr lang="en-US" sz="2800" b="0" u="sng">
                <a:solidFill>
                  <a:srgbClr val="000000"/>
                </a:solidFill>
                <a:latin typeface="Times New Roman" panose="02020603050405020304" charset="0"/>
                <a:ea typeface="宋体" panose="02010600030101010101" pitchFamily="2" charset="-122"/>
              </a:rPr>
              <a:t>         57 </a:t>
            </a:r>
            <a:r>
              <a:rPr lang="en-US" sz="2800" b="0">
                <a:solidFill>
                  <a:srgbClr val="000000"/>
                </a:solidFill>
                <a:latin typeface="Times New Roman" panose="02020603050405020304" charset="0"/>
                <a:ea typeface="宋体" panose="02010600030101010101" pitchFamily="2" charset="-122"/>
              </a:rPr>
              <a:t>(suspend)from   it.</a:t>
            </a:r>
            <a:endParaRPr lang="en-US" sz="2800" b="0">
              <a:solidFill>
                <a:srgbClr val="000000"/>
              </a:solidFill>
              <a:latin typeface="Times New Roman" panose="02020603050405020304" charset="0"/>
              <a:ea typeface="宋体" panose="02010600030101010101" pitchFamily="2" charset="-122"/>
            </a:endParaRPr>
          </a:p>
          <a:p>
            <a:pPr indent="292100"/>
            <a:r>
              <a:rPr lang="en-US" sz="2800" b="0">
                <a:solidFill>
                  <a:srgbClr val="000000"/>
                </a:solidFill>
                <a:latin typeface="Times New Roman" panose="02020603050405020304" charset="0"/>
                <a:ea typeface="宋体" panose="02010600030101010101" pitchFamily="2" charset="-122"/>
              </a:rPr>
              <a:t>One characteristic that sets these chimes apart from others is that they can play not only the five-tone scale,but also the seven-tone scale.Their unique oval design </a:t>
            </a:r>
            <a:r>
              <a:rPr lang="en-US" sz="2800" b="0" u="sng">
                <a:solidFill>
                  <a:srgbClr val="000000"/>
                </a:solidFill>
                <a:latin typeface="Times New Roman" panose="02020603050405020304" charset="0"/>
                <a:ea typeface="宋体" panose="02010600030101010101" pitchFamily="2" charset="-122"/>
              </a:rPr>
              <a:t>    58      </a:t>
            </a:r>
            <a:r>
              <a:rPr lang="en-US" sz="2800" b="0">
                <a:solidFill>
                  <a:srgbClr val="000000"/>
                </a:solidFill>
                <a:latin typeface="Times New Roman" panose="02020603050405020304" charset="0"/>
                <a:ea typeface="宋体" panose="02010600030101010101" pitchFamily="2" charset="-122"/>
              </a:rPr>
              <a:t>(mean)that  each bell  can  produce  two  different  tones </a:t>
            </a:r>
            <a:r>
              <a:rPr lang="en-US" sz="2800" b="0" u="sng">
                <a:solidFill>
                  <a:srgbClr val="000000"/>
                </a:solidFill>
                <a:latin typeface="Times New Roman" panose="02020603050405020304" charset="0"/>
                <a:ea typeface="宋体" panose="02010600030101010101" pitchFamily="2" charset="-122"/>
              </a:rPr>
              <a:t>        59      </a:t>
            </a:r>
            <a:r>
              <a:rPr lang="en-US" sz="2800" b="0">
                <a:solidFill>
                  <a:srgbClr val="000000"/>
                </a:solidFill>
                <a:latin typeface="Times New Roman" panose="02020603050405020304" charset="0"/>
                <a:ea typeface="宋体" panose="02010600030101010101" pitchFamily="2" charset="-122"/>
              </a:rPr>
              <a:t>   (depend)on   where it is struck,This was a groundbreaking  </a:t>
            </a:r>
            <a:r>
              <a:rPr lang="en-US" sz="2800" b="0" u="sng">
                <a:solidFill>
                  <a:srgbClr val="000000"/>
                </a:solidFill>
                <a:latin typeface="Times New Roman" panose="02020603050405020304" charset="0"/>
                <a:ea typeface="宋体" panose="02010600030101010101" pitchFamily="2" charset="-122"/>
              </a:rPr>
              <a:t>     60   </a:t>
            </a:r>
            <a:r>
              <a:rPr lang="en-US" sz="2800" b="0">
                <a:solidFill>
                  <a:srgbClr val="000000"/>
                </a:solidFill>
                <a:latin typeface="Times New Roman" panose="02020603050405020304" charset="0"/>
                <a:ea typeface="宋体" panose="02010600030101010101" pitchFamily="2" charset="-122"/>
              </a:rPr>
              <a:t>   (discover) for  the  study  of ancient Chinese music because before the appearance of this instrument,people thought that Greece was  </a:t>
            </a:r>
            <a:r>
              <a:rPr lang="en-US" sz="2800" b="0" u="sng">
                <a:solidFill>
                  <a:srgbClr val="000000"/>
                </a:solidFill>
                <a:latin typeface="Times New Roman" panose="02020603050405020304" charset="0"/>
                <a:ea typeface="宋体" panose="02010600030101010101" pitchFamily="2" charset="-122"/>
              </a:rPr>
              <a:t>    61    </a:t>
            </a:r>
            <a:r>
              <a:rPr lang="en-US" sz="2800" b="0">
                <a:solidFill>
                  <a:srgbClr val="000000"/>
                </a:solidFill>
                <a:latin typeface="Times New Roman" panose="02020603050405020304" charset="0"/>
                <a:ea typeface="宋体" panose="02010600030101010101" pitchFamily="2" charset="-122"/>
              </a:rPr>
              <a:t>  the  seven-tone  scale  first appeared.</a:t>
            </a:r>
            <a:endParaRPr lang="en-US" sz="2800" b="0">
              <a:solidFill>
                <a:srgbClr val="000000"/>
              </a:solidFill>
              <a:latin typeface="Times New Roman" panose="02020603050405020304" charset="0"/>
              <a:ea typeface="宋体" panose="02010600030101010101" pitchFamily="2" charset="-122"/>
            </a:endParaRPr>
          </a:p>
        </p:txBody>
      </p:sp>
      <p:sp>
        <p:nvSpPr>
          <p:cNvPr id="5" name="文本框 4"/>
          <p:cNvSpPr txBox="1"/>
          <p:nvPr>
            <p:custDataLst>
              <p:tags r:id="rId1"/>
            </p:custDataLst>
          </p:nvPr>
        </p:nvSpPr>
        <p:spPr>
          <a:xfrm>
            <a:off x="9558020" y="1191260"/>
            <a:ext cx="2053590" cy="460375"/>
          </a:xfrm>
          <a:prstGeom prst="rect">
            <a:avLst/>
          </a:prstGeom>
          <a:solidFill>
            <a:schemeClr val="accent1">
              <a:lumMod val="75000"/>
            </a:schemeClr>
          </a:solidFill>
        </p:spPr>
        <p:txBody>
          <a:bodyPr wrap="square" rtlCol="0">
            <a:spAutoFit/>
          </a:bodyPr>
          <a:p>
            <a:pPr algn="ctr"/>
            <a:r>
              <a:rPr lang="en-US" altLang="zh-CN" sz="2400">
                <a:solidFill>
                  <a:schemeClr val="bg1"/>
                </a:solidFill>
              </a:rPr>
              <a:t>56. </a:t>
            </a:r>
            <a:r>
              <a:rPr lang="zh-CN" altLang="en-US" sz="2400">
                <a:solidFill>
                  <a:schemeClr val="bg1"/>
                </a:solidFill>
              </a:rPr>
              <a:t>词性转换</a:t>
            </a:r>
            <a:endParaRPr lang="zh-CN" altLang="en-US" sz="2400">
              <a:solidFill>
                <a:schemeClr val="bg1"/>
              </a:solidFill>
            </a:endParaRPr>
          </a:p>
        </p:txBody>
      </p:sp>
      <p:sp>
        <p:nvSpPr>
          <p:cNvPr id="15" name="矩形 14"/>
          <p:cNvSpPr/>
          <p:nvPr>
            <p:custDataLst>
              <p:tags r:id="rId2"/>
            </p:custDataLst>
          </p:nvPr>
        </p:nvSpPr>
        <p:spPr>
          <a:xfrm>
            <a:off x="2720975" y="1373505"/>
            <a:ext cx="879475"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87630" y="1191260"/>
            <a:ext cx="2564130" cy="521970"/>
          </a:xfrm>
          <a:prstGeom prst="rect">
            <a:avLst/>
          </a:prstGeom>
          <a:solidFill>
            <a:schemeClr val="accent1">
              <a:lumMod val="75000"/>
            </a:schemeClr>
          </a:solidFill>
        </p:spPr>
        <p:txBody>
          <a:bodyPr wrap="square" rtlCol="0">
            <a:spAutoFit/>
          </a:bodyPr>
          <a:p>
            <a:r>
              <a:rPr lang="en-US" altLang="zh-CN" sz="2800">
                <a:solidFill>
                  <a:schemeClr val="bg1"/>
                </a:solidFill>
              </a:rPr>
              <a:t>particularly</a:t>
            </a:r>
            <a:endParaRPr lang="en-US" altLang="zh-CN" sz="2800">
              <a:solidFill>
                <a:schemeClr val="bg1"/>
              </a:solidFill>
            </a:endParaRPr>
          </a:p>
        </p:txBody>
      </p:sp>
      <p:sp>
        <p:nvSpPr>
          <p:cNvPr id="6" name="矩形 5"/>
          <p:cNvSpPr/>
          <p:nvPr>
            <p:custDataLst>
              <p:tags r:id="rId3"/>
            </p:custDataLst>
          </p:nvPr>
        </p:nvSpPr>
        <p:spPr>
          <a:xfrm>
            <a:off x="1968500" y="1772285"/>
            <a:ext cx="879475"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3996055" y="1651635"/>
            <a:ext cx="2564130" cy="521970"/>
          </a:xfrm>
          <a:prstGeom prst="rect">
            <a:avLst/>
          </a:prstGeom>
          <a:solidFill>
            <a:schemeClr val="accent1">
              <a:lumMod val="75000"/>
            </a:schemeClr>
          </a:solidFill>
        </p:spPr>
        <p:txBody>
          <a:bodyPr wrap="square" rtlCol="0">
            <a:spAutoFit/>
          </a:bodyPr>
          <a:p>
            <a:r>
              <a:rPr lang="en-US" altLang="zh-CN" sz="2800">
                <a:solidFill>
                  <a:schemeClr val="bg1"/>
                </a:solidFill>
              </a:rPr>
              <a:t>suspended</a:t>
            </a:r>
            <a:endParaRPr lang="en-US" altLang="zh-CN" sz="2800">
              <a:solidFill>
                <a:schemeClr val="bg1"/>
              </a:solidFill>
            </a:endParaRPr>
          </a:p>
        </p:txBody>
      </p:sp>
      <p:sp>
        <p:nvSpPr>
          <p:cNvPr id="8" name="文本框 7"/>
          <p:cNvSpPr txBox="1"/>
          <p:nvPr>
            <p:custDataLst>
              <p:tags r:id="rId4"/>
            </p:custDataLst>
          </p:nvPr>
        </p:nvSpPr>
        <p:spPr>
          <a:xfrm>
            <a:off x="9558020" y="1709420"/>
            <a:ext cx="2346960" cy="460375"/>
          </a:xfrm>
          <a:prstGeom prst="rect">
            <a:avLst/>
          </a:prstGeom>
          <a:solidFill>
            <a:schemeClr val="accent1">
              <a:lumMod val="75000"/>
            </a:schemeClr>
          </a:solidFill>
        </p:spPr>
        <p:txBody>
          <a:bodyPr wrap="square" rtlCol="0">
            <a:spAutoFit/>
          </a:bodyPr>
          <a:p>
            <a:pPr algn="ctr"/>
            <a:r>
              <a:rPr lang="en-US" altLang="zh-CN" sz="2400">
                <a:solidFill>
                  <a:schemeClr val="bg1"/>
                </a:solidFill>
              </a:rPr>
              <a:t>57. </a:t>
            </a:r>
            <a:r>
              <a:rPr lang="zh-CN" altLang="en-US" sz="2400">
                <a:solidFill>
                  <a:schemeClr val="bg1"/>
                </a:solidFill>
              </a:rPr>
              <a:t>非谓语动词</a:t>
            </a:r>
            <a:endParaRPr lang="zh-CN" altLang="en-US" sz="2400">
              <a:solidFill>
                <a:schemeClr val="bg1"/>
              </a:solidFill>
            </a:endParaRPr>
          </a:p>
        </p:txBody>
      </p:sp>
      <p:sp>
        <p:nvSpPr>
          <p:cNvPr id="9" name="矩形 8"/>
          <p:cNvSpPr/>
          <p:nvPr>
            <p:custDataLst>
              <p:tags r:id="rId5"/>
            </p:custDataLst>
          </p:nvPr>
        </p:nvSpPr>
        <p:spPr>
          <a:xfrm>
            <a:off x="7629525" y="3054350"/>
            <a:ext cx="673735"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5525135" y="2907030"/>
            <a:ext cx="1423670" cy="521970"/>
          </a:xfrm>
          <a:prstGeom prst="rect">
            <a:avLst/>
          </a:prstGeom>
          <a:solidFill>
            <a:schemeClr val="accent1">
              <a:lumMod val="75000"/>
            </a:schemeClr>
          </a:solidFill>
        </p:spPr>
        <p:txBody>
          <a:bodyPr wrap="square" rtlCol="0">
            <a:spAutoFit/>
          </a:bodyPr>
          <a:p>
            <a:r>
              <a:rPr lang="en-US" altLang="zh-CN" sz="2800">
                <a:solidFill>
                  <a:schemeClr val="bg1"/>
                </a:solidFill>
              </a:rPr>
              <a:t>means</a:t>
            </a:r>
            <a:endParaRPr lang="en-US" altLang="zh-CN" sz="2800">
              <a:solidFill>
                <a:schemeClr val="bg1"/>
              </a:solidFill>
            </a:endParaRPr>
          </a:p>
        </p:txBody>
      </p:sp>
      <p:sp>
        <p:nvSpPr>
          <p:cNvPr id="11" name="文本框 10"/>
          <p:cNvSpPr txBox="1"/>
          <p:nvPr>
            <p:custDataLst>
              <p:tags r:id="rId6"/>
            </p:custDataLst>
          </p:nvPr>
        </p:nvSpPr>
        <p:spPr>
          <a:xfrm>
            <a:off x="9558020" y="2907030"/>
            <a:ext cx="2346960" cy="460375"/>
          </a:xfrm>
          <a:prstGeom prst="rect">
            <a:avLst/>
          </a:prstGeom>
          <a:solidFill>
            <a:schemeClr val="accent1">
              <a:lumMod val="75000"/>
            </a:schemeClr>
          </a:solidFill>
        </p:spPr>
        <p:txBody>
          <a:bodyPr wrap="square" rtlCol="0">
            <a:spAutoFit/>
          </a:bodyPr>
          <a:p>
            <a:pPr algn="l"/>
            <a:r>
              <a:rPr lang="en-US" altLang="zh-CN" sz="2400">
                <a:solidFill>
                  <a:schemeClr val="bg1"/>
                </a:solidFill>
              </a:rPr>
              <a:t>58. </a:t>
            </a:r>
            <a:r>
              <a:rPr lang="zh-CN" altLang="en-US" sz="2400">
                <a:solidFill>
                  <a:schemeClr val="bg1"/>
                </a:solidFill>
              </a:rPr>
              <a:t>谓语动词</a:t>
            </a:r>
            <a:endParaRPr lang="zh-CN" altLang="en-US" sz="2400">
              <a:solidFill>
                <a:schemeClr val="bg1"/>
              </a:solidFill>
            </a:endParaRPr>
          </a:p>
        </p:txBody>
      </p:sp>
      <p:sp>
        <p:nvSpPr>
          <p:cNvPr id="12" name="矩形 11"/>
          <p:cNvSpPr/>
          <p:nvPr>
            <p:custDataLst>
              <p:tags r:id="rId7"/>
            </p:custDataLst>
          </p:nvPr>
        </p:nvSpPr>
        <p:spPr>
          <a:xfrm>
            <a:off x="943610" y="3459480"/>
            <a:ext cx="1988820"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6118860" y="3367405"/>
            <a:ext cx="1945640" cy="521970"/>
          </a:xfrm>
          <a:prstGeom prst="rect">
            <a:avLst/>
          </a:prstGeom>
          <a:solidFill>
            <a:schemeClr val="accent1">
              <a:lumMod val="75000"/>
            </a:schemeClr>
          </a:solidFill>
        </p:spPr>
        <p:txBody>
          <a:bodyPr wrap="square" rtlCol="0">
            <a:spAutoFit/>
          </a:bodyPr>
          <a:p>
            <a:r>
              <a:rPr lang="en-US" altLang="zh-CN" sz="2800">
                <a:solidFill>
                  <a:schemeClr val="bg1"/>
                </a:solidFill>
              </a:rPr>
              <a:t>depending</a:t>
            </a:r>
            <a:endParaRPr lang="en-US" altLang="zh-CN" sz="2800">
              <a:solidFill>
                <a:schemeClr val="bg1"/>
              </a:solidFill>
            </a:endParaRPr>
          </a:p>
        </p:txBody>
      </p:sp>
      <p:sp>
        <p:nvSpPr>
          <p:cNvPr id="14" name="文本框 13"/>
          <p:cNvSpPr txBox="1"/>
          <p:nvPr>
            <p:custDataLst>
              <p:tags r:id="rId8"/>
            </p:custDataLst>
          </p:nvPr>
        </p:nvSpPr>
        <p:spPr>
          <a:xfrm>
            <a:off x="9558020" y="3429000"/>
            <a:ext cx="2346960" cy="460375"/>
          </a:xfrm>
          <a:prstGeom prst="rect">
            <a:avLst/>
          </a:prstGeom>
          <a:solidFill>
            <a:schemeClr val="accent1">
              <a:lumMod val="75000"/>
            </a:schemeClr>
          </a:solidFill>
        </p:spPr>
        <p:txBody>
          <a:bodyPr wrap="square" rtlCol="0">
            <a:spAutoFit/>
          </a:bodyPr>
          <a:p>
            <a:pPr algn="ctr"/>
            <a:r>
              <a:rPr lang="en-US" altLang="zh-CN" sz="2400">
                <a:solidFill>
                  <a:schemeClr val="bg1"/>
                </a:solidFill>
              </a:rPr>
              <a:t>59. </a:t>
            </a:r>
            <a:r>
              <a:rPr lang="zh-CN" altLang="en-US" sz="2400">
                <a:solidFill>
                  <a:schemeClr val="bg1"/>
                </a:solidFill>
              </a:rPr>
              <a:t>非谓语动词</a:t>
            </a:r>
            <a:endParaRPr lang="zh-CN" altLang="en-US" sz="2400">
              <a:solidFill>
                <a:schemeClr val="bg1"/>
              </a:solidFill>
            </a:endParaRPr>
          </a:p>
        </p:txBody>
      </p:sp>
      <p:sp>
        <p:nvSpPr>
          <p:cNvPr id="16" name="矩形 15"/>
          <p:cNvSpPr/>
          <p:nvPr>
            <p:custDataLst>
              <p:tags r:id="rId9"/>
            </p:custDataLst>
          </p:nvPr>
        </p:nvSpPr>
        <p:spPr>
          <a:xfrm>
            <a:off x="4094480" y="3889375"/>
            <a:ext cx="272415"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文本框 16"/>
          <p:cNvSpPr txBox="1"/>
          <p:nvPr/>
        </p:nvSpPr>
        <p:spPr>
          <a:xfrm>
            <a:off x="6948805" y="3767455"/>
            <a:ext cx="1945640" cy="521970"/>
          </a:xfrm>
          <a:prstGeom prst="rect">
            <a:avLst/>
          </a:prstGeom>
          <a:solidFill>
            <a:schemeClr val="accent1">
              <a:lumMod val="75000"/>
            </a:schemeClr>
          </a:solidFill>
        </p:spPr>
        <p:txBody>
          <a:bodyPr wrap="square" rtlCol="0">
            <a:spAutoFit/>
          </a:bodyPr>
          <a:p>
            <a:r>
              <a:rPr lang="en-US" altLang="zh-CN" sz="2800">
                <a:solidFill>
                  <a:schemeClr val="bg1"/>
                </a:solidFill>
              </a:rPr>
              <a:t>discovery</a:t>
            </a:r>
            <a:endParaRPr lang="en-US" altLang="zh-CN" sz="2800">
              <a:solidFill>
                <a:schemeClr val="bg1"/>
              </a:solidFill>
            </a:endParaRPr>
          </a:p>
        </p:txBody>
      </p:sp>
      <p:sp>
        <p:nvSpPr>
          <p:cNvPr id="18" name="文本框 17"/>
          <p:cNvSpPr txBox="1"/>
          <p:nvPr>
            <p:custDataLst>
              <p:tags r:id="rId10"/>
            </p:custDataLst>
          </p:nvPr>
        </p:nvSpPr>
        <p:spPr>
          <a:xfrm>
            <a:off x="9558020" y="3903345"/>
            <a:ext cx="2346960" cy="460375"/>
          </a:xfrm>
          <a:prstGeom prst="rect">
            <a:avLst/>
          </a:prstGeom>
          <a:solidFill>
            <a:schemeClr val="accent1">
              <a:lumMod val="75000"/>
            </a:schemeClr>
          </a:solidFill>
        </p:spPr>
        <p:txBody>
          <a:bodyPr wrap="square" rtlCol="0">
            <a:spAutoFit/>
          </a:bodyPr>
          <a:p>
            <a:pPr algn="l"/>
            <a:r>
              <a:rPr lang="en-US" altLang="zh-CN" sz="2400">
                <a:solidFill>
                  <a:schemeClr val="bg1"/>
                </a:solidFill>
              </a:rPr>
              <a:t>60. </a:t>
            </a:r>
            <a:r>
              <a:rPr lang="zh-CN" altLang="en-US" sz="2400">
                <a:solidFill>
                  <a:schemeClr val="bg1"/>
                </a:solidFill>
              </a:rPr>
              <a:t>词性转换</a:t>
            </a:r>
            <a:endParaRPr lang="zh-CN" altLang="en-US" sz="2400">
              <a:solidFill>
                <a:schemeClr val="bg1"/>
              </a:solidFill>
            </a:endParaRPr>
          </a:p>
        </p:txBody>
      </p:sp>
      <p:sp>
        <p:nvSpPr>
          <p:cNvPr id="19" name="矩形 18"/>
          <p:cNvSpPr/>
          <p:nvPr>
            <p:custDataLst>
              <p:tags r:id="rId11"/>
            </p:custDataLst>
          </p:nvPr>
        </p:nvSpPr>
        <p:spPr>
          <a:xfrm>
            <a:off x="1070610" y="5146675"/>
            <a:ext cx="5488940"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251460" y="5024755"/>
            <a:ext cx="1173480" cy="521970"/>
          </a:xfrm>
          <a:prstGeom prst="rect">
            <a:avLst/>
          </a:prstGeom>
          <a:solidFill>
            <a:schemeClr val="accent1">
              <a:lumMod val="75000"/>
            </a:schemeClr>
          </a:solidFill>
        </p:spPr>
        <p:txBody>
          <a:bodyPr wrap="square" rtlCol="0">
            <a:spAutoFit/>
          </a:bodyPr>
          <a:p>
            <a:r>
              <a:rPr lang="en-US" altLang="zh-CN" sz="2800">
                <a:solidFill>
                  <a:schemeClr val="bg1"/>
                </a:solidFill>
              </a:rPr>
              <a:t>where</a:t>
            </a:r>
            <a:endParaRPr lang="en-US" altLang="zh-CN" sz="2800">
              <a:solidFill>
                <a:schemeClr val="bg1"/>
              </a:solidFill>
            </a:endParaRPr>
          </a:p>
        </p:txBody>
      </p:sp>
      <p:sp>
        <p:nvSpPr>
          <p:cNvPr id="21" name="文本框 20"/>
          <p:cNvSpPr txBox="1"/>
          <p:nvPr>
            <p:custDataLst>
              <p:tags r:id="rId12"/>
            </p:custDataLst>
          </p:nvPr>
        </p:nvSpPr>
        <p:spPr>
          <a:xfrm>
            <a:off x="9623425" y="4956810"/>
            <a:ext cx="2346960" cy="460375"/>
          </a:xfrm>
          <a:prstGeom prst="rect">
            <a:avLst/>
          </a:prstGeom>
          <a:solidFill>
            <a:schemeClr val="accent1">
              <a:lumMod val="75000"/>
            </a:schemeClr>
          </a:solidFill>
        </p:spPr>
        <p:txBody>
          <a:bodyPr wrap="square" rtlCol="0">
            <a:spAutoFit/>
          </a:bodyPr>
          <a:p>
            <a:pPr algn="l"/>
            <a:r>
              <a:rPr lang="en-US" altLang="zh-CN" sz="2400">
                <a:solidFill>
                  <a:schemeClr val="bg1"/>
                </a:solidFill>
              </a:rPr>
              <a:t>61. </a:t>
            </a:r>
            <a:r>
              <a:rPr lang="zh-CN" altLang="en-US" sz="2400">
                <a:solidFill>
                  <a:schemeClr val="bg1"/>
                </a:solidFill>
              </a:rPr>
              <a:t>名词性从句</a:t>
            </a:r>
            <a:endParaRPr lang="zh-CN" altLang="en-US" sz="2400">
              <a:solidFill>
                <a:schemeClr val="bg1"/>
              </a:solidFill>
            </a:endParaRPr>
          </a:p>
        </p:txBody>
      </p:sp>
      <p:sp>
        <p:nvSpPr>
          <p:cNvPr id="51" name="矩形 50"/>
          <p:cNvSpPr/>
          <p:nvPr/>
        </p:nvSpPr>
        <p:spPr>
          <a:xfrm>
            <a:off x="3780790" y="945515"/>
            <a:ext cx="3977640" cy="559435"/>
          </a:xfrm>
          <a:prstGeom prst="rect">
            <a:avLst/>
          </a:prstGeom>
          <a:solidFill>
            <a:srgbClr val="EBAF88"/>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sz="3200" b="1">
                <a:solidFill>
                  <a:schemeClr val="tx1"/>
                </a:solidFill>
              </a:rPr>
              <a:t>suspend:</a:t>
            </a:r>
            <a:r>
              <a:rPr lang="zh-CN" altLang="en-US" sz="3200" b="1">
                <a:solidFill>
                  <a:schemeClr val="tx1"/>
                </a:solidFill>
              </a:rPr>
              <a:t>悬挂；暂停</a:t>
            </a:r>
            <a:endParaRPr lang="zh-CN" altLang="en-US" sz="3200" b="1">
              <a:solidFill>
                <a:schemeClr val="tx1"/>
              </a:solidFill>
            </a:endParaRPr>
          </a:p>
        </p:txBody>
      </p:sp>
    </p:spTree>
    <p:custDataLst>
      <p:tags r:id="rId1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grpId="1" nodeType="clickEffect">
                                  <p:stCondLst>
                                    <p:cond delay="0"/>
                                  </p:stCondLst>
                                  <p:childTnLst>
                                    <p:animEffect transition="out" filter="blinds(horizontal)">
                                      <p:cBhvr>
                                        <p:cTn id="34" dur="500"/>
                                        <p:tgtEl>
                                          <p:spTgt spid="51"/>
                                        </p:tgtEl>
                                      </p:cBhvr>
                                    </p:animEffect>
                                    <p:set>
                                      <p:cBhvr>
                                        <p:cTn id="35" dur="1" fill="hold">
                                          <p:stCondLst>
                                            <p:cond delay="499"/>
                                          </p:stCondLst>
                                        </p:cTn>
                                        <p:tgtEl>
                                          <p:spTgt spid="5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19"/>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15" grpId="0" bldLvl="0" animBg="1"/>
      <p:bldP spid="4" grpId="0" bldLvl="0" animBg="1"/>
      <p:bldP spid="6" grpId="0" bldLvl="0" animBg="1"/>
      <p:bldP spid="7" grpId="0" bldLvl="0" animBg="1"/>
      <p:bldP spid="8" grpId="0" bldLvl="0" animBg="1"/>
      <p:bldP spid="9" grpId="0" bldLvl="0" animBg="1"/>
      <p:bldP spid="10" grpId="0" bldLvl="0" animBg="1"/>
      <p:bldP spid="11" grpId="0" bldLvl="0" animBg="1"/>
      <p:bldP spid="12" grpId="0" bldLvl="0" animBg="1"/>
      <p:bldP spid="13" grpId="0" bldLvl="0" animBg="1"/>
      <p:bldP spid="14" grpId="0" bldLvl="0" animBg="1"/>
      <p:bldP spid="16" grpId="0" bldLvl="0" animBg="1"/>
      <p:bldP spid="17" grpId="0" bldLvl="0" animBg="1"/>
      <p:bldP spid="18" grpId="0" bldLvl="0" animBg="1"/>
      <p:bldP spid="19" grpId="0" bldLvl="0" animBg="1"/>
      <p:bldP spid="20" grpId="0" bldLvl="0" animBg="1"/>
      <p:bldP spid="21" grpId="0" bldLvl="0" animBg="1"/>
      <p:bldP spid="51" grpId="0" bldLvl="0" animBg="1"/>
      <p:bldP spid="51" grpId="1"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p:cNvSpPr>
            <a:spLocks noGrp="1"/>
          </p:cNvSpPr>
          <p:nvPr>
            <p:ph type="title"/>
            <p:custDataLst>
              <p:tags r:id="rId1"/>
            </p:custDataLst>
          </p:nvPr>
        </p:nvSpPr>
        <p:spPr/>
        <p:txBody>
          <a:bodyPr vert="horz" wrap="square" lIns="0" tIns="0" rIns="0" bIns="0" rtlCol="0" anchor="b">
            <a:normAutofit/>
          </a:bodyPr>
          <a:lstStyle/>
          <a:p>
            <a:pPr lvl="0" algn="l">
              <a:buClrTx/>
              <a:buSzTx/>
              <a:buFontTx/>
            </a:pPr>
            <a:r>
              <a:rPr lang="zh-CN" altLang="en-US" dirty="0">
                <a:sym typeface="+mn-ea"/>
              </a:rPr>
              <a:t>单击此处添加标题</a:t>
            </a:r>
            <a:endParaRPr lang="zh-CN" altLang="en-US" dirty="0">
              <a:sym typeface="+mn-ea"/>
            </a:endParaRPr>
          </a:p>
        </p:txBody>
      </p:sp>
      <p:sp>
        <p:nvSpPr>
          <p:cNvPr id="4" name="正文"/>
          <p:cNvSpPr>
            <a:spLocks noGrp="1"/>
          </p:cNvSpPr>
          <p:nvPr>
            <p:custDataLst>
              <p:tags r:id="rId2"/>
            </p:custDataLst>
          </p:nvPr>
        </p:nvSpPr>
        <p:spPr>
          <a:xfrm>
            <a:off x="695960" y="1301749"/>
            <a:ext cx="10800000" cy="4873625"/>
          </a:xfrm>
          <a:prstGeom prst="rect">
            <a:avLst/>
          </a:prstGeom>
        </p:spPr>
        <p:txBody>
          <a:bodyPr vert="horz" wrap="square" lIns="0" tIns="0" rIns="0" bIns="0" rtlCol="0">
            <a:normAutofit/>
          </a:bodyPr>
          <a:lst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solidFill>
                  <a:schemeClr val="tx1"/>
                </a:solidFill>
              </a:rPr>
              <a:t>单击此处添加文本</a:t>
            </a:r>
            <a:endParaRPr lang="zh-CN" altLang="en-US">
              <a:solidFill>
                <a:schemeClr val="tx1"/>
              </a:solidFill>
            </a:endParaRPr>
          </a:p>
        </p:txBody>
      </p:sp>
      <p:graphicFrame>
        <p:nvGraphicFramePr>
          <p:cNvPr id="6" name="表格 5"/>
          <p:cNvGraphicFramePr/>
          <p:nvPr>
            <p:custDataLst>
              <p:tags r:id="rId3"/>
            </p:custDataLst>
          </p:nvPr>
        </p:nvGraphicFramePr>
        <p:xfrm>
          <a:off x="0" y="70485"/>
          <a:ext cx="11598910" cy="6233160"/>
        </p:xfrm>
        <a:graphic>
          <a:graphicData uri="http://schemas.openxmlformats.org/drawingml/2006/table">
            <a:tbl>
              <a:tblPr firstRow="1" bandRow="1">
                <a:tableStyleId>{D27B558C-881A-4A59-9799-E04A28F8AA34}</a:tableStyleId>
              </a:tblPr>
              <a:tblGrid>
                <a:gridCol w="1635760"/>
                <a:gridCol w="6284595"/>
                <a:gridCol w="1505585"/>
                <a:gridCol w="2172970"/>
              </a:tblGrid>
              <a:tr h="406400">
                <a:tc>
                  <a:txBody>
                    <a:bodyPr/>
                    <a:p>
                      <a:pPr indent="0" algn="ctr">
                        <a:lnSpc>
                          <a:spcPct val="230000"/>
                        </a:lnSpc>
                        <a:buNone/>
                      </a:pPr>
                      <a:r>
                        <a:rPr lang="en-US" sz="2000" b="0">
                          <a:solidFill>
                            <a:schemeClr val="tx1"/>
                          </a:solidFill>
                        </a:rPr>
                        <a:t>题型</a:t>
                      </a:r>
                      <a:endParaRPr lang="en-US" altLang="en-US" sz="2000" b="0">
                        <a:solidFill>
                          <a:schemeClr val="tx1"/>
                        </a:solidFill>
                      </a:endParaRPr>
                    </a:p>
                  </a:txBody>
                  <a:tcPr marL="68580" marR="68580" marT="0" marB="0" vert="horz" anchor="t" anchorCtr="0">
                    <a:solidFill>
                      <a:schemeClr val="bg2"/>
                    </a:solidFill>
                  </a:tcPr>
                </a:tc>
                <a:tc>
                  <a:txBody>
                    <a:bodyPr/>
                    <a:p>
                      <a:pPr indent="0" algn="ctr">
                        <a:lnSpc>
                          <a:spcPct val="230000"/>
                        </a:lnSpc>
                        <a:buNone/>
                      </a:pPr>
                      <a:r>
                        <a:rPr lang="en-US" sz="2000" b="0">
                          <a:solidFill>
                            <a:schemeClr val="tx1"/>
                          </a:solidFill>
                        </a:rPr>
                        <a:t>话题</a:t>
                      </a:r>
                      <a:endParaRPr lang="en-US" altLang="en-US" sz="2000" b="0">
                        <a:solidFill>
                          <a:schemeClr val="tx1"/>
                        </a:solidFill>
                      </a:endParaRPr>
                    </a:p>
                  </a:txBody>
                  <a:tcPr marL="68580" marR="68580" marT="0" marB="0" vert="horz" anchor="t" anchorCtr="0">
                    <a:solidFill>
                      <a:schemeClr val="bg2"/>
                    </a:solidFill>
                  </a:tcPr>
                </a:tc>
                <a:tc>
                  <a:txBody>
                    <a:bodyPr/>
                    <a:p>
                      <a:pPr indent="0" algn="ctr">
                        <a:lnSpc>
                          <a:spcPct val="230000"/>
                        </a:lnSpc>
                        <a:buNone/>
                      </a:pPr>
                      <a:r>
                        <a:rPr lang="en-US" sz="2000" b="0">
                          <a:solidFill>
                            <a:schemeClr val="tx1"/>
                          </a:solidFill>
                        </a:rPr>
                        <a:t>体裁</a:t>
                      </a:r>
                      <a:endParaRPr lang="en-US" altLang="en-US" sz="2000" b="0">
                        <a:solidFill>
                          <a:schemeClr val="tx1"/>
                        </a:solidFill>
                      </a:endParaRPr>
                    </a:p>
                  </a:txBody>
                  <a:tcPr marL="68580" marR="68580" marT="0" marB="0" vert="horz" anchor="t" anchorCtr="0">
                    <a:solidFill>
                      <a:schemeClr val="bg2"/>
                    </a:solidFill>
                  </a:tcPr>
                </a:tc>
                <a:tc>
                  <a:txBody>
                    <a:bodyPr/>
                    <a:p>
                      <a:pPr indent="0" algn="ctr">
                        <a:lnSpc>
                          <a:spcPct val="230000"/>
                        </a:lnSpc>
                        <a:buNone/>
                      </a:pPr>
                      <a:r>
                        <a:rPr lang="en-US" sz="2000" b="0">
                          <a:solidFill>
                            <a:schemeClr val="tx1"/>
                          </a:solidFill>
                        </a:rPr>
                        <a:t>词数</a:t>
                      </a:r>
                      <a:endParaRPr lang="en-US" altLang="en-US" sz="2000" b="0">
                        <a:solidFill>
                          <a:schemeClr val="tx1"/>
                        </a:solidFill>
                      </a:endParaRPr>
                    </a:p>
                  </a:txBody>
                  <a:tcPr marL="68580" marR="68580" marT="0" marB="0" vert="horz" anchor="t" anchorCtr="0">
                    <a:solidFill>
                      <a:schemeClr val="bg2"/>
                    </a:solidFill>
                  </a:tcPr>
                </a:tc>
              </a:tr>
              <a:tr h="949960">
                <a:tc>
                  <a:txBody>
                    <a:bodyPr/>
                    <a:p>
                      <a:pPr indent="0" algn="ctr">
                        <a:lnSpc>
                          <a:spcPct val="230000"/>
                        </a:lnSpc>
                        <a:buNone/>
                      </a:pPr>
                      <a:r>
                        <a:rPr lang="en-US" sz="1800" b="0">
                          <a:solidFill>
                            <a:schemeClr val="tx1"/>
                          </a:solidFill>
                        </a:rPr>
                        <a:t>阅读A</a:t>
                      </a:r>
                      <a:endParaRPr lang="en-US" altLang="en-US" sz="1800" b="0">
                        <a:solidFill>
                          <a:schemeClr val="tx1"/>
                        </a:solidFill>
                      </a:endParaRPr>
                    </a:p>
                  </a:txBody>
                  <a:tcPr marL="68580" marR="68580" marT="0" marB="0" vert="horz" anchor="t" anchorCtr="0"/>
                </a:tc>
                <a:tc>
                  <a:txBody>
                    <a:bodyPr/>
                    <a:p>
                      <a:pPr indent="0" algn="ctr">
                        <a:lnSpc>
                          <a:spcPct val="230000"/>
                        </a:lnSpc>
                        <a:buNone/>
                      </a:pPr>
                      <a:r>
                        <a:rPr lang="en-US" sz="2000" b="0">
                          <a:solidFill>
                            <a:schemeClr val="tx1"/>
                          </a:solidFill>
                          <a:latin typeface="Times New Roman" panose="02020603050405020304" charset="0"/>
                          <a:cs typeface="Times New Roman" panose="02020603050405020304" charset="0"/>
                        </a:rPr>
                        <a:t>人与</a:t>
                      </a:r>
                      <a:r>
                        <a:rPr lang="zh-CN" altLang="en-US" sz="2000" b="0">
                          <a:solidFill>
                            <a:schemeClr val="tx1"/>
                          </a:solidFill>
                          <a:latin typeface="Times New Roman" panose="02020603050405020304" charset="0"/>
                          <a:cs typeface="Times New Roman" panose="02020603050405020304" charset="0"/>
                        </a:rPr>
                        <a:t>自然</a:t>
                      </a:r>
                      <a:r>
                        <a:rPr lang="en-US" sz="2000" b="0">
                          <a:solidFill>
                            <a:schemeClr val="tx1"/>
                          </a:solidFill>
                          <a:latin typeface="Times New Roman" panose="02020603050405020304" charset="0"/>
                          <a:cs typeface="Times New Roman" panose="02020603050405020304" charset="0"/>
                        </a:rPr>
                        <a:t>:A project for  researching the elephant</a:t>
                      </a:r>
                      <a:endParaRPr lang="en-US" sz="2000" b="0">
                        <a:solidFill>
                          <a:schemeClr val="tx1"/>
                        </a:solidFill>
                        <a:latin typeface="Times New Roman" panose="02020603050405020304" charset="0"/>
                        <a:cs typeface="Times New Roman" panose="02020603050405020304" charset="0"/>
                      </a:endParaRPr>
                    </a:p>
                  </a:txBody>
                  <a:tcPr marL="68580" marR="68580" marT="0" marB="0" vert="horz" anchor="t" anchorCtr="0"/>
                </a:tc>
                <a:tc>
                  <a:txBody>
                    <a:bodyPr/>
                    <a:p>
                      <a:pPr indent="0" algn="ctr">
                        <a:lnSpc>
                          <a:spcPct val="230000"/>
                        </a:lnSpc>
                        <a:buNone/>
                      </a:pPr>
                      <a:r>
                        <a:rPr lang="en-US" sz="2000" b="0">
                          <a:solidFill>
                            <a:schemeClr val="tx1"/>
                          </a:solidFill>
                        </a:rPr>
                        <a:t>应用文</a:t>
                      </a:r>
                      <a:endParaRPr lang="en-US" altLang="en-US" sz="2000" b="0">
                        <a:solidFill>
                          <a:schemeClr val="tx1"/>
                        </a:solidFill>
                      </a:endParaRPr>
                    </a:p>
                  </a:txBody>
                  <a:tcPr marL="68580" marR="68580" marT="0" marB="0" vert="horz" anchor="t" anchorCtr="0"/>
                </a:tc>
                <a:tc>
                  <a:txBody>
                    <a:bodyPr/>
                    <a:p>
                      <a:pPr indent="0" algn="ctr">
                        <a:lnSpc>
                          <a:spcPct val="230000"/>
                        </a:lnSpc>
                        <a:buNone/>
                      </a:pPr>
                      <a:r>
                        <a:rPr lang="en-US" sz="1800" b="0">
                          <a:solidFill>
                            <a:schemeClr val="tx1"/>
                          </a:solidFill>
                        </a:rPr>
                        <a:t>284</a:t>
                      </a:r>
                      <a:endParaRPr lang="en-US" altLang="en-US" sz="1800" b="0">
                        <a:solidFill>
                          <a:schemeClr val="tx1"/>
                        </a:solidFill>
                      </a:endParaRPr>
                    </a:p>
                  </a:txBody>
                  <a:tcPr marL="68580" marR="68580" marT="0" marB="0" vert="horz" anchor="t" anchorCtr="0"/>
                </a:tc>
              </a:tr>
              <a:tr h="612775">
                <a:tc>
                  <a:txBody>
                    <a:bodyPr/>
                    <a:p>
                      <a:pPr algn="ctr">
                        <a:lnSpc>
                          <a:spcPct val="230000"/>
                        </a:lnSpc>
                        <a:buClrTx/>
                        <a:buSzTx/>
                        <a:buFontTx/>
                        <a:buNone/>
                      </a:pPr>
                      <a:r>
                        <a:rPr lang="en-US" sz="2000" b="0">
                          <a:solidFill>
                            <a:schemeClr val="tx1"/>
                          </a:solidFill>
                        </a:rPr>
                        <a:t>阅读B</a:t>
                      </a:r>
                      <a:endParaRPr lang="en-US" sz="2000" b="0">
                        <a:solidFill>
                          <a:schemeClr val="tx1"/>
                        </a:solidFill>
                      </a:endParaRPr>
                    </a:p>
                  </a:txBody>
                  <a:tcPr marL="68580" marR="68580" marT="0" marB="0" vert="horz" anchor="t" anchorCtr="0">
                    <a:solidFill>
                      <a:schemeClr val="bg2">
                        <a:lumMod val="60000"/>
                        <a:lumOff val="40000"/>
                      </a:schemeClr>
                    </a:solidFill>
                  </a:tcPr>
                </a:tc>
                <a:tc>
                  <a:txBody>
                    <a:bodyPr/>
                    <a:p>
                      <a:pPr algn="ctr">
                        <a:lnSpc>
                          <a:spcPct val="230000"/>
                        </a:lnSpc>
                        <a:buClrTx/>
                        <a:buSzTx/>
                        <a:buFontTx/>
                        <a:buNone/>
                      </a:pPr>
                      <a:r>
                        <a:rPr lang="en-US" sz="2000" b="0">
                          <a:solidFill>
                            <a:schemeClr val="tx1"/>
                          </a:solidFill>
                          <a:latin typeface="Times New Roman" panose="02020603050405020304" charset="0"/>
                          <a:cs typeface="Times New Roman" panose="02020603050405020304" charset="0"/>
                        </a:rPr>
                        <a:t>人与</a:t>
                      </a:r>
                      <a:r>
                        <a:rPr lang="zh-CN" altLang="en-US" sz="2000" b="0">
                          <a:solidFill>
                            <a:schemeClr val="tx1"/>
                          </a:solidFill>
                          <a:latin typeface="Times New Roman" panose="02020603050405020304" charset="0"/>
                          <a:cs typeface="Times New Roman" panose="02020603050405020304" charset="0"/>
                        </a:rPr>
                        <a:t>自然</a:t>
                      </a:r>
                      <a:r>
                        <a:rPr lang="en-US" sz="2000" b="0">
                          <a:solidFill>
                            <a:schemeClr val="tx1"/>
                          </a:solidFill>
                          <a:latin typeface="Times New Roman" panose="02020603050405020304" charset="0"/>
                          <a:cs typeface="Times New Roman" panose="02020603050405020304" charset="0"/>
                        </a:rPr>
                        <a:t>:A working experience with David Liittschwager</a:t>
                      </a:r>
                      <a:endParaRPr lang="en-US" sz="2000" b="0">
                        <a:solidFill>
                          <a:schemeClr val="tx1"/>
                        </a:solidFill>
                        <a:latin typeface="Times New Roman" panose="02020603050405020304" charset="0"/>
                        <a:cs typeface="Times New Roman" panose="02020603050405020304" charset="0"/>
                      </a:endParaRPr>
                    </a:p>
                  </a:txBody>
                  <a:tcPr marL="68580" marR="68580" marT="0" marB="0" vert="horz" anchor="t" anchorCtr="0">
                    <a:solidFill>
                      <a:schemeClr val="bg2">
                        <a:lumMod val="60000"/>
                        <a:lumOff val="40000"/>
                      </a:schemeClr>
                    </a:solidFill>
                  </a:tcPr>
                </a:tc>
                <a:tc>
                  <a:txBody>
                    <a:bodyPr/>
                    <a:p>
                      <a:pPr algn="ctr">
                        <a:lnSpc>
                          <a:spcPct val="230000"/>
                        </a:lnSpc>
                        <a:buClrTx/>
                        <a:buSzTx/>
                        <a:buFontTx/>
                        <a:buNone/>
                      </a:pPr>
                      <a:r>
                        <a:rPr lang="en-US" sz="2000" b="0">
                          <a:solidFill>
                            <a:schemeClr val="tx1"/>
                          </a:solidFill>
                        </a:rPr>
                        <a:t>记叙文</a:t>
                      </a:r>
                      <a:endParaRPr lang="en-US" sz="2000" b="0">
                        <a:solidFill>
                          <a:schemeClr val="tx1"/>
                        </a:solidFill>
                      </a:endParaRPr>
                    </a:p>
                  </a:txBody>
                  <a:tcPr marL="68580" marR="68580" marT="0" marB="0" vert="horz" anchor="t" anchorCtr="0">
                    <a:solidFill>
                      <a:schemeClr val="bg2">
                        <a:lumMod val="60000"/>
                        <a:lumOff val="40000"/>
                      </a:schemeClr>
                    </a:solidFill>
                  </a:tcPr>
                </a:tc>
                <a:tc>
                  <a:txBody>
                    <a:bodyPr/>
                    <a:p>
                      <a:pPr algn="ctr">
                        <a:lnSpc>
                          <a:spcPct val="230000"/>
                        </a:lnSpc>
                        <a:buClrTx/>
                        <a:buSzTx/>
                        <a:buFontTx/>
                        <a:buNone/>
                      </a:pPr>
                      <a:r>
                        <a:rPr lang="en-US" sz="1800" b="0">
                          <a:solidFill>
                            <a:schemeClr val="tx1"/>
                          </a:solidFill>
                        </a:rPr>
                        <a:t>302</a:t>
                      </a:r>
                      <a:endParaRPr lang="en-US" sz="1800" b="0">
                        <a:solidFill>
                          <a:schemeClr val="tx1"/>
                        </a:solidFill>
                      </a:endParaRPr>
                    </a:p>
                  </a:txBody>
                  <a:tcPr marL="68580" marR="68580" marT="0" marB="0" vert="horz" anchor="t" anchorCtr="0">
                    <a:solidFill>
                      <a:schemeClr val="bg2">
                        <a:lumMod val="60000"/>
                        <a:lumOff val="40000"/>
                      </a:schemeClr>
                    </a:solidFill>
                  </a:tcPr>
                </a:tc>
              </a:tr>
              <a:tr h="929005">
                <a:tc>
                  <a:txBody>
                    <a:bodyPr/>
                    <a:p>
                      <a:pPr indent="0" algn="ctr">
                        <a:lnSpc>
                          <a:spcPct val="230000"/>
                        </a:lnSpc>
                        <a:buNone/>
                      </a:pPr>
                      <a:r>
                        <a:rPr lang="en-US" sz="1800" b="0">
                          <a:solidFill>
                            <a:schemeClr val="tx1"/>
                          </a:solidFill>
                        </a:rPr>
                        <a:t>阅读C</a:t>
                      </a:r>
                      <a:endParaRPr lang="en-US" altLang="en-US" sz="1800" b="0">
                        <a:solidFill>
                          <a:schemeClr val="tx1"/>
                        </a:solidFill>
                      </a:endParaRPr>
                    </a:p>
                  </a:txBody>
                  <a:tcPr marL="68580" marR="68580" marT="0" marB="0" vert="horz" anchor="t" anchorCtr="0"/>
                </a:tc>
                <a:tc>
                  <a:txBody>
                    <a:bodyPr/>
                    <a:p>
                      <a:pPr indent="0" algn="ctr">
                        <a:lnSpc>
                          <a:spcPct val="230000"/>
                        </a:lnSpc>
                        <a:buNone/>
                      </a:pPr>
                      <a:r>
                        <a:rPr lang="en-US" sz="2000" b="0">
                          <a:solidFill>
                            <a:schemeClr val="tx1"/>
                          </a:solidFill>
                          <a:latin typeface="Times New Roman" panose="02020603050405020304" charset="0"/>
                          <a:cs typeface="Times New Roman" panose="02020603050405020304" charset="0"/>
                        </a:rPr>
                        <a:t>人与</a:t>
                      </a:r>
                      <a:r>
                        <a:rPr lang="zh-CN" altLang="en-US" sz="2000" b="0">
                          <a:solidFill>
                            <a:schemeClr val="tx1"/>
                          </a:solidFill>
                          <a:latin typeface="Times New Roman" panose="02020603050405020304" charset="0"/>
                          <a:cs typeface="Times New Roman" panose="02020603050405020304" charset="0"/>
                        </a:rPr>
                        <a:t>社会</a:t>
                      </a:r>
                      <a:r>
                        <a:rPr lang="en-US" sz="2000" b="0">
                          <a:solidFill>
                            <a:schemeClr val="tx1"/>
                          </a:solidFill>
                          <a:latin typeface="Times New Roman" panose="02020603050405020304" charset="0"/>
                          <a:cs typeface="Times New Roman" panose="02020603050405020304" charset="0"/>
                        </a:rPr>
                        <a:t>：Cooperation is important.</a:t>
                      </a:r>
                      <a:endParaRPr lang="en-US" sz="2000" b="0">
                        <a:solidFill>
                          <a:schemeClr val="tx1"/>
                        </a:solidFill>
                        <a:latin typeface="Times New Roman" panose="02020603050405020304" charset="0"/>
                        <a:cs typeface="Times New Roman" panose="02020603050405020304" charset="0"/>
                      </a:endParaRPr>
                    </a:p>
                  </a:txBody>
                  <a:tcPr marL="68580" marR="68580" marT="0" marB="0" vert="horz" anchor="t" anchorCtr="0"/>
                </a:tc>
                <a:tc>
                  <a:txBody>
                    <a:bodyPr/>
                    <a:p>
                      <a:pPr indent="0" algn="ctr">
                        <a:lnSpc>
                          <a:spcPct val="230000"/>
                        </a:lnSpc>
                        <a:buNone/>
                      </a:pPr>
                      <a:r>
                        <a:rPr lang="zh-CN" altLang="en-US" sz="2000" b="0">
                          <a:solidFill>
                            <a:schemeClr val="tx1"/>
                          </a:solidFill>
                        </a:rPr>
                        <a:t>议论文</a:t>
                      </a:r>
                      <a:endParaRPr lang="zh-CN" altLang="en-US" sz="2000" b="0">
                        <a:solidFill>
                          <a:schemeClr val="tx1"/>
                        </a:solidFill>
                      </a:endParaRPr>
                    </a:p>
                  </a:txBody>
                  <a:tcPr marL="68580" marR="68580" marT="0" marB="0" vert="horz" anchor="t" anchorCtr="0"/>
                </a:tc>
                <a:tc>
                  <a:txBody>
                    <a:bodyPr/>
                    <a:p>
                      <a:pPr indent="0" algn="ctr">
                        <a:lnSpc>
                          <a:spcPct val="230000"/>
                        </a:lnSpc>
                        <a:buNone/>
                      </a:pPr>
                      <a:r>
                        <a:rPr lang="en-US" sz="1800" b="0">
                          <a:solidFill>
                            <a:schemeClr val="tx1"/>
                          </a:solidFill>
                        </a:rPr>
                        <a:t>307</a:t>
                      </a:r>
                      <a:endParaRPr lang="en-US" altLang="en-US" sz="1800" b="0">
                        <a:solidFill>
                          <a:schemeClr val="tx1"/>
                        </a:solidFill>
                      </a:endParaRPr>
                    </a:p>
                  </a:txBody>
                  <a:tcPr marL="68580" marR="68580" marT="0" marB="0" vert="horz" anchor="t" anchorCtr="0"/>
                </a:tc>
              </a:tr>
              <a:tr h="949960">
                <a:tc>
                  <a:txBody>
                    <a:bodyPr/>
                    <a:p>
                      <a:pPr indent="0" algn="ctr">
                        <a:lnSpc>
                          <a:spcPct val="230000"/>
                        </a:lnSpc>
                        <a:buNone/>
                      </a:pPr>
                      <a:r>
                        <a:rPr lang="en-US" sz="2000" b="0">
                          <a:solidFill>
                            <a:schemeClr val="tx1"/>
                          </a:solidFill>
                        </a:rPr>
                        <a:t>阅</a:t>
                      </a:r>
                      <a:r>
                        <a:rPr lang="en-US" sz="1800" b="0">
                          <a:solidFill>
                            <a:schemeClr val="tx1"/>
                          </a:solidFill>
                        </a:rPr>
                        <a:t>读D</a:t>
                      </a:r>
                      <a:endParaRPr lang="en-US" altLang="en-US" sz="1800" b="0">
                        <a:solidFill>
                          <a:schemeClr val="tx1"/>
                        </a:solidFill>
                      </a:endParaRPr>
                    </a:p>
                  </a:txBody>
                  <a:tcPr marL="68580" marR="68580" marT="0" marB="0" vert="horz" anchor="t" anchorCtr="0">
                    <a:solidFill>
                      <a:schemeClr val="bg2">
                        <a:lumMod val="60000"/>
                        <a:lumOff val="40000"/>
                      </a:schemeClr>
                    </a:solidFill>
                  </a:tcPr>
                </a:tc>
                <a:tc>
                  <a:txBody>
                    <a:bodyPr/>
                    <a:p>
                      <a:pPr indent="0" algn="ctr">
                        <a:lnSpc>
                          <a:spcPct val="230000"/>
                        </a:lnSpc>
                        <a:buNone/>
                      </a:pPr>
                      <a:r>
                        <a:rPr lang="en-US" sz="2000" b="0">
                          <a:solidFill>
                            <a:schemeClr val="tx1"/>
                          </a:solidFill>
                          <a:latin typeface="Times New Roman" panose="02020603050405020304" charset="0"/>
                          <a:cs typeface="Times New Roman" panose="02020603050405020304" charset="0"/>
                        </a:rPr>
                        <a:t>人与</a:t>
                      </a:r>
                      <a:r>
                        <a:rPr lang="zh-CN" altLang="en-US" sz="2000" b="0">
                          <a:solidFill>
                            <a:schemeClr val="tx1"/>
                          </a:solidFill>
                          <a:latin typeface="Times New Roman" panose="02020603050405020304" charset="0"/>
                          <a:cs typeface="Times New Roman" panose="02020603050405020304" charset="0"/>
                        </a:rPr>
                        <a:t>自然</a:t>
                      </a:r>
                      <a:r>
                        <a:rPr lang="en-US" sz="2000" b="0">
                          <a:solidFill>
                            <a:schemeClr val="tx1"/>
                          </a:solidFill>
                          <a:latin typeface="Times New Roman" panose="02020603050405020304" charset="0"/>
                          <a:cs typeface="Times New Roman" panose="02020603050405020304" charset="0"/>
                        </a:rPr>
                        <a:t> A special type of paint</a:t>
                      </a:r>
                      <a:endParaRPr lang="en-US" sz="2000" b="0">
                        <a:solidFill>
                          <a:schemeClr val="tx1"/>
                        </a:solidFill>
                        <a:latin typeface="Times New Roman" panose="02020603050405020304" charset="0"/>
                        <a:cs typeface="Times New Roman" panose="02020603050405020304" charset="0"/>
                      </a:endParaRPr>
                    </a:p>
                  </a:txBody>
                  <a:tcPr marL="68580" marR="68580" marT="0" marB="0" vert="horz" anchor="t" anchorCtr="0">
                    <a:solidFill>
                      <a:schemeClr val="bg2">
                        <a:lumMod val="60000"/>
                        <a:lumOff val="40000"/>
                      </a:schemeClr>
                    </a:solidFill>
                  </a:tcPr>
                </a:tc>
                <a:tc>
                  <a:txBody>
                    <a:bodyPr/>
                    <a:p>
                      <a:pPr indent="0" algn="ctr">
                        <a:lnSpc>
                          <a:spcPct val="230000"/>
                        </a:lnSpc>
                        <a:buNone/>
                      </a:pPr>
                      <a:r>
                        <a:rPr lang="zh-CN" altLang="en-US" sz="2000" b="0">
                          <a:solidFill>
                            <a:schemeClr val="tx1"/>
                          </a:solidFill>
                        </a:rPr>
                        <a:t>说明文</a:t>
                      </a:r>
                      <a:endParaRPr lang="zh-CN" altLang="en-US" sz="2000" b="0">
                        <a:solidFill>
                          <a:schemeClr val="tx1"/>
                        </a:solidFill>
                      </a:endParaRPr>
                    </a:p>
                  </a:txBody>
                  <a:tcPr marL="68580" marR="68580" marT="0" marB="0" vert="horz" anchor="t" anchorCtr="0">
                    <a:solidFill>
                      <a:schemeClr val="bg2">
                        <a:lumMod val="60000"/>
                        <a:lumOff val="40000"/>
                      </a:schemeClr>
                    </a:solidFill>
                  </a:tcPr>
                </a:tc>
                <a:tc>
                  <a:txBody>
                    <a:bodyPr/>
                    <a:p>
                      <a:pPr indent="0" algn="ctr">
                        <a:lnSpc>
                          <a:spcPct val="230000"/>
                        </a:lnSpc>
                        <a:buNone/>
                      </a:pPr>
                      <a:r>
                        <a:rPr lang="en-US" sz="1800" b="0">
                          <a:solidFill>
                            <a:schemeClr val="tx1"/>
                          </a:solidFill>
                        </a:rPr>
                        <a:t>313</a:t>
                      </a:r>
                      <a:endParaRPr lang="en-US" altLang="en-US" sz="1800" b="0">
                        <a:solidFill>
                          <a:schemeClr val="tx1"/>
                        </a:solidFill>
                      </a:endParaRPr>
                    </a:p>
                  </a:txBody>
                  <a:tcPr marL="68580" marR="68580" marT="0" marB="0" vert="horz" anchor="t" anchorCtr="0">
                    <a:solidFill>
                      <a:schemeClr val="bg2">
                        <a:lumMod val="60000"/>
                        <a:lumOff val="40000"/>
                      </a:schemeClr>
                    </a:solidFill>
                  </a:tcPr>
                </a:tc>
              </a:tr>
              <a:tr h="756285">
                <a:tc>
                  <a:txBody>
                    <a:bodyPr/>
                    <a:p>
                      <a:pPr indent="0" algn="ctr">
                        <a:lnSpc>
                          <a:spcPct val="230000"/>
                        </a:lnSpc>
                        <a:buNone/>
                      </a:pPr>
                      <a:r>
                        <a:rPr lang="en-US" sz="1800" b="0">
                          <a:solidFill>
                            <a:schemeClr val="tx1"/>
                          </a:solidFill>
                        </a:rPr>
                        <a:t>七选五</a:t>
                      </a:r>
                      <a:endParaRPr lang="en-US" altLang="en-US" sz="1800" b="0">
                        <a:solidFill>
                          <a:schemeClr val="tx1"/>
                        </a:solidFill>
                      </a:endParaRPr>
                    </a:p>
                  </a:txBody>
                  <a:tcPr marL="68580" marR="68580" marT="0" marB="0" vert="horz" anchor="t" anchorCtr="0"/>
                </a:tc>
                <a:tc>
                  <a:txBody>
                    <a:bodyPr/>
                    <a:p>
                      <a:pPr indent="0" algn="ctr">
                        <a:lnSpc>
                          <a:spcPct val="230000"/>
                        </a:lnSpc>
                        <a:buNone/>
                      </a:pPr>
                      <a:r>
                        <a:rPr lang="zh-CN" altLang="en-US" sz="2000" b="0">
                          <a:solidFill>
                            <a:schemeClr val="tx1"/>
                          </a:solidFill>
                          <a:latin typeface="Times New Roman" panose="02020603050405020304" charset="0"/>
                          <a:cs typeface="Times New Roman" panose="02020603050405020304" charset="0"/>
                        </a:rPr>
                        <a:t>人与社会</a:t>
                      </a:r>
                      <a:r>
                        <a:rPr lang="en-US" altLang="zh-CN" sz="2000" b="0">
                          <a:solidFill>
                            <a:schemeClr val="tx1"/>
                          </a:solidFill>
                          <a:latin typeface="Times New Roman" panose="02020603050405020304" charset="0"/>
                          <a:cs typeface="Times New Roman" panose="02020603050405020304" charset="0"/>
                        </a:rPr>
                        <a:t> </a:t>
                      </a:r>
                      <a:r>
                        <a:rPr lang="en-US" sz="2000" b="0">
                          <a:solidFill>
                            <a:schemeClr val="tx1"/>
                          </a:solidFill>
                          <a:latin typeface="Times New Roman" panose="02020603050405020304" charset="0"/>
                          <a:cs typeface="Times New Roman" panose="02020603050405020304" charset="0"/>
                        </a:rPr>
                        <a:t> S</a:t>
                      </a:r>
                      <a:r>
                        <a:rPr lang="en-US" sz="2000" b="0">
                          <a:solidFill>
                            <a:schemeClr val="tx1"/>
                          </a:solidFill>
                          <a:latin typeface="Times New Roman" panose="02020603050405020304" charset="0"/>
                          <a:cs typeface="Times New Roman" panose="02020603050405020304" charset="0"/>
                          <a:sym typeface="+mn-ea"/>
                        </a:rPr>
                        <a:t>trategies to have great conversations</a:t>
                      </a:r>
                      <a:endParaRPr lang="en-US" sz="2000" b="0">
                        <a:solidFill>
                          <a:schemeClr val="tx1"/>
                        </a:solidFill>
                        <a:latin typeface="Times New Roman" panose="02020603050405020304" charset="0"/>
                        <a:cs typeface="Times New Roman" panose="02020603050405020304" charset="0"/>
                        <a:sym typeface="+mn-ea"/>
                      </a:endParaRPr>
                    </a:p>
                  </a:txBody>
                  <a:tcPr marL="68580" marR="68580" marT="0" marB="0" vert="horz" anchor="t" anchorCtr="0"/>
                </a:tc>
                <a:tc>
                  <a:txBody>
                    <a:bodyPr/>
                    <a:p>
                      <a:pPr indent="0" algn="ctr">
                        <a:lnSpc>
                          <a:spcPct val="230000"/>
                        </a:lnSpc>
                        <a:buNone/>
                      </a:pPr>
                      <a:r>
                        <a:rPr lang="zh-CN" altLang="en-US" sz="2000" b="0">
                          <a:solidFill>
                            <a:schemeClr val="tx1"/>
                          </a:solidFill>
                        </a:rPr>
                        <a:t>说明文</a:t>
                      </a:r>
                      <a:r>
                        <a:rPr lang="en-US" sz="2000" b="0">
                          <a:solidFill>
                            <a:schemeClr val="tx1"/>
                          </a:solidFill>
                        </a:rPr>
                        <a:t> </a:t>
                      </a:r>
                      <a:endParaRPr lang="en-US" altLang="en-US" sz="2000" b="0">
                        <a:solidFill>
                          <a:schemeClr val="tx1"/>
                        </a:solidFill>
                      </a:endParaRPr>
                    </a:p>
                  </a:txBody>
                  <a:tcPr marL="68580" marR="68580" marT="0" marB="0" vert="horz" anchor="t" anchorCtr="0"/>
                </a:tc>
                <a:tc>
                  <a:txBody>
                    <a:bodyPr/>
                    <a:p>
                      <a:pPr indent="0" algn="ctr">
                        <a:lnSpc>
                          <a:spcPct val="230000"/>
                        </a:lnSpc>
                        <a:buNone/>
                      </a:pPr>
                      <a:r>
                        <a:rPr lang="en-US" sz="1800" b="0">
                          <a:solidFill>
                            <a:schemeClr val="tx1"/>
                          </a:solidFill>
                        </a:rPr>
                        <a:t> 285</a:t>
                      </a:r>
                      <a:endParaRPr lang="en-US" altLang="en-US" sz="1800" b="0">
                        <a:solidFill>
                          <a:schemeClr val="tx1"/>
                        </a:solidFill>
                      </a:endParaRPr>
                    </a:p>
                  </a:txBody>
                  <a:tcPr marL="68580" marR="68580" marT="0" marB="0" vert="horz" anchor="t" anchorCtr="0"/>
                </a:tc>
              </a:tr>
              <a:tr h="730250">
                <a:tc>
                  <a:txBody>
                    <a:bodyPr/>
                    <a:p>
                      <a:pPr indent="0" algn="ctr">
                        <a:lnSpc>
                          <a:spcPct val="230000"/>
                        </a:lnSpc>
                        <a:buNone/>
                      </a:pPr>
                      <a:r>
                        <a:rPr lang="en-US" sz="1800" b="0">
                          <a:solidFill>
                            <a:schemeClr val="tx1"/>
                          </a:solidFill>
                        </a:rPr>
                        <a:t>完型填空</a:t>
                      </a:r>
                      <a:endParaRPr lang="en-US" altLang="en-US" sz="1800" b="0">
                        <a:solidFill>
                          <a:schemeClr val="tx1"/>
                        </a:solidFill>
                      </a:endParaRPr>
                    </a:p>
                  </a:txBody>
                  <a:tcPr marL="68580" marR="68580" marT="0" marB="0" vert="horz" anchor="t" anchorCtr="0">
                    <a:solidFill>
                      <a:schemeClr val="bg2">
                        <a:lumMod val="60000"/>
                        <a:lumOff val="40000"/>
                      </a:schemeClr>
                    </a:solidFill>
                  </a:tcPr>
                </a:tc>
                <a:tc>
                  <a:txBody>
                    <a:bodyPr/>
                    <a:p>
                      <a:pPr indent="0" algn="ctr">
                        <a:lnSpc>
                          <a:spcPct val="230000"/>
                        </a:lnSpc>
                        <a:buNone/>
                      </a:pPr>
                      <a:r>
                        <a:rPr lang="zh-CN" altLang="en-US" sz="2000" b="0">
                          <a:solidFill>
                            <a:schemeClr val="tx1"/>
                          </a:solidFill>
                          <a:latin typeface="Times New Roman" panose="02020603050405020304" charset="0"/>
                          <a:cs typeface="Times New Roman" panose="02020603050405020304" charset="0"/>
                        </a:rPr>
                        <a:t>人与自我</a:t>
                      </a:r>
                      <a:r>
                        <a:rPr lang="en-US" altLang="zh-CN" sz="2000" b="0">
                          <a:solidFill>
                            <a:schemeClr val="tx1"/>
                          </a:solidFill>
                          <a:latin typeface="Times New Roman" panose="02020603050405020304" charset="0"/>
                          <a:cs typeface="Times New Roman" panose="02020603050405020304" charset="0"/>
                        </a:rPr>
                        <a:t> A</a:t>
                      </a:r>
                      <a:r>
                        <a:rPr lang="en-US" sz="2000" b="0">
                          <a:solidFill>
                            <a:schemeClr val="tx1"/>
                          </a:solidFill>
                          <a:latin typeface="Times New Roman" panose="02020603050405020304" charset="0"/>
                          <a:cs typeface="Times New Roman" panose="02020603050405020304" charset="0"/>
                        </a:rPr>
                        <a:t>transformative college philosophy class </a:t>
                      </a:r>
                      <a:endParaRPr lang="en-US" sz="2000" b="0">
                        <a:solidFill>
                          <a:schemeClr val="tx1"/>
                        </a:solidFill>
                        <a:latin typeface="Times New Roman" panose="02020603050405020304" charset="0"/>
                        <a:cs typeface="Times New Roman" panose="02020603050405020304" charset="0"/>
                      </a:endParaRPr>
                    </a:p>
                  </a:txBody>
                  <a:tcPr marL="68580" marR="68580" marT="0" marB="0" vert="horz" anchor="t" anchorCtr="0">
                    <a:solidFill>
                      <a:schemeClr val="bg2">
                        <a:lumMod val="60000"/>
                        <a:lumOff val="40000"/>
                      </a:schemeClr>
                    </a:solidFill>
                  </a:tcPr>
                </a:tc>
                <a:tc>
                  <a:txBody>
                    <a:bodyPr/>
                    <a:p>
                      <a:pPr indent="0" algn="ctr">
                        <a:lnSpc>
                          <a:spcPct val="230000"/>
                        </a:lnSpc>
                        <a:buNone/>
                      </a:pPr>
                      <a:r>
                        <a:rPr lang="zh-CN" altLang="en-US" sz="2000" b="0">
                          <a:solidFill>
                            <a:schemeClr val="tx1"/>
                          </a:solidFill>
                        </a:rPr>
                        <a:t>记叙文</a:t>
                      </a:r>
                      <a:r>
                        <a:rPr lang="en-US" sz="2000" b="0">
                          <a:solidFill>
                            <a:schemeClr val="tx1"/>
                          </a:solidFill>
                        </a:rPr>
                        <a:t> </a:t>
                      </a:r>
                      <a:endParaRPr lang="en-US" altLang="en-US" sz="2000" b="0">
                        <a:solidFill>
                          <a:schemeClr val="tx1"/>
                        </a:solidFill>
                      </a:endParaRPr>
                    </a:p>
                  </a:txBody>
                  <a:tcPr marL="68580" marR="68580" marT="0" marB="0" vert="horz" anchor="t" anchorCtr="0">
                    <a:solidFill>
                      <a:schemeClr val="bg2">
                        <a:lumMod val="60000"/>
                        <a:lumOff val="40000"/>
                      </a:schemeClr>
                    </a:solidFill>
                  </a:tcPr>
                </a:tc>
                <a:tc>
                  <a:txBody>
                    <a:bodyPr/>
                    <a:p>
                      <a:pPr indent="0" algn="ctr">
                        <a:lnSpc>
                          <a:spcPct val="230000"/>
                        </a:lnSpc>
                        <a:buNone/>
                      </a:pPr>
                      <a:r>
                        <a:rPr lang="en-US" sz="1800" b="0">
                          <a:solidFill>
                            <a:schemeClr val="tx1"/>
                          </a:solidFill>
                        </a:rPr>
                        <a:t>284</a:t>
                      </a:r>
                      <a:endParaRPr lang="en-US" altLang="en-US" sz="1800" b="0">
                        <a:solidFill>
                          <a:schemeClr val="tx1"/>
                        </a:solidFill>
                      </a:endParaRPr>
                    </a:p>
                  </a:txBody>
                  <a:tcPr marL="68580" marR="68580" marT="0" marB="0" vert="horz" anchor="t" anchorCtr="0">
                    <a:solidFill>
                      <a:schemeClr val="bg2">
                        <a:lumMod val="60000"/>
                        <a:lumOff val="40000"/>
                      </a:schemeClr>
                    </a:solidFill>
                  </a:tcPr>
                </a:tc>
              </a:tr>
              <a:tr h="756285">
                <a:tc>
                  <a:txBody>
                    <a:bodyPr/>
                    <a:p>
                      <a:pPr indent="0" algn="ctr">
                        <a:lnSpc>
                          <a:spcPct val="230000"/>
                        </a:lnSpc>
                        <a:buNone/>
                      </a:pPr>
                      <a:r>
                        <a:rPr lang="en-US" sz="1800" b="0">
                          <a:solidFill>
                            <a:schemeClr val="tx1"/>
                          </a:solidFill>
                        </a:rPr>
                        <a:t>语法填空</a:t>
                      </a:r>
                      <a:endParaRPr lang="en-US" altLang="en-US" sz="1800" b="0">
                        <a:solidFill>
                          <a:schemeClr val="tx1"/>
                        </a:solidFill>
                      </a:endParaRPr>
                    </a:p>
                  </a:txBody>
                  <a:tcPr marL="68580" marR="68580" marT="0" marB="0" vert="horz" anchor="t" anchorCtr="0"/>
                </a:tc>
                <a:tc>
                  <a:txBody>
                    <a:bodyPr/>
                    <a:p>
                      <a:pPr indent="0" algn="ctr">
                        <a:lnSpc>
                          <a:spcPct val="230000"/>
                        </a:lnSpc>
                        <a:buNone/>
                      </a:pPr>
                      <a:r>
                        <a:rPr lang="zh-CN" altLang="en-US" sz="2000" b="0">
                          <a:solidFill>
                            <a:schemeClr val="tx1"/>
                          </a:solidFill>
                          <a:latin typeface="Times New Roman" panose="02020603050405020304" charset="0"/>
                          <a:cs typeface="Times New Roman" panose="02020603050405020304" charset="0"/>
                        </a:rPr>
                        <a:t>人与社会</a:t>
                      </a:r>
                      <a:r>
                        <a:rPr lang="en-US" altLang="zh-CN" sz="2000" b="0">
                          <a:solidFill>
                            <a:schemeClr val="tx1"/>
                          </a:solidFill>
                          <a:latin typeface="Times New Roman" panose="02020603050405020304" charset="0"/>
                          <a:cs typeface="Times New Roman" panose="02020603050405020304" charset="0"/>
                        </a:rPr>
                        <a:t> An introduction of the Zenghouyi Chimes</a:t>
                      </a:r>
                      <a:endParaRPr lang="en-US" altLang="zh-CN" sz="2000" b="0">
                        <a:solidFill>
                          <a:schemeClr val="tx1"/>
                        </a:solidFill>
                        <a:latin typeface="Times New Roman" panose="02020603050405020304" charset="0"/>
                        <a:cs typeface="Times New Roman" panose="02020603050405020304" charset="0"/>
                      </a:endParaRPr>
                    </a:p>
                  </a:txBody>
                  <a:tcPr marL="68580" marR="68580" marT="0" marB="0" vert="horz" anchor="t" anchorCtr="0"/>
                </a:tc>
                <a:tc>
                  <a:txBody>
                    <a:bodyPr/>
                    <a:p>
                      <a:pPr indent="0" algn="ctr">
                        <a:lnSpc>
                          <a:spcPct val="230000"/>
                        </a:lnSpc>
                        <a:buNone/>
                      </a:pPr>
                      <a:r>
                        <a:rPr lang="zh-CN" altLang="en-US" sz="2000" b="0">
                          <a:solidFill>
                            <a:schemeClr val="tx1"/>
                          </a:solidFill>
                        </a:rPr>
                        <a:t>说明文</a:t>
                      </a:r>
                      <a:r>
                        <a:rPr lang="en-US" sz="2000" b="0">
                          <a:solidFill>
                            <a:schemeClr val="tx1"/>
                          </a:solidFill>
                        </a:rPr>
                        <a:t> </a:t>
                      </a:r>
                      <a:endParaRPr lang="en-US" altLang="en-US" sz="2000" b="0">
                        <a:solidFill>
                          <a:schemeClr val="tx1"/>
                        </a:solidFill>
                      </a:endParaRPr>
                    </a:p>
                  </a:txBody>
                  <a:tcPr marL="68580" marR="68580" marT="0" marB="0" vert="horz" anchor="t" anchorCtr="0"/>
                </a:tc>
                <a:tc>
                  <a:txBody>
                    <a:bodyPr/>
                    <a:p>
                      <a:pPr indent="0" algn="ctr">
                        <a:lnSpc>
                          <a:spcPct val="230000"/>
                        </a:lnSpc>
                        <a:buNone/>
                      </a:pPr>
                      <a:r>
                        <a:rPr lang="en-US" sz="1800" b="0">
                          <a:solidFill>
                            <a:schemeClr val="tx1"/>
                          </a:solidFill>
                        </a:rPr>
                        <a:t> 203</a:t>
                      </a:r>
                      <a:endParaRPr lang="en-US" altLang="en-US" sz="1800" b="0">
                        <a:solidFill>
                          <a:schemeClr val="tx1"/>
                        </a:solidFill>
                      </a:endParaRPr>
                    </a:p>
                  </a:txBody>
                  <a:tcPr marL="68580" marR="68580" marT="0" marB="0" vert="horz" anchor="t" anchorCtr="0"/>
                </a:tc>
              </a:tr>
            </a:tbl>
          </a:graphicData>
        </a:graphic>
      </p:graphicFrame>
    </p:spTree>
    <p:custDataLst>
      <p:tags r:id="rId4"/>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sp>
        <p:nvSpPr>
          <p:cNvPr id="118" name="文本框 117"/>
          <p:cNvSpPr txBox="1"/>
          <p:nvPr/>
        </p:nvSpPr>
        <p:spPr>
          <a:xfrm>
            <a:off x="182880" y="360045"/>
            <a:ext cx="10015855" cy="4831080"/>
          </a:xfrm>
          <a:prstGeom prst="rect">
            <a:avLst/>
          </a:prstGeom>
          <a:solidFill>
            <a:schemeClr val="accent5">
              <a:lumMod val="20000"/>
              <a:lumOff val="80000"/>
            </a:schemeClr>
          </a:solidFill>
          <a:ln w="9525">
            <a:noFill/>
          </a:ln>
        </p:spPr>
        <p:txBody>
          <a:bodyPr wrap="square">
            <a:spAutoFit/>
          </a:bodyPr>
          <a:p>
            <a:pPr indent="292100"/>
            <a:r>
              <a:rPr lang="en-US" sz="2800" b="0">
                <a:solidFill>
                  <a:srgbClr val="000000"/>
                </a:solidFill>
                <a:latin typeface="Times New Roman" panose="02020603050405020304" charset="0"/>
                <a:ea typeface="宋体" panose="02010600030101010101" pitchFamily="2" charset="-122"/>
              </a:rPr>
              <a:t>The Zenghouyi Chimes have been played three times</a:t>
            </a:r>
            <a:r>
              <a:rPr lang="en-US" sz="2800" b="0" u="sng">
                <a:solidFill>
                  <a:srgbClr val="000000"/>
                </a:solidFill>
                <a:latin typeface="Times New Roman" panose="02020603050405020304" charset="0"/>
                <a:ea typeface="宋体" panose="02010600030101010101" pitchFamily="2" charset="-122"/>
              </a:rPr>
              <a:t>       62   </a:t>
            </a:r>
            <a:r>
              <a:rPr lang="en-US" sz="2800" b="0">
                <a:solidFill>
                  <a:srgbClr val="000000"/>
                </a:solidFill>
                <a:latin typeface="Times New Roman" panose="02020603050405020304" charset="0"/>
                <a:ea typeface="宋体" panose="02010600030101010101" pitchFamily="2" charset="-122"/>
              </a:rPr>
              <a:t>    the set was unearthed.The first time was in Wuhan,the year it was discovered.The second was at the National Museum of China in Beijing in  1979 to commemorate the 30th anniversary of the founding of our country.  The third  </a:t>
            </a:r>
            <a:r>
              <a:rPr lang="en-US" sz="2800" b="0" u="sng">
                <a:solidFill>
                  <a:srgbClr val="000000"/>
                </a:solidFill>
                <a:latin typeface="Times New Roman" panose="02020603050405020304" charset="0"/>
                <a:ea typeface="宋体" panose="02010600030101010101" pitchFamily="2" charset="-122"/>
              </a:rPr>
              <a:t>     63      </a:t>
            </a:r>
            <a:r>
              <a:rPr lang="en-US" sz="2800" b="0">
                <a:solidFill>
                  <a:srgbClr val="000000"/>
                </a:solidFill>
                <a:latin typeface="Times New Roman" panose="02020603050405020304" charset="0"/>
                <a:ea typeface="宋体" panose="02010600030101010101" pitchFamily="2" charset="-122"/>
              </a:rPr>
              <a:t> (record)in 1997, which  was then edited into a performance of symphonic music </a:t>
            </a:r>
            <a:r>
              <a:rPr lang="en-US" sz="2800" b="0" u="sng">
                <a:solidFill>
                  <a:srgbClr val="000000"/>
                </a:solidFill>
                <a:latin typeface="Times New Roman" panose="02020603050405020304" charset="0"/>
                <a:ea typeface="宋体" panose="02010600030101010101" pitchFamily="2" charset="-122"/>
              </a:rPr>
              <a:t>64        </a:t>
            </a:r>
            <a:r>
              <a:rPr lang="en-US" sz="2800" b="0">
                <a:solidFill>
                  <a:srgbClr val="000000"/>
                </a:solidFill>
                <a:latin typeface="Times New Roman" panose="02020603050405020304" charset="0"/>
                <a:ea typeface="宋体" panose="02010600030101010101" pitchFamily="2" charset="-122"/>
              </a:rPr>
              <a:t>  (mark) the return of Hong Kong to China.</a:t>
            </a:r>
            <a:endParaRPr lang="en-US" sz="2800" b="0">
              <a:solidFill>
                <a:srgbClr val="000000"/>
              </a:solidFill>
              <a:latin typeface="Times New Roman" panose="02020603050405020304" charset="0"/>
              <a:ea typeface="宋体" panose="02010600030101010101" pitchFamily="2" charset="-122"/>
            </a:endParaRPr>
          </a:p>
          <a:p>
            <a:pPr indent="292100"/>
            <a:r>
              <a:rPr lang="en-US" sz="2800" b="0">
                <a:solidFill>
                  <a:srgbClr val="000000"/>
                </a:solidFill>
                <a:latin typeface="Times New Roman" panose="02020603050405020304" charset="0"/>
                <a:ea typeface="宋体" panose="02010600030101010101" pitchFamily="2" charset="-122"/>
              </a:rPr>
              <a:t>The Zenghouyi Chimes are </a:t>
            </a:r>
            <a:r>
              <a:rPr lang="en-US" sz="2800" b="0" u="sng">
                <a:solidFill>
                  <a:srgbClr val="000000"/>
                </a:solidFill>
                <a:latin typeface="Times New Roman" panose="02020603050405020304" charset="0"/>
                <a:ea typeface="宋体" panose="02010600030101010101" pitchFamily="2" charset="-122"/>
              </a:rPr>
              <a:t>      65     </a:t>
            </a:r>
            <a:r>
              <a:rPr lang="en-US" sz="2800" b="0">
                <a:solidFill>
                  <a:srgbClr val="000000"/>
                </a:solidFill>
                <a:latin typeface="Times New Roman" panose="02020603050405020304" charset="0"/>
                <a:ea typeface="宋体" panose="02010600030101010101" pitchFamily="2" charset="-122"/>
              </a:rPr>
              <a:t>genuine miracle not  only because they  inform us  about  the rituals  and  music  of ancient  China,but  also  because  they  demonstrate  the  highest  level  of bronze casting techniques.</a:t>
            </a:r>
            <a:endParaRPr lang="en-US" sz="2800" b="0">
              <a:solidFill>
                <a:srgbClr val="000000"/>
              </a:solidFill>
              <a:latin typeface="Times New Roman" panose="02020603050405020304" charset="0"/>
              <a:ea typeface="宋体" panose="02010600030101010101" pitchFamily="2" charset="-122"/>
            </a:endParaRPr>
          </a:p>
        </p:txBody>
      </p:sp>
      <p:sp>
        <p:nvSpPr>
          <p:cNvPr id="15" name="矩形 14"/>
          <p:cNvSpPr/>
          <p:nvPr>
            <p:custDataLst>
              <p:tags r:id="rId1"/>
            </p:custDataLst>
          </p:nvPr>
        </p:nvSpPr>
        <p:spPr>
          <a:xfrm>
            <a:off x="3959860" y="504190"/>
            <a:ext cx="2530475"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8140065" y="360045"/>
            <a:ext cx="1085850" cy="521970"/>
          </a:xfrm>
          <a:prstGeom prst="rect">
            <a:avLst/>
          </a:prstGeom>
          <a:solidFill>
            <a:schemeClr val="accent1">
              <a:lumMod val="75000"/>
            </a:schemeClr>
          </a:solidFill>
        </p:spPr>
        <p:txBody>
          <a:bodyPr wrap="square" rtlCol="0">
            <a:spAutoFit/>
          </a:bodyPr>
          <a:p>
            <a:r>
              <a:rPr lang="en-US" altLang="zh-CN" sz="2800">
                <a:solidFill>
                  <a:schemeClr val="bg1"/>
                </a:solidFill>
              </a:rPr>
              <a:t>since</a:t>
            </a:r>
            <a:endParaRPr lang="en-US" altLang="zh-CN" sz="2800">
              <a:solidFill>
                <a:schemeClr val="bg1"/>
              </a:solidFill>
            </a:endParaRPr>
          </a:p>
        </p:txBody>
      </p:sp>
      <p:sp>
        <p:nvSpPr>
          <p:cNvPr id="11" name="文本框 10"/>
          <p:cNvSpPr txBox="1"/>
          <p:nvPr>
            <p:custDataLst>
              <p:tags r:id="rId2"/>
            </p:custDataLst>
          </p:nvPr>
        </p:nvSpPr>
        <p:spPr>
          <a:xfrm>
            <a:off x="9405620" y="360045"/>
            <a:ext cx="2661285" cy="460375"/>
          </a:xfrm>
          <a:prstGeom prst="rect">
            <a:avLst/>
          </a:prstGeom>
          <a:solidFill>
            <a:schemeClr val="accent1">
              <a:lumMod val="75000"/>
            </a:schemeClr>
          </a:solidFill>
        </p:spPr>
        <p:txBody>
          <a:bodyPr wrap="square" rtlCol="0">
            <a:spAutoFit/>
          </a:bodyPr>
          <a:p>
            <a:pPr algn="l"/>
            <a:r>
              <a:rPr lang="en-US" altLang="zh-CN" sz="2400">
                <a:solidFill>
                  <a:schemeClr val="bg1"/>
                </a:solidFill>
              </a:rPr>
              <a:t>62. </a:t>
            </a:r>
            <a:r>
              <a:rPr lang="zh-CN" altLang="en-US" sz="2400">
                <a:solidFill>
                  <a:schemeClr val="bg1"/>
                </a:solidFill>
              </a:rPr>
              <a:t>时间状语从句</a:t>
            </a:r>
            <a:endParaRPr lang="zh-CN" altLang="en-US" sz="2400">
              <a:solidFill>
                <a:schemeClr val="bg1"/>
              </a:solidFill>
            </a:endParaRPr>
          </a:p>
        </p:txBody>
      </p:sp>
      <p:sp>
        <p:nvSpPr>
          <p:cNvPr id="51" name="矩形 50"/>
          <p:cNvSpPr/>
          <p:nvPr/>
        </p:nvSpPr>
        <p:spPr>
          <a:xfrm>
            <a:off x="563245" y="362585"/>
            <a:ext cx="11370310" cy="1412875"/>
          </a:xfrm>
          <a:prstGeom prst="rect">
            <a:avLst/>
          </a:prstGeom>
          <a:solidFill>
            <a:srgbClr val="EBAF88"/>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sz="2800" b="1">
                <a:solidFill>
                  <a:schemeClr val="tx1"/>
                </a:solidFill>
                <a:highlight>
                  <a:srgbClr val="FFFF00"/>
                </a:highlight>
              </a:rPr>
              <a:t>since</a:t>
            </a:r>
            <a:r>
              <a:rPr lang="zh-CN" altLang="en-US" sz="2800" b="1">
                <a:solidFill>
                  <a:schemeClr val="tx1"/>
                </a:solidFill>
              </a:rPr>
              <a:t>引导时间状语从句，主句通常使用</a:t>
            </a:r>
            <a:r>
              <a:rPr lang="zh-CN" altLang="en-US" sz="2800" b="1">
                <a:solidFill>
                  <a:srgbClr val="FF0000"/>
                </a:solidFill>
              </a:rPr>
              <a:t>现在完成时</a:t>
            </a:r>
            <a:endParaRPr lang="zh-CN" altLang="en-US" sz="2800" b="1">
              <a:solidFill>
                <a:srgbClr val="FF0000"/>
              </a:solidFill>
            </a:endParaRPr>
          </a:p>
          <a:p>
            <a:pPr algn="l"/>
            <a:r>
              <a:rPr lang="en-US" sz="2800" b="1">
                <a:solidFill>
                  <a:schemeClr val="tx1"/>
                </a:solidFill>
                <a:highlight>
                  <a:srgbClr val="FFFF00"/>
                </a:highlight>
              </a:rPr>
              <a:t>after</a:t>
            </a:r>
            <a:r>
              <a:rPr lang="zh-CN" altLang="en-US" sz="2800" b="1">
                <a:solidFill>
                  <a:schemeClr val="tx1"/>
                </a:solidFill>
              </a:rPr>
              <a:t>引导时间状语从句，主句可以使用</a:t>
            </a:r>
            <a:r>
              <a:rPr lang="zh-CN" altLang="en-US" sz="2800" b="1">
                <a:solidFill>
                  <a:srgbClr val="FF0000"/>
                </a:solidFill>
              </a:rPr>
              <a:t>过去时、现在时或将来时</a:t>
            </a:r>
            <a:endParaRPr lang="zh-CN" altLang="en-US" sz="2800" b="1">
              <a:solidFill>
                <a:srgbClr val="FF0000"/>
              </a:solidFill>
            </a:endParaRPr>
          </a:p>
          <a:p>
            <a:pPr algn="l"/>
            <a:r>
              <a:rPr lang="en-US" sz="2800" b="1">
                <a:solidFill>
                  <a:schemeClr val="tx1"/>
                </a:solidFill>
                <a:highlight>
                  <a:srgbClr val="FFFF00"/>
                </a:highlight>
              </a:rPr>
              <a:t>befor</a:t>
            </a:r>
            <a:r>
              <a:rPr lang="zh-CN" altLang="en-US" sz="2800" b="1">
                <a:solidFill>
                  <a:schemeClr val="tx1"/>
                </a:solidFill>
              </a:rPr>
              <a:t>引导时间状语从句，主句可以使用</a:t>
            </a:r>
            <a:r>
              <a:rPr lang="zh-CN" altLang="en-US" sz="2800" b="1">
                <a:solidFill>
                  <a:srgbClr val="FF0000"/>
                </a:solidFill>
              </a:rPr>
              <a:t>过去时、现在时或将来时</a:t>
            </a:r>
            <a:endParaRPr lang="zh-CN" altLang="en-US" sz="2800" b="1">
              <a:solidFill>
                <a:srgbClr val="FF0000"/>
              </a:solidFill>
            </a:endParaRPr>
          </a:p>
        </p:txBody>
      </p:sp>
      <p:sp>
        <p:nvSpPr>
          <p:cNvPr id="5" name="矩形 4"/>
          <p:cNvSpPr/>
          <p:nvPr>
            <p:custDataLst>
              <p:tags r:id="rId3"/>
            </p:custDataLst>
          </p:nvPr>
        </p:nvSpPr>
        <p:spPr>
          <a:xfrm>
            <a:off x="7966075" y="2173605"/>
            <a:ext cx="1085850"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5404485" y="2051685"/>
            <a:ext cx="2562225" cy="521970"/>
          </a:xfrm>
          <a:prstGeom prst="rect">
            <a:avLst/>
          </a:prstGeom>
          <a:solidFill>
            <a:schemeClr val="accent1">
              <a:lumMod val="75000"/>
            </a:schemeClr>
          </a:solidFill>
        </p:spPr>
        <p:txBody>
          <a:bodyPr wrap="square" rtlCol="0">
            <a:spAutoFit/>
          </a:bodyPr>
          <a:p>
            <a:r>
              <a:rPr lang="en-US" altLang="zh-CN" sz="2800">
                <a:solidFill>
                  <a:schemeClr val="bg1"/>
                </a:solidFill>
              </a:rPr>
              <a:t>was recorded</a:t>
            </a:r>
            <a:endParaRPr lang="en-US" altLang="zh-CN" sz="2800">
              <a:solidFill>
                <a:schemeClr val="bg1"/>
              </a:solidFill>
            </a:endParaRPr>
          </a:p>
        </p:txBody>
      </p:sp>
      <p:sp>
        <p:nvSpPr>
          <p:cNvPr id="7" name="文本框 6"/>
          <p:cNvSpPr txBox="1"/>
          <p:nvPr/>
        </p:nvSpPr>
        <p:spPr>
          <a:xfrm>
            <a:off x="8269605" y="2451735"/>
            <a:ext cx="1540510" cy="521970"/>
          </a:xfrm>
          <a:prstGeom prst="rect">
            <a:avLst/>
          </a:prstGeom>
          <a:solidFill>
            <a:schemeClr val="accent1">
              <a:lumMod val="75000"/>
            </a:schemeClr>
          </a:solidFill>
        </p:spPr>
        <p:txBody>
          <a:bodyPr wrap="square" rtlCol="0">
            <a:spAutoFit/>
          </a:bodyPr>
          <a:p>
            <a:r>
              <a:rPr lang="en-US" altLang="zh-CN" sz="2800">
                <a:solidFill>
                  <a:schemeClr val="bg1"/>
                </a:solidFill>
              </a:rPr>
              <a:t>to mark</a:t>
            </a:r>
            <a:endParaRPr lang="en-US" altLang="zh-CN" sz="2800">
              <a:solidFill>
                <a:schemeClr val="bg1"/>
              </a:solidFill>
            </a:endParaRPr>
          </a:p>
        </p:txBody>
      </p:sp>
      <p:sp>
        <p:nvSpPr>
          <p:cNvPr id="8" name="文本框 7"/>
          <p:cNvSpPr txBox="1"/>
          <p:nvPr>
            <p:custDataLst>
              <p:tags r:id="rId4"/>
            </p:custDataLst>
          </p:nvPr>
        </p:nvSpPr>
        <p:spPr>
          <a:xfrm>
            <a:off x="10113010" y="2051685"/>
            <a:ext cx="2031365" cy="460375"/>
          </a:xfrm>
          <a:prstGeom prst="rect">
            <a:avLst/>
          </a:prstGeom>
          <a:solidFill>
            <a:schemeClr val="accent1">
              <a:lumMod val="75000"/>
            </a:schemeClr>
          </a:solidFill>
        </p:spPr>
        <p:txBody>
          <a:bodyPr wrap="square" rtlCol="0">
            <a:spAutoFit/>
          </a:bodyPr>
          <a:p>
            <a:pPr algn="l"/>
            <a:r>
              <a:rPr lang="en-US" altLang="zh-CN" sz="2400">
                <a:solidFill>
                  <a:schemeClr val="bg1"/>
                </a:solidFill>
              </a:rPr>
              <a:t>63. </a:t>
            </a:r>
            <a:r>
              <a:rPr lang="zh-CN" altLang="en-US" sz="2400">
                <a:solidFill>
                  <a:schemeClr val="bg1"/>
                </a:solidFill>
              </a:rPr>
              <a:t>谓语动词</a:t>
            </a:r>
            <a:endParaRPr lang="zh-CN" altLang="en-US" sz="2400">
              <a:solidFill>
                <a:schemeClr val="bg1"/>
              </a:solidFill>
            </a:endParaRPr>
          </a:p>
        </p:txBody>
      </p:sp>
      <p:sp>
        <p:nvSpPr>
          <p:cNvPr id="9" name="文本框 8"/>
          <p:cNvSpPr txBox="1"/>
          <p:nvPr>
            <p:custDataLst>
              <p:tags r:id="rId5"/>
            </p:custDataLst>
          </p:nvPr>
        </p:nvSpPr>
        <p:spPr>
          <a:xfrm>
            <a:off x="9917430" y="2573655"/>
            <a:ext cx="2400300" cy="460375"/>
          </a:xfrm>
          <a:prstGeom prst="rect">
            <a:avLst/>
          </a:prstGeom>
          <a:solidFill>
            <a:schemeClr val="accent1">
              <a:lumMod val="75000"/>
            </a:schemeClr>
          </a:solidFill>
        </p:spPr>
        <p:txBody>
          <a:bodyPr wrap="square" rtlCol="0">
            <a:spAutoFit/>
          </a:bodyPr>
          <a:p>
            <a:pPr algn="l"/>
            <a:r>
              <a:rPr lang="en-US" altLang="zh-CN" sz="2400">
                <a:solidFill>
                  <a:schemeClr val="bg1"/>
                </a:solidFill>
              </a:rPr>
              <a:t>64. </a:t>
            </a:r>
            <a:r>
              <a:rPr lang="zh-CN" altLang="en-US" sz="2400">
                <a:solidFill>
                  <a:schemeClr val="bg1"/>
                </a:solidFill>
              </a:rPr>
              <a:t>非谓语动词</a:t>
            </a:r>
            <a:endParaRPr lang="zh-CN" altLang="en-US" sz="2400">
              <a:solidFill>
                <a:schemeClr val="bg1"/>
              </a:solidFill>
            </a:endParaRPr>
          </a:p>
        </p:txBody>
      </p:sp>
      <p:sp>
        <p:nvSpPr>
          <p:cNvPr id="10" name="矩形 9"/>
          <p:cNvSpPr/>
          <p:nvPr>
            <p:custDataLst>
              <p:tags r:id="rId6"/>
            </p:custDataLst>
          </p:nvPr>
        </p:nvSpPr>
        <p:spPr>
          <a:xfrm>
            <a:off x="7010400" y="3545205"/>
            <a:ext cx="1129665"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5013960" y="3429000"/>
            <a:ext cx="529590" cy="521970"/>
          </a:xfrm>
          <a:prstGeom prst="rect">
            <a:avLst/>
          </a:prstGeom>
          <a:solidFill>
            <a:schemeClr val="accent1">
              <a:lumMod val="75000"/>
            </a:schemeClr>
          </a:solidFill>
        </p:spPr>
        <p:txBody>
          <a:bodyPr wrap="square" rtlCol="0">
            <a:spAutoFit/>
          </a:bodyPr>
          <a:p>
            <a:r>
              <a:rPr lang="en-US" altLang="zh-CN" sz="2800">
                <a:solidFill>
                  <a:schemeClr val="bg1"/>
                </a:solidFill>
              </a:rPr>
              <a:t>a</a:t>
            </a:r>
            <a:endParaRPr lang="en-US" altLang="zh-CN" sz="2800">
              <a:solidFill>
                <a:schemeClr val="bg1"/>
              </a:solidFill>
            </a:endParaRPr>
          </a:p>
        </p:txBody>
      </p:sp>
      <p:sp>
        <p:nvSpPr>
          <p:cNvPr id="13" name="矩形 12"/>
          <p:cNvSpPr/>
          <p:nvPr/>
        </p:nvSpPr>
        <p:spPr>
          <a:xfrm>
            <a:off x="325755" y="4022725"/>
            <a:ext cx="11370310" cy="2152650"/>
          </a:xfrm>
          <a:prstGeom prst="rect">
            <a:avLst/>
          </a:prstGeom>
          <a:solidFill>
            <a:srgbClr val="EBAF88"/>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2800" b="1">
                <a:solidFill>
                  <a:schemeClr val="tx1"/>
                </a:solidFill>
                <a:highlight>
                  <a:srgbClr val="FFFF00"/>
                </a:highlight>
              </a:rPr>
              <a:t>语法填空中</a:t>
            </a:r>
            <a:r>
              <a:rPr lang="en-US" altLang="zh-CN" sz="2800" b="1">
                <a:solidFill>
                  <a:schemeClr val="tx1"/>
                </a:solidFill>
                <a:highlight>
                  <a:srgbClr val="FFFF00"/>
                </a:highlight>
              </a:rPr>
              <a:t>a</a:t>
            </a:r>
            <a:r>
              <a:rPr lang="zh-CN" altLang="en-US" sz="2800" b="1">
                <a:solidFill>
                  <a:schemeClr val="tx1"/>
                </a:solidFill>
                <a:highlight>
                  <a:srgbClr val="FFFF00"/>
                </a:highlight>
              </a:rPr>
              <a:t>和</a:t>
            </a:r>
            <a:r>
              <a:rPr lang="en-US" altLang="zh-CN" sz="2800" b="1">
                <a:solidFill>
                  <a:schemeClr val="tx1"/>
                </a:solidFill>
                <a:highlight>
                  <a:srgbClr val="FFFF00"/>
                </a:highlight>
              </a:rPr>
              <a:t>the</a:t>
            </a:r>
            <a:r>
              <a:rPr lang="zh-CN" altLang="en-US" sz="2800" b="1">
                <a:solidFill>
                  <a:schemeClr val="tx1"/>
                </a:solidFill>
                <a:highlight>
                  <a:srgbClr val="FFFF00"/>
                </a:highlight>
              </a:rPr>
              <a:t>的常考点</a:t>
            </a:r>
            <a:r>
              <a:rPr lang="zh-CN" altLang="en-US" sz="2800" b="1">
                <a:solidFill>
                  <a:schemeClr val="tx1"/>
                </a:solidFill>
              </a:rPr>
              <a:t>：</a:t>
            </a:r>
            <a:endParaRPr lang="zh-CN" altLang="en-US" sz="2800" b="1">
              <a:solidFill>
                <a:schemeClr val="tx1"/>
              </a:solidFill>
            </a:endParaRPr>
          </a:p>
          <a:p>
            <a:pPr algn="l"/>
            <a:r>
              <a:rPr lang="en-US" altLang="zh-CN" sz="2800" b="1">
                <a:solidFill>
                  <a:schemeClr val="tx1"/>
                </a:solidFill>
              </a:rPr>
              <a:t>a  用于指代任何一个属于某类事物的成员，但不特指哪一个。它通常用于第一次提到某个事物时，表示</a:t>
            </a:r>
            <a:r>
              <a:rPr lang="en-US" altLang="zh-CN" sz="2800" b="1">
                <a:solidFill>
                  <a:srgbClr val="FF0000"/>
                </a:solidFill>
              </a:rPr>
              <a:t>非特定性</a:t>
            </a:r>
            <a:r>
              <a:rPr lang="en-US" altLang="zh-CN" sz="2800" b="1">
                <a:solidFill>
                  <a:schemeClr val="tx1"/>
                </a:solidFill>
              </a:rPr>
              <a:t>。</a:t>
            </a:r>
            <a:endParaRPr lang="en-US" altLang="zh-CN" sz="2800" b="1">
              <a:solidFill>
                <a:schemeClr val="tx1"/>
              </a:solidFill>
            </a:endParaRPr>
          </a:p>
          <a:p>
            <a:pPr algn="l"/>
            <a:r>
              <a:rPr lang="en-US" altLang="zh-CN" sz="2800" b="1">
                <a:solidFill>
                  <a:schemeClr val="tx1"/>
                </a:solidFill>
              </a:rPr>
              <a:t>the 用于指代</a:t>
            </a:r>
            <a:r>
              <a:rPr lang="en-US" altLang="zh-CN" sz="2800" b="1">
                <a:solidFill>
                  <a:srgbClr val="FF0000"/>
                </a:solidFill>
              </a:rPr>
              <a:t>特定的、已知的或独一无二的</a:t>
            </a:r>
            <a:r>
              <a:rPr lang="en-US" altLang="zh-CN" sz="2800" b="1">
                <a:solidFill>
                  <a:schemeClr val="tx1"/>
                </a:solidFill>
              </a:rPr>
              <a:t>事物.</a:t>
            </a:r>
            <a:endParaRPr lang="en-US" altLang="zh-CN" sz="2800" b="1">
              <a:solidFill>
                <a:schemeClr val="tx1"/>
              </a:solidFill>
            </a:endParaRPr>
          </a:p>
        </p:txBody>
      </p:sp>
      <p:sp>
        <p:nvSpPr>
          <p:cNvPr id="14" name="文本框 13"/>
          <p:cNvSpPr txBox="1"/>
          <p:nvPr>
            <p:custDataLst>
              <p:tags r:id="rId7"/>
            </p:custDataLst>
          </p:nvPr>
        </p:nvSpPr>
        <p:spPr>
          <a:xfrm>
            <a:off x="9917430" y="3429000"/>
            <a:ext cx="1412240" cy="460375"/>
          </a:xfrm>
          <a:prstGeom prst="rect">
            <a:avLst/>
          </a:prstGeom>
          <a:solidFill>
            <a:schemeClr val="accent1">
              <a:lumMod val="75000"/>
            </a:schemeClr>
          </a:solidFill>
        </p:spPr>
        <p:txBody>
          <a:bodyPr wrap="square" rtlCol="0">
            <a:spAutoFit/>
          </a:bodyPr>
          <a:p>
            <a:pPr algn="l"/>
            <a:r>
              <a:rPr lang="en-US" altLang="zh-CN" sz="2400">
                <a:solidFill>
                  <a:schemeClr val="bg1"/>
                </a:solidFill>
              </a:rPr>
              <a:t>65. </a:t>
            </a:r>
            <a:r>
              <a:rPr lang="zh-CN" altLang="en-US" sz="2400">
                <a:solidFill>
                  <a:schemeClr val="bg1"/>
                </a:solidFill>
              </a:rPr>
              <a:t>冠词</a:t>
            </a:r>
            <a:endParaRPr lang="zh-CN" altLang="en-US" sz="2400">
              <a:solidFill>
                <a:schemeClr val="bg1"/>
              </a:solidFill>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grpId="1" nodeType="clickEffect">
                                  <p:stCondLst>
                                    <p:cond delay="0"/>
                                  </p:stCondLst>
                                  <p:childTnLst>
                                    <p:animEffect transition="out" filter="blinds(horizontal)">
                                      <p:cBhvr>
                                        <p:cTn id="22" dur="500"/>
                                        <p:tgtEl>
                                          <p:spTgt spid="51"/>
                                        </p:tgtEl>
                                      </p:cBhvr>
                                    </p:animEffect>
                                    <p:set>
                                      <p:cBhvr>
                                        <p:cTn id="23" dur="1" fill="hold">
                                          <p:stCondLst>
                                            <p:cond delay="499"/>
                                          </p:stCondLst>
                                        </p:cTn>
                                        <p:tgtEl>
                                          <p:spTgt spid="5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3" presetClass="exit" presetSubtype="10" fill="hold" grpId="1" nodeType="clickEffect">
                                  <p:stCondLst>
                                    <p:cond delay="0"/>
                                  </p:stCondLst>
                                  <p:childTnLst>
                                    <p:animEffect transition="out" filter="blinds(horizontal)">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4" grpId="0" bldLvl="0" animBg="1"/>
      <p:bldP spid="11" grpId="0" bldLvl="0" animBg="1"/>
      <p:bldP spid="51" grpId="0" bldLvl="0" animBg="1"/>
      <p:bldP spid="51" grpId="1" bldLvl="0" animBg="1"/>
      <p:bldP spid="5" grpId="0" bldLvl="0" animBg="1"/>
      <p:bldP spid="6" grpId="0" bldLvl="0" animBg="1"/>
      <p:bldP spid="7" grpId="0" bldLvl="0" animBg="1"/>
      <p:bldP spid="8" grpId="0" bldLvl="0" animBg="1"/>
      <p:bldP spid="9" grpId="0" bldLvl="0" animBg="1"/>
      <p:bldP spid="10" grpId="0" bldLvl="0" animBg="1"/>
      <p:bldP spid="12" grpId="0" bldLvl="0" animBg="1"/>
      <p:bldP spid="13" grpId="0" bldLvl="0" animBg="1"/>
      <p:bldP spid="13" grpId="1" bldLvl="0" animBg="1"/>
      <p:bldP spid="14"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副标题"/>
          <p:cNvSpPr>
            <a:spLocks noGrp="1"/>
          </p:cNvSpPr>
          <p:nvPr>
            <p:ph type="subTitle" idx="1"/>
            <p:custDataLst>
              <p:tags r:id="rId1"/>
            </p:custDataLst>
          </p:nvPr>
        </p:nvSpPr>
        <p:spPr>
          <a:xfrm>
            <a:off x="1259840" y="2150110"/>
            <a:ext cx="6344285" cy="706120"/>
          </a:xfrm>
        </p:spPr>
        <p:txBody>
          <a:bodyPr>
            <a:normAutofit lnSpcReduction="10000"/>
          </a:bodyPr>
          <a:p>
            <a:r>
              <a:rPr lang="zh-CN" altLang="en-US"/>
              <a:t>THANK </a:t>
            </a:r>
            <a:r>
              <a:rPr lang="en-US" altLang="zh-CN"/>
              <a:t>YOU</a:t>
            </a:r>
            <a:endParaRPr lang="en-US" altLang="zh-CN"/>
          </a:p>
        </p:txBody>
      </p:sp>
      <p:sp>
        <p:nvSpPr>
          <p:cNvPr id="2" name="标题"/>
          <p:cNvSpPr>
            <a:spLocks noGrp="1"/>
          </p:cNvSpPr>
          <p:nvPr>
            <p:ph type="ctrTitle"/>
            <p:custDataLst>
              <p:tags r:id="rId2"/>
            </p:custDataLst>
          </p:nvPr>
        </p:nvSpPr>
        <p:spPr/>
        <p:txBody>
          <a:bodyPr/>
          <a:p>
            <a:pPr marL="0" indent="0" algn="ctr">
              <a:lnSpc>
                <a:spcPct val="100000"/>
              </a:lnSpc>
              <a:spcBef>
                <a:spcPts val="0"/>
              </a:spcBef>
              <a:spcAft>
                <a:spcPts val="0"/>
              </a:spcAft>
              <a:buSzPct val="100000"/>
            </a:pPr>
            <a:r>
              <a:rPr lang="zh-CN" altLang="en-US"/>
              <a:t>感谢您的观看</a:t>
            </a:r>
            <a:endParaRPr lang="zh-CN" altLang="en-US"/>
          </a:p>
        </p:txBody>
      </p:sp>
      <p:sp>
        <p:nvSpPr>
          <p:cNvPr id="7" name="文本占位符 6"/>
          <p:cNvSpPr/>
          <p:nvPr>
            <p:ph type="body" sz="quarter" idx="17"/>
          </p:nvPr>
        </p:nvSpPr>
        <p:spPr/>
        <p:txBody>
          <a:bodyPr/>
          <a:p>
            <a:endParaRPr lang="zh-CN" altLang="en-US"/>
          </a:p>
        </p:txBody>
      </p:sp>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p:cNvSpPr>
            <a:spLocks noGrp="1"/>
          </p:cNvSpPr>
          <p:nvPr>
            <p:ph type="title"/>
            <p:custDataLst>
              <p:tags r:id="rId1"/>
            </p:custDataLst>
          </p:nvPr>
        </p:nvSpPr>
        <p:spPr/>
        <p:txBody>
          <a:bodyPr/>
          <a:p>
            <a:r>
              <a:rPr lang="zh-CN" altLang="en-US"/>
              <a:t>阅读理解</a:t>
            </a:r>
            <a:endParaRPr lang="zh-CN" altLang="en-US"/>
          </a:p>
        </p:txBody>
      </p:sp>
      <p:sp>
        <p:nvSpPr>
          <p:cNvPr id="7" name="节编号"/>
          <p:cNvSpPr>
            <a:spLocks noGrp="1"/>
          </p:cNvSpPr>
          <p:nvPr>
            <p:custDataLst>
              <p:tags r:id="rId2"/>
            </p:custDataLst>
          </p:nvPr>
        </p:nvSpPr>
        <p:spPr>
          <a:xfrm>
            <a:off x="5059045" y="1661160"/>
            <a:ext cx="2073910" cy="583923"/>
          </a:xfrm>
          <a:prstGeom prst="rect">
            <a:avLst/>
          </a:prstGeom>
        </p:spPr>
        <p:txBody>
          <a:bodyPr vert="horz" wrap="none" lIns="0" tIns="0" rIns="0" bIns="0" rtlCol="0" anchor="ctr">
            <a:normAutofit/>
          </a:bodyPr>
          <a:lstStyle>
            <a:lvl1pPr marL="0" indent="0" algn="ctr" defTabSz="914400" rtl="0" eaLnBrk="1" latinLnBrk="0" hangingPunct="1">
              <a:lnSpc>
                <a:spcPct val="130000"/>
              </a:lnSpc>
              <a:spcBef>
                <a:spcPts val="1000"/>
              </a:spcBef>
              <a:buFont typeface="Arial" panose="020B0604020202020204" pitchFamily="34" charset="0"/>
              <a:buNone/>
              <a:defRPr sz="2800" kern="1200">
                <a:solidFill>
                  <a:srgbClr val="FFFFFF"/>
                </a:solidFill>
                <a:latin typeface="+mj-lt"/>
                <a:ea typeface="+mj-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solidFill>
                  <a:schemeClr val="lt1"/>
                </a:solidFill>
              </a:rPr>
              <a:t>二</a:t>
            </a:r>
            <a:endParaRPr lang="zh-CN" altLang="en-US">
              <a:solidFill>
                <a:schemeClr val="lt1"/>
              </a:solidFill>
            </a:endParaRPr>
          </a:p>
        </p:txBody>
      </p:sp>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869440" y="490810"/>
            <a:ext cx="10800000" cy="720000"/>
          </a:xfrm>
        </p:spPr>
        <p:txBody>
          <a:bodyPr>
            <a:normAutofit fontScale="90000"/>
          </a:bodyPr>
          <a:p>
            <a:r>
              <a:rPr lang="zh-CN" altLang="en-US"/>
              <a:t>Bring the Elephant Home Project:Research South Africa</a:t>
            </a:r>
            <a:endParaRPr lang="zh-CN" altLang="en-US"/>
          </a:p>
        </p:txBody>
      </p:sp>
      <p:sp>
        <p:nvSpPr>
          <p:cNvPr id="4" name="矩形 3"/>
          <p:cNvSpPr/>
          <p:nvPr/>
        </p:nvSpPr>
        <p:spPr>
          <a:xfrm>
            <a:off x="0" y="319405"/>
            <a:ext cx="1729740" cy="1198880"/>
          </a:xfrm>
          <a:prstGeom prst="rect">
            <a:avLst/>
          </a:prstGeom>
          <a:noFill/>
          <a:ln>
            <a:noFill/>
          </a:ln>
        </p:spPr>
        <p:txBody>
          <a:bodyPr wrap="none" rtlCol="0" anchor="t">
            <a:spAutoFit/>
          </a:bodyPr>
          <a:p>
            <a:pPr algn="ctr"/>
            <a:r>
              <a:rPr lang="en-US" altLang="zh-CN" sz="7200" b="1">
                <a:solidFill>
                  <a:schemeClr val="accent1"/>
                </a:solidFill>
                <a:effectLst>
                  <a:outerShdw blurRad="38100" dist="25400" dir="5400000" algn="ctr" rotWithShape="0">
                    <a:srgbClr val="6E747A">
                      <a:alpha val="43000"/>
                    </a:srgbClr>
                  </a:outerShdw>
                </a:effectLst>
                <a:latin typeface="方正琥珀_GBK" panose="02000000000000000000" charset="-122"/>
                <a:ea typeface="方正琥珀_GBK" panose="02000000000000000000" charset="-122"/>
                <a:sym typeface="阅读楷深度护眼" panose="02000503000000000000" charset="-122"/>
              </a:rPr>
              <a:t>A</a:t>
            </a:r>
            <a:r>
              <a:rPr lang="zh-CN" altLang="en-US" sz="7200" b="1">
                <a:solidFill>
                  <a:schemeClr val="accent1"/>
                </a:solidFill>
                <a:effectLst>
                  <a:outerShdw blurRad="38100" dist="25400" dir="5400000" algn="ctr" rotWithShape="0">
                    <a:srgbClr val="6E747A">
                      <a:alpha val="43000"/>
                    </a:srgbClr>
                  </a:outerShdw>
                </a:effectLst>
                <a:latin typeface="方正琥珀_GBK" panose="02000000000000000000" charset="-122"/>
                <a:ea typeface="方正琥珀_GBK" panose="02000000000000000000" charset="-122"/>
                <a:sym typeface="阅读楷深度护眼" panose="02000503000000000000" charset="-122"/>
              </a:rPr>
              <a:t>篇</a:t>
            </a:r>
            <a:endParaRPr lang="zh-CN" altLang="en-US" sz="7200" b="1">
              <a:solidFill>
                <a:schemeClr val="accent1"/>
              </a:solidFill>
              <a:effectLst>
                <a:outerShdw blurRad="38100" dist="25400" dir="5400000" algn="ctr" rotWithShape="0">
                  <a:srgbClr val="6E747A">
                    <a:alpha val="43000"/>
                  </a:srgbClr>
                </a:outerShdw>
              </a:effectLst>
              <a:latin typeface="方正琥珀_GBK" panose="02000000000000000000" charset="-122"/>
              <a:ea typeface="方正琥珀_GBK" panose="02000000000000000000" charset="-122"/>
              <a:sym typeface="阅读楷深度护眼" panose="02000503000000000000" charset="-122"/>
            </a:endParaRPr>
          </a:p>
        </p:txBody>
      </p:sp>
      <p:pic>
        <p:nvPicPr>
          <p:cNvPr id="5" name="图片 4"/>
          <p:cNvPicPr>
            <a:picLocks noChangeAspect="1"/>
          </p:cNvPicPr>
          <p:nvPr/>
        </p:nvPicPr>
        <p:blipFill>
          <a:blip r:embed="rId1"/>
          <a:stretch>
            <a:fillRect/>
          </a:stretch>
        </p:blipFill>
        <p:spPr>
          <a:xfrm>
            <a:off x="4788535" y="1518285"/>
            <a:ext cx="7242810" cy="4867275"/>
          </a:xfrm>
          <a:prstGeom prst="rect">
            <a:avLst/>
          </a:prstGeom>
        </p:spPr>
      </p:pic>
      <p:sp>
        <p:nvSpPr>
          <p:cNvPr id="12" name="文本框 11"/>
          <p:cNvSpPr txBox="1"/>
          <p:nvPr/>
        </p:nvSpPr>
        <p:spPr>
          <a:xfrm>
            <a:off x="431165" y="1998980"/>
            <a:ext cx="4356735" cy="2861310"/>
          </a:xfrm>
          <a:prstGeom prst="rect">
            <a:avLst/>
          </a:prstGeom>
          <a:noFill/>
        </p:spPr>
        <p:txBody>
          <a:bodyPr wrap="square" rtlCol="0">
            <a:spAutoFit/>
          </a:bodyPr>
          <a:p>
            <a:pPr algn="l">
              <a:lnSpc>
                <a:spcPct val="150000"/>
              </a:lnSpc>
            </a:pPr>
            <a:r>
              <a:rPr lang="zh-CN" altLang="en-US" sz="2400">
                <a:solidFill>
                  <a:schemeClr val="tx1">
                    <a:lumMod val="95000"/>
                    <a:lumOff val="5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rPr>
              <a:t>本文是</a:t>
            </a:r>
            <a:r>
              <a:rPr lang="zh-CN" altLang="en-US" sz="2400">
                <a:sym typeface="+mn-ea"/>
              </a:rPr>
              <a:t>一篇招募南非大象的研究项目参与者的应用文。从项目内容、有利之处、要求、选拔过程和花费五个方面进行了介绍说明。</a:t>
            </a:r>
            <a:endParaRPr lang="zh-CN" altLang="en-US" sz="2400">
              <a:sym typeface="+mn-ea"/>
            </a:endParaRPr>
          </a:p>
        </p:txBody>
      </p:sp>
    </p:spTree>
    <p:custDataLst>
      <p:tags r:id="rId2"/>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 name="组合 11"/>
          <p:cNvGrpSpPr/>
          <p:nvPr/>
        </p:nvGrpSpPr>
        <p:grpSpPr>
          <a:xfrm>
            <a:off x="297180" y="83185"/>
            <a:ext cx="2140585" cy="558434"/>
            <a:chOff x="9930" y="7049"/>
            <a:chExt cx="4522" cy="735"/>
          </a:xfrm>
        </p:grpSpPr>
        <p:sp>
          <p:nvSpPr>
            <p:cNvPr id="5" name="圆角矩形 4"/>
            <p:cNvSpPr/>
            <p:nvPr>
              <p:custDataLst>
                <p:tags r:id="rId1"/>
              </p:custDataLst>
            </p:nvPr>
          </p:nvSpPr>
          <p:spPr>
            <a:xfrm>
              <a:off x="9930" y="7049"/>
              <a:ext cx="4522" cy="731"/>
            </a:xfrm>
            <a:prstGeom prst="roundRect">
              <a:avLst>
                <a:gd name="adj" fmla="val 50000"/>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1023" y="7081"/>
              <a:ext cx="2381" cy="703"/>
            </a:xfrm>
            <a:prstGeom prst="rect">
              <a:avLst/>
            </a:prstGeom>
            <a:noFill/>
          </p:spPr>
          <p:txBody>
            <a:bodyPr wrap="square" rtlCol="0" anchor="t">
              <a:spAutoFit/>
            </a:bodyPr>
            <a:p>
              <a:pPr indent="0" algn="dist">
                <a:lnSpc>
                  <a:spcPct val="120000"/>
                </a:lnSpc>
                <a:buFont typeface="Wingdings" panose="05000000000000000000" charset="0"/>
                <a:buNone/>
              </a:pPr>
              <a:r>
                <a:rPr lang="en-US" altLang="zh-CN" sz="2400" b="1">
                  <a:solidFill>
                    <a:schemeClr val="bg1"/>
                  </a:solidFill>
                  <a:latin typeface="汉仪君黑-45简" panose="020B0604020202020204" charset="-122"/>
                  <a:ea typeface="汉仪君黑-45简" panose="020B0604020202020204" charset="-122"/>
                  <a:sym typeface="+mn-ea"/>
                </a:rPr>
                <a:t>A </a:t>
              </a:r>
              <a:r>
                <a:rPr lang="zh-CN" altLang="en-US" sz="2400" b="1">
                  <a:solidFill>
                    <a:schemeClr val="bg1"/>
                  </a:solidFill>
                  <a:latin typeface="汉仪君黑-45简" panose="020B0604020202020204" charset="-122"/>
                  <a:ea typeface="汉仪君黑-45简" panose="020B0604020202020204" charset="-122"/>
                  <a:sym typeface="+mn-ea"/>
                </a:rPr>
                <a:t>篇</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4" name="文本框 3"/>
          <p:cNvSpPr txBox="1"/>
          <p:nvPr/>
        </p:nvSpPr>
        <p:spPr>
          <a:xfrm>
            <a:off x="91440" y="758190"/>
            <a:ext cx="11784965" cy="2245360"/>
          </a:xfrm>
          <a:prstGeom prst="rect">
            <a:avLst/>
          </a:prstGeom>
        </p:spPr>
        <p:txBody>
          <a:bodyPr wrap="square">
            <a:spAutoFit/>
          </a:bodyPr>
          <a:p>
            <a:pPr indent="292100" algn="l" defTabSz="914400">
              <a:buClrTx/>
              <a:buSzTx/>
              <a:buFontTx/>
            </a:pPr>
            <a:r>
              <a:rPr lang="en-US" sz="2800">
                <a:solidFill>
                  <a:srgbClr val="000000"/>
                </a:solidFill>
                <a:latin typeface="Times New Roman" panose="02020603050405020304" charset="0"/>
                <a:ea typeface="等线" panose="02010600030101010101" charset="-122"/>
              </a:rPr>
              <a:t>21.What is the main value of joining the project? </a:t>
            </a:r>
            <a:endParaRPr lang="en-US" sz="2800">
              <a:solidFill>
                <a:srgbClr val="000000"/>
              </a:solidFill>
              <a:latin typeface="Times New Roman" panose="02020603050405020304" charset="0"/>
              <a:ea typeface="等线" panose="02010600030101010101" charset="-122"/>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rPr>
              <a:t>A.Enjoying emerged cultural experiences.</a:t>
            </a:r>
            <a:endParaRPr lang="en-US" sz="2800">
              <a:solidFill>
                <a:srgbClr val="000000"/>
              </a:solidFill>
              <a:latin typeface="Times New Roman" panose="02020603050405020304" charset="0"/>
              <a:ea typeface="等线" panose="02010600030101010101" charset="-122"/>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rPr>
              <a:t>B.Doing fieldwork regularly with experts. </a:t>
            </a:r>
            <a:endParaRPr lang="en-US" sz="2800">
              <a:solidFill>
                <a:srgbClr val="000000"/>
              </a:solidFill>
              <a:latin typeface="Times New Roman" panose="02020603050405020304" charset="0"/>
              <a:ea typeface="等线" panose="02010600030101010101" charset="-122"/>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rPr>
              <a:t>C.Helping  promote  elephants'well-being.</a:t>
            </a:r>
            <a:endParaRPr lang="en-US" sz="2800">
              <a:solidFill>
                <a:srgbClr val="000000"/>
              </a:solidFill>
              <a:latin typeface="Times New Roman" panose="02020603050405020304" charset="0"/>
              <a:ea typeface="等线" panose="02010600030101010101" charset="-122"/>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rPr>
              <a:t>D.Acquiring reliable elephant behaviour data.</a:t>
            </a:r>
            <a:endParaRPr lang="en-US" sz="2800">
              <a:solidFill>
                <a:srgbClr val="000000"/>
              </a:solidFill>
              <a:latin typeface="Times New Roman" panose="02020603050405020304" charset="0"/>
              <a:ea typeface="等线" panose="02010600030101010101" charset="-122"/>
            </a:endParaRPr>
          </a:p>
        </p:txBody>
      </p:sp>
      <p:sp>
        <p:nvSpPr>
          <p:cNvPr id="6" name="文本框 5"/>
          <p:cNvSpPr txBox="1"/>
          <p:nvPr/>
        </p:nvSpPr>
        <p:spPr>
          <a:xfrm>
            <a:off x="7294245" y="1411605"/>
            <a:ext cx="2685415" cy="583565"/>
          </a:xfrm>
          <a:prstGeom prst="rect">
            <a:avLst/>
          </a:prstGeom>
          <a:solidFill>
            <a:schemeClr val="accent5">
              <a:lumMod val="75000"/>
            </a:schemeClr>
          </a:solidFill>
        </p:spPr>
        <p:txBody>
          <a:bodyPr wrap="square" rtlCol="0">
            <a:spAutoFit/>
          </a:bodyPr>
          <a:p>
            <a:pPr algn="ctr"/>
            <a:r>
              <a:rPr lang="zh-CN" altLang="en-US" sz="3200">
                <a:solidFill>
                  <a:srgbClr val="FFFF00"/>
                </a:solidFill>
              </a:rPr>
              <a:t>细节理解题</a:t>
            </a:r>
            <a:endParaRPr lang="zh-CN" altLang="en-US" sz="3200">
              <a:solidFill>
                <a:srgbClr val="FFFF00"/>
              </a:solidFill>
            </a:endParaRPr>
          </a:p>
        </p:txBody>
      </p:sp>
      <p:sp>
        <p:nvSpPr>
          <p:cNvPr id="7" name="文本框 6"/>
          <p:cNvSpPr txBox="1"/>
          <p:nvPr/>
        </p:nvSpPr>
        <p:spPr>
          <a:xfrm>
            <a:off x="153035" y="3120390"/>
            <a:ext cx="11975465" cy="953135"/>
          </a:xfrm>
          <a:prstGeom prst="rect">
            <a:avLst/>
          </a:prstGeom>
          <a:solidFill>
            <a:schemeClr val="accent3">
              <a:lumMod val="40000"/>
              <a:lumOff val="60000"/>
            </a:schemeClr>
          </a:solidFill>
        </p:spPr>
        <p:txBody>
          <a:bodyPr wrap="square" rtlCol="0">
            <a:spAutoFit/>
          </a:bodyPr>
          <a:p>
            <a:r>
              <a:rPr lang="zh-CN" altLang="en-US" sz="2800"/>
              <a:t>第一段：</a:t>
            </a:r>
            <a:r>
              <a:rPr lang="en-US" altLang="zh-CN" sz="2800"/>
              <a:t>....thereby  making  a valuable  contribution  to  elephant conservation and management.</a:t>
            </a:r>
            <a:endParaRPr lang="en-US" altLang="zh-CN" sz="2800"/>
          </a:p>
        </p:txBody>
      </p:sp>
      <p:sp>
        <p:nvSpPr>
          <p:cNvPr id="9" name="椭圆 8"/>
          <p:cNvSpPr/>
          <p:nvPr/>
        </p:nvSpPr>
        <p:spPr>
          <a:xfrm>
            <a:off x="2437765" y="863600"/>
            <a:ext cx="2103755" cy="349250"/>
          </a:xfrm>
          <a:prstGeom prst="ellipse">
            <a:avLst/>
          </a:prstGeom>
          <a:noFill/>
          <a:ln>
            <a:solidFill>
              <a:srgbClr val="E40D0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椭圆 9"/>
          <p:cNvSpPr/>
          <p:nvPr/>
        </p:nvSpPr>
        <p:spPr>
          <a:xfrm>
            <a:off x="5433695" y="3254375"/>
            <a:ext cx="2103755" cy="349250"/>
          </a:xfrm>
          <a:prstGeom prst="ellipse">
            <a:avLst/>
          </a:prstGeom>
          <a:noFill/>
          <a:ln>
            <a:solidFill>
              <a:srgbClr val="E40D0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上箭头 15"/>
          <p:cNvSpPr/>
          <p:nvPr/>
        </p:nvSpPr>
        <p:spPr>
          <a:xfrm rot="8640000">
            <a:off x="4787900" y="969645"/>
            <a:ext cx="318770" cy="2612390"/>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11" name="直接连接符 10"/>
          <p:cNvCxnSpPr/>
          <p:nvPr/>
        </p:nvCxnSpPr>
        <p:spPr>
          <a:xfrm flipV="1">
            <a:off x="249555" y="3985895"/>
            <a:ext cx="6565265" cy="18415"/>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13" name="直接连接符 12"/>
          <p:cNvCxnSpPr/>
          <p:nvPr/>
        </p:nvCxnSpPr>
        <p:spPr>
          <a:xfrm>
            <a:off x="1861820" y="2507615"/>
            <a:ext cx="5061585" cy="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14" name="直接箭头连接符 13"/>
          <p:cNvCxnSpPr/>
          <p:nvPr/>
        </p:nvCxnSpPr>
        <p:spPr>
          <a:xfrm flipV="1">
            <a:off x="3900805" y="2507615"/>
            <a:ext cx="0" cy="1434465"/>
          </a:xfrm>
          <a:prstGeom prst="straightConnector1">
            <a:avLst/>
          </a:prstGeom>
          <a:ln w="38100">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5" name="椭圆 14"/>
          <p:cNvSpPr/>
          <p:nvPr/>
        </p:nvSpPr>
        <p:spPr>
          <a:xfrm>
            <a:off x="336550" y="2059305"/>
            <a:ext cx="445135" cy="412750"/>
          </a:xfrm>
          <a:prstGeom prst="ellipse">
            <a:avLst/>
          </a:prstGeom>
          <a:solidFill>
            <a:schemeClr val="accent1"/>
          </a:solidFill>
          <a:ln w="19050">
            <a:solidFill>
              <a:schemeClr val="accent1">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compatLnSpc="1">
            <a:noAutofit/>
          </a:bodyPr>
          <a:p>
            <a:pPr lvl="0" algn="ctr">
              <a:buClrTx/>
              <a:buSzTx/>
              <a:buFontTx/>
            </a:pPr>
            <a:endParaRPr lang="zh-CN" altLang="en-US">
              <a:sym typeface="+mn-ea"/>
            </a:endParaRPr>
          </a:p>
        </p:txBody>
      </p:sp>
      <p:sp>
        <p:nvSpPr>
          <p:cNvPr id="17" name="圆角矩形标注 16"/>
          <p:cNvSpPr/>
          <p:nvPr/>
        </p:nvSpPr>
        <p:spPr>
          <a:xfrm>
            <a:off x="92075" y="3003550"/>
            <a:ext cx="12037060" cy="3854450"/>
          </a:xfrm>
          <a:prstGeom prst="wedgeRoundRectCallout">
            <a:avLst>
              <a:gd name="adj1" fmla="val -8100"/>
              <a:gd name="adj2" fmla="val -62883"/>
              <a:gd name="adj3" fmla="val 16667"/>
            </a:avLst>
          </a:prstGeom>
          <a:solidFill>
            <a:schemeClr val="accent4">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2400">
                <a:solidFill>
                  <a:schemeClr val="tx1"/>
                </a:solidFill>
              </a:rPr>
              <a:t> "</a:t>
            </a:r>
            <a:r>
              <a:rPr lang="zh-CN" altLang="en-US" sz="2400">
                <a:solidFill>
                  <a:srgbClr val="FF0000"/>
                </a:solidFill>
              </a:rPr>
              <a:t>well-being</a:t>
            </a:r>
            <a:r>
              <a:rPr lang="zh-CN" altLang="en-US" sz="2400">
                <a:solidFill>
                  <a:schemeClr val="tx1"/>
                </a:solidFill>
              </a:rPr>
              <a:t>" 是高考英语中相对常见的词汇</a:t>
            </a:r>
            <a:r>
              <a:rPr lang="en-US" altLang="zh-CN" sz="2400">
                <a:solidFill>
                  <a:schemeClr val="tx1"/>
                </a:solidFill>
              </a:rPr>
              <a:t>,</a:t>
            </a:r>
            <a:r>
              <a:rPr lang="zh-CN" altLang="en-US" sz="2400">
                <a:solidFill>
                  <a:schemeClr val="tx1"/>
                </a:solidFill>
              </a:rPr>
              <a:t>在近五年的高考试卷中出现了</a:t>
            </a:r>
            <a:r>
              <a:rPr lang="en-US" altLang="zh-CN" sz="2400">
                <a:solidFill>
                  <a:schemeClr val="tx1"/>
                </a:solidFill>
              </a:rPr>
              <a:t>53</a:t>
            </a:r>
            <a:r>
              <a:rPr lang="zh-CN" altLang="en-US" sz="2400">
                <a:solidFill>
                  <a:schemeClr val="tx1"/>
                </a:solidFill>
              </a:rPr>
              <a:t>次之多。</a:t>
            </a:r>
            <a:endParaRPr lang="zh-CN" altLang="en-US" sz="2400">
              <a:solidFill>
                <a:schemeClr val="tx1"/>
              </a:solidFill>
            </a:endParaRPr>
          </a:p>
          <a:p>
            <a:pPr algn="l"/>
            <a:r>
              <a:rPr lang="zh-CN" altLang="en-US" sz="2400">
                <a:solidFill>
                  <a:schemeClr val="tx1"/>
                </a:solidFill>
              </a:rPr>
              <a:t>通常表达的是</a:t>
            </a:r>
            <a:r>
              <a:rPr lang="zh-CN" altLang="en-US" sz="2400" b="1">
                <a:solidFill>
                  <a:schemeClr val="tx1"/>
                </a:solidFill>
                <a:highlight>
                  <a:srgbClr val="FFFF00"/>
                </a:highlight>
              </a:rPr>
              <a:t>“健康”、“幸福”或“福祉”</a:t>
            </a:r>
            <a:r>
              <a:rPr lang="zh-CN" altLang="en-US" sz="2400">
                <a:solidFill>
                  <a:schemeClr val="tx1"/>
                </a:solidFill>
              </a:rPr>
              <a:t>的状态，它涉及到个人或群体的生活质量和心理健康状况。</a:t>
            </a:r>
            <a:endParaRPr lang="zh-CN" altLang="en-US" sz="2400">
              <a:solidFill>
                <a:schemeClr val="tx1"/>
              </a:solidFill>
            </a:endParaRPr>
          </a:p>
          <a:p>
            <a:pPr algn="l"/>
            <a:r>
              <a:rPr lang="zh-CN" altLang="en-US" sz="2400">
                <a:solidFill>
                  <a:schemeClr val="tx1"/>
                </a:solidFill>
              </a:rPr>
              <a:t>高考例句：</a:t>
            </a:r>
            <a:endParaRPr lang="zh-CN" altLang="en-US" sz="2400">
              <a:solidFill>
                <a:schemeClr val="tx1"/>
              </a:solidFill>
            </a:endParaRPr>
          </a:p>
          <a:p>
            <a:pPr algn="l"/>
            <a:r>
              <a:rPr lang="en-US" altLang="zh-CN" sz="2400">
                <a:solidFill>
                  <a:schemeClr val="tx1"/>
                </a:solidFill>
                <a:latin typeface="Times New Roman" panose="02020603050405020304" charset="0"/>
                <a:cs typeface="Times New Roman" panose="02020603050405020304" charset="0"/>
              </a:rPr>
              <a:t>    </a:t>
            </a:r>
            <a:r>
              <a:rPr lang="zh-CN" altLang="en-US" sz="2400">
                <a:solidFill>
                  <a:schemeClr val="tx1"/>
                </a:solidFill>
                <a:latin typeface="Times New Roman" panose="02020603050405020304" charset="0"/>
                <a:cs typeface="Times New Roman" panose="02020603050405020304" charset="0"/>
              </a:rPr>
              <a:t>Many of our problems—class attendance, educational success, student happiness and </a:t>
            </a:r>
            <a:r>
              <a:rPr lang="zh-CN" altLang="en-US" sz="2400">
                <a:solidFill>
                  <a:schemeClr val="tx1"/>
                </a:solidFill>
                <a:highlight>
                  <a:srgbClr val="FFFF00"/>
                </a:highlight>
                <a:latin typeface="Times New Roman" panose="02020603050405020304" charset="0"/>
                <a:cs typeface="Times New Roman" panose="02020603050405020304" charset="0"/>
              </a:rPr>
              <a:t>well-being</a:t>
            </a:r>
            <a:r>
              <a:rPr lang="zh-CN" altLang="en-US" sz="2400">
                <a:solidFill>
                  <a:schemeClr val="tx1"/>
                </a:solidFill>
                <a:latin typeface="Times New Roman" panose="02020603050405020304" charset="0"/>
                <a:cs typeface="Times New Roman" panose="02020603050405020304" charset="0"/>
              </a:rPr>
              <a:t>—might be improved by cutting down the bureaucratic mechanisms and meetings and instead hiring an army of good teachers.</a:t>
            </a:r>
            <a:endParaRPr lang="zh-CN" altLang="en-US" sz="2400">
              <a:solidFill>
                <a:schemeClr val="tx1"/>
              </a:solidFill>
              <a:latin typeface="Times New Roman" panose="02020603050405020304" charset="0"/>
              <a:cs typeface="Times New Roman" panose="02020603050405020304" charset="0"/>
            </a:endParaRPr>
          </a:p>
          <a:p>
            <a:pPr algn="l"/>
            <a:r>
              <a:rPr lang="en-US" altLang="zh-CN" sz="2400">
                <a:solidFill>
                  <a:schemeClr val="tx1"/>
                </a:solidFill>
                <a:latin typeface="Times New Roman" panose="02020603050405020304" charset="0"/>
                <a:cs typeface="Times New Roman" panose="02020603050405020304" charset="0"/>
              </a:rPr>
              <a:t>   </a:t>
            </a:r>
            <a:r>
              <a:rPr lang="zh-CN" altLang="en-US" sz="2400">
                <a:solidFill>
                  <a:schemeClr val="tx1"/>
                </a:solidFill>
                <a:latin typeface="Times New Roman" panose="02020603050405020304" charset="0"/>
                <a:cs typeface="Times New Roman" panose="02020603050405020304" charset="0"/>
              </a:rPr>
              <a:t>Researchers from the University of Connecticut Health Center asked the residents a large number of questions about their quality of life, emotional well-being and social interaction, as well as about the quality of the facilities.</a:t>
            </a:r>
            <a:endParaRPr lang="zh-CN" altLang="en-US" sz="2400">
              <a:solidFill>
                <a:schemeClr val="tx1"/>
              </a:solidFill>
              <a:latin typeface="Times New Roman" panose="02020603050405020304" charset="0"/>
              <a:cs typeface="Times New Roman" panose="02020603050405020304" charset="0"/>
            </a:endParaRPr>
          </a:p>
        </p:txBody>
      </p:sp>
      <p:sp>
        <p:nvSpPr>
          <p:cNvPr id="18" name="文本框 17"/>
          <p:cNvSpPr txBox="1"/>
          <p:nvPr/>
        </p:nvSpPr>
        <p:spPr>
          <a:xfrm>
            <a:off x="4847590" y="2059305"/>
            <a:ext cx="2075815" cy="460375"/>
          </a:xfrm>
          <a:prstGeom prst="rect">
            <a:avLst/>
          </a:prstGeom>
          <a:solidFill>
            <a:schemeClr val="accent3">
              <a:lumMod val="75000"/>
            </a:schemeClr>
          </a:solidFill>
          <a:ln>
            <a:solidFill>
              <a:schemeClr val="accent4">
                <a:lumMod val="60000"/>
                <a:lumOff val="40000"/>
              </a:schemeClr>
            </a:solidFill>
          </a:ln>
        </p:spPr>
        <p:txBody>
          <a:bodyPr wrap="square" rtlCol="0">
            <a:spAutoFit/>
          </a:bodyPr>
          <a:p>
            <a:r>
              <a:rPr lang="en-US" altLang="zh-CN" sz="2400">
                <a:solidFill>
                  <a:srgbClr val="FFFF00"/>
                </a:solidFill>
              </a:rPr>
              <a:t>well-being</a:t>
            </a:r>
            <a:endParaRPr lang="en-US" altLang="zh-CN" sz="2400">
              <a:solidFill>
                <a:srgbClr val="FFFF00"/>
              </a:solidFill>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9" grpId="0" bldLvl="0" animBg="1"/>
      <p:bldP spid="10" grpId="0" bldLvl="0" animBg="1"/>
      <p:bldP spid="16" grpId="0" bldLvl="0" animBg="1"/>
      <p:bldP spid="15" grpId="0" animBg="1"/>
      <p:bldP spid="17" grpId="0" bldLvl="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0" y="323215"/>
            <a:ext cx="11784965" cy="2245360"/>
          </a:xfrm>
          <a:prstGeom prst="rect">
            <a:avLst/>
          </a:prstGeom>
        </p:spPr>
        <p:txBody>
          <a:bodyPr wrap="square">
            <a:spAutoFit/>
          </a:bodyPr>
          <a:p>
            <a:pPr indent="292100" algn="l" defTabSz="914400">
              <a:buClrTx/>
              <a:buSzTx/>
              <a:buFontTx/>
            </a:pPr>
            <a:r>
              <a:rPr lang="en-US" sz="2800">
                <a:solidFill>
                  <a:srgbClr val="000000"/>
                </a:solidFill>
                <a:latin typeface="Times New Roman" panose="02020603050405020304" charset="0"/>
                <a:ea typeface="等线" panose="02010600030101010101" charset="-122"/>
              </a:rPr>
              <a:t>22.What counts most in being an expedition participant?</a:t>
            </a:r>
            <a:endParaRPr lang="en-US" sz="2800">
              <a:solidFill>
                <a:srgbClr val="000000"/>
              </a:solidFill>
              <a:latin typeface="Times New Roman" panose="02020603050405020304" charset="0"/>
              <a:ea typeface="等线" panose="02010600030101010101" charset="-122"/>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rPr>
              <a:t>A.The age of the applicants.</a:t>
            </a:r>
            <a:endParaRPr lang="en-US" sz="2800">
              <a:solidFill>
                <a:srgbClr val="000000"/>
              </a:solidFill>
              <a:latin typeface="Times New Roman" panose="02020603050405020304" charset="0"/>
              <a:ea typeface="等线" panose="02010600030101010101" charset="-122"/>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rPr>
              <a:t>B.The quality of being independent.</a:t>
            </a:r>
            <a:endParaRPr lang="en-US" sz="2800">
              <a:solidFill>
                <a:srgbClr val="000000"/>
              </a:solidFill>
              <a:latin typeface="Times New Roman" panose="02020603050405020304" charset="0"/>
              <a:ea typeface="等线" panose="02010600030101010101" charset="-122"/>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rPr>
              <a:t>C.The language proficiency in writing.    </a:t>
            </a:r>
            <a:endParaRPr lang="en-US" sz="2800">
              <a:solidFill>
                <a:srgbClr val="000000"/>
              </a:solidFill>
              <a:latin typeface="Times New Roman" panose="02020603050405020304" charset="0"/>
              <a:ea typeface="等线" panose="02010600030101010101" charset="-122"/>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rPr>
              <a:t>D.The passion for elephant conservation.</a:t>
            </a:r>
            <a:endParaRPr lang="en-US" sz="2800">
              <a:solidFill>
                <a:srgbClr val="000000"/>
              </a:solidFill>
              <a:latin typeface="Times New Roman" panose="02020603050405020304" charset="0"/>
              <a:ea typeface="等线" panose="02010600030101010101" charset="-122"/>
            </a:endParaRPr>
          </a:p>
        </p:txBody>
      </p:sp>
      <p:sp>
        <p:nvSpPr>
          <p:cNvPr id="7" name="文本框 6"/>
          <p:cNvSpPr txBox="1"/>
          <p:nvPr/>
        </p:nvSpPr>
        <p:spPr>
          <a:xfrm>
            <a:off x="216535" y="2736850"/>
            <a:ext cx="11975465" cy="1383665"/>
          </a:xfrm>
          <a:prstGeom prst="rect">
            <a:avLst/>
          </a:prstGeom>
          <a:solidFill>
            <a:schemeClr val="accent3">
              <a:lumMod val="40000"/>
              <a:lumOff val="60000"/>
            </a:schemeClr>
          </a:solidFill>
        </p:spPr>
        <p:txBody>
          <a:bodyPr wrap="square" rtlCol="0">
            <a:spAutoFit/>
          </a:bodyPr>
          <a:p>
            <a:r>
              <a:rPr lang="zh-CN" altLang="en-US" sz="2800"/>
              <a:t>● </a:t>
            </a:r>
            <a:r>
              <a:rPr lang="zh-CN" altLang="en-US" sz="2800" b="1"/>
              <a:t>Elephant conservation expedition participant qualifications</a:t>
            </a:r>
            <a:endParaRPr lang="zh-CN" altLang="en-US" sz="2800"/>
          </a:p>
          <a:p>
            <a:r>
              <a:rPr lang="en-US" altLang="zh-CN" sz="2800"/>
              <a:t>   </a:t>
            </a:r>
            <a:r>
              <a:rPr lang="zh-CN" altLang="en-US" sz="2800"/>
              <a:t>The most important requirements are that you are enthusiastic about elephants,and motivated to make a real change.</a:t>
            </a:r>
            <a:endParaRPr lang="zh-CN" altLang="en-US" sz="2800"/>
          </a:p>
        </p:txBody>
      </p:sp>
      <p:sp>
        <p:nvSpPr>
          <p:cNvPr id="6" name="文本框 5"/>
          <p:cNvSpPr txBox="1"/>
          <p:nvPr/>
        </p:nvSpPr>
        <p:spPr>
          <a:xfrm>
            <a:off x="8195945" y="737870"/>
            <a:ext cx="2685415" cy="583565"/>
          </a:xfrm>
          <a:prstGeom prst="rect">
            <a:avLst/>
          </a:prstGeom>
          <a:solidFill>
            <a:schemeClr val="accent5">
              <a:lumMod val="75000"/>
            </a:schemeClr>
          </a:solidFill>
        </p:spPr>
        <p:txBody>
          <a:bodyPr wrap="square" rtlCol="0">
            <a:spAutoFit/>
          </a:bodyPr>
          <a:p>
            <a:pPr algn="ctr"/>
            <a:r>
              <a:rPr lang="zh-CN" altLang="en-US" sz="3200">
                <a:solidFill>
                  <a:srgbClr val="FFFF00"/>
                </a:solidFill>
              </a:rPr>
              <a:t>推理判断题</a:t>
            </a:r>
            <a:endParaRPr lang="zh-CN" altLang="en-US" sz="3200">
              <a:solidFill>
                <a:srgbClr val="FFFF00"/>
              </a:solidFill>
            </a:endParaRPr>
          </a:p>
        </p:txBody>
      </p:sp>
      <p:sp>
        <p:nvSpPr>
          <p:cNvPr id="9" name="椭圆 8"/>
          <p:cNvSpPr/>
          <p:nvPr/>
        </p:nvSpPr>
        <p:spPr>
          <a:xfrm>
            <a:off x="1470660" y="388620"/>
            <a:ext cx="2103755" cy="349250"/>
          </a:xfrm>
          <a:prstGeom prst="ellipse">
            <a:avLst/>
          </a:prstGeom>
          <a:noFill/>
          <a:ln>
            <a:solidFill>
              <a:srgbClr val="E40D0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上箭头 15"/>
          <p:cNvSpPr/>
          <p:nvPr/>
        </p:nvSpPr>
        <p:spPr>
          <a:xfrm rot="10800000">
            <a:off x="2668905" y="737870"/>
            <a:ext cx="318770" cy="2449830"/>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椭圆 4"/>
          <p:cNvSpPr/>
          <p:nvPr/>
        </p:nvSpPr>
        <p:spPr>
          <a:xfrm>
            <a:off x="565150" y="3253740"/>
            <a:ext cx="6112510" cy="349250"/>
          </a:xfrm>
          <a:prstGeom prst="ellipse">
            <a:avLst/>
          </a:prstGeom>
          <a:noFill/>
          <a:ln>
            <a:solidFill>
              <a:srgbClr val="E40D0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3" name="直接连接符 12"/>
          <p:cNvCxnSpPr/>
          <p:nvPr/>
        </p:nvCxnSpPr>
        <p:spPr>
          <a:xfrm>
            <a:off x="7740650" y="3602990"/>
            <a:ext cx="5061585" cy="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8" name="直接连接符 7"/>
          <p:cNvCxnSpPr/>
          <p:nvPr/>
        </p:nvCxnSpPr>
        <p:spPr>
          <a:xfrm>
            <a:off x="297815" y="4039870"/>
            <a:ext cx="8775065" cy="8255"/>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14" name="直接箭头连接符 13"/>
          <p:cNvCxnSpPr/>
          <p:nvPr/>
        </p:nvCxnSpPr>
        <p:spPr>
          <a:xfrm flipV="1">
            <a:off x="1755775" y="2399030"/>
            <a:ext cx="0" cy="1434465"/>
          </a:xfrm>
          <a:prstGeom prst="straightConnector1">
            <a:avLst/>
          </a:prstGeom>
          <a:ln w="38100">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0" name="直接连接符 9"/>
          <p:cNvCxnSpPr/>
          <p:nvPr/>
        </p:nvCxnSpPr>
        <p:spPr>
          <a:xfrm>
            <a:off x="804545" y="2469515"/>
            <a:ext cx="5061585" cy="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sp>
        <p:nvSpPr>
          <p:cNvPr id="15" name="椭圆 14"/>
          <p:cNvSpPr/>
          <p:nvPr/>
        </p:nvSpPr>
        <p:spPr>
          <a:xfrm>
            <a:off x="336550" y="2059305"/>
            <a:ext cx="445135" cy="412750"/>
          </a:xfrm>
          <a:prstGeom prst="ellipse">
            <a:avLst/>
          </a:prstGeom>
          <a:solidFill>
            <a:schemeClr val="accent1"/>
          </a:solidFill>
          <a:ln w="19050">
            <a:solidFill>
              <a:schemeClr val="accent1">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compatLnSpc="1">
            <a:noAutofit/>
          </a:bodyPr>
          <a:p>
            <a:pPr lvl="0" algn="ctr">
              <a:buClrTx/>
              <a:buSzTx/>
              <a:buFontTx/>
            </a:pPr>
            <a:endParaRPr lang="zh-CN" altLang="en-US">
              <a:sym typeface="+mn-ea"/>
            </a:endParaRPr>
          </a:p>
        </p:txBody>
      </p:sp>
      <p:sp>
        <p:nvSpPr>
          <p:cNvPr id="18" name="文本框 17"/>
          <p:cNvSpPr txBox="1"/>
          <p:nvPr/>
        </p:nvSpPr>
        <p:spPr>
          <a:xfrm>
            <a:off x="1470660" y="323215"/>
            <a:ext cx="1288415" cy="460375"/>
          </a:xfrm>
          <a:prstGeom prst="rect">
            <a:avLst/>
          </a:prstGeom>
          <a:solidFill>
            <a:schemeClr val="accent3">
              <a:lumMod val="75000"/>
            </a:schemeClr>
          </a:solidFill>
          <a:ln>
            <a:solidFill>
              <a:schemeClr val="accent4">
                <a:lumMod val="60000"/>
                <a:lumOff val="40000"/>
              </a:schemeClr>
            </a:solidFill>
          </a:ln>
        </p:spPr>
        <p:txBody>
          <a:bodyPr wrap="square" rtlCol="0">
            <a:spAutoFit/>
          </a:bodyPr>
          <a:p>
            <a:r>
              <a:rPr lang="en-US" altLang="zh-CN" sz="2400">
                <a:solidFill>
                  <a:srgbClr val="FFFF00"/>
                </a:solidFill>
              </a:rPr>
              <a:t>counts</a:t>
            </a:r>
            <a:endParaRPr lang="en-US" altLang="zh-CN" sz="2400">
              <a:solidFill>
                <a:srgbClr val="FFFF00"/>
              </a:solidFill>
            </a:endParaRPr>
          </a:p>
        </p:txBody>
      </p:sp>
      <p:sp>
        <p:nvSpPr>
          <p:cNvPr id="17" name="圆角矩形标注 16"/>
          <p:cNvSpPr/>
          <p:nvPr/>
        </p:nvSpPr>
        <p:spPr>
          <a:xfrm>
            <a:off x="0" y="1501775"/>
            <a:ext cx="12037060" cy="5158105"/>
          </a:xfrm>
          <a:prstGeom prst="wedgeRoundRectCallout">
            <a:avLst>
              <a:gd name="adj1" fmla="val -32380"/>
              <a:gd name="adj2" fmla="val -66260"/>
              <a:gd name="adj3" fmla="val 16667"/>
            </a:avLst>
          </a:prstGeom>
          <a:solidFill>
            <a:schemeClr val="accent4">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en-US" sz="3200" b="1">
                <a:solidFill>
                  <a:schemeClr val="tx1"/>
                </a:solidFill>
                <a:highlight>
                  <a:srgbClr val="FFFF00"/>
                </a:highlight>
              </a:rPr>
              <a:t>count</a:t>
            </a:r>
            <a:r>
              <a:rPr lang="zh-CN" altLang="en-US" sz="2400">
                <a:solidFill>
                  <a:schemeClr val="tx1"/>
                </a:solidFill>
              </a:rPr>
              <a:t>的用法</a:t>
            </a:r>
            <a:endParaRPr lang="zh-CN" altLang="en-US" sz="2400">
              <a:solidFill>
                <a:schemeClr val="tx1"/>
              </a:solidFill>
            </a:endParaRPr>
          </a:p>
          <a:p>
            <a:pPr algn="l"/>
            <a:r>
              <a:rPr sz="2400" b="1">
                <a:solidFill>
                  <a:srgbClr val="FF0000"/>
                </a:solidFill>
              </a:rPr>
              <a:t>计算</a:t>
            </a:r>
            <a:r>
              <a:rPr sz="2400">
                <a:solidFill>
                  <a:schemeClr val="tx1"/>
                </a:solidFill>
              </a:rPr>
              <a:t>：</a:t>
            </a:r>
            <a:r>
              <a:rPr lang="en-US" sz="2400">
                <a:solidFill>
                  <a:schemeClr val="tx1"/>
                </a:solidFill>
              </a:rPr>
              <a:t>v </a:t>
            </a:r>
            <a:r>
              <a:rPr sz="2400">
                <a:solidFill>
                  <a:schemeClr val="tx1"/>
                </a:solidFill>
              </a:rPr>
              <a:t>表示数数或计算数量。</a:t>
            </a:r>
            <a:r>
              <a:rPr lang="en-US" sz="2400">
                <a:solidFill>
                  <a:schemeClr val="tx1"/>
                </a:solidFill>
              </a:rPr>
              <a:t> </a:t>
            </a:r>
            <a:r>
              <a:rPr sz="2400">
                <a:solidFill>
                  <a:schemeClr val="tx1"/>
                </a:solidFill>
              </a:rPr>
              <a:t>例如："Please count the number of books on the shelf."</a:t>
            </a:r>
            <a:r>
              <a:rPr lang="en-US" sz="2400">
                <a:solidFill>
                  <a:schemeClr val="tx1"/>
                </a:solidFill>
              </a:rPr>
              <a:t> </a:t>
            </a:r>
            <a:endParaRPr lang="en-US" sz="2400">
              <a:solidFill>
                <a:schemeClr val="tx1"/>
              </a:solidFill>
            </a:endParaRPr>
          </a:p>
          <a:p>
            <a:pPr algn="l"/>
            <a:r>
              <a:rPr sz="2400" b="1">
                <a:solidFill>
                  <a:srgbClr val="FF0000"/>
                </a:solidFill>
              </a:rPr>
              <a:t>总计</a:t>
            </a:r>
            <a:r>
              <a:rPr sz="2400">
                <a:solidFill>
                  <a:schemeClr val="tx1"/>
                </a:solidFill>
              </a:rPr>
              <a:t>：</a:t>
            </a:r>
            <a:r>
              <a:rPr lang="en-US" sz="2400">
                <a:solidFill>
                  <a:schemeClr val="tx1"/>
                </a:solidFill>
              </a:rPr>
              <a:t>n  </a:t>
            </a:r>
            <a:r>
              <a:rPr sz="2400">
                <a:solidFill>
                  <a:schemeClr val="tx1"/>
                </a:solidFill>
              </a:rPr>
              <a:t>指总数或总计。</a:t>
            </a:r>
            <a:r>
              <a:rPr lang="en-US" sz="2400">
                <a:solidFill>
                  <a:schemeClr val="tx1"/>
                </a:solidFill>
              </a:rPr>
              <a:t>  </a:t>
            </a:r>
            <a:r>
              <a:rPr sz="2400">
                <a:solidFill>
                  <a:schemeClr val="tx1"/>
                </a:solidFill>
              </a:rPr>
              <a:t>例如："The count of votes is still underway."</a:t>
            </a:r>
            <a:endParaRPr sz="2400">
              <a:solidFill>
                <a:schemeClr val="tx1"/>
              </a:solidFill>
            </a:endParaRPr>
          </a:p>
          <a:p>
            <a:pPr algn="l"/>
            <a:r>
              <a:rPr sz="2400" b="1">
                <a:solidFill>
                  <a:srgbClr val="FF0000"/>
                </a:solidFill>
              </a:rPr>
              <a:t>重要性</a:t>
            </a:r>
            <a:r>
              <a:rPr sz="2400">
                <a:solidFill>
                  <a:schemeClr val="tx1"/>
                </a:solidFill>
              </a:rPr>
              <a:t>：</a:t>
            </a:r>
            <a:r>
              <a:rPr lang="en-US" sz="2400">
                <a:solidFill>
                  <a:schemeClr val="tx1"/>
                </a:solidFill>
              </a:rPr>
              <a:t>n </a:t>
            </a:r>
            <a:r>
              <a:rPr sz="2400">
                <a:solidFill>
                  <a:schemeClr val="tx1"/>
                </a:solidFill>
              </a:rPr>
              <a:t>表示某事物的重要性或价值。</a:t>
            </a:r>
            <a:r>
              <a:rPr lang="en-US" sz="2400">
                <a:solidFill>
                  <a:schemeClr val="tx1"/>
                </a:solidFill>
              </a:rPr>
              <a:t>  </a:t>
            </a:r>
            <a:r>
              <a:rPr sz="2400">
                <a:solidFill>
                  <a:schemeClr val="tx1"/>
                </a:solidFill>
              </a:rPr>
              <a:t>例如："Every vote counts in an election."</a:t>
            </a:r>
            <a:endParaRPr sz="2400">
              <a:solidFill>
                <a:schemeClr val="tx1"/>
              </a:solidFill>
            </a:endParaRPr>
          </a:p>
          <a:p>
            <a:pPr algn="l"/>
            <a:r>
              <a:rPr sz="2400">
                <a:solidFill>
                  <a:schemeClr val="tx1"/>
                </a:solidFill>
              </a:rPr>
              <a:t>依赖：</a:t>
            </a:r>
            <a:r>
              <a:rPr lang="en-US" sz="2400">
                <a:solidFill>
                  <a:schemeClr val="tx1"/>
                </a:solidFill>
              </a:rPr>
              <a:t>v </a:t>
            </a:r>
            <a:r>
              <a:rPr sz="2400">
                <a:solidFill>
                  <a:schemeClr val="tx1"/>
                </a:solidFill>
              </a:rPr>
              <a:t>表示依赖或依靠。</a:t>
            </a:r>
            <a:r>
              <a:rPr lang="en-US" sz="2400">
                <a:solidFill>
                  <a:schemeClr val="tx1"/>
                </a:solidFill>
              </a:rPr>
              <a:t>  </a:t>
            </a:r>
            <a:r>
              <a:rPr sz="2400">
                <a:solidFill>
                  <a:schemeClr val="tx1"/>
                </a:solidFill>
              </a:rPr>
              <a:t>例如："You can count on me to help you."</a:t>
            </a:r>
            <a:endParaRPr sz="2400">
              <a:solidFill>
                <a:schemeClr val="tx1"/>
              </a:solidFill>
            </a:endParaRPr>
          </a:p>
          <a:p>
            <a:pPr algn="l"/>
            <a:r>
              <a:rPr sz="2400" b="1">
                <a:solidFill>
                  <a:srgbClr val="FF0000"/>
                </a:solidFill>
              </a:rPr>
              <a:t>考虑</a:t>
            </a:r>
            <a:r>
              <a:rPr sz="2400">
                <a:solidFill>
                  <a:schemeClr val="tx1"/>
                </a:solidFill>
              </a:rPr>
              <a:t>：</a:t>
            </a:r>
            <a:r>
              <a:rPr lang="en-US" sz="2400">
                <a:solidFill>
                  <a:schemeClr val="tx1"/>
                </a:solidFill>
              </a:rPr>
              <a:t> v </a:t>
            </a:r>
            <a:r>
              <a:rPr sz="2400">
                <a:solidFill>
                  <a:schemeClr val="tx1"/>
                </a:solidFill>
              </a:rPr>
              <a:t>表示将某事物视为重要的或有价值的。</a:t>
            </a:r>
            <a:r>
              <a:rPr lang="en-US" sz="2400">
                <a:solidFill>
                  <a:schemeClr val="tx1"/>
                </a:solidFill>
              </a:rPr>
              <a:t> </a:t>
            </a:r>
            <a:r>
              <a:rPr sz="2400">
                <a:solidFill>
                  <a:schemeClr val="tx1"/>
                </a:solidFill>
              </a:rPr>
              <a:t>例如："I don't count money as the most important thing in life."</a:t>
            </a:r>
            <a:endParaRPr sz="2400">
              <a:solidFill>
                <a:schemeClr val="tx1"/>
              </a:solidFill>
            </a:endParaRPr>
          </a:p>
          <a:p>
            <a:pPr algn="l"/>
            <a:r>
              <a:rPr sz="2400" b="1">
                <a:solidFill>
                  <a:srgbClr val="FF0000"/>
                </a:solidFill>
              </a:rPr>
              <a:t>指控</a:t>
            </a:r>
            <a:r>
              <a:rPr sz="2400">
                <a:solidFill>
                  <a:schemeClr val="tx1"/>
                </a:solidFill>
              </a:rPr>
              <a:t>：</a:t>
            </a:r>
            <a:r>
              <a:rPr lang="en-US" sz="2400">
                <a:solidFill>
                  <a:schemeClr val="tx1"/>
                </a:solidFill>
              </a:rPr>
              <a:t>n </a:t>
            </a:r>
            <a:r>
              <a:rPr sz="2400">
                <a:solidFill>
                  <a:schemeClr val="tx1"/>
                </a:solidFill>
              </a:rPr>
              <a:t>法律上指对某人的正式指控或起诉。例如："The defendant faced multiple counts of fraud."</a:t>
            </a:r>
            <a:endParaRPr sz="2400">
              <a:solidFill>
                <a:schemeClr val="tx1"/>
              </a:solidFill>
            </a:endParaRPr>
          </a:p>
          <a:p>
            <a:pPr algn="l"/>
            <a:r>
              <a:rPr sz="2400" b="1">
                <a:solidFill>
                  <a:srgbClr val="FF0000"/>
                </a:solidFill>
              </a:rPr>
              <a:t>计数单位</a:t>
            </a:r>
            <a:r>
              <a:rPr sz="2400">
                <a:solidFill>
                  <a:schemeClr val="tx1"/>
                </a:solidFill>
              </a:rPr>
              <a:t>：</a:t>
            </a:r>
            <a:r>
              <a:rPr lang="en-US" sz="2400">
                <a:solidFill>
                  <a:schemeClr val="tx1"/>
                </a:solidFill>
              </a:rPr>
              <a:t>n </a:t>
            </a:r>
            <a:r>
              <a:rPr sz="2400">
                <a:solidFill>
                  <a:schemeClr val="tx1"/>
                </a:solidFill>
              </a:rPr>
              <a:t>指一个计数单位，如“一次”或“一个”。例如："Give me three counts before you jump."</a:t>
            </a:r>
            <a:endParaRPr sz="2400">
              <a:solidFill>
                <a:schemeClr val="tx1"/>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6" grpId="0" bldLvl="0" animBg="1"/>
      <p:bldP spid="9" grpId="0" bldLvl="0" animBg="1"/>
      <p:bldP spid="16" grpId="0" bldLvl="0" animBg="1"/>
      <p:bldP spid="5" grpId="0" bldLvl="0" animBg="1"/>
      <p:bldP spid="15" grpId="0" bldLvl="0" animBg="1"/>
      <p:bldP spid="18" grpId="0" bldLvl="0" animBg="1"/>
      <p:bldP spid="17"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0" y="280035"/>
            <a:ext cx="11784965" cy="2245360"/>
          </a:xfrm>
          <a:prstGeom prst="rect">
            <a:avLst/>
          </a:prstGeom>
        </p:spPr>
        <p:txBody>
          <a:bodyPr wrap="square">
            <a:spAutoFit/>
          </a:bodyPr>
          <a:p>
            <a:pPr indent="292100" algn="l" defTabSz="914400">
              <a:buClrTx/>
              <a:buSzTx/>
              <a:buFontTx/>
            </a:pPr>
            <a:r>
              <a:rPr lang="en-US" sz="2800">
                <a:solidFill>
                  <a:srgbClr val="000000"/>
                </a:solidFill>
                <a:latin typeface="Times New Roman" panose="02020603050405020304" charset="0"/>
                <a:ea typeface="等线" panose="02010600030101010101" charset="-122"/>
              </a:rPr>
              <a:t>23.What can be learned from the passage?</a:t>
            </a:r>
            <a:endParaRPr lang="en-US" sz="2800">
              <a:solidFill>
                <a:srgbClr val="000000"/>
              </a:solidFill>
              <a:latin typeface="Times New Roman" panose="02020603050405020304" charset="0"/>
              <a:ea typeface="等线" panose="02010600030101010101" charset="-122"/>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rPr>
              <a:t>A.Funds from the expedition are used to help elephants. </a:t>
            </a:r>
            <a:endParaRPr lang="en-US" sz="2800">
              <a:solidFill>
                <a:srgbClr val="000000"/>
              </a:solidFill>
              <a:latin typeface="Times New Roman" panose="02020603050405020304" charset="0"/>
              <a:ea typeface="等线" panose="02010600030101010101" charset="-122"/>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rPr>
              <a:t>B.Participants have single rooms for accommodation,</a:t>
            </a:r>
            <a:endParaRPr lang="en-US" sz="2800">
              <a:solidFill>
                <a:srgbClr val="000000"/>
              </a:solidFill>
              <a:latin typeface="Times New Roman" panose="02020603050405020304" charset="0"/>
              <a:ea typeface="等线" panose="02010600030101010101" charset="-122"/>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rPr>
              <a:t>C.Travel expenses are excluded in program costs.</a:t>
            </a:r>
            <a:endParaRPr lang="en-US" sz="2800">
              <a:solidFill>
                <a:srgbClr val="000000"/>
              </a:solidFill>
              <a:latin typeface="Times New Roman" panose="02020603050405020304" charset="0"/>
              <a:ea typeface="等线" panose="02010600030101010101" charset="-122"/>
            </a:endParaRPr>
          </a:p>
          <a:p>
            <a:pPr indent="292100" algn="l" defTabSz="914400">
              <a:buClrTx/>
              <a:buSzTx/>
              <a:buFontTx/>
            </a:pPr>
            <a:r>
              <a:rPr lang="en-US" sz="2800">
                <a:solidFill>
                  <a:srgbClr val="000000"/>
                </a:solidFill>
                <a:latin typeface="Times New Roman" panose="02020603050405020304" charset="0"/>
                <a:ea typeface="等线" panose="02010600030101010101" charset="-122"/>
              </a:rPr>
              <a:t>D.Participants have full access to the internet.</a:t>
            </a:r>
            <a:endParaRPr lang="en-US" sz="2800">
              <a:solidFill>
                <a:srgbClr val="000000"/>
              </a:solidFill>
              <a:latin typeface="Times New Roman" panose="02020603050405020304" charset="0"/>
              <a:ea typeface="等线" panose="02010600030101010101" charset="-122"/>
            </a:endParaRPr>
          </a:p>
        </p:txBody>
      </p:sp>
      <p:sp>
        <p:nvSpPr>
          <p:cNvPr id="6" name="文本框 5"/>
          <p:cNvSpPr txBox="1"/>
          <p:nvPr/>
        </p:nvSpPr>
        <p:spPr>
          <a:xfrm>
            <a:off x="8597900" y="1111250"/>
            <a:ext cx="2685415" cy="583565"/>
          </a:xfrm>
          <a:prstGeom prst="rect">
            <a:avLst/>
          </a:prstGeom>
          <a:solidFill>
            <a:schemeClr val="accent5">
              <a:lumMod val="75000"/>
            </a:schemeClr>
          </a:solidFill>
        </p:spPr>
        <p:txBody>
          <a:bodyPr wrap="square" rtlCol="0">
            <a:spAutoFit/>
          </a:bodyPr>
          <a:p>
            <a:pPr algn="ctr"/>
            <a:r>
              <a:rPr lang="zh-CN" altLang="en-US" sz="3200">
                <a:solidFill>
                  <a:srgbClr val="FFFF00"/>
                </a:solidFill>
              </a:rPr>
              <a:t>细节理解题</a:t>
            </a:r>
            <a:endParaRPr lang="zh-CN" altLang="en-US" sz="3200">
              <a:solidFill>
                <a:srgbClr val="FFFF00"/>
              </a:solidFill>
            </a:endParaRPr>
          </a:p>
        </p:txBody>
      </p:sp>
      <p:sp>
        <p:nvSpPr>
          <p:cNvPr id="7" name="文本框 6"/>
          <p:cNvSpPr txBox="1"/>
          <p:nvPr/>
        </p:nvSpPr>
        <p:spPr>
          <a:xfrm>
            <a:off x="153035" y="2686050"/>
            <a:ext cx="11975465" cy="1383665"/>
          </a:xfrm>
          <a:prstGeom prst="rect">
            <a:avLst/>
          </a:prstGeom>
          <a:solidFill>
            <a:schemeClr val="accent3">
              <a:lumMod val="40000"/>
              <a:lumOff val="60000"/>
            </a:schemeClr>
          </a:solidFill>
        </p:spPr>
        <p:txBody>
          <a:bodyPr wrap="square" rtlCol="0">
            <a:spAutoFit/>
          </a:bodyPr>
          <a:p>
            <a:r>
              <a:rPr lang="zh-CN" altLang="en-US" sz="2800"/>
              <a:t>最后一段：All funds raised from participating in this unique experience will contribute to elephant research and conservation projects.</a:t>
            </a:r>
            <a:endParaRPr lang="zh-CN" altLang="en-US" sz="2800"/>
          </a:p>
        </p:txBody>
      </p:sp>
      <p:cxnSp>
        <p:nvCxnSpPr>
          <p:cNvPr id="13" name="直接连接符 12"/>
          <p:cNvCxnSpPr/>
          <p:nvPr/>
        </p:nvCxnSpPr>
        <p:spPr>
          <a:xfrm flipV="1">
            <a:off x="1861820" y="3091815"/>
            <a:ext cx="1864995" cy="254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5" name="直接连接符 4"/>
          <p:cNvCxnSpPr/>
          <p:nvPr/>
        </p:nvCxnSpPr>
        <p:spPr>
          <a:xfrm flipV="1">
            <a:off x="2035175" y="3646170"/>
            <a:ext cx="9547860" cy="14605"/>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8" name="直接连接符 7"/>
          <p:cNvCxnSpPr/>
          <p:nvPr/>
        </p:nvCxnSpPr>
        <p:spPr>
          <a:xfrm flipV="1">
            <a:off x="153035" y="4048125"/>
            <a:ext cx="1715770" cy="2159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cxnSp>
        <p:nvCxnSpPr>
          <p:cNvPr id="14" name="直接箭头连接符 13"/>
          <p:cNvCxnSpPr/>
          <p:nvPr/>
        </p:nvCxnSpPr>
        <p:spPr>
          <a:xfrm flipV="1">
            <a:off x="4280535" y="1251585"/>
            <a:ext cx="635" cy="2046605"/>
          </a:xfrm>
          <a:prstGeom prst="straightConnector1">
            <a:avLst/>
          </a:prstGeom>
          <a:ln w="38100">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9" name="直接连接符 8"/>
          <p:cNvCxnSpPr/>
          <p:nvPr/>
        </p:nvCxnSpPr>
        <p:spPr>
          <a:xfrm flipV="1">
            <a:off x="716915" y="1124585"/>
            <a:ext cx="7529830" cy="1270"/>
          </a:xfrm>
          <a:prstGeom prst="line">
            <a:avLst/>
          </a:prstGeom>
          <a:ln w="57150">
            <a:solidFill>
              <a:srgbClr val="FF0000"/>
            </a:solidFill>
          </a:ln>
        </p:spPr>
        <p:style>
          <a:lnRef idx="2">
            <a:schemeClr val="accent1"/>
          </a:lnRef>
          <a:fillRef idx="0">
            <a:srgbClr val="FFFFFF"/>
          </a:fillRef>
          <a:effectRef idx="0">
            <a:srgbClr val="FFFFFF"/>
          </a:effectRef>
          <a:fontRef idx="minor">
            <a:schemeClr val="tx1"/>
          </a:fontRef>
        </p:style>
      </p:cxnSp>
      <p:sp>
        <p:nvSpPr>
          <p:cNvPr id="10" name="矩形标注 9"/>
          <p:cNvSpPr/>
          <p:nvPr/>
        </p:nvSpPr>
        <p:spPr>
          <a:xfrm>
            <a:off x="4834890" y="461010"/>
            <a:ext cx="4244340" cy="1014095"/>
          </a:xfrm>
          <a:prstGeom prst="wedgeRectCallout">
            <a:avLst>
              <a:gd name="adj1" fmla="val -54068"/>
              <a:gd name="adj2" fmla="val 87386"/>
            </a:avLst>
          </a:prstGeom>
          <a:solidFill>
            <a:schemeClr val="accent3">
              <a:lumMod val="40000"/>
              <a:lumOff val="6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3200">
                <a:solidFill>
                  <a:schemeClr val="accent5">
                    <a:lumMod val="50000"/>
                  </a:schemeClr>
                </a:solidFill>
              </a:rPr>
              <a:t>exclude:</a:t>
            </a:r>
            <a:r>
              <a:rPr lang="zh-CN" altLang="en-US" sz="3200">
                <a:solidFill>
                  <a:schemeClr val="accent5">
                    <a:lumMod val="50000"/>
                  </a:schemeClr>
                </a:solidFill>
              </a:rPr>
              <a:t>不包含在内</a:t>
            </a:r>
            <a:endParaRPr lang="zh-CN" altLang="en-US" sz="3200">
              <a:solidFill>
                <a:schemeClr val="accent5">
                  <a:lumMod val="50000"/>
                </a:schemeClr>
              </a:solidFill>
            </a:endParaRPr>
          </a:p>
        </p:txBody>
      </p:sp>
      <p:sp>
        <p:nvSpPr>
          <p:cNvPr id="11" name="椭圆 10"/>
          <p:cNvSpPr/>
          <p:nvPr/>
        </p:nvSpPr>
        <p:spPr>
          <a:xfrm>
            <a:off x="3228975" y="1694815"/>
            <a:ext cx="1712595" cy="349250"/>
          </a:xfrm>
          <a:prstGeom prst="ellipse">
            <a:avLst/>
          </a:prstGeom>
          <a:noFill/>
          <a:ln>
            <a:solidFill>
              <a:srgbClr val="E40D0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2" name="图片 11"/>
          <p:cNvPicPr>
            <a:picLocks noChangeAspect="1"/>
          </p:cNvPicPr>
          <p:nvPr/>
        </p:nvPicPr>
        <p:blipFill>
          <a:blip r:embed="rId1"/>
          <a:stretch>
            <a:fillRect/>
          </a:stretch>
        </p:blipFill>
        <p:spPr>
          <a:xfrm>
            <a:off x="0" y="4230370"/>
            <a:ext cx="4011930" cy="2559050"/>
          </a:xfrm>
          <a:prstGeom prst="rect">
            <a:avLst/>
          </a:prstGeom>
        </p:spPr>
      </p:pic>
      <p:pic>
        <p:nvPicPr>
          <p:cNvPr id="15" name="图片 14"/>
          <p:cNvPicPr>
            <a:picLocks noChangeAspect="1"/>
          </p:cNvPicPr>
          <p:nvPr/>
        </p:nvPicPr>
        <p:blipFill>
          <a:blip r:embed="rId2"/>
          <a:stretch>
            <a:fillRect/>
          </a:stretch>
        </p:blipFill>
        <p:spPr>
          <a:xfrm>
            <a:off x="4011930" y="4212590"/>
            <a:ext cx="4109720" cy="2574925"/>
          </a:xfrm>
          <a:prstGeom prst="rect">
            <a:avLst/>
          </a:prstGeom>
        </p:spPr>
      </p:pic>
      <p:pic>
        <p:nvPicPr>
          <p:cNvPr id="16" name="图片 15"/>
          <p:cNvPicPr>
            <a:picLocks noChangeAspect="1"/>
          </p:cNvPicPr>
          <p:nvPr/>
        </p:nvPicPr>
        <p:blipFill>
          <a:blip r:embed="rId3"/>
          <a:stretch>
            <a:fillRect/>
          </a:stretch>
        </p:blipFill>
        <p:spPr>
          <a:xfrm>
            <a:off x="8121650" y="4212590"/>
            <a:ext cx="3823335" cy="2586990"/>
          </a:xfrm>
          <a:prstGeom prst="rect">
            <a:avLst/>
          </a:prstGeom>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10" grpId="0" bldLvl="0" animBg="1"/>
      <p:bldP spid="11" grpId="0" bldLvl="0" animBg="1"/>
    </p:bldLst>
  </p:timing>
</p:sld>
</file>

<file path=ppt/tags/tag1.xml><?xml version="1.0" encoding="utf-8"?>
<p:tagLst xmlns:p="http://schemas.openxmlformats.org/presentationml/2006/main">
  <p:tag name="KSO_WM_UNIT_TYPE" val="i"/>
  <p:tag name="KSO_WM_UNIT_INDEX" val="1"/>
  <p:tag name="KSO_WM_BEAUTIFY_FLAG" val="#wm#"/>
  <p:tag name="KSO_WM_TAG_VERSION" val="3.0"/>
  <p:tag name="KSO_WM_UNIT_ID" val="_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0.xml><?xml version="1.0" encoding="utf-8"?>
<p:tagLst xmlns:p="http://schemas.openxmlformats.org/presentationml/2006/main">
  <p:tag name="KSO_WM_UNIT_TYPE" val="f"/>
  <p:tag name="KSO_WM_UNIT_SUBTYPE" val="a"/>
  <p:tag name="KSO_WM_UNIT_INDEX" val="1"/>
  <p:tag name="KSO_WM_BEAUTIFY_FLAG" val="#wm#"/>
  <p:tag name="KSO_WM_TAG_VERSION" val="1.0"/>
  <p:tag name="KSO_WM_UNIT_PRESET_TEXT" val="单击此处编辑母版文本样式&#10;第二级&#10;第三级&#10;第四级&#10;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CATEGORY" val="custom"/>
  <p:tag name="KSO_WM_TEMPLATE_INDEX" val="20236131"/>
</p:tagLst>
</file>

<file path=ppt/tags/tag101.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2.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3.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4.xml><?xml version="1.0" encoding="utf-8"?>
<p:tagLst xmlns:p="http://schemas.openxmlformats.org/presentationml/2006/main">
  <p:tag name="KSO_WM_TEMPLATE_SUBCATEGORY" val="29"/>
  <p:tag name="KSO_WM_TEMPLATE_COLOR_TYPE" val="0"/>
  <p:tag name="KSO_WM_TAG_VERSION" val="3.0"/>
  <p:tag name="KSO_WM_TEMPLATE_THUMBS_INDEX" val="1、9"/>
  <p:tag name="KSO_WM_BEAUTIFY_FLAG" val="#wm#"/>
  <p:tag name="KSO_WM_TEMPLATE_INDEX" val="20236131"/>
  <p:tag name="KSO_WM_TEMPLATE_CATEGORY" val="custom"/>
  <p:tag name="KSO_WM_TEMPLATE_MASTER_TYPE" val="0"/>
</p:tagLst>
</file>

<file path=ppt/tags/tag105.xml><?xml version="1.0" encoding="utf-8"?>
<p:tagLst xmlns:p="http://schemas.openxmlformats.org/presentationml/2006/main">
  <p:tag name="KSO_WM_BEAUTIFY_FLAG" val="#wm#"/>
  <p:tag name="KSO_WM_TEMPLATE_CATEGORY" val="custom"/>
  <p:tag name="KSO_WM_TEMPLATE_INDEX" val="20236131"/>
</p:tagLst>
</file>

<file path=ppt/tags/tag106.xml><?xml version="1.0" encoding="utf-8"?>
<p:tagLst xmlns:p="http://schemas.openxmlformats.org/presentationml/2006/main">
  <p:tag name="KSO_WM_UNIT_TYPE" val="a"/>
  <p:tag name="KSO_WM_UNIT_INDEX" val="1"/>
  <p:tag name="KSO_WM_BEAUTIFY_FLAG" val="#wm#"/>
  <p:tag name="KSO_WM_TAG_VERSION" val="3.0"/>
  <p:tag name="KSO_WM_UNIT_PRESET_TEXT" val="单击添加文档标题"/>
  <p:tag name="KSO_WM_UNIT_ID" val="custom20236131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131"/>
  <p:tag name="KSO_WM_TEMPLATE_CATEGORY" val="custom"/>
  <p:tag name="KSO_WM_UNIT_ISCONTENTSTITLE" val="0"/>
  <p:tag name="KSO_WM_UNIT_TEXT_TYPE" val="1"/>
</p:tagLst>
</file>

<file path=ppt/tags/tag107.xml><?xml version="1.0" encoding="utf-8"?>
<p:tagLst xmlns:p="http://schemas.openxmlformats.org/presentationml/2006/main">
  <p:tag name="KSO_WM_UNIT_TYPE" val="b"/>
  <p:tag name="KSO_WM_UNIT_INDEX" val="1"/>
  <p:tag name="KSO_WM_BEAUTIFY_FLAG" val="#wm#"/>
  <p:tag name="KSO_WM_TAG_VERSION" val="3.0"/>
  <p:tag name="KSO_WM_UNIT_PRESET_TEXT" val="单击此处添加副标题"/>
  <p:tag name="KSO_WM_UNIT_ID" val="custom20236131_1*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131"/>
  <p:tag name="KSO_WM_TEMPLATE_CATEGORY" val="custom"/>
  <p:tag name="KSO_WM_UNIT_ISCONTENTSTITLE" val="0"/>
  <p:tag name="KSO_WM_UNIT_TEXT_TYPE" val="1"/>
</p:tagLst>
</file>

<file path=ppt/tags/tag108.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ID" val="custom20236131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131"/>
  <p:tag name="KSO_WM_TEMPLATE_CATEGORY" val="custom"/>
  <p:tag name="KSO_WM_UNIT_VALUE" val="8"/>
  <p:tag name="KSO_WM_UNIT_PRESET_TEXT_INDEX" val="0"/>
  <p:tag name="KSO_WM_UNIT_PRESET_TEXT_LEN" val="0"/>
</p:tagLst>
</file>

<file path=ppt/tags/tag109.xml><?xml version="1.0" encoding="utf-8"?>
<p:tagLst xmlns:p="http://schemas.openxmlformats.org/presentationml/2006/main">
  <p:tag name="KSO_WM_SLIDE_TYPE" val="title"/>
  <p:tag name="KSO_WM_TEMPLATE_SUBCATEGORY" val="29"/>
  <p:tag name="KSO_WM_TEMPLATE_COLOR_TYPE" val="0"/>
  <p:tag name="KSO_WM_TAG_VERSION" val="3.0"/>
  <p:tag name="KSO_WM_SLIDE_SUBTYPE" val="pureTxt"/>
  <p:tag name="KSO_WM_SLIDE_ITEM_CNT" val="0"/>
  <p:tag name="KSO_WM_TEMPLATE_THUMBS_INDEX" val="1、9"/>
  <p:tag name="KSO_WM_BEAUTIFY_FLAG" val="#wm#"/>
  <p:tag name="KSO_WM_TEMPLATE_INDEX" val="20236131"/>
  <p:tag name="KSO_WM_TEMPLATE_CATEGORY" val="custom"/>
  <p:tag name="KSO_WM_SLIDE_INDEX" val="1"/>
  <p:tag name="KSO_WM_SLIDE_ID" val="custom20236131_1"/>
  <p:tag name="KSO_WM_TEMPLATE_MASTER_TYPE" val="0"/>
  <p:tag name="KSO_WM_SLIDE_LAYOUT" val="a_b_f"/>
  <p:tag name="KSO_WM_SLIDE_LAYOUT_CNT" val="1_1_1"/>
  <p:tag name="KSO_WM_SLIDE_THEME_ID" val="3330612"/>
  <p:tag name="KSO_WM_SLIDE_THEME_NAME" val="青绿山竹教育教学中国风主题"/>
</p:tagLst>
</file>

<file path=ppt/tags/tag11.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0.xml><?xml version="1.0" encoding="utf-8"?>
<p:tagLst xmlns:p="http://schemas.openxmlformats.org/presentationml/2006/main">
  <p:tag name="KSO_WM_UNIT_TYPE" val="a"/>
  <p:tag name="KSO_WM_UNIT_INDEX" val="1"/>
  <p:tag name="KSO_WM_BEAUTIFY_FLAG" val="#wm#"/>
  <p:tag name="KSO_WM_TAG_VERSION" val="3.0"/>
  <p:tag name="KSO_WM_UNIT_PRESET_TEXT" val="添加章节标题"/>
  <p:tag name="KSO_WM_UNIT_ID" val="custom20236131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131"/>
  <p:tag name="KSO_WM_TEMPLATE_CATEGORY" val="custom"/>
  <p:tag name="KSO_WM_UNIT_ISCONTENTSTITLE" val="0"/>
  <p:tag name="KSO_WM_UNIT_TEXT_TYPE" val="1"/>
</p:tagLst>
</file>

<file path=ppt/tags/tag111.xml><?xml version="1.0" encoding="utf-8"?>
<p:tagLst xmlns:p="http://schemas.openxmlformats.org/presentationml/2006/main">
  <p:tag name="KSO_WM_UNIT_TYPE" val="e"/>
  <p:tag name="KSO_WM_UNIT_INDEX" val="1"/>
  <p:tag name="KSO_WM_BEAUTIFY_FLAG" val="#wm#"/>
  <p:tag name="KSO_WM_TAG_VERSION" val="3.0"/>
  <p:tag name="KSO_WM_UNIT_ID" val="custom20236131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131"/>
  <p:tag name="KSO_WM_TEMPLATE_CATEGORY" val="custom"/>
  <p:tag name="KSO_WM_UNIT_PRESET_TEXT_INDEX" val="0"/>
  <p:tag name="KSO_WM_UNIT_PRESET_TEXT_LEN" val="0"/>
</p:tagLst>
</file>

<file path=ppt/tags/tag112.xml><?xml version="1.0" encoding="utf-8"?>
<p:tagLst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6131"/>
  <p:tag name="KSO_WM_TEMPLATE_CATEGORY" val="custom"/>
  <p:tag name="KSO_WM_SLIDE_INDEX" val="7"/>
  <p:tag name="KSO_WM_SLIDE_ID" val="custom20236131_7"/>
  <p:tag name="KSO_WM_TEMPLATE_MASTER_TYPE" val="0"/>
  <p:tag name="KSO_WM_SLIDE_LAYOUT" val="a_b_e"/>
  <p:tag name="KSO_WM_SLIDE_LAYOUT_CNT" val="1_1_1"/>
  <p:tag name="KSO_WM_SLIDE_THEME_ID" val="3330612"/>
  <p:tag name="KSO_WM_SLIDE_THEME_NAME" val="青绿山竹教育教学中国风主题"/>
</p:tagLst>
</file>

<file path=ppt/tags/tag113.xml><?xml version="1.0" encoding="utf-8"?>
<p:tagLst xmlns:p="http://schemas.openxmlformats.org/presentationml/2006/main">
  <p:tag name="KSO_WM_UNIT_TYPE" val="a"/>
  <p:tag name="KSO_WM_UNIT_INDEX" val="1"/>
  <p:tag name="KSO_WM_BEAUTIFY_FLAG" val="#wm#"/>
  <p:tag name="KSO_WM_TAG_VERSION" val="3.0"/>
  <p:tag name="KSO_WM_UNIT_ID" val="custom20236336_8*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336"/>
  <p:tag name="KSO_WM_TEMPLATE_CATEGORY" val="custom"/>
  <p:tag name="KSO_WM_UNIT_ISCONTENTSTITLE" val="0"/>
  <p:tag name="KSO_WM_UNIT_PRESET_TEXT" val="单击此处添加标题"/>
  <p:tag name="KSO_WM_UNIT_TEXT_TYPE" val="1"/>
</p:tagLst>
</file>

<file path=ppt/tags/tag114.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ID" val="custom20236336_8*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336"/>
  <p:tag name="KSO_WM_TEMPLATE_CATEGORY" val="custom"/>
  <p:tag name="KSO_WM_UNIT_PRESET_TEXT" val="单击此处添加文本"/>
  <p:tag name="KSO_WM_UNIT_TEXT_TYPE" val="1"/>
</p:tagLst>
</file>

<file path=ppt/tags/tag115.xml><?xml version="1.0" encoding="utf-8"?>
<p:tagLst xmlns:p="http://schemas.openxmlformats.org/presentationml/2006/main">
  <p:tag name="TABLE_ENDDRAG_ORIGIN_RECT" val="913*524"/>
  <p:tag name="TABLE_ENDDRAG_RECT" val="5*15*913*524"/>
</p:tagLst>
</file>

<file path=ppt/tags/tag116.xml><?xml version="1.0" encoding="utf-8"?>
<p:tagLst xmlns:p="http://schemas.openxmlformats.org/presentationml/2006/main">
  <p:tag name="KSO_WM_SLIDE_TYPE" val="text"/>
  <p:tag name="KSO_WM_TEMPLATE_SUBCATEGORY" val="29"/>
  <p:tag name="KSO_WM_TEMPLATE_COLOR_TYPE" val="0"/>
  <p:tag name="KSO_WM_TAG_VERSION" val="3.0"/>
  <p:tag name="KSO_WM_SLIDE_SUBTYPE" val="pureTxt"/>
  <p:tag name="KSO_WM_SLIDE_ITEM_CNT" val="0"/>
  <p:tag name="KSO_WM_BEAUTIFY_FLAG" val="#wm#"/>
  <p:tag name="KSO_WM_TEMPLATE_INDEX" val="20236131"/>
  <p:tag name="KSO_WM_TEMPLATE_CATEGORY" val="custom"/>
  <p:tag name="KSO_WM_SLIDE_INDEX" val="8"/>
  <p:tag name="KSO_WM_SLIDE_ID" val="custom20236131_8"/>
  <p:tag name="KSO_WM_TEMPLATE_MASTER_TYPE" val="0"/>
  <p:tag name="KSO_WM_SLIDE_LAYOUT" val="a_f"/>
  <p:tag name="KSO_WM_SLIDE_LAYOUT_CNT" val="1_1"/>
  <p:tag name="KSO_WM_SLIDE_SIZE" val="850*457"/>
  <p:tag name="KSO_WM_SLIDE_POSITION" val="54*28"/>
</p:tagLst>
</file>

<file path=ppt/tags/tag117.xml><?xml version="1.0" encoding="utf-8"?>
<p:tagLst xmlns:p="http://schemas.openxmlformats.org/presentationml/2006/main">
  <p:tag name="KSO_WM_UNIT_TYPE" val="a"/>
  <p:tag name="KSO_WM_UNIT_INDEX" val="1"/>
  <p:tag name="KSO_WM_BEAUTIFY_FLAG" val="#wm#"/>
  <p:tag name="KSO_WM_TAG_VERSION" val="3.0"/>
  <p:tag name="KSO_WM_UNIT_PRESET_TEXT" val="添加章节标题"/>
  <p:tag name="KSO_WM_UNIT_ID" val="custom20236131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131"/>
  <p:tag name="KSO_WM_TEMPLATE_CATEGORY" val="custom"/>
  <p:tag name="KSO_WM_UNIT_ISCONTENTSTITLE" val="0"/>
  <p:tag name="KSO_WM_UNIT_TEXT_TYPE" val="1"/>
</p:tagLst>
</file>

<file path=ppt/tags/tag118.xml><?xml version="1.0" encoding="utf-8"?>
<p:tagLst xmlns:p="http://schemas.openxmlformats.org/presentationml/2006/main">
  <p:tag name="KSO_WM_UNIT_TYPE" val="e"/>
  <p:tag name="KSO_WM_UNIT_INDEX" val="1"/>
  <p:tag name="KSO_WM_BEAUTIFY_FLAG" val="#wm#"/>
  <p:tag name="KSO_WM_TAG_VERSION" val="3.0"/>
  <p:tag name="KSO_WM_UNIT_ID" val="custom20236131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131"/>
  <p:tag name="KSO_WM_TEMPLATE_CATEGORY" val="custom"/>
  <p:tag name="KSO_WM_UNIT_PRESET_TEXT_INDEX" val="0"/>
  <p:tag name="KSO_WM_UNIT_PRESET_TEXT_LEN" val="0"/>
</p:tagLst>
</file>

<file path=ppt/tags/tag119.xml><?xml version="1.0" encoding="utf-8"?>
<p:tagLst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6131"/>
  <p:tag name="KSO_WM_TEMPLATE_CATEGORY" val="custom"/>
  <p:tag name="KSO_WM_SLIDE_INDEX" val="7"/>
  <p:tag name="KSO_WM_SLIDE_ID" val="custom20236131_7"/>
  <p:tag name="KSO_WM_TEMPLATE_MASTER_TYPE" val="0"/>
  <p:tag name="KSO_WM_SLIDE_LAYOUT" val="a_b_e"/>
  <p:tag name="KSO_WM_SLIDE_LAYOUT_CNT" val="1_1_1"/>
  <p:tag name="KSO_WM_SLIDE_THEME_ID" val="3330612"/>
  <p:tag name="KSO_WM_SLIDE_THEME_NAME" val="青绿山竹教育教学中国风主题"/>
</p:tagLst>
</file>

<file path=ppt/tags/tag12.xml><?xml version="1.0" encoding="utf-8"?>
<p:tagLst xmlns:p="http://schemas.openxmlformats.org/presentationml/2006/main">
  <p:tag name="KSO_WM_UNIT_TYPE" val="i"/>
  <p:tag name="KSO_WM_UNIT_INDEX" val="7"/>
  <p:tag name="KSO_WM_BEAUTIFY_FLAG" val="#wm#"/>
  <p:tag name="KSO_WM_TAG_VERSION" val="3.0"/>
  <p:tag name="KSO_WM_UNIT_ID" val="_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0.xml><?xml version="1.0" encoding="utf-8"?>
<p:tagLst xmlns:p="http://schemas.openxmlformats.org/presentationml/2006/main">
  <p:tag name="KSO_WM_BEAUTIFY_FLAG" val="#wm#"/>
  <p:tag name="KSO_WM_TEMPLATE_CATEGORY" val="custom"/>
  <p:tag name="KSO_WM_TEMPLATE_INDEX" val="20236131"/>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wm#"/>
  <p:tag name="KSO_WM_TEMPLATE_CATEGORY" val="custom"/>
  <p:tag name="KSO_WM_TEMPLATE_INDEX" val="20236131"/>
</p:tagLst>
</file>

<file path=ppt/tags/tag124.xml><?xml version="1.0" encoding="utf-8"?>
<p:tagLst xmlns:p="http://schemas.openxmlformats.org/presentationml/2006/main">
  <p:tag name="KSO_WM_BEAUTIFY_FLAG" val="#wm#"/>
  <p:tag name="KSO_WM_TEMPLATE_CATEGORY" val="custom"/>
  <p:tag name="KSO_WM_TEMPLATE_INDEX" val="20236131"/>
</p:tagLst>
</file>

<file path=ppt/tags/tag125.xml><?xml version="1.0" encoding="utf-8"?>
<p:tagLst xmlns:p="http://schemas.openxmlformats.org/presentationml/2006/main">
  <p:tag name="KSO_WM_BEAUTIFY_FLAG" val="#wm#"/>
  <p:tag name="KSO_WM_TEMPLATE_CATEGORY" val="custom"/>
  <p:tag name="KSO_WM_TEMPLATE_INDEX" val="20236131"/>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wm#"/>
  <p:tag name="KSO_WM_TEMPLATE_CATEGORY" val="custom"/>
  <p:tag name="KSO_WM_TEMPLATE_INDEX" val="20236131"/>
</p:tagLst>
</file>

<file path=ppt/tags/tag129.xml><?xml version="1.0" encoding="utf-8"?>
<p:tagLst xmlns:p="http://schemas.openxmlformats.org/presentationml/2006/main">
  <p:tag name="KSO_WM_BEAUTIFY_FLAG" val="#wm#"/>
  <p:tag name="KSO_WM_TEMPLATE_CATEGORY" val="custom"/>
  <p:tag name="KSO_WM_TEMPLATE_INDEX" val="20236131"/>
</p:tagLst>
</file>

<file path=ppt/tags/tag13.xml><?xml version="1.0" encoding="utf-8"?>
<p:tagLst xmlns:p="http://schemas.openxmlformats.org/presentationml/2006/main">
  <p:tag name="KSO_WM_UNIT_TYPE" val="i"/>
  <p:tag name="KSO_WM_UNIT_INDEX" val="9"/>
  <p:tag name="KSO_WM_BEAUTIFY_FLAG" val="#wm#"/>
  <p:tag name="KSO_WM_TAG_VERSION" val="3.0"/>
  <p:tag name="KSO_WM_UNIT_ID" val="_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wm#"/>
  <p:tag name="KSO_WM_TEMPLATE_CATEGORY" val="custom"/>
  <p:tag name="KSO_WM_TEMPLATE_INDEX" val="20236131"/>
</p:tagLst>
</file>

<file path=ppt/tags/tag133.xml><?xml version="1.0" encoding="utf-8"?>
<p:tagLst xmlns:p="http://schemas.openxmlformats.org/presentationml/2006/main">
  <p:tag name="KSO_WM_BEAUTIFY_FLAG" val="#wm#"/>
  <p:tag name="KSO_WM_TEMPLATE_CATEGORY" val="custom"/>
  <p:tag name="KSO_WM_TEMPLATE_INDEX" val="20236131"/>
</p:tagLst>
</file>

<file path=ppt/tags/tag134.xml><?xml version="1.0" encoding="utf-8"?>
<p:tagLst xmlns:p="http://schemas.openxmlformats.org/presentationml/2006/main">
  <p:tag name="KSO_WM_BEAUTIFY_FLAG" val="#wm#"/>
  <p:tag name="KSO_WM_TEMPLATE_CATEGORY" val="custom"/>
  <p:tag name="KSO_WM_TEMPLATE_INDEX" val="20236131"/>
</p:tagLst>
</file>

<file path=ppt/tags/tag135.xml><?xml version="1.0" encoding="utf-8"?>
<p:tagLst xmlns:p="http://schemas.openxmlformats.org/presentationml/2006/main">
  <p:tag name="KSO_WM_BEAUTIFY_FLAG" val="#wm#"/>
  <p:tag name="KSO_WM_TEMPLATE_CATEGORY" val="custom"/>
  <p:tag name="KSO_WM_TEMPLATE_INDEX" val="20236131"/>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wm#"/>
  <p:tag name="KSO_WM_TEMPLATE_CATEGORY" val="custom"/>
  <p:tag name="KSO_WM_TEMPLATE_INDEX" val="20236131"/>
</p:tagLst>
</file>

<file path=ppt/tags/tag139.xml><?xml version="1.0" encoding="utf-8"?>
<p:tagLst xmlns:p="http://schemas.openxmlformats.org/presentationml/2006/main">
  <p:tag name="KSO_WM_BEAUTIFY_FLAG" val="#wm#"/>
  <p:tag name="KSO_WM_TEMPLATE_CATEGORY" val="custom"/>
  <p:tag name="KSO_WM_TEMPLATE_INDEX" val="20236131"/>
</p:tagLst>
</file>

<file path=ppt/tags/tag14.xml><?xml version="1.0" encoding="utf-8"?>
<p:tagLst xmlns:p="http://schemas.openxmlformats.org/presentationml/2006/main">
  <p:tag name="KSO_WM_UNIT_TYPE" val="a"/>
  <p:tag name="KSO_WM_UNIT_INDEX" val="1"/>
  <p:tag name="KSO_WM_BEAUTIFY_FLAG" val="#wm#"/>
  <p:tag name="KSO_WM_TAG_VERSION" val="3.0"/>
  <p:tag name="KSO_WM_UNIT_PRESET_TEXT" val="单击编辑母版标题"/>
  <p:tag name="KSO_WM_UNIT_ID" val="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0"/>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wm#"/>
  <p:tag name="KSO_WM_TEMPLATE_CATEGORY" val="custom"/>
  <p:tag name="KSO_WM_TEMPLATE_INDEX" val="20236131"/>
</p:tagLst>
</file>

<file path=ppt/tags/tag143.xml><?xml version="1.0" encoding="utf-8"?>
<p:tagLst xmlns:p="http://schemas.openxmlformats.org/presentationml/2006/main">
  <p:tag name="KSO_WM_BEAUTIFY_FLAG" val="#wm#"/>
  <p:tag name="KSO_WM_TEMPLATE_CATEGORY" val="custom"/>
  <p:tag name="KSO_WM_TEMPLATE_INDEX" val="20236131"/>
</p:tagLst>
</file>

<file path=ppt/tags/tag144.xml><?xml version="1.0" encoding="utf-8"?>
<p:tagLst xmlns:p="http://schemas.openxmlformats.org/presentationml/2006/main">
  <p:tag name="KSO_WM_BEAUTIFY_FLAG" val="#wm#"/>
  <p:tag name="KSO_WM_TEMPLATE_CATEGORY" val="custom"/>
  <p:tag name="KSO_WM_TEMPLATE_INDEX" val="20236131"/>
</p:tagLst>
</file>

<file path=ppt/tags/tag145.xml><?xml version="1.0" encoding="utf-8"?>
<p:tagLst xmlns:p="http://schemas.openxmlformats.org/presentationml/2006/main">
  <p:tag name="KSO_WM_BEAUTIFY_FLAG" val="#wm#"/>
  <p:tag name="KSO_WM_TEMPLATE_CATEGORY" val="custom"/>
  <p:tag name="KSO_WM_TEMPLATE_INDEX" val="20236131"/>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wm#"/>
  <p:tag name="KSO_WM_TEMPLATE_CATEGORY" val="custom"/>
  <p:tag name="KSO_WM_TEMPLATE_INDEX" val="20236131"/>
</p:tagLst>
</file>

<file path=ppt/tags/tag149.xml><?xml version="1.0" encoding="utf-8"?>
<p:tagLst xmlns:p="http://schemas.openxmlformats.org/presentationml/2006/main">
  <p:tag name="KSO_WM_BEAUTIFY_FLAG" val="#wm#"/>
  <p:tag name="KSO_WM_TEMPLATE_CATEGORY" val="custom"/>
  <p:tag name="KSO_WM_TEMPLATE_INDEX" val="20236131"/>
</p:tagLst>
</file>

<file path=ppt/tags/tag15.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33"/>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wm#"/>
  <p:tag name="KSO_WM_TEMPLATE_CATEGORY" val="custom"/>
  <p:tag name="KSO_WM_TEMPLATE_INDEX" val="20236131"/>
</p:tagLst>
</file>

<file path=ppt/tags/tag153.xml><?xml version="1.0" encoding="utf-8"?>
<p:tagLst xmlns:p="http://schemas.openxmlformats.org/presentationml/2006/main">
  <p:tag name="KSO_WM_BEAUTIFY_FLAG" val="#wm#"/>
  <p:tag name="KSO_WM_TEMPLATE_CATEGORY" val="custom"/>
  <p:tag name="KSO_WM_TEMPLATE_INDEX" val="20236131"/>
</p:tagLst>
</file>

<file path=ppt/tags/tag154.xml><?xml version="1.0" encoding="utf-8"?>
<p:tagLst xmlns:p="http://schemas.openxmlformats.org/presentationml/2006/main">
  <p:tag name="KSO_WM_BEAUTIFY_FLAG" val="#wm#"/>
  <p:tag name="KSO_WM_TEMPLATE_CATEGORY" val="custom"/>
  <p:tag name="KSO_WM_TEMPLATE_INDEX" val="20236131"/>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wm#"/>
  <p:tag name="KSO_WM_TEMPLATE_CATEGORY" val="custom"/>
  <p:tag name="KSO_WM_TEMPLATE_INDEX" val="20236131"/>
</p:tagLst>
</file>

<file path=ppt/tags/tag158.xml><?xml version="1.0" encoding="utf-8"?>
<p:tagLst xmlns:p="http://schemas.openxmlformats.org/presentationml/2006/main">
  <p:tag name="KSO_WM_BEAUTIFY_FLAG" val="#wm#"/>
  <p:tag name="KSO_WM_TEMPLATE_CATEGORY" val="custom"/>
  <p:tag name="KSO_WM_TEMPLATE_INDEX" val="20236131"/>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8"/>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wm#"/>
  <p:tag name="KSO_WM_TEMPLATE_CATEGORY" val="custom"/>
  <p:tag name="KSO_WM_TEMPLATE_INDEX" val="20236131"/>
</p:tagLst>
</file>

<file path=ppt/tags/tag162.xml><?xml version="1.0" encoding="utf-8"?>
<p:tagLst xmlns:p="http://schemas.openxmlformats.org/presentationml/2006/main">
  <p:tag name="KSO_WM_BEAUTIFY_FLAG" val="#wm#"/>
  <p:tag name="KSO_WM_TEMPLATE_CATEGORY" val="custom"/>
  <p:tag name="KSO_WM_TEMPLATE_INDEX" val="20236131"/>
</p:tagLst>
</file>

<file path=ppt/tags/tag163.xml><?xml version="1.0" encoding="utf-8"?>
<p:tagLst xmlns:p="http://schemas.openxmlformats.org/presentationml/2006/main">
  <p:tag name="KSO_WM_BEAUTIFY_FLAG" val="#wm#"/>
  <p:tag name="KSO_WM_TEMPLATE_CATEGORY" val="custom"/>
  <p:tag name="KSO_WM_TEMPLATE_INDEX" val="20236131"/>
</p:tagLst>
</file>

<file path=ppt/tags/tag164.xml><?xml version="1.0" encoding="utf-8"?>
<p:tagLst xmlns:p="http://schemas.openxmlformats.org/presentationml/2006/main">
  <p:tag name="KSO_WM_BEAUTIFY_FLAG" val="#wm#"/>
  <p:tag name="KSO_WM_TEMPLATE_CATEGORY" val="custom"/>
  <p:tag name="KSO_WM_TEMPLATE_INDEX" val="20236131"/>
</p:tagLst>
</file>

<file path=ppt/tags/tag165.xml><?xml version="1.0" encoding="utf-8"?>
<p:tagLst xmlns:p="http://schemas.openxmlformats.org/presentationml/2006/main">
  <p:tag name="KSO_WM_BEAUTIFY_FLAG" val="#wm#"/>
  <p:tag name="KSO_WM_TEMPLATE_CATEGORY" val="custom"/>
  <p:tag name="KSO_WM_TEMPLATE_INDEX" val="20236131"/>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wm#"/>
  <p:tag name="KSO_WM_TEMPLATE_CATEGORY" val="custom"/>
  <p:tag name="KSO_WM_TEMPLATE_INDEX" val="20236131"/>
</p:tagLst>
</file>

<file path=ppt/tags/tag169.xml><?xml version="1.0" encoding="utf-8"?>
<p:tagLst xmlns:p="http://schemas.openxmlformats.org/presentationml/2006/main">
  <p:tag name="KSO_WM_UNIT_TYPE" val="a"/>
  <p:tag name="KSO_WM_UNIT_INDEX" val="1"/>
  <p:tag name="KSO_WM_BEAUTIFY_FLAG" val="#wm#"/>
  <p:tag name="KSO_WM_TAG_VERSION" val="3.0"/>
  <p:tag name="KSO_WM_UNIT_PRESET_TEXT" val="添加章节标题"/>
  <p:tag name="KSO_WM_UNIT_ID" val="custom20236131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131"/>
  <p:tag name="KSO_WM_TEMPLATE_CATEGORY" val="custom"/>
  <p:tag name="KSO_WM_UNIT_ISCONTENTSTITLE" val="0"/>
  <p:tag name="KSO_WM_UNIT_TEXT_TYPE" val="1"/>
</p:tagLst>
</file>

<file path=ppt/tags/tag17.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70.xml><?xml version="1.0" encoding="utf-8"?>
<p:tagLst xmlns:p="http://schemas.openxmlformats.org/presentationml/2006/main">
  <p:tag name="KSO_WM_UNIT_TYPE" val="e"/>
  <p:tag name="KSO_WM_UNIT_INDEX" val="1"/>
  <p:tag name="KSO_WM_BEAUTIFY_FLAG" val="#wm#"/>
  <p:tag name="KSO_WM_TAG_VERSION" val="3.0"/>
  <p:tag name="KSO_WM_UNIT_ID" val="custom20236131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131"/>
  <p:tag name="KSO_WM_TEMPLATE_CATEGORY" val="custom"/>
  <p:tag name="KSO_WM_UNIT_PRESET_TEXT_INDEX" val="0"/>
  <p:tag name="KSO_WM_UNIT_PRESET_TEXT_LEN" val="0"/>
</p:tagLst>
</file>

<file path=ppt/tags/tag171.xml><?xml version="1.0" encoding="utf-8"?>
<p:tagLst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6131"/>
  <p:tag name="KSO_WM_TEMPLATE_CATEGORY" val="custom"/>
  <p:tag name="KSO_WM_SLIDE_INDEX" val="7"/>
  <p:tag name="KSO_WM_SLIDE_ID" val="custom20236131_7"/>
  <p:tag name="KSO_WM_TEMPLATE_MASTER_TYPE" val="0"/>
  <p:tag name="KSO_WM_SLIDE_LAYOUT" val="a_b_e"/>
  <p:tag name="KSO_WM_SLIDE_LAYOUT_CNT" val="1_1_1"/>
  <p:tag name="KSO_WM_SLIDE_THEME_ID" val="3330612"/>
  <p:tag name="KSO_WM_SLIDE_THEME_NAME" val="青绿山竹教育教学中国风主题"/>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wm#"/>
  <p:tag name="KSO_WM_TEMPLATE_CATEGORY" val="custom"/>
  <p:tag name="KSO_WM_TEMPLATE_INDEX" val="20230263"/>
</p:tagLst>
</file>

<file path=ppt/tags/tag18.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wm#"/>
  <p:tag name="KSO_WM_TEMPLATE_CATEGORY" val="custom"/>
  <p:tag name="KSO_WM_TEMPLATE_INDEX" val="20230263"/>
</p:tagLst>
</file>

<file path=ppt/tags/tag189.xml><?xml version="1.0" encoding="utf-8"?>
<p:tagLst xmlns:p="http://schemas.openxmlformats.org/presentationml/2006/main">
  <p:tag name="KSO_WM_UNIT_TYPE" val="a"/>
  <p:tag name="KSO_WM_UNIT_INDEX" val="1"/>
  <p:tag name="KSO_WM_BEAUTIFY_FLAG" val="#wm#"/>
  <p:tag name="KSO_WM_TAG_VERSION" val="3.0"/>
  <p:tag name="KSO_WM_UNIT_PRESET_TEXT" val="添加章节标题"/>
  <p:tag name="KSO_WM_UNIT_ID" val="custom20236131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131"/>
  <p:tag name="KSO_WM_TEMPLATE_CATEGORY" val="custom"/>
  <p:tag name="KSO_WM_UNIT_ISCONTENTSTITLE" val="0"/>
  <p:tag name="KSO_WM_UNIT_TEXT_TYPE" val="1"/>
</p:tagLst>
</file>

<file path=ppt/tags/tag19.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0.xml><?xml version="1.0" encoding="utf-8"?>
<p:tagLst xmlns:p="http://schemas.openxmlformats.org/presentationml/2006/main">
  <p:tag name="KSO_WM_UNIT_TYPE" val="e"/>
  <p:tag name="KSO_WM_UNIT_INDEX" val="1"/>
  <p:tag name="KSO_WM_BEAUTIFY_FLAG" val="#wm#"/>
  <p:tag name="KSO_WM_TAG_VERSION" val="3.0"/>
  <p:tag name="KSO_WM_UNIT_ID" val="custom20236131_7*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131"/>
  <p:tag name="KSO_WM_TEMPLATE_CATEGORY" val="custom"/>
  <p:tag name="KSO_WM_UNIT_PRESET_TEXT_INDEX" val="0"/>
  <p:tag name="KSO_WM_UNIT_PRESET_TEXT_LEN" val="0"/>
</p:tagLst>
</file>

<file path=ppt/tags/tag191.xml><?xml version="1.0" encoding="utf-8"?>
<p:tagLst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20236131"/>
  <p:tag name="KSO_WM_TEMPLATE_CATEGORY" val="custom"/>
  <p:tag name="KSO_WM_SLIDE_INDEX" val="7"/>
  <p:tag name="KSO_WM_SLIDE_ID" val="custom20236131_7"/>
  <p:tag name="KSO_WM_TEMPLATE_MASTER_TYPE" val="0"/>
  <p:tag name="KSO_WM_SLIDE_LAYOUT" val="a_b_e"/>
  <p:tag name="KSO_WM_SLIDE_LAYOUT_CNT" val="1_1_1"/>
  <p:tag name="KSO_WM_SLIDE_THEME_ID" val="3330612"/>
  <p:tag name="KSO_WM_SLIDE_THEME_NAME" val="青绿山竹教育教学中国风主题"/>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UNIT_TYPE" val="i"/>
  <p:tag name="KSO_WM_UNIT_INDEX" val="2"/>
  <p:tag name="KSO_WM_BEAUTIFY_FLAG" val="#wm#"/>
  <p:tag name="KSO_WM_TAG_VERSION" val="3.0"/>
  <p:tag name="KSO_WM_UNIT_ID" val="_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wm#"/>
  <p:tag name="KSO_WM_TEMPLATE_CATEGORY" val="custom"/>
  <p:tag name="KSO_WM_TEMPLATE_INDEX" val="20230263"/>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wm#"/>
  <p:tag name="KSO_WM_TEMPLATE_CATEGORY" val="custom"/>
  <p:tag name="KSO_WM_TEMPLATE_INDEX" val="20230263"/>
</p:tagLst>
</file>

<file path=ppt/tags/tag213.xml><?xml version="1.0" encoding="utf-8"?>
<p:tagLst xmlns:p="http://schemas.openxmlformats.org/presentationml/2006/main">
  <p:tag name="KSO_WM_UNIT_TYPE" val="b"/>
  <p:tag name="KSO_WM_UNIT_INDEX" val="1"/>
  <p:tag name="KSO_WM_BEAUTIFY_FLAG" val="#wm#"/>
  <p:tag name="KSO_WM_TAG_VERSION" val="3.0"/>
  <p:tag name="KSO_WM_UNIT_ID" val="custom20236336_9*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336"/>
  <p:tag name="KSO_WM_TEMPLATE_CATEGORY" val="custom"/>
  <p:tag name="KSO_WM_UNIT_ISCONTENTSTITLE" val="0"/>
  <p:tag name="KSO_WM_UNIT_VALUE" val="11"/>
</p:tagLst>
</file>

<file path=ppt/tags/tag214.xml><?xml version="1.0" encoding="utf-8"?>
<p:tagLst xmlns:p="http://schemas.openxmlformats.org/presentationml/2006/main">
  <p:tag name="KSO_WM_UNIT_TYPE" val="a"/>
  <p:tag name="KSO_WM_UNIT_INDEX" val="1"/>
  <p:tag name="KSO_WM_BEAUTIFY_FLAG" val="#wm#"/>
  <p:tag name="KSO_WM_TAG_VERSION" val="3.0"/>
  <p:tag name="KSO_WM_UNIT_ID" val="custom20236131_9*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6131"/>
  <p:tag name="KSO_WM_TEMPLATE_CATEGORY" val="custom"/>
  <p:tag name="KSO_WM_UNIT_ISCONTENTSTITLE" val="0"/>
</p:tagLst>
</file>

<file path=ppt/tags/tag215.xml><?xml version="1.0" encoding="utf-8"?>
<p:tagLst xmlns:p="http://schemas.openxmlformats.org/presentationml/2006/main">
  <p:tag name="KSO_WM_SLIDE_TYPE" val="endPage"/>
  <p:tag name="KSO_WM_TEMPLATE_SUBCATEGORY" val="29"/>
  <p:tag name="KSO_WM_TEMPLATE_COLOR_TYPE" val="0"/>
  <p:tag name="KSO_WM_TAG_VERSION" val="3.0"/>
  <p:tag name="KSO_WM_SLIDE_SUBTYPE" val="pureTxt"/>
  <p:tag name="KSO_WM_SLIDE_ITEM_CNT" val="0"/>
  <p:tag name="KSO_WM_BEAUTIFY_FLAG" val="#wm#"/>
  <p:tag name="KSO_WM_TEMPLATE_INDEX" val="20236131"/>
  <p:tag name="KSO_WM_TEMPLATE_CATEGORY" val="custom"/>
  <p:tag name="KSO_WM_SLIDE_INDEX" val="9"/>
  <p:tag name="KSO_WM_SLIDE_ID" val="custom20236131_9"/>
  <p:tag name="KSO_WM_TEMPLATE_MASTER_TYPE" val="0"/>
  <p:tag name="KSO_WM_SLIDE_LAYOUT" val="a_f"/>
  <p:tag name="KSO_WM_SLIDE_LAYOUT_CNT" val="1_1"/>
  <p:tag name="KSO_WM_SLIDE_THEME_ID" val="3330612"/>
  <p:tag name="KSO_WM_SLIDE_THEME_NAME" val="青绿山竹教育教学中国风主题"/>
</p:tagLst>
</file>

<file path=ppt/tags/tag22.xml><?xml version="1.0" encoding="utf-8"?>
<p:tagLst xmlns:p="http://schemas.openxmlformats.org/presentationml/2006/main">
  <p:tag name="KSO_WM_UNIT_TYPE" val="i"/>
  <p:tag name="KSO_WM_UNIT_INDEX" val="1"/>
  <p:tag name="KSO_WM_BEAUTIFY_FLAG" val="#wm#"/>
  <p:tag name="KSO_WM_TAG_VERSION" val="3.0"/>
  <p:tag name="KSO_WM_UNIT_ID" val="_3*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xml><?xml version="1.0" encoding="utf-8"?>
<p:tagLst xmlns:p="http://schemas.openxmlformats.org/presentationml/2006/main">
  <p:tag name="KSO_WM_UNIT_TYPE" val="i"/>
  <p:tag name="KSO_WM_UNIT_INDEX" val="2"/>
  <p:tag name="KSO_WM_BEAUTIFY_FLAG" val="#wm#"/>
  <p:tag name="KSO_WM_TAG_VERSION" val="3.0"/>
  <p:tag name="KSO_WM_UNIT_ID" val="_3*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4.xml><?xml version="1.0" encoding="utf-8"?>
<p:tagLst xmlns:p="http://schemas.openxmlformats.org/presentationml/2006/main">
  <p:tag name="KSO_WM_UNIT_TYPE" val="i"/>
  <p:tag name="KSO_WM_UNIT_INDEX" val="3"/>
  <p:tag name="KSO_WM_BEAUTIFY_FLAG" val="#wm#"/>
  <p:tag name="KSO_WM_TAG_VERSION" val="3.0"/>
  <p:tag name="KSO_WM_UNIT_ID" val="_3*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5.xml><?xml version="1.0" encoding="utf-8"?>
<p:tagLst xmlns:p="http://schemas.openxmlformats.org/presentationml/2006/main">
  <p:tag name="KSO_WM_UNIT_TYPE" val="i"/>
  <p:tag name="KSO_WM_UNIT_INDEX" val="8"/>
  <p:tag name="KSO_WM_BEAUTIFY_FLAG" val="#wm#"/>
  <p:tag name="KSO_WM_TAG_VERSION" val="3.0"/>
  <p:tag name="KSO_WM_UNIT_ID" val="_3*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xml><?xml version="1.0" encoding="utf-8"?>
<p:tagLst xmlns:p="http://schemas.openxmlformats.org/presentationml/2006/main">
  <p:tag name="KSO_WM_UNIT_TYPE" val="i"/>
  <p:tag name="KSO_WM_UNIT_INDEX" val="4"/>
  <p:tag name="KSO_WM_BEAUTIFY_FLAG" val="#wm#"/>
  <p:tag name="KSO_WM_TAG_VERSION" val="3.0"/>
  <p:tag name="KSO_WM_UNIT_ID" val="_3*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7.xml><?xml version="1.0" encoding="utf-8"?>
<p:tagLst xmlns:p="http://schemas.openxmlformats.org/presentationml/2006/main">
  <p:tag name="KSO_WM_UNIT_TYPE" val="i"/>
  <p:tag name="KSO_WM_UNIT_INDEX" val="5"/>
  <p:tag name="KSO_WM_BEAUTIFY_FLAG" val="#wm#"/>
  <p:tag name="KSO_WM_TAG_VERSION" val="3.0"/>
  <p:tag name="KSO_WM_UNIT_ID" val="_3*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8.xml><?xml version="1.0" encoding="utf-8"?>
<p:tagLst xmlns:p="http://schemas.openxmlformats.org/presentationml/2006/main">
  <p:tag name="KSO_WM_UNIT_TYPE" val="i"/>
  <p:tag name="KSO_WM_UNIT_INDEX" val="6"/>
  <p:tag name="KSO_WM_BEAUTIFY_FLAG" val="#wm#"/>
  <p:tag name="KSO_WM_TAG_VERSION" val="3.0"/>
  <p:tag name="KSO_WM_UNIT_ID" val="_3*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xml><?xml version="1.0" encoding="utf-8"?>
<p:tagLst xmlns:p="http://schemas.openxmlformats.org/presentationml/2006/main">
  <p:tag name="KSO_WM_UNIT_TYPE" val="i"/>
  <p:tag name="KSO_WM_UNIT_INDEX" val="7"/>
  <p:tag name="KSO_WM_BEAUTIFY_FLAG" val="#wm#"/>
  <p:tag name="KSO_WM_TAG_VERSION" val="3.0"/>
  <p:tag name="KSO_WM_UNIT_ID" val="_3*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xml><?xml version="1.0" encoding="utf-8"?>
<p:tagLst xmlns:p="http://schemas.openxmlformats.org/presentationml/2006/main">
  <p:tag name="KSO_WM_UNIT_TYPE" val="i"/>
  <p:tag name="KSO_WM_UNIT_INDEX" val="4"/>
  <p:tag name="KSO_WM_BEAUTIFY_FLAG" val="#wm#"/>
  <p:tag name="KSO_WM_TAG_VERSION" val="3.0"/>
  <p:tag name="KSO_WM_UNIT_ID" val="_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0.xml><?xml version="1.0" encoding="utf-8"?>
<p:tagLst xmlns:p="http://schemas.openxmlformats.org/presentationml/2006/main">
  <p:tag name="KSO_WM_UNIT_TYPE" val="a"/>
  <p:tag name="KSO_WM_UNIT_INDEX" val="1"/>
  <p:tag name="KSO_WM_BEAUTIFY_FLAG" val="#wm#"/>
  <p:tag name="KSO_WM_TAG_VERSION" val="3.0"/>
  <p:tag name="KSO_WM_UNIT_PRESET_TEXT" val="标题"/>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31.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2.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3.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4.xml><?xml version="1.0" encoding="utf-8"?>
<p:tagLst xmlns:p="http://schemas.openxmlformats.org/presentationml/2006/main">
  <p:tag name="KSO_WM_UNIT_TYPE" val="i"/>
  <p:tag name="KSO_WM_UNIT_INDEX" val="1"/>
  <p:tag name="KSO_WM_BEAUTIFY_FLAG" val="#wm#"/>
  <p:tag name="KSO_WM_TAG_VERSION" val="3.0"/>
  <p:tag name="KSO_WM_UNIT_ID" val="_4*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5.xml><?xml version="1.0" encoding="utf-8"?>
<p:tagLst xmlns:p="http://schemas.openxmlformats.org/presentationml/2006/main">
  <p:tag name="KSO_WM_UNIT_TYPE" val="i"/>
  <p:tag name="KSO_WM_UNIT_INDEX" val="3"/>
  <p:tag name="KSO_WM_BEAUTIFY_FLAG" val="#wm#"/>
  <p:tag name="KSO_WM_TAG_VERSION" val="3.0"/>
  <p:tag name="KSO_WM_UNIT_ID" val="_4*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6.xml><?xml version="1.0" encoding="utf-8"?>
<p:tagLst xmlns:p="http://schemas.openxmlformats.org/presentationml/2006/main">
  <p:tag name="KSO_WM_UNIT_TYPE" val="i"/>
  <p:tag name="KSO_WM_UNIT_INDEX" val="5"/>
  <p:tag name="KSO_WM_BEAUTIFY_FLAG" val="#wm#"/>
  <p:tag name="KSO_WM_TAG_VERSION" val="3.0"/>
  <p:tag name="KSO_WM_UNIT_ID" val="_4*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7.xml><?xml version="1.0" encoding="utf-8"?>
<p:tagLst xmlns:p="http://schemas.openxmlformats.org/presentationml/2006/main">
  <p:tag name="KSO_WM_UNIT_TYPE" val="i"/>
  <p:tag name="KSO_WM_UNIT_INDEX" val="12"/>
  <p:tag name="KSO_WM_BEAUTIFY_FLAG" val="#wm#"/>
  <p:tag name="KSO_WM_TAG_VERSION" val="3.0"/>
  <p:tag name="KSO_WM_UNIT_ID" val="_4*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8.xml><?xml version="1.0" encoding="utf-8"?>
<p:tagLst xmlns:p="http://schemas.openxmlformats.org/presentationml/2006/main">
  <p:tag name="KSO_WM_UNIT_TYPE" val="i"/>
  <p:tag name="KSO_WM_UNIT_INDEX" val="6"/>
  <p:tag name="KSO_WM_BEAUTIFY_FLAG" val="#wm#"/>
  <p:tag name="KSO_WM_TAG_VERSION" val="3.0"/>
  <p:tag name="KSO_WM_UNIT_ID" val="_4*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9.xml><?xml version="1.0" encoding="utf-8"?>
<p:tagLst xmlns:p="http://schemas.openxmlformats.org/presentationml/2006/main">
  <p:tag name="KSO_WM_UNIT_TYPE" val="i"/>
  <p:tag name="KSO_WM_UNIT_INDEX" val="13"/>
  <p:tag name="KSO_WM_BEAUTIFY_FLAG" val="#wm#"/>
  <p:tag name="KSO_WM_TAG_VERSION" val="3.0"/>
  <p:tag name="KSO_WM_UNIT_ID" val="_4*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xml><?xml version="1.0" encoding="utf-8"?>
<p:tagLst xmlns:p="http://schemas.openxmlformats.org/presentationml/2006/main">
  <p:tag name="KSO_WM_UNIT_TYPE" val="i"/>
  <p:tag name="KSO_WM_UNIT_INDEX" val="5"/>
  <p:tag name="KSO_WM_BEAUTIFY_FLAG" val="#wm#"/>
  <p:tag name="KSO_WM_TAG_VERSION" val="3.0"/>
  <p:tag name="KSO_WM_UNIT_ID" val="_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0.xml><?xml version="1.0" encoding="utf-8"?>
<p:tagLst xmlns:p="http://schemas.openxmlformats.org/presentationml/2006/main">
  <p:tag name="KSO_WM_UNIT_TYPE" val="i"/>
  <p:tag name="KSO_WM_UNIT_INDEX" val="11"/>
  <p:tag name="KSO_WM_BEAUTIFY_FLAG" val="#wm#"/>
  <p:tag name="KSO_WM_TAG_VERSION" val="3.0"/>
  <p:tag name="KSO_WM_UNIT_ID" val="_4*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1.xml><?xml version="1.0" encoding="utf-8"?>
<p:tagLst xmlns:p="http://schemas.openxmlformats.org/presentationml/2006/main">
  <p:tag name="KSO_WM_UNIT_TYPE" val="i"/>
  <p:tag name="KSO_WM_UNIT_INDEX" val="9"/>
  <p:tag name="KSO_WM_BEAUTIFY_FLAG" val="#wm#"/>
  <p:tag name="KSO_WM_TAG_VERSION" val="3.0"/>
  <p:tag name="KSO_WM_UNIT_ID" val="_4*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2.xml><?xml version="1.0" encoding="utf-8"?>
<p:tagLst xmlns:p="http://schemas.openxmlformats.org/presentationml/2006/main">
  <p:tag name="KSO_WM_UNIT_TYPE" val="i"/>
  <p:tag name="KSO_WM_UNIT_INDEX" val="10"/>
  <p:tag name="KSO_WM_BEAUTIFY_FLAG" val="#wm#"/>
  <p:tag name="KSO_WM_TAG_VERSION" val="3.0"/>
  <p:tag name="KSO_WM_UNIT_ID" val="_4*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3.xml><?xml version="1.0" encoding="utf-8"?>
<p:tagLst xmlns:p="http://schemas.openxmlformats.org/presentationml/2006/main">
  <p:tag name="KSO_WM_UNIT_TYPE" val="i"/>
  <p:tag name="KSO_WM_UNIT_INDEX" val="8"/>
  <p:tag name="KSO_WM_BEAUTIFY_FLAG" val="#wm#"/>
  <p:tag name="KSO_WM_TAG_VERSION" val="3.0"/>
  <p:tag name="KSO_WM_UNIT_ID" val="_4*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4.xml><?xml version="1.0" encoding="utf-8"?>
<p:tagLst xmlns:p="http://schemas.openxmlformats.org/presentationml/2006/main">
  <p:tag name="KSO_WM_UNIT_TYPE" val="i"/>
  <p:tag name="KSO_WM_UNIT_INDEX" val="7"/>
  <p:tag name="KSO_WM_BEAUTIFY_FLAG" val="#wm#"/>
  <p:tag name="KSO_WM_TAG_VERSION" val="3.0"/>
  <p:tag name="KSO_WM_UNIT_ID" val="_4*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5.xml><?xml version="1.0" encoding="utf-8"?>
<p:tagLst xmlns:p="http://schemas.openxmlformats.org/presentationml/2006/main">
  <p:tag name="KSO_WM_UNIT_TYPE" val="i"/>
  <p:tag name="KSO_WM_UNIT_INDEX" val="4"/>
  <p:tag name="KSO_WM_BEAUTIFY_FLAG" val="#wm#"/>
  <p:tag name="KSO_WM_TAG_VERSION" val="3.0"/>
  <p:tag name="KSO_WM_UNIT_ID" val="_4*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6.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14"/>
</p:tagLst>
</file>

<file path=ppt/tags/tag47.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4*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48.xml><?xml version="1.0" encoding="utf-8"?>
<p:tagLst xmlns:p="http://schemas.openxmlformats.org/presentationml/2006/main">
  <p:tag name="KSO_WM_UNIT_TYPE" val="e"/>
  <p:tag name="KSO_WM_UNIT_INDEX" val="1"/>
  <p:tag name="KSO_WM_BEAUTIFY_FLAG" val="#wm#"/>
  <p:tag name="KSO_WM_TAG_VERSION" val="3.0"/>
  <p:tag name="KSO_WM_UNIT_PRESET_TEXT" val="节编号"/>
  <p:tag name="KSO_WM_UNIT_ID" val="_4*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9.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xml><?xml version="1.0" encoding="utf-8"?>
<p:tagLst xmlns:p="http://schemas.openxmlformats.org/presentationml/2006/main">
  <p:tag name="KSO_WM_UNIT_TYPE" val="i"/>
  <p:tag name="KSO_WM_UNIT_INDEX" val="8"/>
  <p:tag name="KSO_WM_BEAUTIFY_FLAG" val="#wm#"/>
  <p:tag name="KSO_WM_TAG_VERSION" val="3.0"/>
  <p:tag name="KSO_WM_UNIT_ID" val="_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0.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1.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2.xml><?xml version="1.0" encoding="utf-8"?>
<p:tagLst xmlns:p="http://schemas.openxmlformats.org/presentationml/2006/main">
  <p:tag name="KSO_WM_UNIT_TYPE" val="i"/>
  <p:tag name="KSO_WM_UNIT_INDEX" val="2"/>
  <p:tag name="KSO_WM_BEAUTIFY_FLAG" val="#wm#"/>
  <p:tag name="KSO_WM_TAG_VERSION" val="3.0"/>
  <p:tag name="KSO_WM_UNIT_ID" val="_4*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3.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54.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5*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160"/>
</p:tagLst>
</file>

<file path=ppt/tags/tag55.xml><?xml version="1.0" encoding="utf-8"?>
<p:tagLst xmlns:p="http://schemas.openxmlformats.org/presentationml/2006/main">
  <p:tag name="KSO_WM_UNIT_TYPE" val="f"/>
  <p:tag name="KSO_WM_UNIT_SUBTYPE" val="a"/>
  <p:tag name="KSO_WM_UNIT_INDEX" val="2"/>
  <p:tag name="KSO_WM_BEAUTIFY_FLAG" val="#wm#"/>
  <p:tag name="KSO_WM_TAG_VERSION" val="3.0"/>
  <p:tag name="KSO_WM_UNIT_PRESET_TEXT" val="单击此处编辑母版文本样式&#10;第二级&#10;第三级&#10;第四级&#10;第五级"/>
  <p:tag name="KSO_WM_UNIT_ID" val="_5*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6.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7.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8.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9.xml><?xml version="1.0" encoding="utf-8"?>
<p:tagLst xmlns:p="http://schemas.openxmlformats.org/presentationml/2006/main">
  <p:tag name="KSO_WM_UNIT_TYPE" val="h_a"/>
  <p:tag name="KSO_WM_UNIT_INDEX" val="1_1"/>
  <p:tag name="KSO_WM_BEAUTIFY_FLAG" val="#wm#"/>
  <p:tag name="KSO_WM_TAG_VERSION" val="3.0"/>
  <p:tag name="KSO_WM_UNIT_PRESET_TEXT" val="单击此处编辑母版标题样式"/>
  <p:tag name="KSO_WM_UNIT_ID" val="_6*h_a*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6.xml><?xml version="1.0" encoding="utf-8"?>
<p:tagLst xmlns:p="http://schemas.openxmlformats.org/presentationml/2006/main">
  <p:tag name="KSO_WM_UNIT_TYPE" val="i"/>
  <p:tag name="KSO_WM_UNIT_INDEX" val="6"/>
  <p:tag name="KSO_WM_BEAUTIFY_FLAG" val="#wm#"/>
  <p:tag name="KSO_WM_TAG_VERSION" val="3.0"/>
  <p:tag name="KSO_WM_UNIT_ID" val="_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0.xml><?xml version="1.0" encoding="utf-8"?>
<p:tagLst xmlns:p="http://schemas.openxmlformats.org/presentationml/2006/main">
  <p:tag name="KSO_WM_UNIT_TYPE" val="h_f"/>
  <p:tag name="KSO_WM_UNIT_SUBTYPE" val="a"/>
  <p:tag name="KSO_WM_UNIT_INDEX" val="1_1"/>
  <p:tag name="KSO_WM_BEAUTIFY_FLAG" val="#wm#"/>
  <p:tag name="KSO_WM_TAG_VERSION" val="3.0"/>
  <p:tag name="KSO_WM_UNIT_PRESET_TEXT" val="单击此处编辑母版文本样式&#10;第二级&#10;第三级&#10;第四级&#10;第五级"/>
  <p:tag name="KSO_WM_UNIT_ID" val="_6*h_f*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61.xml><?xml version="1.0" encoding="utf-8"?>
<p:tagLst xmlns:p="http://schemas.openxmlformats.org/presentationml/2006/main">
  <p:tag name="KSO_WM_UNIT_TYPE" val="h_a"/>
  <p:tag name="KSO_WM_UNIT_INDEX" val="2_1"/>
  <p:tag name="KSO_WM_BEAUTIFY_FLAG" val="#wm#"/>
  <p:tag name="KSO_WM_TAG_VERSION" val="3.0"/>
  <p:tag name="KSO_WM_UNIT_PRESET_TEXT" val="单击此处编辑母版标题样式"/>
  <p:tag name="KSO_WM_UNIT_ID" val="_6*h_a*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62.xml><?xml version="1.0" encoding="utf-8"?>
<p:tagLst xmlns:p="http://schemas.openxmlformats.org/presentationml/2006/main">
  <p:tag name="KSO_WM_UNIT_TYPE" val="h_f"/>
  <p:tag name="KSO_WM_UNIT_SUBTYPE" val="a"/>
  <p:tag name="KSO_WM_UNIT_INDEX" val="2_1"/>
  <p:tag name="KSO_WM_BEAUTIFY_FLAG" val="#wm#"/>
  <p:tag name="KSO_WM_TAG_VERSION" val="3.0"/>
  <p:tag name="KSO_WM_UNIT_PRESET_TEXT" val="单击此处编辑母版文本样式&#10;第二级&#10;第三级&#10;第四级&#10;第五级"/>
  <p:tag name="KSO_WM_UNIT_ID" val="_6*h_f*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63.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4.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5.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6.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67.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68.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9.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xml><?xml version="1.0" encoding="utf-8"?>
<p:tagLst xmlns:p="http://schemas.openxmlformats.org/presentationml/2006/main">
  <p:tag name="KSO_WM_UNIT_TYPE" val="i"/>
  <p:tag name="KSO_WM_UNIT_INDEX" val="3"/>
  <p:tag name="KSO_WM_BEAUTIFY_FLAG" val="#wm#"/>
  <p:tag name="KSO_WM_TAG_VERSION" val="3.0"/>
  <p:tag name="KSO_WM_UNIT_ID" val="_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0.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1.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2.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3.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4.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9*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5.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6.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7.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8.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0*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79.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xml><?xml version="1.0" encoding="utf-8"?>
<p:tagLst xmlns:p="http://schemas.openxmlformats.org/presentationml/2006/main">
  <p:tag name="KSO_WM_UNIT_TYPE" val="i"/>
  <p:tag name="KSO_WM_UNIT_INDEX" val="10"/>
  <p:tag name="KSO_WM_BEAUTIFY_FLAG" val="#wm#"/>
  <p:tag name="KSO_WM_TAG_VERSION" val="3.0"/>
  <p:tag name="KSO_WM_UNIT_ID" val="_1*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0.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1.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2.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83.xml><?xml version="1.0" encoding="utf-8"?>
<p:tagLst xmlns:p="http://schemas.openxmlformats.org/presentationml/2006/main">
  <p:tag name="KSO_WM_UNIT_TYPE" val="i"/>
  <p:tag name="KSO_WM_UNIT_INDEX" val="1"/>
  <p:tag name="KSO_WM_BEAUTIFY_FLAG" val="#wm#"/>
  <p:tag name="KSO_WM_TAG_VERSION" val="3.0"/>
  <p:tag name="KSO_WM_UNIT_ID" val="_1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4.xml><?xml version="1.0" encoding="utf-8"?>
<p:tagLst xmlns:p="http://schemas.openxmlformats.org/presentationml/2006/main">
  <p:tag name="KSO_WM_UNIT_TYPE" val="i"/>
  <p:tag name="KSO_WM_UNIT_INDEX" val="2"/>
  <p:tag name="KSO_WM_BEAUTIFY_FLAG" val="#wm#"/>
  <p:tag name="KSO_WM_TAG_VERSION" val="3.0"/>
  <p:tag name="KSO_WM_UNIT_ID" val="_1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5.xml><?xml version="1.0" encoding="utf-8"?>
<p:tagLst xmlns:p="http://schemas.openxmlformats.org/presentationml/2006/main">
  <p:tag name="KSO_WM_UNIT_TYPE" val="i"/>
  <p:tag name="KSO_WM_UNIT_INDEX" val="5"/>
  <p:tag name="KSO_WM_BEAUTIFY_FLAG" val="#wm#"/>
  <p:tag name="KSO_WM_TAG_VERSION" val="3.0"/>
  <p:tag name="KSO_WM_UNIT_ID" val="_1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6.xml><?xml version="1.0" encoding="utf-8"?>
<p:tagLst xmlns:p="http://schemas.openxmlformats.org/presentationml/2006/main">
  <p:tag name="KSO_WM_UNIT_TYPE" val="i"/>
  <p:tag name="KSO_WM_UNIT_INDEX" val="6"/>
  <p:tag name="KSO_WM_BEAUTIFY_FLAG" val="#wm#"/>
  <p:tag name="KSO_WM_TAG_VERSION" val="3.0"/>
  <p:tag name="KSO_WM_UNIT_ID" val="_1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7.xml><?xml version="1.0" encoding="utf-8"?>
<p:tagLst xmlns:p="http://schemas.openxmlformats.org/presentationml/2006/main">
  <p:tag name="KSO_WM_UNIT_TYPE" val="i"/>
  <p:tag name="KSO_WM_UNIT_INDEX" val="8"/>
  <p:tag name="KSO_WM_BEAUTIFY_FLAG" val="#wm#"/>
  <p:tag name="KSO_WM_TAG_VERSION" val="3.0"/>
  <p:tag name="KSO_WM_UNIT_ID" val="_1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8.xml><?xml version="1.0" encoding="utf-8"?>
<p:tagLst xmlns:p="http://schemas.openxmlformats.org/presentationml/2006/main">
  <p:tag name="KSO_WM_UNIT_TYPE" val="i"/>
  <p:tag name="KSO_WM_UNIT_INDEX" val="4"/>
  <p:tag name="KSO_WM_BEAUTIFY_FLAG" val="#wm#"/>
  <p:tag name="KSO_WM_TAG_VERSION" val="3.0"/>
  <p:tag name="KSO_WM_UNIT_ID" val="_1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9.xml><?xml version="1.0" encoding="utf-8"?>
<p:tagLst xmlns:p="http://schemas.openxmlformats.org/presentationml/2006/main">
  <p:tag name="KSO_WM_UNIT_TYPE" val="i"/>
  <p:tag name="KSO_WM_UNIT_INDEX" val="9"/>
  <p:tag name="KSO_WM_BEAUTIFY_FLAG" val="#wm#"/>
  <p:tag name="KSO_WM_TAG_VERSION" val="3.0"/>
  <p:tag name="KSO_WM_UNIT_ID" val="_1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0.xml><?xml version="1.0" encoding="utf-8"?>
<p:tagLst xmlns:p="http://schemas.openxmlformats.org/presentationml/2006/main">
  <p:tag name="KSO_WM_UNIT_TYPE" val="i"/>
  <p:tag name="KSO_WM_UNIT_INDEX" val="3"/>
  <p:tag name="KSO_WM_BEAUTIFY_FLAG" val="#wm#"/>
  <p:tag name="KSO_WM_TAG_VERSION" val="3.0"/>
  <p:tag name="KSO_WM_UNIT_ID" val="_1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1.xml><?xml version="1.0" encoding="utf-8"?>
<p:tagLst xmlns:p="http://schemas.openxmlformats.org/presentationml/2006/main">
  <p:tag name="KSO_WM_UNIT_TYPE" val="i"/>
  <p:tag name="KSO_WM_UNIT_INDEX" val="7"/>
  <p:tag name="KSO_WM_BEAUTIFY_FLAG" val="#wm#"/>
  <p:tag name="KSO_WM_TAG_VERSION" val="3.0"/>
  <p:tag name="KSO_WM_UNIT_ID" val="_1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2.xml><?xml version="1.0" encoding="utf-8"?>
<p:tagLst xmlns:p="http://schemas.openxmlformats.org/presentationml/2006/main">
  <p:tag name="KSO_WM_UNIT_TYPE" val="a"/>
  <p:tag name="KSO_WM_UNIT_INDEX" val="1"/>
  <p:tag name="KSO_WM_BEAUTIFY_FLAG" val="#wm#"/>
  <p:tag name="KSO_WM_TAG_VERSION" val="3.0"/>
  <p:tag name="KSO_WM_UNIT_PRESET_TEXT" val="单击编辑母版标题"/>
  <p:tag name="KSO_WM_UNIT_ID" val="_1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2"/>
</p:tagLst>
</file>

<file path=ppt/tags/tag93.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4.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5.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6.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6"/>
</p:tagLst>
</file>

<file path=ppt/tags/tag97.xml><?xml version="1.0" encoding="utf-8"?>
<p:tagLst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8.xml><?xml version="1.0" encoding="utf-8"?>
<p:tagLst xmlns:p="http://schemas.openxmlformats.org/presentationml/2006/main">
  <p:tag name="KSO_WM_UNIT_TYPE" val="i"/>
  <p:tag name="KSO_WM_UNIT_INDEX" val="2"/>
  <p:tag name="KSO_WM_BEAUTIFY_FLAG" val="#wm#"/>
  <p:tag name="KSO_WM_TAG_VERSION" val="3.0"/>
  <p:tag name="KSO_WM_UNIT_ID" val="_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9.xml><?xml version="1.0" encoding="utf-8"?>
<p:tagLst xmlns:p="http://schemas.openxmlformats.org/presentationml/2006/main">
  <p:tag name="KSO_WM_UNIT_TYPE" val="a"/>
  <p:tag name="KSO_WM_UNIT_INDEX" val="1"/>
  <p:tag name="KSO_WM_BEAUTIFY_FLAG" val="#wm#"/>
  <p:tag name="KSO_WM_TAG_VERSION" val="1.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CATEGORY" val="custom"/>
  <p:tag name="KSO_WM_TEMPLATE_INDEX" val="20236131"/>
</p:tagLst>
</file>

<file path=ppt/theme/theme1.xml><?xml version="1.0" encoding="utf-8"?>
<a:theme xmlns:a="http://schemas.openxmlformats.org/drawingml/2006/main" name="1_Office 主题​​">
  <a:themeElements>
    <a:clrScheme name="自定义 432">
      <a:dk1>
        <a:srgbClr val="000000"/>
      </a:dk1>
      <a:lt1>
        <a:srgbClr val="FFFFFF"/>
      </a:lt1>
      <a:dk2>
        <a:srgbClr val="000000"/>
      </a:dk2>
      <a:lt2>
        <a:srgbClr val="E5EEED"/>
      </a:lt2>
      <a:accent1>
        <a:srgbClr val="327877"/>
      </a:accent1>
      <a:accent2>
        <a:srgbClr val="80471C"/>
      </a:accent2>
      <a:accent3>
        <a:srgbClr val="734530"/>
      </a:accent3>
      <a:accent4>
        <a:srgbClr val="734530"/>
      </a:accent4>
      <a:accent5>
        <a:srgbClr val="737230"/>
      </a:accent5>
      <a:accent6>
        <a:srgbClr val="723073"/>
      </a:accent6>
      <a:hlink>
        <a:srgbClr val="304FFE"/>
      </a:hlink>
      <a:folHlink>
        <a:srgbClr val="492067"/>
      </a:folHlink>
    </a:clrScheme>
    <a:fontScheme name="自定义 150">
      <a:majorFont>
        <a:latin typeface="汉仪古隶简"/>
        <a:ea typeface="汉仪古隶简"/>
        <a:cs typeface=""/>
      </a:majorFont>
      <a:minorFont>
        <a:latin typeface="汉仪古隶简"/>
        <a:ea typeface="汉仪古隶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19050">
          <a:solidFill>
            <a:schemeClr val="accent1">
              <a:alpha val="65000"/>
            </a:schemeClr>
          </a:solidFill>
        </a:ln>
      </a:spPr>
      <a:bodyPr vertOverflow="overflow" horzOverflow="overflow" vert="horz" wrap="square" numCol="1" spcCol="0" rtlCol="0" fromWordArt="0" anchor="ctr" anchorCtr="0" compatLnSpc="1">
        <a:noAutofit/>
      </a:bodyPr>
      <a:lstStyle>
        <a:defPPr lvl="0" algn="ctr">
          <a:buClrTx/>
          <a:buSzTx/>
          <a:buFontTx/>
          <a:defRPr lang="zh-CN" altLang="en-US">
            <a:sym typeface="+mn-ea"/>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2">
          <a:schemeClr val="accent1"/>
        </a:lnRef>
        <a:fillRef idx="0">
          <a:srgbClr val="FFFFFF"/>
        </a:fillRef>
        <a:effectRef idx="0">
          <a:srgbClr val="FFFFFF"/>
        </a:effectRef>
        <a:fontRef idx="minor">
          <a:schemeClr val="tx1"/>
        </a:fontRef>
      </a:style>
    </a:lnDef>
    <a:txDef>
      <a:spPr>
        <a:noFill/>
      </a:spPr>
      <a:bodyPr wrap="square" rtlCol="0">
        <a:spAutoFit/>
      </a:bodyPr>
      <a:lstStyle>
        <a:defPPr>
          <a:defRPr lang="zh-CN" altLang="en-US"/>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25446</Words>
  <Application>WPS 演示</Application>
  <PresentationFormat>宽屏</PresentationFormat>
  <Paragraphs>610</Paragraphs>
  <Slides>41</Slides>
  <Notes>4</Notes>
  <HiddenSlides>0</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41</vt:i4>
      </vt:variant>
    </vt:vector>
  </HeadingPairs>
  <TitlesOfParts>
    <vt:vector size="62" baseType="lpstr">
      <vt:lpstr>Arial</vt:lpstr>
      <vt:lpstr>宋体</vt:lpstr>
      <vt:lpstr>Wingdings</vt:lpstr>
      <vt:lpstr>Times New Roman</vt:lpstr>
      <vt:lpstr>方正琥珀_GBK</vt:lpstr>
      <vt:lpstr>阅读楷深度护眼</vt:lpstr>
      <vt:lpstr>华文中宋</vt:lpstr>
      <vt:lpstr>Wingdings</vt:lpstr>
      <vt:lpstr>汉仪君黑-45简</vt:lpstr>
      <vt:lpstr>等线</vt:lpstr>
      <vt:lpstr>微软雅黑</vt:lpstr>
      <vt:lpstr>汉仪古隶简</vt:lpstr>
      <vt:lpstr>Arial Unicode MS</vt:lpstr>
      <vt:lpstr>Calibri</vt:lpstr>
      <vt:lpstr>Times New Roman</vt:lpstr>
      <vt:lpstr>Arial</vt:lpstr>
      <vt:lpstr>黑体</vt:lpstr>
      <vt:lpstr>HelveticaNeue</vt:lpstr>
      <vt:lpstr>华文新魏</vt:lpstr>
      <vt:lpstr>Segoe Print</vt:lpstr>
      <vt:lpstr>1_Office 主题​​</vt:lpstr>
      <vt:lpstr>PowerPoint 演示文稿</vt:lpstr>
      <vt:lpstr>2024年11月绍兴市高三模考英语</vt:lpstr>
      <vt:lpstr>题型概况</vt:lpstr>
      <vt:lpstr>单击此处添加标题</vt:lpstr>
      <vt:lpstr>阅读理解</vt:lpstr>
      <vt:lpstr>Bring the Elephant Home Project:Research South Africa</vt:lpstr>
      <vt:lpstr>PowerPoint 演示文稿</vt:lpstr>
      <vt:lpstr>PowerPoint 演示文稿</vt:lpstr>
      <vt:lpstr>PowerPoint 演示文稿</vt:lpstr>
      <vt:lpstr>PowerPoint 演示文稿</vt:lpstr>
      <vt:lpstr>A working experience with David Liittschwager</vt:lpstr>
      <vt:lpstr>PowerPoint 演示文稿</vt:lpstr>
      <vt:lpstr>PowerPoint 演示文稿</vt:lpstr>
      <vt:lpstr>PowerPoint 演示文稿</vt:lpstr>
      <vt:lpstr>PowerPoint 演示文稿</vt:lpstr>
      <vt:lpstr>PowerPoint 演示文稿</vt:lpstr>
      <vt:lpstr>Cooperation is important</vt:lpstr>
      <vt:lpstr>PowerPoint 演示文稿</vt:lpstr>
      <vt:lpstr>PowerPoint 演示文稿</vt:lpstr>
      <vt:lpstr>PowerPoint 演示文稿</vt:lpstr>
      <vt:lpstr>PowerPoint 演示文稿</vt:lpstr>
      <vt:lpstr>PowerPoint 演示文稿</vt:lpstr>
      <vt:lpstr>A special type of paint</vt:lpstr>
      <vt:lpstr>PowerPoint 演示文稿</vt:lpstr>
      <vt:lpstr>PowerPoint 演示文稿</vt:lpstr>
      <vt:lpstr>PowerPoint 演示文稿</vt:lpstr>
      <vt:lpstr>PowerPoint 演示文稿</vt:lpstr>
      <vt:lpstr>Strategies to have great conversations</vt:lpstr>
      <vt:lpstr>PowerPoint 演示文稿</vt:lpstr>
      <vt:lpstr>PowerPoint 演示文稿</vt:lpstr>
      <vt:lpstr>PowerPoint 演示文稿</vt:lpstr>
      <vt:lpstr>PowerPoint 演示文稿</vt:lpstr>
      <vt:lpstr>PowerPoint 演示文稿</vt:lpstr>
      <vt:lpstr>PowerPoint 演示文稿</vt:lpstr>
      <vt:lpstr>完形填空</vt:lpstr>
      <vt:lpstr>PowerPoint 演示文稿</vt:lpstr>
      <vt:lpstr>PowerPoint 演示文稿</vt:lpstr>
      <vt:lpstr>语法填空</vt:lpstr>
      <vt:lpstr>PowerPoint 演示文稿</vt:lpstr>
      <vt:lpstr>PowerPoint 演示文稿</vt:lpstr>
      <vt:lpstr>感谢您的观看</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Administrator</cp:lastModifiedBy>
  <cp:revision>158</cp:revision>
  <dcterms:created xsi:type="dcterms:W3CDTF">2019-06-19T02:08:00Z</dcterms:created>
  <dcterms:modified xsi:type="dcterms:W3CDTF">2024-11-20T03:03:52Z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8FC48CF018DF4C7586001C10BAC9FCD3_13</vt:lpwstr>
  </property>
</Properties>
</file>