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7.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8.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9.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0.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11.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2.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13.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14.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15.xml" ContentType="application/vnd.openxmlformats-officedocument.presentationml.notesSlide+xml"/>
  <Override PartName="/ppt/tags/tag289.xml" ContentType="application/vnd.openxmlformats-officedocument.presentationml.tags+xml"/>
  <Override PartName="/ppt/notesSlides/notesSlide16.xml" ContentType="application/vnd.openxmlformats-officedocument.presentationml.notesSlide+xml"/>
  <Override PartName="/ppt/tags/tag290.xml" ContentType="application/vnd.openxmlformats-officedocument.presentationml.tags+xml"/>
  <Override PartName="/ppt/notesSlides/notesSlide17.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handoutMasterIdLst>
    <p:handoutMasterId r:id="rId24"/>
  </p:handoutMasterIdLst>
  <p:sldIdLst>
    <p:sldId id="352" r:id="rId2"/>
    <p:sldId id="288" r:id="rId3"/>
    <p:sldId id="292" r:id="rId4"/>
    <p:sldId id="289" r:id="rId5"/>
    <p:sldId id="290" r:id="rId6"/>
    <p:sldId id="291" r:id="rId7"/>
    <p:sldId id="293" r:id="rId8"/>
    <p:sldId id="294" r:id="rId9"/>
    <p:sldId id="295" r:id="rId10"/>
    <p:sldId id="300" r:id="rId11"/>
    <p:sldId id="338" r:id="rId12"/>
    <p:sldId id="341" r:id="rId13"/>
    <p:sldId id="342" r:id="rId14"/>
    <p:sldId id="335" r:id="rId15"/>
    <p:sldId id="343" r:id="rId16"/>
    <p:sldId id="336" r:id="rId17"/>
    <p:sldId id="350" r:id="rId18"/>
    <p:sldId id="298" r:id="rId19"/>
    <p:sldId id="351" r:id="rId20"/>
    <p:sldId id="339" r:id="rId21"/>
    <p:sldId id="340" r:id="rId22"/>
  </p:sldIdLst>
  <p:sldSz cx="9144000" cy="5143500" type="screen16x9"/>
  <p:notesSz cx="6858000" cy="9144000"/>
  <p:embeddedFontLst>
    <p:embeddedFont>
      <p:font typeface="Jua" panose="02010600030101010101" charset="-127"/>
      <p:regular r:id="rId25"/>
    </p:embeddedFont>
    <p:embeddedFont>
      <p:font typeface="Nanum Gothic" panose="02010600030101010101" charset="-127"/>
      <p:regular r:id="rId26"/>
    </p:embeddedFont>
    <p:embeddedFont>
      <p:font typeface="汉仪铸字美心体简" panose="02010600030101010101" charset="-122"/>
      <p:regular r:id="rId27"/>
    </p:embeddedFont>
    <p:embeddedFont>
      <p:font typeface="华文新魏" panose="02010800040101010101" pitchFamily="2" charset="-122"/>
      <p:regular r:id="rId28"/>
    </p:embeddedFont>
    <p:embeddedFont>
      <p:font typeface="微软雅黑" panose="020B0503020204020204" pitchFamily="34" charset="-122"/>
      <p:regular r:id="rId29"/>
      <p:bold r:id="rId30"/>
    </p:embeddedFont>
    <p:embeddedFont>
      <p:font typeface="Balsamiq Sans" panose="02010600030101010101" charset="0"/>
      <p:regular r:id="rId31"/>
      <p:bold r:id="rId32"/>
      <p:italic r:id="rId33"/>
      <p:boldItalic r:id="rId34"/>
    </p:embeddedFont>
    <p:embeddedFont>
      <p:font typeface="NanumGothic" panose="020B0503020000020004" pitchFamily="2" charset="-127"/>
      <p:regular r:id="rId35"/>
    </p:embeddedFont>
  </p:embeddedFontLst>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P" lastIdx="5" clrIdx="0"/>
  <p:cmAuthor id="1" name="Administrator" initials="A" lastIdx="2" clrIdx="0"/>
  <p:cmAuthor id="2" name="Author" initials="A" lastIdx="0" clrIdx="1"/>
  <p:cmAuthor id="3" name="张达" initials="张" lastIdx="0" clrIdx="1"/>
  <p:cmAuthor id="4" name="dell" initials="d" lastIdx="0" clrIdx="2"/>
  <p:cmAuthor id="6" name="lenovo" initials="l" lastIdx="0" clrIdx="0"/>
  <p:cmAuthor id="7" name="雨林木风" initials="雨" lastIdx="0" clrIdx="0"/>
  <p:cmAuthor id="8" name="未知用户3" initials="未" lastIdx="0" clrIdx="0"/>
  <p:cmAuthor id="9" name="未知用户5" initials="未" lastIdx="0" clrIdx="0"/>
  <p:cmAuthor id="10" name="未知用户4" initials="未" lastIdx="0" clrIdx="0"/>
  <p:cmAuthor id="11" name="Admin" initials="A" lastIdx="0" clrIdx="0"/>
  <p:cmAuthor id="13" name="CommUser" initials="C" lastIdx="0" clrIdx="0"/>
  <p:cmAuthor id="14" name="zq" initials="z" lastIdx="0" clrIdx="0"/>
  <p:cmAuthor id="15" name="viola_yang" initials="v" lastIdx="0" clrIdx="0"/>
  <p:cmAuthor id="16" name="志龙 姜" initials="志" lastIdx="0" clrIdx="0"/>
  <p:cmAuthor id="75" name="作者" initials="A" lastIdx="0" clrIdx="24"/>
  <p:cmAuthor id="17" name="SHMILY" initials="S" lastIdx="0" clrIdx="0"/>
  <p:cmAuthor id="18" name="admin" initials="a" lastIdx="0" clrIdx="0"/>
  <p:cmAuthor id="19" name="Tracy Chen" initials="T" lastIdx="0" clrIdx="0"/>
  <p:cmAuthor id="20" name="dongwc0205" initials="d" lastIdx="0" clrIdx="15"/>
  <p:cmAuthor id="21" name="Hi_ Young" initials="H" lastIdx="0" clrIdx="0"/>
  <p:cmAuthor id="22" name="pangyt" initials="p" lastIdx="0" clrIdx="0"/>
  <p:cmAuthor id="23" name="easonyoun" initials="e" lastIdx="0" clrIdx="0"/>
  <p:cmAuthor id="24" name="zhouyangfan" initials="z" lastIdx="0" clrIdx="0"/>
  <p:cmAuthor id="25" name="tplife" initials="t" lastIdx="0" clrIdx="0"/>
  <p:cmAuthor id="26" nam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7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99"/>
  </p:normalViewPr>
  <p:slideViewPr>
    <p:cSldViewPr snapToGrid="0">
      <p:cViewPr>
        <p:scale>
          <a:sx n="60" d="100"/>
          <a:sy n="60" d="100"/>
        </p:scale>
        <p:origin x="1195" y="8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1"/>
        <p:cNvGrpSpPr/>
        <p:nvPr/>
      </p:nvGrpSpPr>
      <p:grpSpPr>
        <a:xfrm>
          <a:off x="0" y="0"/>
          <a:ext cx="0" cy="0"/>
          <a:chOff x="0" y="0"/>
          <a:chExt cx="0" cy="0"/>
        </a:xfrm>
      </p:grpSpPr>
      <p:sp>
        <p:nvSpPr>
          <p:cNvPr id="7472" name="Google Shape;7472;g1521ba40b12_1_5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3" name="Google Shape;7473;g1521ba40b12_1_5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l" rtl="0">
              <a:spcBef>
                <a:spcPts val="0"/>
              </a:spcBef>
              <a:spcAft>
                <a:spcPts val="0"/>
              </a:spcAft>
              <a:buNone/>
            </a:pPr>
            <a:fld id="{00000000-1234-1234-1234-123412341234}" type="slidenum">
              <a:rPr lang="en-GB"/>
              <a:t>‹#›</a:t>
            </a:fld>
            <a:endParaRPr lang="en-GB"/>
          </a:p>
        </p:txBody>
      </p:sp>
      <p:grpSp>
        <p:nvGrpSpPr>
          <p:cNvPr id="10" name="Google Shape;10;p2"/>
          <p:cNvGrpSpPr/>
          <p:nvPr/>
        </p:nvGrpSpPr>
        <p:grpSpPr>
          <a:xfrm>
            <a:off x="6703488" y="-727075"/>
            <a:ext cx="982400" cy="1809250"/>
            <a:chOff x="6601775" y="1650925"/>
            <a:chExt cx="982400" cy="1809250"/>
          </a:xfrm>
        </p:grpSpPr>
        <p:sp>
          <p:nvSpPr>
            <p:cNvPr id="11" name="Google Shape;11;p2"/>
            <p:cNvSpPr/>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774363" y="371200"/>
            <a:ext cx="742225" cy="1554100"/>
            <a:chOff x="7561625" y="125650"/>
            <a:chExt cx="742225" cy="1554100"/>
          </a:xfrm>
        </p:grpSpPr>
        <p:sp>
          <p:nvSpPr>
            <p:cNvPr id="36" name="Google Shape;36;p2"/>
            <p:cNvSpPr/>
            <p:nvPr/>
          </p:nvSpPr>
          <p:spPr>
            <a:xfrm>
              <a:off x="7741750" y="12565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016125" y="152627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561625" y="150542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604050" y="90750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178725" y="54072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17925" y="56557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863500" y="39020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582475" y="78407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97550" y="74905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699225" y="38630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762600" y="16197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790950" y="32292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739700" y="24870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795025" y="23702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864700" y="22680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806175" y="27232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801800" y="26900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832650" y="22387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631675" y="43180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780950" y="87017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089500" y="157942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100075" y="158432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087000" y="154387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563300" y="157880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645450" y="159267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647775" y="158680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648350" y="157017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056150" y="158775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632500" y="117932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745925" y="83377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792625" y="33125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713400" y="45300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86100" y="59027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640875" y="78807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631075" y="84645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636800" y="81862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755100" y="72570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764275" y="68232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747600" y="76240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107850" y="57392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131200" y="56225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077000" y="58212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2"/>
          <p:cNvGrpSpPr/>
          <p:nvPr/>
        </p:nvGrpSpPr>
        <p:grpSpPr>
          <a:xfrm rot="1586216">
            <a:off x="6734092" y="3938232"/>
            <a:ext cx="784728" cy="1674653"/>
            <a:chOff x="5909625" y="3402475"/>
            <a:chExt cx="784750" cy="1674700"/>
          </a:xfrm>
        </p:grpSpPr>
        <p:sp>
          <p:nvSpPr>
            <p:cNvPr id="79" name="Google Shape;79;p2"/>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2"/>
          <p:cNvGrpSpPr/>
          <p:nvPr/>
        </p:nvGrpSpPr>
        <p:grpSpPr>
          <a:xfrm rot="871439">
            <a:off x="401205" y="-737465"/>
            <a:ext cx="626337" cy="1655148"/>
            <a:chOff x="7905200" y="2089425"/>
            <a:chExt cx="626300" cy="1655050"/>
          </a:xfrm>
        </p:grpSpPr>
        <p:sp>
          <p:nvSpPr>
            <p:cNvPr id="117" name="Google Shape;117;p2"/>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2"/>
          <p:cNvGrpSpPr/>
          <p:nvPr/>
        </p:nvGrpSpPr>
        <p:grpSpPr>
          <a:xfrm rot="-373388">
            <a:off x="7786044" y="2985928"/>
            <a:ext cx="718870" cy="1429490"/>
            <a:chOff x="4814675" y="3717725"/>
            <a:chExt cx="718875" cy="1429500"/>
          </a:xfrm>
        </p:grpSpPr>
        <p:sp>
          <p:nvSpPr>
            <p:cNvPr id="187" name="Google Shape;187;p2"/>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
          <p:cNvGrpSpPr/>
          <p:nvPr/>
        </p:nvGrpSpPr>
        <p:grpSpPr>
          <a:xfrm>
            <a:off x="6897025" y="1730900"/>
            <a:ext cx="880675" cy="1381250"/>
            <a:chOff x="4678725" y="213425"/>
            <a:chExt cx="880675" cy="1381250"/>
          </a:xfrm>
        </p:grpSpPr>
        <p:sp>
          <p:nvSpPr>
            <p:cNvPr id="249" name="Google Shape;249;p2"/>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2"/>
          <p:cNvGrpSpPr/>
          <p:nvPr/>
        </p:nvGrpSpPr>
        <p:grpSpPr>
          <a:xfrm rot="841674">
            <a:off x="4080232" y="4490108"/>
            <a:ext cx="880695" cy="1381282"/>
            <a:chOff x="4678725" y="213425"/>
            <a:chExt cx="880675" cy="1381250"/>
          </a:xfrm>
        </p:grpSpPr>
        <p:sp>
          <p:nvSpPr>
            <p:cNvPr id="348" name="Google Shape;348;p2"/>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2"/>
          <p:cNvGrpSpPr/>
          <p:nvPr/>
        </p:nvGrpSpPr>
        <p:grpSpPr>
          <a:xfrm>
            <a:off x="5949538" y="542913"/>
            <a:ext cx="626300" cy="1655050"/>
            <a:chOff x="7905200" y="2089425"/>
            <a:chExt cx="626300" cy="1655050"/>
          </a:xfrm>
        </p:grpSpPr>
        <p:sp>
          <p:nvSpPr>
            <p:cNvPr id="447" name="Google Shape;447;p2"/>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2"/>
          <p:cNvGrpSpPr/>
          <p:nvPr/>
        </p:nvGrpSpPr>
        <p:grpSpPr>
          <a:xfrm>
            <a:off x="6272375" y="2727700"/>
            <a:ext cx="627975" cy="1457875"/>
            <a:chOff x="6277375" y="207700"/>
            <a:chExt cx="627975" cy="1457875"/>
          </a:xfrm>
        </p:grpSpPr>
        <p:sp>
          <p:nvSpPr>
            <p:cNvPr id="517" name="Google Shape;517;p2"/>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2"/>
          <p:cNvGrpSpPr/>
          <p:nvPr/>
        </p:nvGrpSpPr>
        <p:grpSpPr>
          <a:xfrm rot="-622165">
            <a:off x="8744163" y="118936"/>
            <a:ext cx="701398" cy="1468723"/>
            <a:chOff x="8694925" y="207725"/>
            <a:chExt cx="701375" cy="1468675"/>
          </a:xfrm>
        </p:grpSpPr>
        <p:sp>
          <p:nvSpPr>
            <p:cNvPr id="591" name="Google Shape;591;p2"/>
            <p:cNvSpPr/>
            <p:nvPr/>
          </p:nvSpPr>
          <p:spPr>
            <a:xfrm>
              <a:off x="9081050" y="757200"/>
              <a:ext cx="142625" cy="92150"/>
            </a:xfrm>
            <a:custGeom>
              <a:avLst/>
              <a:gdLst/>
              <a:ahLst/>
              <a:cxnLst/>
              <a:rect l="l" t="t" r="r" b="b"/>
              <a:pathLst>
                <a:path w="5705" h="3686" extrusionOk="0">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8870050" y="865800"/>
              <a:ext cx="297750" cy="728875"/>
            </a:xfrm>
            <a:custGeom>
              <a:avLst/>
              <a:gdLst/>
              <a:ahLst/>
              <a:cxnLst/>
              <a:rect l="l" t="t" r="r" b="b"/>
              <a:pathLst>
                <a:path w="11910" h="29155" extrusionOk="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8786675" y="1566300"/>
              <a:ext cx="150950" cy="93425"/>
            </a:xfrm>
            <a:custGeom>
              <a:avLst/>
              <a:gdLst/>
              <a:ahLst/>
              <a:cxnLst/>
              <a:rect l="l" t="t" r="r" b="b"/>
              <a:pathLst>
                <a:path w="6038" h="3737" extrusionOk="0">
                  <a:moveTo>
                    <a:pt x="2869" y="1"/>
                  </a:moveTo>
                  <a:lnTo>
                    <a:pt x="2702" y="1835"/>
                  </a:lnTo>
                  <a:lnTo>
                    <a:pt x="0" y="3236"/>
                  </a:lnTo>
                  <a:lnTo>
                    <a:pt x="5604" y="3737"/>
                  </a:lnTo>
                  <a:lnTo>
                    <a:pt x="6038" y="468"/>
                  </a:lnTo>
                  <a:lnTo>
                    <a:pt x="2869"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8980975" y="1582150"/>
              <a:ext cx="139300" cy="94250"/>
            </a:xfrm>
            <a:custGeom>
              <a:avLst/>
              <a:gdLst/>
              <a:ahLst/>
              <a:cxnLst/>
              <a:rect l="l" t="t" r="r" b="b"/>
              <a:pathLst>
                <a:path w="5572" h="3770" extrusionOk="0">
                  <a:moveTo>
                    <a:pt x="101" y="0"/>
                  </a:moveTo>
                  <a:lnTo>
                    <a:pt x="0" y="3336"/>
                  </a:lnTo>
                  <a:lnTo>
                    <a:pt x="5571" y="3770"/>
                  </a:lnTo>
                  <a:lnTo>
                    <a:pt x="3503" y="2069"/>
                  </a:lnTo>
                  <a:lnTo>
                    <a:pt x="3570" y="67"/>
                  </a:lnTo>
                  <a:lnTo>
                    <a:pt x="101"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8956800" y="216075"/>
              <a:ext cx="245200" cy="168350"/>
            </a:xfrm>
            <a:custGeom>
              <a:avLst/>
              <a:gdLst/>
              <a:ahLst/>
              <a:cxnLst/>
              <a:rect l="l" t="t" r="r" b="b"/>
              <a:pathLst>
                <a:path w="9808" h="6734" extrusionOk="0">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8898425" y="461225"/>
              <a:ext cx="300225" cy="425450"/>
            </a:xfrm>
            <a:custGeom>
              <a:avLst/>
              <a:gdLst/>
              <a:ahLst/>
              <a:cxnLst/>
              <a:rect l="l" t="t" r="r" b="b"/>
              <a:pathLst>
                <a:path w="12009" h="17018" extrusionOk="0">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9006825" y="237850"/>
              <a:ext cx="146800" cy="175200"/>
            </a:xfrm>
            <a:custGeom>
              <a:avLst/>
              <a:gdLst/>
              <a:ahLst/>
              <a:cxnLst/>
              <a:rect l="l" t="t" r="r" b="b"/>
              <a:pathLst>
                <a:path w="5872" h="7008" extrusionOk="0">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9031000" y="399625"/>
              <a:ext cx="81750" cy="117725"/>
            </a:xfrm>
            <a:custGeom>
              <a:avLst/>
              <a:gdLst/>
              <a:ahLst/>
              <a:cxnLst/>
              <a:rect l="l" t="t" r="r" b="b"/>
              <a:pathLst>
                <a:path w="3270" h="4709" extrusionOk="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8983850" y="318525"/>
              <a:ext cx="39675" cy="51650"/>
            </a:xfrm>
            <a:custGeom>
              <a:avLst/>
              <a:gdLst/>
              <a:ahLst/>
              <a:cxnLst/>
              <a:rect l="l" t="t" r="r" b="b"/>
              <a:pathLst>
                <a:path w="1587" h="2066" extrusionOk="0">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9042800" y="307900"/>
              <a:ext cx="7425" cy="6400"/>
            </a:xfrm>
            <a:custGeom>
              <a:avLst/>
              <a:gdLst/>
              <a:ahLst/>
              <a:cxnLst/>
              <a:rect l="l" t="t" r="r" b="b"/>
              <a:pathLst>
                <a:path w="297" h="256" extrusionOk="0">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9112575" y="305775"/>
              <a:ext cx="7700" cy="5550"/>
            </a:xfrm>
            <a:custGeom>
              <a:avLst/>
              <a:gdLst/>
              <a:ahLst/>
              <a:cxnLst/>
              <a:rect l="l" t="t" r="r" b="b"/>
              <a:pathLst>
                <a:path w="308" h="222" extrusionOk="0">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9043600" y="409750"/>
              <a:ext cx="64750" cy="7775"/>
            </a:xfrm>
            <a:custGeom>
              <a:avLst/>
              <a:gdLst/>
              <a:ahLst/>
              <a:cxnLst/>
              <a:rect l="l" t="t" r="r" b="b"/>
              <a:pathLst>
                <a:path w="2590" h="311" extrusionOk="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9046025" y="233250"/>
              <a:ext cx="100100" cy="58000"/>
            </a:xfrm>
            <a:custGeom>
              <a:avLst/>
              <a:gdLst/>
              <a:ahLst/>
              <a:cxnLst/>
              <a:rect l="l" t="t" r="r" b="b"/>
              <a:pathLst>
                <a:path w="4004" h="2320" extrusionOk="0">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9079375" y="302075"/>
              <a:ext cx="23375" cy="44775"/>
            </a:xfrm>
            <a:custGeom>
              <a:avLst/>
              <a:gdLst/>
              <a:ahLst/>
              <a:cxnLst/>
              <a:rect l="l" t="t" r="r" b="b"/>
              <a:pathLst>
                <a:path w="935" h="1791" extrusionOk="0">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9036125" y="1631350"/>
              <a:ext cx="37450" cy="5850"/>
            </a:xfrm>
            <a:custGeom>
              <a:avLst/>
              <a:gdLst/>
              <a:ahLst/>
              <a:cxnLst/>
              <a:rect l="l" t="t" r="r" b="b"/>
              <a:pathLst>
                <a:path w="1498" h="234" extrusionOk="0">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9040175" y="1620150"/>
              <a:ext cx="30900" cy="2800"/>
            </a:xfrm>
            <a:custGeom>
              <a:avLst/>
              <a:gdLst/>
              <a:ahLst/>
              <a:cxnLst/>
              <a:rect l="l" t="t" r="r" b="b"/>
              <a:pathLst>
                <a:path w="1236" h="112" extrusionOk="0">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9047700" y="1599325"/>
              <a:ext cx="41000" cy="23325"/>
            </a:xfrm>
            <a:custGeom>
              <a:avLst/>
              <a:gdLst/>
              <a:ahLst/>
              <a:cxnLst/>
              <a:rect l="l" t="t" r="r" b="b"/>
              <a:pathLst>
                <a:path w="1640" h="933" extrusionOk="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8851725" y="1612175"/>
              <a:ext cx="23375" cy="5850"/>
            </a:xfrm>
            <a:custGeom>
              <a:avLst/>
              <a:gdLst/>
              <a:ahLst/>
              <a:cxnLst/>
              <a:rect l="l" t="t" r="r" b="b"/>
              <a:pathLst>
                <a:path w="935" h="234" extrusionOk="0">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8849225" y="1605500"/>
              <a:ext cx="25875" cy="4200"/>
            </a:xfrm>
            <a:custGeom>
              <a:avLst/>
              <a:gdLst/>
              <a:ahLst/>
              <a:cxnLst/>
              <a:rect l="l" t="t" r="r" b="b"/>
              <a:pathLst>
                <a:path w="1035" h="168" extrusionOk="0">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8861725" y="1596325"/>
              <a:ext cx="11700" cy="2700"/>
            </a:xfrm>
            <a:custGeom>
              <a:avLst/>
              <a:gdLst/>
              <a:ahLst/>
              <a:cxnLst/>
              <a:rect l="l" t="t" r="r" b="b"/>
              <a:pathLst>
                <a:path w="468" h="108" extrusionOk="0">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8835200" y="1577025"/>
              <a:ext cx="46350" cy="22975"/>
            </a:xfrm>
            <a:custGeom>
              <a:avLst/>
              <a:gdLst/>
              <a:ahLst/>
              <a:cxnLst/>
              <a:rect l="l" t="t" r="r" b="b"/>
              <a:pathLst>
                <a:path w="1854" h="919" extrusionOk="0">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9103575" y="469675"/>
              <a:ext cx="292725" cy="336950"/>
            </a:xfrm>
            <a:custGeom>
              <a:avLst/>
              <a:gdLst/>
              <a:ahLst/>
              <a:cxnLst/>
              <a:rect l="l" t="t" r="r" b="b"/>
              <a:pathLst>
                <a:path w="11709" h="13478" extrusionOk="0">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8847550" y="822425"/>
              <a:ext cx="322750" cy="712225"/>
            </a:xfrm>
            <a:custGeom>
              <a:avLst/>
              <a:gdLst/>
              <a:ahLst/>
              <a:cxnLst/>
              <a:rect l="l" t="t" r="r" b="b"/>
              <a:pathLst>
                <a:path w="12910" h="28489" extrusionOk="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8941775" y="616450"/>
              <a:ext cx="206000" cy="237700"/>
            </a:xfrm>
            <a:custGeom>
              <a:avLst/>
              <a:gdLst/>
              <a:ahLst/>
              <a:cxnLst/>
              <a:rect l="l" t="t" r="r" b="b"/>
              <a:pathLst>
                <a:path w="8240" h="9508" extrusionOk="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8873400" y="742625"/>
              <a:ext cx="134275" cy="108450"/>
            </a:xfrm>
            <a:custGeom>
              <a:avLst/>
              <a:gdLst/>
              <a:ahLst/>
              <a:cxnLst/>
              <a:rect l="l" t="t" r="r" b="b"/>
              <a:pathLst>
                <a:path w="5371" h="4338" extrusionOk="0">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8694925" y="469675"/>
              <a:ext cx="321100" cy="314425"/>
            </a:xfrm>
            <a:custGeom>
              <a:avLst/>
              <a:gdLst/>
              <a:ahLst/>
              <a:cxnLst/>
              <a:rect l="l" t="t" r="r" b="b"/>
              <a:pathLst>
                <a:path w="12844" h="12577" extrusionOk="0">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9122750" y="483850"/>
              <a:ext cx="38375" cy="172650"/>
            </a:xfrm>
            <a:custGeom>
              <a:avLst/>
              <a:gdLst/>
              <a:ahLst/>
              <a:cxnLst/>
              <a:rect l="l" t="t" r="r" b="b"/>
              <a:pathLst>
                <a:path w="1535" h="6906" extrusionOk="0">
                  <a:moveTo>
                    <a:pt x="734" y="1"/>
                  </a:moveTo>
                  <a:lnTo>
                    <a:pt x="0" y="6839"/>
                  </a:lnTo>
                  <a:lnTo>
                    <a:pt x="601" y="6906"/>
                  </a:lnTo>
                  <a:lnTo>
                    <a:pt x="1535" y="435"/>
                  </a:lnTo>
                  <a:lnTo>
                    <a:pt x="73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8991825" y="470525"/>
              <a:ext cx="23375" cy="162625"/>
            </a:xfrm>
            <a:custGeom>
              <a:avLst/>
              <a:gdLst/>
              <a:ahLst/>
              <a:cxnLst/>
              <a:rect l="l" t="t" r="r" b="b"/>
              <a:pathLst>
                <a:path w="935" h="6505" extrusionOk="0">
                  <a:moveTo>
                    <a:pt x="934" y="0"/>
                  </a:moveTo>
                  <a:lnTo>
                    <a:pt x="0" y="300"/>
                  </a:lnTo>
                  <a:lnTo>
                    <a:pt x="134" y="6438"/>
                  </a:lnTo>
                  <a:lnTo>
                    <a:pt x="767" y="6505"/>
                  </a:lnTo>
                  <a:lnTo>
                    <a:pt x="934"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9126925" y="642150"/>
              <a:ext cx="12525" cy="10200"/>
            </a:xfrm>
            <a:custGeom>
              <a:avLst/>
              <a:gdLst/>
              <a:ahLst/>
              <a:cxnLst/>
              <a:rect l="l" t="t" r="r" b="b"/>
              <a:pathLst>
                <a:path w="501" h="408" extrusionOk="0">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8996500" y="621400"/>
              <a:ext cx="13375" cy="8725"/>
            </a:xfrm>
            <a:custGeom>
              <a:avLst/>
              <a:gdLst/>
              <a:ahLst/>
              <a:cxnLst/>
              <a:rect l="l" t="t" r="r" b="b"/>
              <a:pathLst>
                <a:path w="535" h="349" extrusionOk="0">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9014325" y="676175"/>
              <a:ext cx="87600" cy="87875"/>
            </a:xfrm>
            <a:custGeom>
              <a:avLst/>
              <a:gdLst/>
              <a:ahLst/>
              <a:cxnLst/>
              <a:rect l="l" t="t" r="r" b="b"/>
              <a:pathLst>
                <a:path w="3504" h="3515" extrusionOk="0">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9020175" y="695675"/>
              <a:ext cx="77575" cy="12550"/>
            </a:xfrm>
            <a:custGeom>
              <a:avLst/>
              <a:gdLst/>
              <a:ahLst/>
              <a:cxnLst/>
              <a:rect l="l" t="t" r="r" b="b"/>
              <a:pathLst>
                <a:path w="3103" h="502" extrusionOk="0">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9132750" y="850875"/>
              <a:ext cx="31425" cy="53525"/>
            </a:xfrm>
            <a:custGeom>
              <a:avLst/>
              <a:gdLst/>
              <a:ahLst/>
              <a:cxnLst/>
              <a:rect l="l" t="t" r="r" b="b"/>
              <a:pathLst>
                <a:path w="1257" h="2141" extrusionOk="0">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9030175" y="855575"/>
              <a:ext cx="32550" cy="75050"/>
            </a:xfrm>
            <a:custGeom>
              <a:avLst/>
              <a:gdLst/>
              <a:ahLst/>
              <a:cxnLst/>
              <a:rect l="l" t="t" r="r" b="b"/>
              <a:pathLst>
                <a:path w="1302" h="3002" extrusionOk="0">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8904250" y="849925"/>
              <a:ext cx="42800" cy="41750"/>
            </a:xfrm>
            <a:custGeom>
              <a:avLst/>
              <a:gdLst/>
              <a:ahLst/>
              <a:cxnLst/>
              <a:rect l="l" t="t" r="r" b="b"/>
              <a:pathLst>
                <a:path w="1712" h="1670" extrusionOk="0">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8843375" y="1517925"/>
              <a:ext cx="98425" cy="8375"/>
            </a:xfrm>
            <a:custGeom>
              <a:avLst/>
              <a:gdLst/>
              <a:ahLst/>
              <a:cxnLst/>
              <a:rect l="l" t="t" r="r" b="b"/>
              <a:pathLst>
                <a:path w="3937" h="335" extrusionOk="0">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8853475" y="1489700"/>
              <a:ext cx="92500" cy="14075"/>
            </a:xfrm>
            <a:custGeom>
              <a:avLst/>
              <a:gdLst/>
              <a:ahLst/>
              <a:cxnLst/>
              <a:rect l="l" t="t" r="r" b="b"/>
              <a:pathLst>
                <a:path w="3700" h="563" extrusionOk="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8978475" y="1525450"/>
              <a:ext cx="112600" cy="7800"/>
            </a:xfrm>
            <a:custGeom>
              <a:avLst/>
              <a:gdLst/>
              <a:ahLst/>
              <a:cxnLst/>
              <a:rect l="l" t="t" r="r" b="b"/>
              <a:pathLst>
                <a:path w="4504" h="312" extrusionOk="0">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8983475" y="1493750"/>
              <a:ext cx="120950" cy="6700"/>
            </a:xfrm>
            <a:custGeom>
              <a:avLst/>
              <a:gdLst/>
              <a:ahLst/>
              <a:cxnLst/>
              <a:rect l="l" t="t" r="r" b="b"/>
              <a:pathLst>
                <a:path w="4838" h="268" extrusionOk="0">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9066875" y="1198550"/>
              <a:ext cx="48375" cy="10850"/>
            </a:xfrm>
            <a:custGeom>
              <a:avLst/>
              <a:gdLst/>
              <a:ahLst/>
              <a:cxnLst/>
              <a:rect l="l" t="t" r="r" b="b"/>
              <a:pathLst>
                <a:path w="1935" h="434" extrusionOk="0">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8906175" y="1183175"/>
              <a:ext cx="36975" cy="30625"/>
            </a:xfrm>
            <a:custGeom>
              <a:avLst/>
              <a:gdLst/>
              <a:ahLst/>
              <a:cxnLst/>
              <a:rect l="l" t="t" r="r" b="b"/>
              <a:pathLst>
                <a:path w="1479" h="1225" extrusionOk="0">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8981800" y="207725"/>
              <a:ext cx="45075" cy="46825"/>
            </a:xfrm>
            <a:custGeom>
              <a:avLst/>
              <a:gdLst/>
              <a:ahLst/>
              <a:cxnLst/>
              <a:rect l="l" t="t" r="r" b="b"/>
              <a:pathLst>
                <a:path w="1803" h="1873" extrusionOk="0">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8990150" y="229050"/>
              <a:ext cx="42225" cy="27175"/>
            </a:xfrm>
            <a:custGeom>
              <a:avLst/>
              <a:gdLst/>
              <a:ahLst/>
              <a:cxnLst/>
              <a:rect l="l" t="t" r="r" b="b"/>
              <a:pathLst>
                <a:path w="1689" h="1087" extrusionOk="0">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9085475" y="336675"/>
              <a:ext cx="31325" cy="25750"/>
            </a:xfrm>
            <a:custGeom>
              <a:avLst/>
              <a:gdLst/>
              <a:ahLst/>
              <a:cxnLst/>
              <a:rect l="l" t="t" r="r" b="b"/>
              <a:pathLst>
                <a:path w="1253" h="1030" extrusionOk="0">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2"/>
          <p:cNvGrpSpPr/>
          <p:nvPr/>
        </p:nvGrpSpPr>
        <p:grpSpPr>
          <a:xfrm>
            <a:off x="8759900" y="1985288"/>
            <a:ext cx="932350" cy="1637175"/>
            <a:chOff x="8451425" y="3510050"/>
            <a:chExt cx="932350" cy="1637175"/>
          </a:xfrm>
        </p:grpSpPr>
        <p:sp>
          <p:nvSpPr>
            <p:cNvPr id="636" name="Google Shape;636;p2"/>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2"/>
          <p:cNvGrpSpPr/>
          <p:nvPr/>
        </p:nvGrpSpPr>
        <p:grpSpPr>
          <a:xfrm rot="670505">
            <a:off x="8477651" y="4370002"/>
            <a:ext cx="811267" cy="1615185"/>
            <a:chOff x="7198025" y="3729625"/>
            <a:chExt cx="811300" cy="1615250"/>
          </a:xfrm>
        </p:grpSpPr>
        <p:sp>
          <p:nvSpPr>
            <p:cNvPr id="780" name="Google Shape;780;p2"/>
            <p:cNvSpPr/>
            <p:nvPr/>
          </p:nvSpPr>
          <p:spPr>
            <a:xfrm>
              <a:off x="7480725" y="3926900"/>
              <a:ext cx="324425" cy="381450"/>
            </a:xfrm>
            <a:custGeom>
              <a:avLst/>
              <a:gdLst/>
              <a:ahLst/>
              <a:cxnLst/>
              <a:rect l="l" t="t" r="r" b="b"/>
              <a:pathLst>
                <a:path w="12977" h="15258" extrusionOk="0">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7569125" y="5070475"/>
              <a:ext cx="121775" cy="170975"/>
            </a:xfrm>
            <a:custGeom>
              <a:avLst/>
              <a:gdLst/>
              <a:ahLst/>
              <a:cxnLst/>
              <a:rect l="l" t="t" r="r" b="b"/>
              <a:pathLst>
                <a:path w="4871" h="6839" extrusionOk="0">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7400675" y="5249775"/>
              <a:ext cx="155150" cy="95100"/>
            </a:xfrm>
            <a:custGeom>
              <a:avLst/>
              <a:gdLst/>
              <a:ahLst/>
              <a:cxnLst/>
              <a:rect l="l" t="t" r="r" b="b"/>
              <a:pathLst>
                <a:path w="6206" h="3804" extrusionOk="0">
                  <a:moveTo>
                    <a:pt x="2803" y="0"/>
                  </a:moveTo>
                  <a:lnTo>
                    <a:pt x="2769" y="1969"/>
                  </a:lnTo>
                  <a:lnTo>
                    <a:pt x="1" y="3670"/>
                  </a:lnTo>
                  <a:lnTo>
                    <a:pt x="5938" y="3803"/>
                  </a:lnTo>
                  <a:lnTo>
                    <a:pt x="6205" y="301"/>
                  </a:lnTo>
                  <a:lnTo>
                    <a:pt x="2803"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7293925" y="4204850"/>
              <a:ext cx="475375" cy="580450"/>
            </a:xfrm>
            <a:custGeom>
              <a:avLst/>
              <a:gdLst/>
              <a:ahLst/>
              <a:cxnLst/>
              <a:rect l="l" t="t" r="r" b="b"/>
              <a:pathLst>
                <a:path w="19015" h="23218" extrusionOk="0">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7251400" y="3729625"/>
              <a:ext cx="93425" cy="143975"/>
            </a:xfrm>
            <a:custGeom>
              <a:avLst/>
              <a:gdLst/>
              <a:ahLst/>
              <a:cxnLst/>
              <a:rect l="l" t="t" r="r" b="b"/>
              <a:pathLst>
                <a:path w="3737" h="5759" extrusionOk="0">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7929400" y="3806200"/>
              <a:ext cx="79925" cy="150175"/>
            </a:xfrm>
            <a:custGeom>
              <a:avLst/>
              <a:gdLst/>
              <a:ahLst/>
              <a:cxnLst/>
              <a:rect l="l" t="t" r="r" b="b"/>
              <a:pathLst>
                <a:path w="3197" h="6007" extrusionOk="0">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7401525" y="4153150"/>
              <a:ext cx="271875" cy="382800"/>
            </a:xfrm>
            <a:custGeom>
              <a:avLst/>
              <a:gdLst/>
              <a:ahLst/>
              <a:cxnLst/>
              <a:rect l="l" t="t" r="r" b="b"/>
              <a:pathLst>
                <a:path w="10875" h="15312" extrusionOk="0">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7198025" y="3833750"/>
              <a:ext cx="278575" cy="413675"/>
            </a:xfrm>
            <a:custGeom>
              <a:avLst/>
              <a:gdLst/>
              <a:ahLst/>
              <a:cxnLst/>
              <a:rect l="l" t="t" r="r" b="b"/>
              <a:pathLst>
                <a:path w="11143" h="16547" extrusionOk="0">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7679200" y="3933825"/>
              <a:ext cx="314425" cy="355275"/>
            </a:xfrm>
            <a:custGeom>
              <a:avLst/>
              <a:gdLst/>
              <a:ahLst/>
              <a:cxnLst/>
              <a:rect l="l" t="t" r="r" b="b"/>
              <a:pathLst>
                <a:path w="12577" h="14211" extrusionOk="0">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7327300" y="4531750"/>
              <a:ext cx="342775" cy="630200"/>
            </a:xfrm>
            <a:custGeom>
              <a:avLst/>
              <a:gdLst/>
              <a:ahLst/>
              <a:cxnLst/>
              <a:rect l="l" t="t" r="r" b="b"/>
              <a:pathLst>
                <a:path w="13711" h="25208" extrusionOk="0">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7460725" y="4532600"/>
              <a:ext cx="211000" cy="764725"/>
            </a:xfrm>
            <a:custGeom>
              <a:avLst/>
              <a:gdLst/>
              <a:ahLst/>
              <a:cxnLst/>
              <a:rect l="l" t="t" r="r" b="b"/>
              <a:pathLst>
                <a:path w="8440" h="30589" extrusionOk="0">
                  <a:moveTo>
                    <a:pt x="8440" y="0"/>
                  </a:moveTo>
                  <a:lnTo>
                    <a:pt x="2836" y="167"/>
                  </a:lnTo>
                  <a:lnTo>
                    <a:pt x="0" y="30322"/>
                  </a:lnTo>
                  <a:lnTo>
                    <a:pt x="4103" y="30589"/>
                  </a:lnTo>
                  <a:lnTo>
                    <a:pt x="8440"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7544125" y="4167325"/>
              <a:ext cx="284375" cy="617150"/>
            </a:xfrm>
            <a:custGeom>
              <a:avLst/>
              <a:gdLst/>
              <a:ahLst/>
              <a:cxnLst/>
              <a:rect l="l" t="t" r="r" b="b"/>
              <a:pathLst>
                <a:path w="11375" h="24686" extrusionOk="0">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7210550" y="4117300"/>
              <a:ext cx="311900" cy="631300"/>
            </a:xfrm>
            <a:custGeom>
              <a:avLst/>
              <a:gdLst/>
              <a:ahLst/>
              <a:cxnLst/>
              <a:rect l="l" t="t" r="r" b="b"/>
              <a:pathLst>
                <a:path w="12476" h="25252" extrusionOk="0">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7493250" y="3945950"/>
              <a:ext cx="163475" cy="185100"/>
            </a:xfrm>
            <a:custGeom>
              <a:avLst/>
              <a:gdLst/>
              <a:ahLst/>
              <a:cxnLst/>
              <a:rect l="l" t="t" r="r" b="b"/>
              <a:pathLst>
                <a:path w="6539" h="7404" extrusionOk="0">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7509925" y="4111450"/>
              <a:ext cx="95925" cy="236025"/>
            </a:xfrm>
            <a:custGeom>
              <a:avLst/>
              <a:gdLst/>
              <a:ahLst/>
              <a:cxnLst/>
              <a:rect l="l" t="t" r="r" b="b"/>
              <a:pathLst>
                <a:path w="3837" h="9441" extrusionOk="0">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7471175" y="4022850"/>
              <a:ext cx="46275" cy="54775"/>
            </a:xfrm>
            <a:custGeom>
              <a:avLst/>
              <a:gdLst/>
              <a:ahLst/>
              <a:cxnLst/>
              <a:rect l="l" t="t" r="r" b="b"/>
              <a:pathLst>
                <a:path w="1851" h="2191" extrusionOk="0">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7574125" y="3998050"/>
              <a:ext cx="40075" cy="67725"/>
            </a:xfrm>
            <a:custGeom>
              <a:avLst/>
              <a:gdLst/>
              <a:ahLst/>
              <a:cxnLst/>
              <a:rect l="l" t="t" r="r" b="b"/>
              <a:pathLst>
                <a:path w="1603" h="2709" extrusionOk="0">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7538950" y="4018050"/>
              <a:ext cx="8525" cy="5450"/>
            </a:xfrm>
            <a:custGeom>
              <a:avLst/>
              <a:gdLst/>
              <a:ahLst/>
              <a:cxnLst/>
              <a:rect l="l" t="t" r="r" b="b"/>
              <a:pathLst>
                <a:path w="341" h="218" extrusionOk="0">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7611525" y="4019500"/>
              <a:ext cx="8500" cy="6150"/>
            </a:xfrm>
            <a:custGeom>
              <a:avLst/>
              <a:gdLst/>
              <a:ahLst/>
              <a:cxnLst/>
              <a:rect l="l" t="t" r="r" b="b"/>
              <a:pathLst>
                <a:path w="340" h="246" extrusionOk="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7543675" y="4056725"/>
              <a:ext cx="49350" cy="26375"/>
            </a:xfrm>
            <a:custGeom>
              <a:avLst/>
              <a:gdLst/>
              <a:ahLst/>
              <a:cxnLst/>
              <a:rect l="l" t="t" r="r" b="b"/>
              <a:pathLst>
                <a:path w="1974" h="1055" extrusionOk="0">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7536600" y="4053250"/>
              <a:ext cx="15875" cy="13525"/>
            </a:xfrm>
            <a:custGeom>
              <a:avLst/>
              <a:gdLst/>
              <a:ahLst/>
              <a:cxnLst/>
              <a:rect l="l" t="t" r="r" b="b"/>
              <a:pathLst>
                <a:path w="635" h="541" extrusionOk="0">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7514100" y="4114450"/>
              <a:ext cx="75900" cy="19425"/>
            </a:xfrm>
            <a:custGeom>
              <a:avLst/>
              <a:gdLst/>
              <a:ahLst/>
              <a:cxnLst/>
              <a:rect l="l" t="t" r="r" b="b"/>
              <a:pathLst>
                <a:path w="3036" h="777" extrusionOk="0">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7597775" y="4169000"/>
              <a:ext cx="38100" cy="266075"/>
            </a:xfrm>
            <a:custGeom>
              <a:avLst/>
              <a:gdLst/>
              <a:ahLst/>
              <a:cxnLst/>
              <a:rect l="l" t="t" r="r" b="b"/>
              <a:pathLst>
                <a:path w="1524" h="10643" extrusionOk="0">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7397350" y="4155650"/>
              <a:ext cx="103425" cy="216225"/>
            </a:xfrm>
            <a:custGeom>
              <a:avLst/>
              <a:gdLst/>
              <a:ahLst/>
              <a:cxnLst/>
              <a:rect l="l" t="t" r="r" b="b"/>
              <a:pathLst>
                <a:path w="4137" h="8649" extrusionOk="0">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7577475" y="4167625"/>
              <a:ext cx="165650" cy="601450"/>
            </a:xfrm>
            <a:custGeom>
              <a:avLst/>
              <a:gdLst/>
              <a:ahLst/>
              <a:cxnLst/>
              <a:rect l="l" t="t" r="r" b="b"/>
              <a:pathLst>
                <a:path w="6626" h="24058" extrusionOk="0">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7291425" y="4148125"/>
              <a:ext cx="219075" cy="597875"/>
            </a:xfrm>
            <a:custGeom>
              <a:avLst/>
              <a:gdLst/>
              <a:ahLst/>
              <a:cxnLst/>
              <a:rect l="l" t="t" r="r" b="b"/>
              <a:pathLst>
                <a:path w="8763" h="23915" extrusionOk="0">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7917725" y="3960525"/>
              <a:ext cx="81750" cy="16700"/>
            </a:xfrm>
            <a:custGeom>
              <a:avLst/>
              <a:gdLst/>
              <a:ahLst/>
              <a:cxnLst/>
              <a:rect l="l" t="t" r="r" b="b"/>
              <a:pathLst>
                <a:path w="3270" h="668" extrusionOk="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7889600" y="4155300"/>
              <a:ext cx="15625" cy="48000"/>
            </a:xfrm>
            <a:custGeom>
              <a:avLst/>
              <a:gdLst/>
              <a:ahLst/>
              <a:cxnLst/>
              <a:rect l="l" t="t" r="r" b="b"/>
              <a:pathLst>
                <a:path w="625" h="1920" extrusionOk="0">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7889350" y="4151475"/>
              <a:ext cx="34850" cy="32875"/>
            </a:xfrm>
            <a:custGeom>
              <a:avLst/>
              <a:gdLst/>
              <a:ahLst/>
              <a:cxnLst/>
              <a:rect l="l" t="t" r="r" b="b"/>
              <a:pathLst>
                <a:path w="1394" h="1315" extrusionOk="0">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7243225" y="3846875"/>
              <a:ext cx="70625" cy="37125"/>
            </a:xfrm>
            <a:custGeom>
              <a:avLst/>
              <a:gdLst/>
              <a:ahLst/>
              <a:cxnLst/>
              <a:rect l="l" t="t" r="r" b="b"/>
              <a:pathLst>
                <a:path w="2825" h="1485" extrusionOk="0">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7273925" y="4018675"/>
              <a:ext cx="41700" cy="20250"/>
            </a:xfrm>
            <a:custGeom>
              <a:avLst/>
              <a:gdLst/>
              <a:ahLst/>
              <a:cxnLst/>
              <a:rect l="l" t="t" r="r" b="b"/>
              <a:pathLst>
                <a:path w="1668" h="810" extrusionOk="0">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7296650" y="4014875"/>
              <a:ext cx="28525" cy="32725"/>
            </a:xfrm>
            <a:custGeom>
              <a:avLst/>
              <a:gdLst/>
              <a:ahLst/>
              <a:cxnLst/>
              <a:rect l="l" t="t" r="r" b="b"/>
              <a:pathLst>
                <a:path w="1141" h="1309" extrusionOk="0">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7675875" y="4537875"/>
              <a:ext cx="91150" cy="43100"/>
            </a:xfrm>
            <a:custGeom>
              <a:avLst/>
              <a:gdLst/>
              <a:ahLst/>
              <a:cxnLst/>
              <a:rect l="l" t="t" r="r" b="b"/>
              <a:pathLst>
                <a:path w="3646" h="1724" extrusionOk="0">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7268925" y="4522575"/>
              <a:ext cx="42425" cy="21900"/>
            </a:xfrm>
            <a:custGeom>
              <a:avLst/>
              <a:gdLst/>
              <a:ahLst/>
              <a:cxnLst/>
              <a:rect l="l" t="t" r="r" b="b"/>
              <a:pathLst>
                <a:path w="1697" h="876" extrusionOk="0">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7489075" y="4540300"/>
              <a:ext cx="39225" cy="113250"/>
            </a:xfrm>
            <a:custGeom>
              <a:avLst/>
              <a:gdLst/>
              <a:ahLst/>
              <a:cxnLst/>
              <a:rect l="l" t="t" r="r" b="b"/>
              <a:pathLst>
                <a:path w="1569" h="4530" extrusionOk="0">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7497700" y="4827425"/>
              <a:ext cx="117125" cy="182525"/>
            </a:xfrm>
            <a:custGeom>
              <a:avLst/>
              <a:gdLst/>
              <a:ahLst/>
              <a:cxnLst/>
              <a:rect l="l" t="t" r="r" b="b"/>
              <a:pathLst>
                <a:path w="4685" h="7301" extrusionOk="0">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7455725" y="5002300"/>
              <a:ext cx="130725" cy="171925"/>
            </a:xfrm>
            <a:custGeom>
              <a:avLst/>
              <a:gdLst/>
              <a:ahLst/>
              <a:cxnLst/>
              <a:rect l="l" t="t" r="r" b="b"/>
              <a:pathLst>
                <a:path w="5229" h="6877" extrusionOk="0">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7723400" y="4619525"/>
              <a:ext cx="4200" cy="36925"/>
            </a:xfrm>
            <a:custGeom>
              <a:avLst/>
              <a:gdLst/>
              <a:ahLst/>
              <a:cxnLst/>
              <a:rect l="l" t="t" r="r" b="b"/>
              <a:pathLst>
                <a:path w="168" h="1477" extrusionOk="0">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7755100" y="4605150"/>
              <a:ext cx="20050" cy="19925"/>
            </a:xfrm>
            <a:custGeom>
              <a:avLst/>
              <a:gdLst/>
              <a:ahLst/>
              <a:cxnLst/>
              <a:rect l="l" t="t" r="r" b="b"/>
              <a:pathLst>
                <a:path w="802" h="797" extrusionOk="0">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7756250" y="4645000"/>
              <a:ext cx="5425" cy="3750"/>
            </a:xfrm>
            <a:custGeom>
              <a:avLst/>
              <a:gdLst/>
              <a:ahLst/>
              <a:cxnLst/>
              <a:rect l="l" t="t" r="r" b="b"/>
              <a:pathLst>
                <a:path w="217" h="150" extrusionOk="0">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7748450" y="4689375"/>
              <a:ext cx="20850" cy="8500"/>
            </a:xfrm>
            <a:custGeom>
              <a:avLst/>
              <a:gdLst/>
              <a:ahLst/>
              <a:cxnLst/>
              <a:rect l="l" t="t" r="r" b="b"/>
              <a:pathLst>
                <a:path w="834" h="340" extrusionOk="0">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7787475" y="4662000"/>
              <a:ext cx="7475" cy="10200"/>
            </a:xfrm>
            <a:custGeom>
              <a:avLst/>
              <a:gdLst/>
              <a:ahLst/>
              <a:cxnLst/>
              <a:rect l="l" t="t" r="r" b="b"/>
              <a:pathLst>
                <a:path w="299" h="408" extrusionOk="0">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7671700" y="4605975"/>
              <a:ext cx="5025" cy="3375"/>
            </a:xfrm>
            <a:custGeom>
              <a:avLst/>
              <a:gdLst/>
              <a:ahLst/>
              <a:cxnLst/>
              <a:rect l="l" t="t" r="r" b="b"/>
              <a:pathLst>
                <a:path w="201" h="135" extrusionOk="0">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7745100" y="4571800"/>
              <a:ext cx="4175" cy="4175"/>
            </a:xfrm>
            <a:custGeom>
              <a:avLst/>
              <a:gdLst/>
              <a:ahLst/>
              <a:cxnLst/>
              <a:rect l="l" t="t" r="r" b="b"/>
              <a:pathLst>
                <a:path w="167" h="167" extrusionOk="0">
                  <a:moveTo>
                    <a:pt x="100" y="0"/>
                  </a:moveTo>
                  <a:cubicBezTo>
                    <a:pt x="0" y="0"/>
                    <a:pt x="0" y="167"/>
                    <a:pt x="100" y="167"/>
                  </a:cubicBezTo>
                  <a:cubicBezTo>
                    <a:pt x="167" y="167"/>
                    <a:pt x="167" y="33"/>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7663525" y="4519025"/>
              <a:ext cx="28075" cy="21325"/>
            </a:xfrm>
            <a:custGeom>
              <a:avLst/>
              <a:gdLst/>
              <a:ahLst/>
              <a:cxnLst/>
              <a:rect l="l" t="t" r="r" b="b"/>
              <a:pathLst>
                <a:path w="1123" h="853" extrusionOk="0">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7722575" y="4483175"/>
              <a:ext cx="6700" cy="27550"/>
            </a:xfrm>
            <a:custGeom>
              <a:avLst/>
              <a:gdLst/>
              <a:ahLst/>
              <a:cxnLst/>
              <a:rect l="l" t="t" r="r" b="b"/>
              <a:pathLst>
                <a:path w="268" h="1102" extrusionOk="0">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7665025" y="4475875"/>
              <a:ext cx="5050" cy="2525"/>
            </a:xfrm>
            <a:custGeom>
              <a:avLst/>
              <a:gdLst/>
              <a:ahLst/>
              <a:cxnLst/>
              <a:rect l="l" t="t" r="r" b="b"/>
              <a:pathLst>
                <a:path w="202" h="101" extrusionOk="0">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7699875" y="4433275"/>
              <a:ext cx="5850" cy="4000"/>
            </a:xfrm>
            <a:custGeom>
              <a:avLst/>
              <a:gdLst/>
              <a:ahLst/>
              <a:cxnLst/>
              <a:rect l="l" t="t" r="r" b="b"/>
              <a:pathLst>
                <a:path w="234" h="160" extrusionOk="0">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7635850" y="4444200"/>
              <a:ext cx="25875" cy="3350"/>
            </a:xfrm>
            <a:custGeom>
              <a:avLst/>
              <a:gdLst/>
              <a:ahLst/>
              <a:cxnLst/>
              <a:rect l="l" t="t" r="r" b="b"/>
              <a:pathLst>
                <a:path w="1035" h="134" extrusionOk="0">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7660025" y="4388525"/>
              <a:ext cx="3375" cy="22125"/>
            </a:xfrm>
            <a:custGeom>
              <a:avLst/>
              <a:gdLst/>
              <a:ahLst/>
              <a:cxnLst/>
              <a:rect l="l" t="t" r="r" b="b"/>
              <a:pathLst>
                <a:path w="135" h="885" extrusionOk="0">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7697550" y="4374575"/>
              <a:ext cx="4200" cy="18150"/>
            </a:xfrm>
            <a:custGeom>
              <a:avLst/>
              <a:gdLst/>
              <a:ahLst/>
              <a:cxnLst/>
              <a:rect l="l" t="t" r="r" b="b"/>
              <a:pathLst>
                <a:path w="168" h="726" extrusionOk="0">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7645500" y="4338900"/>
              <a:ext cx="25925" cy="17150"/>
            </a:xfrm>
            <a:custGeom>
              <a:avLst/>
              <a:gdLst/>
              <a:ahLst/>
              <a:cxnLst/>
              <a:rect l="l" t="t" r="r" b="b"/>
              <a:pathLst>
                <a:path w="1037" h="686" extrusionOk="0">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7679200" y="4317450"/>
              <a:ext cx="5050" cy="2525"/>
            </a:xfrm>
            <a:custGeom>
              <a:avLst/>
              <a:gdLst/>
              <a:ahLst/>
              <a:cxnLst/>
              <a:rect l="l" t="t" r="r" b="b"/>
              <a:pathLst>
                <a:path w="202" h="101" extrusionOk="0">
                  <a:moveTo>
                    <a:pt x="101" y="0"/>
                  </a:moveTo>
                  <a:cubicBezTo>
                    <a:pt x="1" y="0"/>
                    <a:pt x="1" y="100"/>
                    <a:pt x="101" y="100"/>
                  </a:cubicBezTo>
                  <a:cubicBezTo>
                    <a:pt x="201" y="100"/>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7647675" y="4293975"/>
              <a:ext cx="4875" cy="4300"/>
            </a:xfrm>
            <a:custGeom>
              <a:avLst/>
              <a:gdLst/>
              <a:ahLst/>
              <a:cxnLst/>
              <a:rect l="l" t="t" r="r" b="b"/>
              <a:pathLst>
                <a:path w="195" h="172" extrusionOk="0">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7686725" y="4257400"/>
              <a:ext cx="20875" cy="12525"/>
            </a:xfrm>
            <a:custGeom>
              <a:avLst/>
              <a:gdLst/>
              <a:ahLst/>
              <a:cxnLst/>
              <a:rect l="l" t="t" r="r" b="b"/>
              <a:pathLst>
                <a:path w="835" h="501" extrusionOk="0">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7658375" y="4215375"/>
              <a:ext cx="17025" cy="29050"/>
            </a:xfrm>
            <a:custGeom>
              <a:avLst/>
              <a:gdLst/>
              <a:ahLst/>
              <a:cxnLst/>
              <a:rect l="l" t="t" r="r" b="b"/>
              <a:pathLst>
                <a:path w="681" h="1162" extrusionOk="0">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7701950" y="4213700"/>
              <a:ext cx="4800" cy="3700"/>
            </a:xfrm>
            <a:custGeom>
              <a:avLst/>
              <a:gdLst/>
              <a:ahLst/>
              <a:cxnLst/>
              <a:rect l="l" t="t" r="r" b="b"/>
              <a:pathLst>
                <a:path w="192" h="148" extrusionOk="0">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7748425" y="4249800"/>
              <a:ext cx="4600" cy="4000"/>
            </a:xfrm>
            <a:custGeom>
              <a:avLst/>
              <a:gdLst/>
              <a:ahLst/>
              <a:cxnLst/>
              <a:rect l="l" t="t" r="r" b="b"/>
              <a:pathLst>
                <a:path w="184" h="160" extrusionOk="0">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7726025" y="4211300"/>
              <a:ext cx="37125" cy="24600"/>
            </a:xfrm>
            <a:custGeom>
              <a:avLst/>
              <a:gdLst/>
              <a:ahLst/>
              <a:cxnLst/>
              <a:rect l="l" t="t" r="r" b="b"/>
              <a:pathLst>
                <a:path w="1485" h="984" extrusionOk="0">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7777050" y="4192100"/>
              <a:ext cx="19775" cy="27575"/>
            </a:xfrm>
            <a:custGeom>
              <a:avLst/>
              <a:gdLst/>
              <a:ahLst/>
              <a:cxnLst/>
              <a:rect l="l" t="t" r="r" b="b"/>
              <a:pathLst>
                <a:path w="791" h="1103" extrusionOk="0">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7783450" y="4255725"/>
              <a:ext cx="5025" cy="3375"/>
            </a:xfrm>
            <a:custGeom>
              <a:avLst/>
              <a:gdLst/>
              <a:ahLst/>
              <a:cxnLst/>
              <a:rect l="l" t="t" r="r" b="b"/>
              <a:pathLst>
                <a:path w="201" h="135" extrusionOk="0">
                  <a:moveTo>
                    <a:pt x="101" y="1"/>
                  </a:moveTo>
                  <a:cubicBezTo>
                    <a:pt x="1" y="1"/>
                    <a:pt x="1" y="134"/>
                    <a:pt x="101" y="134"/>
                  </a:cubicBez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7820150" y="4198175"/>
              <a:ext cx="3350" cy="3375"/>
            </a:xfrm>
            <a:custGeom>
              <a:avLst/>
              <a:gdLst/>
              <a:ahLst/>
              <a:cxnLst/>
              <a:rect l="l" t="t" r="r" b="b"/>
              <a:pathLst>
                <a:path w="134" h="135" extrusionOk="0">
                  <a:moveTo>
                    <a:pt x="67" y="1"/>
                  </a:moveTo>
                  <a:cubicBezTo>
                    <a:pt x="0" y="1"/>
                    <a:pt x="0" y="134"/>
                    <a:pt x="67" y="134"/>
                  </a:cubicBezTo>
                  <a:cubicBezTo>
                    <a:pt x="134" y="134"/>
                    <a:pt x="134" y="34"/>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7810150" y="4234875"/>
              <a:ext cx="24850" cy="27275"/>
            </a:xfrm>
            <a:custGeom>
              <a:avLst/>
              <a:gdLst/>
              <a:ahLst/>
              <a:cxnLst/>
              <a:rect l="l" t="t" r="r" b="b"/>
              <a:pathLst>
                <a:path w="994" h="1091" extrusionOk="0">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7852825" y="4216800"/>
              <a:ext cx="19675" cy="19175"/>
            </a:xfrm>
            <a:custGeom>
              <a:avLst/>
              <a:gdLst/>
              <a:ahLst/>
              <a:cxnLst/>
              <a:rect l="l" t="t" r="r" b="b"/>
              <a:pathLst>
                <a:path w="787" h="767" extrusionOk="0">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7856000" y="4180450"/>
              <a:ext cx="15550" cy="8600"/>
            </a:xfrm>
            <a:custGeom>
              <a:avLst/>
              <a:gdLst/>
              <a:ahLst/>
              <a:cxnLst/>
              <a:rect l="l" t="t" r="r" b="b"/>
              <a:pathLst>
                <a:path w="622" h="344" extrusionOk="0">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7889350" y="4235725"/>
              <a:ext cx="4200" cy="3350"/>
            </a:xfrm>
            <a:custGeom>
              <a:avLst/>
              <a:gdLst/>
              <a:ahLst/>
              <a:cxnLst/>
              <a:rect l="l" t="t" r="r" b="b"/>
              <a:pathLst>
                <a:path w="168" h="134" extrusionOk="0">
                  <a:moveTo>
                    <a:pt x="68" y="0"/>
                  </a:moveTo>
                  <a:cubicBezTo>
                    <a:pt x="1" y="0"/>
                    <a:pt x="1" y="133"/>
                    <a:pt x="68" y="133"/>
                  </a:cubicBezTo>
                  <a:cubicBezTo>
                    <a:pt x="168" y="133"/>
                    <a:pt x="168"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7931900" y="4213925"/>
              <a:ext cx="5000" cy="3475"/>
            </a:xfrm>
            <a:custGeom>
              <a:avLst/>
              <a:gdLst/>
              <a:ahLst/>
              <a:cxnLst/>
              <a:rect l="l" t="t" r="r" b="b"/>
              <a:pathLst>
                <a:path w="200" h="139" extrusionOk="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7941075" y="4137875"/>
              <a:ext cx="13075" cy="42850"/>
            </a:xfrm>
            <a:custGeom>
              <a:avLst/>
              <a:gdLst/>
              <a:ahLst/>
              <a:cxnLst/>
              <a:rect l="l" t="t" r="r" b="b"/>
              <a:pathLst>
                <a:path w="523" h="1714" extrusionOk="0">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7970250" y="4115425"/>
              <a:ext cx="5875" cy="28175"/>
            </a:xfrm>
            <a:custGeom>
              <a:avLst/>
              <a:gdLst/>
              <a:ahLst/>
              <a:cxnLst/>
              <a:rect l="l" t="t" r="r" b="b"/>
              <a:pathLst>
                <a:path w="235" h="1127" extrusionOk="0">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7915575" y="4111625"/>
              <a:ext cx="4675" cy="7450"/>
            </a:xfrm>
            <a:custGeom>
              <a:avLst/>
              <a:gdLst/>
              <a:ahLst/>
              <a:cxnLst/>
              <a:rect l="l" t="t" r="r" b="b"/>
              <a:pathLst>
                <a:path w="187" h="298" extrusionOk="0">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7948575" y="4089025"/>
              <a:ext cx="4200" cy="4725"/>
            </a:xfrm>
            <a:custGeom>
              <a:avLst/>
              <a:gdLst/>
              <a:ahLst/>
              <a:cxnLst/>
              <a:rect l="l" t="t" r="r" b="b"/>
              <a:pathLst>
                <a:path w="168" h="189" extrusionOk="0">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7923100" y="4054200"/>
              <a:ext cx="13525" cy="9975"/>
            </a:xfrm>
            <a:custGeom>
              <a:avLst/>
              <a:gdLst/>
              <a:ahLst/>
              <a:cxnLst/>
              <a:rect l="l" t="t" r="r" b="b"/>
              <a:pathLst>
                <a:path w="541" h="399" extrusionOk="0">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7970250" y="4028075"/>
              <a:ext cx="7525" cy="3350"/>
            </a:xfrm>
            <a:custGeom>
              <a:avLst/>
              <a:gdLst/>
              <a:ahLst/>
              <a:cxnLst/>
              <a:rect l="l" t="t" r="r" b="b"/>
              <a:pathLst>
                <a:path w="301" h="134" extrusionOk="0">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7928550" y="4006375"/>
              <a:ext cx="25050" cy="9200"/>
            </a:xfrm>
            <a:custGeom>
              <a:avLst/>
              <a:gdLst/>
              <a:ahLst/>
              <a:cxnLst/>
              <a:rect l="l" t="t" r="r" b="b"/>
              <a:pathLst>
                <a:path w="1002" h="368" extrusionOk="0">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7966125" y="3992875"/>
              <a:ext cx="7500" cy="1850"/>
            </a:xfrm>
            <a:custGeom>
              <a:avLst/>
              <a:gdLst/>
              <a:ahLst/>
              <a:cxnLst/>
              <a:rect l="l" t="t" r="r" b="b"/>
              <a:pathLst>
                <a:path w="300" h="74" extrusionOk="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7965250" y="4056425"/>
              <a:ext cx="2525" cy="2525"/>
            </a:xfrm>
            <a:custGeom>
              <a:avLst/>
              <a:gdLst/>
              <a:ahLst/>
              <a:cxnLst/>
              <a:rect l="l" t="t" r="r" b="b"/>
              <a:pathLst>
                <a:path w="101" h="101" extrusionOk="0">
                  <a:moveTo>
                    <a:pt x="34" y="0"/>
                  </a:moveTo>
                  <a:cubicBezTo>
                    <a:pt x="0" y="0"/>
                    <a:pt x="0" y="100"/>
                    <a:pt x="34" y="100"/>
                  </a:cubicBezTo>
                  <a:cubicBezTo>
                    <a:pt x="101" y="100"/>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7322300" y="4403850"/>
              <a:ext cx="13350" cy="51550"/>
            </a:xfrm>
            <a:custGeom>
              <a:avLst/>
              <a:gdLst/>
              <a:ahLst/>
              <a:cxnLst/>
              <a:rect l="l" t="t" r="r" b="b"/>
              <a:pathLst>
                <a:path w="534" h="2062" extrusionOk="0">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7365650" y="4417500"/>
              <a:ext cx="4200" cy="2525"/>
            </a:xfrm>
            <a:custGeom>
              <a:avLst/>
              <a:gdLst/>
              <a:ahLst/>
              <a:cxnLst/>
              <a:rect l="l" t="t" r="r" b="b"/>
              <a:pathLst>
                <a:path w="168" h="101" extrusionOk="0">
                  <a:moveTo>
                    <a:pt x="101" y="1"/>
                  </a:moveTo>
                  <a:cubicBezTo>
                    <a:pt x="1" y="1"/>
                    <a:pt x="1" y="101"/>
                    <a:pt x="101" y="101"/>
                  </a:cubicBezTo>
                  <a:cubicBezTo>
                    <a:pt x="167" y="101"/>
                    <a:pt x="167"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7359200" y="4373825"/>
              <a:ext cx="16475" cy="21900"/>
            </a:xfrm>
            <a:custGeom>
              <a:avLst/>
              <a:gdLst/>
              <a:ahLst/>
              <a:cxnLst/>
              <a:rect l="l" t="t" r="r" b="b"/>
              <a:pathLst>
                <a:path w="659" h="876" extrusionOk="0">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7336925" y="4476500"/>
              <a:ext cx="25925" cy="22250"/>
            </a:xfrm>
            <a:custGeom>
              <a:avLst/>
              <a:gdLst/>
              <a:ahLst/>
              <a:cxnLst/>
              <a:rect l="l" t="t" r="r" b="b"/>
              <a:pathLst>
                <a:path w="1037" h="890" extrusionOk="0">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7300600" y="4501750"/>
              <a:ext cx="3375" cy="3350"/>
            </a:xfrm>
            <a:custGeom>
              <a:avLst/>
              <a:gdLst/>
              <a:ahLst/>
              <a:cxnLst/>
              <a:rect l="l" t="t" r="r" b="b"/>
              <a:pathLst>
                <a:path w="135" h="134" extrusionOk="0">
                  <a:moveTo>
                    <a:pt x="68" y="0"/>
                  </a:moveTo>
                  <a:cubicBezTo>
                    <a:pt x="1" y="0"/>
                    <a:pt x="1" y="133"/>
                    <a:pt x="68" y="133"/>
                  </a:cubicBezTo>
                  <a:cubicBezTo>
                    <a:pt x="134" y="133"/>
                    <a:pt x="134"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7316450" y="4546350"/>
              <a:ext cx="5025" cy="5875"/>
            </a:xfrm>
            <a:custGeom>
              <a:avLst/>
              <a:gdLst/>
              <a:ahLst/>
              <a:cxnLst/>
              <a:rect l="l" t="t" r="r" b="b"/>
              <a:pathLst>
                <a:path w="201" h="235" extrusionOk="0">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7271725" y="4567550"/>
              <a:ext cx="15750" cy="13650"/>
            </a:xfrm>
            <a:custGeom>
              <a:avLst/>
              <a:gdLst/>
              <a:ahLst/>
              <a:cxnLst/>
              <a:rect l="l" t="t" r="r" b="b"/>
              <a:pathLst>
                <a:path w="630" h="546" extrusionOk="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7289775" y="4610150"/>
              <a:ext cx="4175" cy="4200"/>
            </a:xfrm>
            <a:custGeom>
              <a:avLst/>
              <a:gdLst/>
              <a:ahLst/>
              <a:cxnLst/>
              <a:rect l="l" t="t" r="r" b="b"/>
              <a:pathLst>
                <a:path w="167" h="168" extrusionOk="0">
                  <a:moveTo>
                    <a:pt x="100" y="0"/>
                  </a:moveTo>
                  <a:cubicBezTo>
                    <a:pt x="0" y="0"/>
                    <a:pt x="0" y="167"/>
                    <a:pt x="100" y="167"/>
                  </a:cubicBezTo>
                  <a:cubicBezTo>
                    <a:pt x="167" y="167"/>
                    <a:pt x="167" y="34"/>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7247475" y="4632000"/>
              <a:ext cx="17075" cy="32700"/>
            </a:xfrm>
            <a:custGeom>
              <a:avLst/>
              <a:gdLst/>
              <a:ahLst/>
              <a:cxnLst/>
              <a:rect l="l" t="t" r="r" b="b"/>
              <a:pathLst>
                <a:path w="683" h="1308" extrusionOk="0">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7273000" y="4697475"/>
              <a:ext cx="7450" cy="4975"/>
            </a:xfrm>
            <a:custGeom>
              <a:avLst/>
              <a:gdLst/>
              <a:ahLst/>
              <a:cxnLst/>
              <a:rect l="l" t="t" r="r" b="b"/>
              <a:pathLst>
                <a:path w="298" h="199" extrusionOk="0">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7233900" y="4714400"/>
              <a:ext cx="6700" cy="3350"/>
            </a:xfrm>
            <a:custGeom>
              <a:avLst/>
              <a:gdLst/>
              <a:ahLst/>
              <a:cxnLst/>
              <a:rect l="l" t="t" r="r" b="b"/>
              <a:pathLst>
                <a:path w="268" h="134" extrusionOk="0">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7371500" y="4342675"/>
              <a:ext cx="2525" cy="4175"/>
            </a:xfrm>
            <a:custGeom>
              <a:avLst/>
              <a:gdLst/>
              <a:ahLst/>
              <a:cxnLst/>
              <a:rect l="l" t="t" r="r" b="b"/>
              <a:pathLst>
                <a:path w="101" h="167" extrusionOk="0">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7377325" y="4285750"/>
              <a:ext cx="7525" cy="3350"/>
            </a:xfrm>
            <a:custGeom>
              <a:avLst/>
              <a:gdLst/>
              <a:ahLst/>
              <a:cxnLst/>
              <a:rect l="l" t="t" r="r" b="b"/>
              <a:pathLst>
                <a:path w="301" h="134" extrusionOk="0">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7405675" y="4221950"/>
              <a:ext cx="7550" cy="41100"/>
            </a:xfrm>
            <a:custGeom>
              <a:avLst/>
              <a:gdLst/>
              <a:ahLst/>
              <a:cxnLst/>
              <a:rect l="l" t="t" r="r" b="b"/>
              <a:pathLst>
                <a:path w="302" h="1644" extrusionOk="0">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7454875" y="4204850"/>
              <a:ext cx="2525" cy="2525"/>
            </a:xfrm>
            <a:custGeom>
              <a:avLst/>
              <a:gdLst/>
              <a:ahLst/>
              <a:cxnLst/>
              <a:rect l="l" t="t" r="r" b="b"/>
              <a:pathLst>
                <a:path w="101" h="101" extrusionOk="0">
                  <a:moveTo>
                    <a:pt x="34" y="1"/>
                  </a:moveTo>
                  <a:cubicBezTo>
                    <a:pt x="1" y="34"/>
                    <a:pt x="1" y="101"/>
                    <a:pt x="34" y="101"/>
                  </a:cubicBezTo>
                  <a:cubicBezTo>
                    <a:pt x="101" y="101"/>
                    <a:pt x="10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7419850" y="4176925"/>
              <a:ext cx="6300" cy="26075"/>
            </a:xfrm>
            <a:custGeom>
              <a:avLst/>
              <a:gdLst/>
              <a:ahLst/>
              <a:cxnLst/>
              <a:rect l="l" t="t" r="r" b="b"/>
              <a:pathLst>
                <a:path w="252" h="1043" extrusionOk="0">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7448225" y="4153150"/>
              <a:ext cx="3775" cy="4000"/>
            </a:xfrm>
            <a:custGeom>
              <a:avLst/>
              <a:gdLst/>
              <a:ahLst/>
              <a:cxnLst/>
              <a:rect l="l" t="t" r="r" b="b"/>
              <a:pathLst>
                <a:path w="151" h="160" extrusionOk="0">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7374225" y="4148975"/>
              <a:ext cx="23975" cy="18550"/>
            </a:xfrm>
            <a:custGeom>
              <a:avLst/>
              <a:gdLst/>
              <a:ahLst/>
              <a:cxnLst/>
              <a:rect l="l" t="t" r="r" b="b"/>
              <a:pathLst>
                <a:path w="959" h="742" extrusionOk="0">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7374000" y="4115625"/>
              <a:ext cx="4200" cy="3375"/>
            </a:xfrm>
            <a:custGeom>
              <a:avLst/>
              <a:gdLst/>
              <a:ahLst/>
              <a:cxnLst/>
              <a:rect l="l" t="t" r="r" b="b"/>
              <a:pathLst>
                <a:path w="168" h="135" extrusionOk="0">
                  <a:moveTo>
                    <a:pt x="100" y="1"/>
                  </a:moveTo>
                  <a:cubicBezTo>
                    <a:pt x="67"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7347300" y="4077475"/>
              <a:ext cx="10875" cy="31825"/>
            </a:xfrm>
            <a:custGeom>
              <a:avLst/>
              <a:gdLst/>
              <a:ahLst/>
              <a:cxnLst/>
              <a:rect l="l" t="t" r="r" b="b"/>
              <a:pathLst>
                <a:path w="435" h="1273" extrusionOk="0">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7394000" y="4114800"/>
              <a:ext cx="4200" cy="3350"/>
            </a:xfrm>
            <a:custGeom>
              <a:avLst/>
              <a:gdLst/>
              <a:ahLst/>
              <a:cxnLst/>
              <a:rect l="l" t="t" r="r" b="b"/>
              <a:pathLst>
                <a:path w="168" h="134" extrusionOk="0">
                  <a:moveTo>
                    <a:pt x="101" y="0"/>
                  </a:moveTo>
                  <a:cubicBezTo>
                    <a:pt x="1" y="0"/>
                    <a:pt x="1" y="134"/>
                    <a:pt x="101" y="134"/>
                  </a:cubicBezTo>
                  <a:cubicBezTo>
                    <a:pt x="168" y="134"/>
                    <a:pt x="168"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7323950" y="4113950"/>
              <a:ext cx="28825" cy="18950"/>
            </a:xfrm>
            <a:custGeom>
              <a:avLst/>
              <a:gdLst/>
              <a:ahLst/>
              <a:cxnLst/>
              <a:rect l="l" t="t" r="r" b="b"/>
              <a:pathLst>
                <a:path w="1153" h="758" extrusionOk="0">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7305600" y="4088525"/>
              <a:ext cx="3375" cy="3975"/>
            </a:xfrm>
            <a:custGeom>
              <a:avLst/>
              <a:gdLst/>
              <a:ahLst/>
              <a:cxnLst/>
              <a:rect l="l" t="t" r="r" b="b"/>
              <a:pathLst>
                <a:path w="135" h="159" extrusionOk="0">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7343150" y="406475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7315625" y="4056750"/>
              <a:ext cx="5850" cy="25325"/>
            </a:xfrm>
            <a:custGeom>
              <a:avLst/>
              <a:gdLst/>
              <a:ahLst/>
              <a:cxnLst/>
              <a:rect l="l" t="t" r="r" b="b"/>
              <a:pathLst>
                <a:path w="234" h="1013" extrusionOk="0">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7267475" y="4084650"/>
              <a:ext cx="5650" cy="3475"/>
            </a:xfrm>
            <a:custGeom>
              <a:avLst/>
              <a:gdLst/>
              <a:ahLst/>
              <a:cxnLst/>
              <a:rect l="l" t="t" r="r" b="b"/>
              <a:pathLst>
                <a:path w="226" h="139" extrusionOk="0">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7240575" y="4027575"/>
              <a:ext cx="20625" cy="40900"/>
            </a:xfrm>
            <a:custGeom>
              <a:avLst/>
              <a:gdLst/>
              <a:ahLst/>
              <a:cxnLst/>
              <a:rect l="l" t="t" r="r" b="b"/>
              <a:pathLst>
                <a:path w="825" h="1636" extrusionOk="0">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7257150" y="3990375"/>
              <a:ext cx="29200" cy="35900"/>
            </a:xfrm>
            <a:custGeom>
              <a:avLst/>
              <a:gdLst/>
              <a:ahLst/>
              <a:cxnLst/>
              <a:rect l="l" t="t" r="r" b="b"/>
              <a:pathLst>
                <a:path w="1168" h="1436" extrusionOk="0">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7243475" y="3984275"/>
              <a:ext cx="3775" cy="4000"/>
            </a:xfrm>
            <a:custGeom>
              <a:avLst/>
              <a:gdLst/>
              <a:ahLst/>
              <a:cxnLst/>
              <a:rect l="l" t="t" r="r" b="b"/>
              <a:pathLst>
                <a:path w="151" h="160" extrusionOk="0">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7298100" y="3989700"/>
              <a:ext cx="4200" cy="3375"/>
            </a:xfrm>
            <a:custGeom>
              <a:avLst/>
              <a:gdLst/>
              <a:ahLst/>
              <a:cxnLst/>
              <a:rect l="l" t="t" r="r" b="b"/>
              <a:pathLst>
                <a:path w="168" h="135"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7265975" y="3954125"/>
              <a:ext cx="20475" cy="22425"/>
            </a:xfrm>
            <a:custGeom>
              <a:avLst/>
              <a:gdLst/>
              <a:ahLst/>
              <a:cxnLst/>
              <a:rect l="l" t="t" r="r" b="b"/>
              <a:pathLst>
                <a:path w="819" h="897" extrusionOk="0">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7288925" y="3940300"/>
              <a:ext cx="2525" cy="5650"/>
            </a:xfrm>
            <a:custGeom>
              <a:avLst/>
              <a:gdLst/>
              <a:ahLst/>
              <a:cxnLst/>
              <a:rect l="l" t="t" r="r" b="b"/>
              <a:pathLst>
                <a:path w="101" h="226" extrusionOk="0">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7243900" y="3926325"/>
              <a:ext cx="6700" cy="4200"/>
            </a:xfrm>
            <a:custGeom>
              <a:avLst/>
              <a:gdLst/>
              <a:ahLst/>
              <a:cxnLst/>
              <a:rect l="l" t="t" r="r" b="b"/>
              <a:pathLst>
                <a:path w="268" h="168" extrusionOk="0">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7272250" y="3883800"/>
              <a:ext cx="2525" cy="1700"/>
            </a:xfrm>
            <a:custGeom>
              <a:avLst/>
              <a:gdLst/>
              <a:ahLst/>
              <a:cxnLst/>
              <a:rect l="l" t="t" r="r" b="b"/>
              <a:pathLst>
                <a:path w="101" h="68" extrusionOk="0">
                  <a:moveTo>
                    <a:pt x="34" y="0"/>
                  </a:moveTo>
                  <a:cubicBezTo>
                    <a:pt x="1" y="0"/>
                    <a:pt x="1" y="67"/>
                    <a:pt x="34" y="67"/>
                  </a:cubicBezTo>
                  <a:cubicBezTo>
                    <a:pt x="67" y="67"/>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7271525" y="3902675"/>
              <a:ext cx="25775" cy="27175"/>
            </a:xfrm>
            <a:custGeom>
              <a:avLst/>
              <a:gdLst/>
              <a:ahLst/>
              <a:cxnLst/>
              <a:rect l="l" t="t" r="r" b="b"/>
              <a:pathLst>
                <a:path w="1031" h="1087" extrusionOk="0">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7250825" y="3899400"/>
              <a:ext cx="14775" cy="17950"/>
            </a:xfrm>
            <a:custGeom>
              <a:avLst/>
              <a:gdLst/>
              <a:ahLst/>
              <a:cxnLst/>
              <a:rect l="l" t="t" r="r" b="b"/>
              <a:pathLst>
                <a:path w="591" h="718" extrusionOk="0">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7401725" y="4683675"/>
              <a:ext cx="30675" cy="55250"/>
            </a:xfrm>
            <a:custGeom>
              <a:avLst/>
              <a:gdLst/>
              <a:ahLst/>
              <a:cxnLst/>
              <a:rect l="l" t="t" r="r" b="b"/>
              <a:pathLst>
                <a:path w="1227" h="2210" extrusionOk="0">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7447375" y="4706050"/>
              <a:ext cx="4200" cy="3350"/>
            </a:xfrm>
            <a:custGeom>
              <a:avLst/>
              <a:gdLst/>
              <a:ahLst/>
              <a:cxnLst/>
              <a:rect l="l" t="t" r="r" b="b"/>
              <a:pathLst>
                <a:path w="168" h="134" extrusionOk="0">
                  <a:moveTo>
                    <a:pt x="67" y="1"/>
                  </a:moveTo>
                  <a:cubicBezTo>
                    <a:pt x="1" y="34"/>
                    <a:pt x="1"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7394900" y="4651675"/>
              <a:ext cx="6650" cy="1875"/>
            </a:xfrm>
            <a:custGeom>
              <a:avLst/>
              <a:gdLst/>
              <a:ahLst/>
              <a:cxnLst/>
              <a:rect l="l" t="t" r="r" b="b"/>
              <a:pathLst>
                <a:path w="266" h="75" extrusionOk="0">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7419275" y="4635650"/>
              <a:ext cx="24650" cy="20600"/>
            </a:xfrm>
            <a:custGeom>
              <a:avLst/>
              <a:gdLst/>
              <a:ahLst/>
              <a:cxnLst/>
              <a:rect l="l" t="t" r="r" b="b"/>
              <a:pathLst>
                <a:path w="986" h="824" extrusionOk="0">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7453225" y="4592625"/>
              <a:ext cx="3350" cy="1700"/>
            </a:xfrm>
            <a:custGeom>
              <a:avLst/>
              <a:gdLst/>
              <a:ahLst/>
              <a:cxnLst/>
              <a:rect l="l" t="t" r="r" b="b"/>
              <a:pathLst>
                <a:path w="134" h="68" extrusionOk="0">
                  <a:moveTo>
                    <a:pt x="100" y="1"/>
                  </a:moveTo>
                  <a:cubicBezTo>
                    <a:pt x="0" y="34"/>
                    <a:pt x="0" y="68"/>
                    <a:pt x="100" y="68"/>
                  </a:cubicBezTo>
                  <a:cubicBezTo>
                    <a:pt x="134" y="68"/>
                    <a:pt x="134"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7398200" y="4598350"/>
              <a:ext cx="5000" cy="2650"/>
            </a:xfrm>
            <a:custGeom>
              <a:avLst/>
              <a:gdLst/>
              <a:ahLst/>
              <a:cxnLst/>
              <a:rect l="l" t="t" r="r" b="b"/>
              <a:pathLst>
                <a:path w="200" h="106" extrusionOk="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7423200" y="4555100"/>
              <a:ext cx="11700" cy="28050"/>
            </a:xfrm>
            <a:custGeom>
              <a:avLst/>
              <a:gdLst/>
              <a:ahLst/>
              <a:cxnLst/>
              <a:rect l="l" t="t" r="r" b="b"/>
              <a:pathLst>
                <a:path w="468" h="1122" extrusionOk="0">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7475725" y="4547175"/>
              <a:ext cx="2525" cy="4750"/>
            </a:xfrm>
            <a:custGeom>
              <a:avLst/>
              <a:gdLst/>
              <a:ahLst/>
              <a:cxnLst/>
              <a:rect l="l" t="t" r="r" b="b"/>
              <a:pathLst>
                <a:path w="101" h="190" extrusionOk="0">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7468450" y="4624150"/>
              <a:ext cx="20650" cy="22200"/>
            </a:xfrm>
            <a:custGeom>
              <a:avLst/>
              <a:gdLst/>
              <a:ahLst/>
              <a:cxnLst/>
              <a:rect l="l" t="t" r="r" b="b"/>
              <a:pathLst>
                <a:path w="826" h="888" extrusionOk="0">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7457150" y="4681525"/>
              <a:ext cx="36950" cy="43450"/>
            </a:xfrm>
            <a:custGeom>
              <a:avLst/>
              <a:gdLst/>
              <a:ahLst/>
              <a:cxnLst/>
              <a:rect l="l" t="t" r="r" b="b"/>
              <a:pathLst>
                <a:path w="1478" h="1738" extrusionOk="0">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7464900" y="4795275"/>
              <a:ext cx="4175" cy="3375"/>
            </a:xfrm>
            <a:custGeom>
              <a:avLst/>
              <a:gdLst/>
              <a:ahLst/>
              <a:cxnLst/>
              <a:rect l="l" t="t" r="r" b="b"/>
              <a:pathLst>
                <a:path w="167" h="135" extrusionOk="0">
                  <a:moveTo>
                    <a:pt x="100" y="1"/>
                  </a:moveTo>
                  <a:cubicBezTo>
                    <a:pt x="0"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7435700" y="4765125"/>
              <a:ext cx="7525" cy="46650"/>
            </a:xfrm>
            <a:custGeom>
              <a:avLst/>
              <a:gdLst/>
              <a:ahLst/>
              <a:cxnLst/>
              <a:rect l="l" t="t" r="r" b="b"/>
              <a:pathLst>
                <a:path w="301" h="1866" extrusionOk="0">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7387325" y="4796950"/>
              <a:ext cx="5050" cy="2525"/>
            </a:xfrm>
            <a:custGeom>
              <a:avLst/>
              <a:gdLst/>
              <a:ahLst/>
              <a:cxnLst/>
              <a:rect l="l" t="t" r="r" b="b"/>
              <a:pathLst>
                <a:path w="202" h="101" extrusionOk="0">
                  <a:moveTo>
                    <a:pt x="101" y="0"/>
                  </a:moveTo>
                  <a:cubicBezTo>
                    <a:pt x="1" y="0"/>
                    <a:pt x="1" y="101"/>
                    <a:pt x="101" y="101"/>
                  </a:cubicBezTo>
                  <a:cubicBezTo>
                    <a:pt x="201" y="101"/>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7397350" y="4767750"/>
              <a:ext cx="2525" cy="2550"/>
            </a:xfrm>
            <a:custGeom>
              <a:avLst/>
              <a:gdLst/>
              <a:ahLst/>
              <a:cxnLst/>
              <a:rect l="l" t="t" r="r" b="b"/>
              <a:pathLst>
                <a:path w="101" h="102" extrusionOk="0">
                  <a:moveTo>
                    <a:pt x="34" y="1"/>
                  </a:moveTo>
                  <a:cubicBezTo>
                    <a:pt x="0" y="1"/>
                    <a:pt x="0" y="101"/>
                    <a:pt x="34" y="101"/>
                  </a:cubicBezTo>
                  <a:cubicBezTo>
                    <a:pt x="100" y="101"/>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7400725" y="4850750"/>
              <a:ext cx="4150" cy="2925"/>
            </a:xfrm>
            <a:custGeom>
              <a:avLst/>
              <a:gdLst/>
              <a:ahLst/>
              <a:cxnLst/>
              <a:rect l="l" t="t" r="r" b="b"/>
              <a:pathLst>
                <a:path w="166" h="117" extrusionOk="0">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7406525" y="4843650"/>
              <a:ext cx="39200" cy="23250"/>
            </a:xfrm>
            <a:custGeom>
              <a:avLst/>
              <a:gdLst/>
              <a:ahLst/>
              <a:cxnLst/>
              <a:rect l="l" t="t" r="r" b="b"/>
              <a:pathLst>
                <a:path w="1568" h="930" extrusionOk="0">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7420175" y="4891025"/>
              <a:ext cx="28775" cy="20425"/>
            </a:xfrm>
            <a:custGeom>
              <a:avLst/>
              <a:gdLst/>
              <a:ahLst/>
              <a:cxnLst/>
              <a:rect l="l" t="t" r="r" b="b"/>
              <a:pathLst>
                <a:path w="1151" h="817" extrusionOk="0">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7476575" y="4851875"/>
              <a:ext cx="4175" cy="3475"/>
            </a:xfrm>
            <a:custGeom>
              <a:avLst/>
              <a:gdLst/>
              <a:ahLst/>
              <a:cxnLst/>
              <a:rect l="l" t="t" r="r" b="b"/>
              <a:pathLst>
                <a:path w="167" h="139" extrusionOk="0">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7458000" y="4935900"/>
              <a:ext cx="6750" cy="4725"/>
            </a:xfrm>
            <a:custGeom>
              <a:avLst/>
              <a:gdLst/>
              <a:ahLst/>
              <a:cxnLst/>
              <a:rect l="l" t="t" r="r" b="b"/>
              <a:pathLst>
                <a:path w="270" h="189" extrusionOk="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7497425" y="4902450"/>
              <a:ext cx="5850" cy="49000"/>
            </a:xfrm>
            <a:custGeom>
              <a:avLst/>
              <a:gdLst/>
              <a:ahLst/>
              <a:cxnLst/>
              <a:rect l="l" t="t" r="r" b="b"/>
              <a:pathLst>
                <a:path w="234" h="1960" extrusionOk="0">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7463375" y="4910125"/>
              <a:ext cx="10325" cy="6650"/>
            </a:xfrm>
            <a:custGeom>
              <a:avLst/>
              <a:gdLst/>
              <a:ahLst/>
              <a:cxnLst/>
              <a:rect l="l" t="t" r="r" b="b"/>
              <a:pathLst>
                <a:path w="413" h="266" extrusionOk="0">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7531600" y="4945400"/>
              <a:ext cx="4200" cy="3350"/>
            </a:xfrm>
            <a:custGeom>
              <a:avLst/>
              <a:gdLst/>
              <a:ahLst/>
              <a:cxnLst/>
              <a:rect l="l" t="t" r="r" b="b"/>
              <a:pathLst>
                <a:path w="168" h="134" extrusionOk="0">
                  <a:moveTo>
                    <a:pt x="67" y="0"/>
                  </a:moveTo>
                  <a:cubicBezTo>
                    <a:pt x="1" y="0"/>
                    <a:pt x="1" y="133"/>
                    <a:pt x="67" y="133"/>
                  </a:cubicBezTo>
                  <a:cubicBezTo>
                    <a:pt x="168" y="133"/>
                    <a:pt x="168"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7490175" y="4981375"/>
              <a:ext cx="25450" cy="21800"/>
            </a:xfrm>
            <a:custGeom>
              <a:avLst/>
              <a:gdLst/>
              <a:ahLst/>
              <a:cxnLst/>
              <a:rect l="l" t="t" r="r" b="b"/>
              <a:pathLst>
                <a:path w="1018" h="872" extrusionOk="0">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7543700" y="4985000"/>
              <a:ext cx="3775" cy="5025"/>
            </a:xfrm>
            <a:custGeom>
              <a:avLst/>
              <a:gdLst/>
              <a:ahLst/>
              <a:cxnLst/>
              <a:rect l="l" t="t" r="r" b="b"/>
              <a:pathLst>
                <a:path w="151" h="201" extrusionOk="0">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7531600" y="5041600"/>
              <a:ext cx="4200" cy="5750"/>
            </a:xfrm>
            <a:custGeom>
              <a:avLst/>
              <a:gdLst/>
              <a:ahLst/>
              <a:cxnLst/>
              <a:rect l="l" t="t" r="r" b="b"/>
              <a:pathLst>
                <a:path w="168" h="230" extrusionOk="0">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7535775" y="5022950"/>
              <a:ext cx="36725" cy="18375"/>
            </a:xfrm>
            <a:custGeom>
              <a:avLst/>
              <a:gdLst/>
              <a:ahLst/>
              <a:cxnLst/>
              <a:rect l="l" t="t" r="r" b="b"/>
              <a:pathLst>
                <a:path w="1469" h="735" extrusionOk="0">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7599150" y="5012100"/>
              <a:ext cx="6650" cy="3525"/>
            </a:xfrm>
            <a:custGeom>
              <a:avLst/>
              <a:gdLst/>
              <a:ahLst/>
              <a:cxnLst/>
              <a:rect l="l" t="t" r="r" b="b"/>
              <a:pathLst>
                <a:path w="266" h="141" extrusionOk="0">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7564975" y="5086950"/>
              <a:ext cx="4175" cy="5450"/>
            </a:xfrm>
            <a:custGeom>
              <a:avLst/>
              <a:gdLst/>
              <a:ahLst/>
              <a:cxnLst/>
              <a:rect l="l" t="t" r="r" b="b"/>
              <a:pathLst>
                <a:path w="167" h="218" extrusionOk="0">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7605825" y="5052425"/>
              <a:ext cx="8375" cy="37675"/>
            </a:xfrm>
            <a:custGeom>
              <a:avLst/>
              <a:gdLst/>
              <a:ahLst/>
              <a:cxnLst/>
              <a:rect l="l" t="t" r="r" b="b"/>
              <a:pathLst>
                <a:path w="335" h="1507" extrusionOk="0">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7554125" y="5066300"/>
              <a:ext cx="7525" cy="3375"/>
            </a:xfrm>
            <a:custGeom>
              <a:avLst/>
              <a:gdLst/>
              <a:ahLst/>
              <a:cxnLst/>
              <a:rect l="l" t="t" r="r" b="b"/>
              <a:pathLst>
                <a:path w="301" h="135" extrusionOk="0">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7568300" y="5121025"/>
              <a:ext cx="5025" cy="27450"/>
            </a:xfrm>
            <a:custGeom>
              <a:avLst/>
              <a:gdLst/>
              <a:ahLst/>
              <a:cxnLst/>
              <a:rect l="l" t="t" r="r" b="b"/>
              <a:pathLst>
                <a:path w="201" h="1098" extrusionOk="0">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7552025" y="4819250"/>
              <a:ext cx="37000" cy="30825"/>
            </a:xfrm>
            <a:custGeom>
              <a:avLst/>
              <a:gdLst/>
              <a:ahLst/>
              <a:cxnLst/>
              <a:rect l="l" t="t" r="r" b="b"/>
              <a:pathLst>
                <a:path w="1480" h="1233" extrusionOk="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7525775" y="4806950"/>
              <a:ext cx="4200" cy="3375"/>
            </a:xfrm>
            <a:custGeom>
              <a:avLst/>
              <a:gdLst/>
              <a:ahLst/>
              <a:cxnLst/>
              <a:rect l="l" t="t" r="r" b="b"/>
              <a:pathLst>
                <a:path w="168" h="135" extrusionOk="0">
                  <a:moveTo>
                    <a:pt x="67" y="1"/>
                  </a:moveTo>
                  <a:cubicBezTo>
                    <a:pt x="34"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7595825" y="4769425"/>
              <a:ext cx="5850" cy="3375"/>
            </a:xfrm>
            <a:custGeom>
              <a:avLst/>
              <a:gdLst/>
              <a:ahLst/>
              <a:cxnLst/>
              <a:rect l="l" t="t" r="r" b="b"/>
              <a:pathLst>
                <a:path w="234" h="135" extrusionOk="0">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7554125" y="4734825"/>
              <a:ext cx="3350" cy="5025"/>
            </a:xfrm>
            <a:custGeom>
              <a:avLst/>
              <a:gdLst/>
              <a:ahLst/>
              <a:cxnLst/>
              <a:rect l="l" t="t" r="r" b="b"/>
              <a:pathLst>
                <a:path w="134" h="201" extrusionOk="0">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7531800" y="4767200"/>
              <a:ext cx="33825" cy="28675"/>
            </a:xfrm>
            <a:custGeom>
              <a:avLst/>
              <a:gdLst/>
              <a:ahLst/>
              <a:cxnLst/>
              <a:rect l="l" t="t" r="r" b="b"/>
              <a:pathLst>
                <a:path w="1353" h="1147" extrusionOk="0">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7601200" y="4703425"/>
              <a:ext cx="25400" cy="21550"/>
            </a:xfrm>
            <a:custGeom>
              <a:avLst/>
              <a:gdLst/>
              <a:ahLst/>
              <a:cxnLst/>
              <a:rect l="l" t="t" r="r" b="b"/>
              <a:pathLst>
                <a:path w="1016" h="862" extrusionOk="0">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7556625" y="4673525"/>
              <a:ext cx="6425" cy="2675"/>
            </a:xfrm>
            <a:custGeom>
              <a:avLst/>
              <a:gdLst/>
              <a:ahLst/>
              <a:cxnLst/>
              <a:rect l="l" t="t" r="r" b="b"/>
              <a:pathLst>
                <a:path w="257" h="107" extrusionOk="0">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7607600" y="4650550"/>
              <a:ext cx="4100" cy="2150"/>
            </a:xfrm>
            <a:custGeom>
              <a:avLst/>
              <a:gdLst/>
              <a:ahLst/>
              <a:cxnLst/>
              <a:rect l="l" t="t" r="r" b="b"/>
              <a:pathLst>
                <a:path w="164" h="86" extrusionOk="0">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7564125" y="4606400"/>
              <a:ext cx="21475" cy="55000"/>
            </a:xfrm>
            <a:custGeom>
              <a:avLst/>
              <a:gdLst/>
              <a:ahLst/>
              <a:cxnLst/>
              <a:rect l="l" t="t" r="r" b="b"/>
              <a:pathLst>
                <a:path w="859" h="2200" extrusionOk="0">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7523275" y="4627650"/>
              <a:ext cx="6700" cy="3375"/>
            </a:xfrm>
            <a:custGeom>
              <a:avLst/>
              <a:gdLst/>
              <a:ahLst/>
              <a:cxnLst/>
              <a:rect l="l" t="t" r="r" b="b"/>
              <a:pathLst>
                <a:path w="268" h="135" extrusionOk="0">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7536600" y="4565950"/>
              <a:ext cx="4200" cy="3350"/>
            </a:xfrm>
            <a:custGeom>
              <a:avLst/>
              <a:gdLst/>
              <a:ahLst/>
              <a:cxnLst/>
              <a:rect l="l" t="t" r="r" b="b"/>
              <a:pathLst>
                <a:path w="168" h="134"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7596650" y="4569250"/>
              <a:ext cx="14200" cy="43750"/>
            </a:xfrm>
            <a:custGeom>
              <a:avLst/>
              <a:gdLst/>
              <a:ahLst/>
              <a:cxnLst/>
              <a:rect l="l" t="t" r="r" b="b"/>
              <a:pathLst>
                <a:path w="568" h="1750" extrusionOk="0">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7561950" y="4564050"/>
              <a:ext cx="22900" cy="18000"/>
            </a:xfrm>
            <a:custGeom>
              <a:avLst/>
              <a:gdLst/>
              <a:ahLst/>
              <a:cxnLst/>
              <a:rect l="l" t="t" r="r" b="b"/>
              <a:pathLst>
                <a:path w="916" h="720" extrusionOk="0">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7592475" y="4872300"/>
              <a:ext cx="13025" cy="43425"/>
            </a:xfrm>
            <a:custGeom>
              <a:avLst/>
              <a:gdLst/>
              <a:ahLst/>
              <a:cxnLst/>
              <a:rect l="l" t="t" r="r" b="b"/>
              <a:pathLst>
                <a:path w="521" h="1737" extrusionOk="0">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7560800" y="4881175"/>
              <a:ext cx="2525" cy="1700"/>
            </a:xfrm>
            <a:custGeom>
              <a:avLst/>
              <a:gdLst/>
              <a:ahLst/>
              <a:cxnLst/>
              <a:rect l="l" t="t" r="r" b="b"/>
              <a:pathLst>
                <a:path w="101" h="68" extrusionOk="0">
                  <a:moveTo>
                    <a:pt x="34" y="1"/>
                  </a:moveTo>
                  <a:cubicBezTo>
                    <a:pt x="0" y="1"/>
                    <a:pt x="0" y="67"/>
                    <a:pt x="34" y="67"/>
                  </a:cubicBezTo>
                  <a:cubicBezTo>
                    <a:pt x="100" y="67"/>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7585800" y="4931625"/>
              <a:ext cx="3375" cy="4400"/>
            </a:xfrm>
            <a:custGeom>
              <a:avLst/>
              <a:gdLst/>
              <a:ahLst/>
              <a:cxnLst/>
              <a:rect l="l" t="t" r="r" b="b"/>
              <a:pathLst>
                <a:path w="135" h="176" extrusionOk="0">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7478725" y="5172700"/>
              <a:ext cx="12050" cy="53950"/>
            </a:xfrm>
            <a:custGeom>
              <a:avLst/>
              <a:gdLst/>
              <a:ahLst/>
              <a:cxnLst/>
              <a:rect l="l" t="t" r="r" b="b"/>
              <a:pathLst>
                <a:path w="482" h="2158" extrusionOk="0">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7511600" y="5144700"/>
              <a:ext cx="3350" cy="2525"/>
            </a:xfrm>
            <a:custGeom>
              <a:avLst/>
              <a:gdLst/>
              <a:ahLst/>
              <a:cxnLst/>
              <a:rect l="l" t="t" r="r" b="b"/>
              <a:pathLst>
                <a:path w="134" h="101" extrusionOk="0">
                  <a:moveTo>
                    <a:pt x="34" y="0"/>
                  </a:moveTo>
                  <a:cubicBezTo>
                    <a:pt x="0" y="0"/>
                    <a:pt x="0" y="100"/>
                    <a:pt x="34" y="100"/>
                  </a:cubicBezTo>
                  <a:cubicBezTo>
                    <a:pt x="134" y="100"/>
                    <a:pt x="134"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7515625" y="5214525"/>
              <a:ext cx="6675" cy="5100"/>
            </a:xfrm>
            <a:custGeom>
              <a:avLst/>
              <a:gdLst/>
              <a:ahLst/>
              <a:cxnLst/>
              <a:rect l="l" t="t" r="r" b="b"/>
              <a:pathLst>
                <a:path w="267" h="204" extrusionOk="0">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7500750" y="5257275"/>
              <a:ext cx="42550" cy="5025"/>
            </a:xfrm>
            <a:custGeom>
              <a:avLst/>
              <a:gdLst/>
              <a:ahLst/>
              <a:cxnLst/>
              <a:rect l="l" t="t" r="r" b="b"/>
              <a:pathLst>
                <a:path w="1702" h="201" extrusionOk="0">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7554125" y="5197225"/>
              <a:ext cx="5025" cy="4200"/>
            </a:xfrm>
            <a:custGeom>
              <a:avLst/>
              <a:gdLst/>
              <a:ahLst/>
              <a:cxnLst/>
              <a:rect l="l" t="t" r="r" b="b"/>
              <a:pathLst>
                <a:path w="201" h="168" extrusionOk="0">
                  <a:moveTo>
                    <a:pt x="100" y="1"/>
                  </a:moveTo>
                  <a:cubicBezTo>
                    <a:pt x="0" y="1"/>
                    <a:pt x="0" y="168"/>
                    <a:pt x="100" y="168"/>
                  </a:cubicBezTo>
                  <a:cubicBezTo>
                    <a:pt x="201" y="168"/>
                    <a:pt x="201" y="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7518300" y="5177000"/>
              <a:ext cx="35025" cy="5425"/>
            </a:xfrm>
            <a:custGeom>
              <a:avLst/>
              <a:gdLst/>
              <a:ahLst/>
              <a:cxnLst/>
              <a:rect l="l" t="t" r="r" b="b"/>
              <a:pathLst>
                <a:path w="1401" h="217" extrusionOk="0">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7492075" y="5100875"/>
              <a:ext cx="13700" cy="18425"/>
            </a:xfrm>
            <a:custGeom>
              <a:avLst/>
              <a:gdLst/>
              <a:ahLst/>
              <a:cxnLst/>
              <a:rect l="l" t="t" r="r" b="b"/>
              <a:pathLst>
                <a:path w="548" h="737" extrusionOk="0">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7526600" y="3937200"/>
              <a:ext cx="133450" cy="103400"/>
            </a:xfrm>
            <a:custGeom>
              <a:avLst/>
              <a:gdLst/>
              <a:ahLst/>
              <a:cxnLst/>
              <a:rect l="l" t="t" r="r" b="b"/>
              <a:pathLst>
                <a:path w="5338" h="4136" extrusionOk="0">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7585100" y="5126850"/>
              <a:ext cx="109725" cy="103950"/>
            </a:xfrm>
            <a:custGeom>
              <a:avLst/>
              <a:gdLst/>
              <a:ahLst/>
              <a:cxnLst/>
              <a:rect l="l" t="t" r="r" b="b"/>
              <a:pathLst>
                <a:path w="4389" h="4158" extrusionOk="0">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7601300" y="5166050"/>
              <a:ext cx="21000" cy="15700"/>
            </a:xfrm>
            <a:custGeom>
              <a:avLst/>
              <a:gdLst/>
              <a:ahLst/>
              <a:cxnLst/>
              <a:rect l="l" t="t" r="r" b="b"/>
              <a:pathLst>
                <a:path w="840" h="628" extrusionOk="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7602850" y="5159000"/>
              <a:ext cx="18000" cy="13250"/>
            </a:xfrm>
            <a:custGeom>
              <a:avLst/>
              <a:gdLst/>
              <a:ahLst/>
              <a:cxnLst/>
              <a:rect l="l" t="t" r="r" b="b"/>
              <a:pathLst>
                <a:path w="720" h="530" extrusionOk="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7591650" y="5136575"/>
              <a:ext cx="30875" cy="24225"/>
            </a:xfrm>
            <a:custGeom>
              <a:avLst/>
              <a:gdLst/>
              <a:ahLst/>
              <a:cxnLst/>
              <a:rect l="l" t="t" r="r" b="b"/>
              <a:pathLst>
                <a:path w="1235" h="969" extrusionOk="0">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7627775" y="5115975"/>
              <a:ext cx="32925" cy="30150"/>
            </a:xfrm>
            <a:custGeom>
              <a:avLst/>
              <a:gdLst/>
              <a:ahLst/>
              <a:cxnLst/>
              <a:rect l="l" t="t" r="r" b="b"/>
              <a:pathLst>
                <a:path w="1317" h="1206" extrusionOk="0">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7401525" y="5333175"/>
              <a:ext cx="147625" cy="7525"/>
            </a:xfrm>
            <a:custGeom>
              <a:avLst/>
              <a:gdLst/>
              <a:ahLst/>
              <a:cxnLst/>
              <a:rect l="l" t="t" r="r" b="b"/>
              <a:pathLst>
                <a:path w="5905" h="301" extrusionOk="0">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7519925" y="5295425"/>
              <a:ext cx="6700" cy="40825"/>
            </a:xfrm>
            <a:custGeom>
              <a:avLst/>
              <a:gdLst/>
              <a:ahLst/>
              <a:cxnLst/>
              <a:rect l="l" t="t" r="r" b="b"/>
              <a:pathLst>
                <a:path w="268" h="1633" extrusionOk="0">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7453225" y="5313975"/>
              <a:ext cx="10850" cy="8375"/>
            </a:xfrm>
            <a:custGeom>
              <a:avLst/>
              <a:gdLst/>
              <a:ahLst/>
              <a:cxnLst/>
              <a:rect l="l" t="t" r="r" b="b"/>
              <a:pathLst>
                <a:path w="434" h="335" extrusionOk="0">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7454875" y="5306975"/>
              <a:ext cx="14200" cy="12875"/>
            </a:xfrm>
            <a:custGeom>
              <a:avLst/>
              <a:gdLst/>
              <a:ahLst/>
              <a:cxnLst/>
              <a:rect l="l" t="t" r="r" b="b"/>
              <a:pathLst>
                <a:path w="568" h="515" extrusionOk="0">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7462300" y="5304075"/>
              <a:ext cx="11625" cy="11825"/>
            </a:xfrm>
            <a:custGeom>
              <a:avLst/>
              <a:gdLst/>
              <a:ahLst/>
              <a:cxnLst/>
              <a:rect l="l" t="t" r="r" b="b"/>
              <a:pathLst>
                <a:path w="465" h="473" extrusionOk="0">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7446550" y="5285275"/>
              <a:ext cx="33350" cy="19450"/>
            </a:xfrm>
            <a:custGeom>
              <a:avLst/>
              <a:gdLst/>
              <a:ahLst/>
              <a:cxnLst/>
              <a:rect l="l" t="t" r="r" b="b"/>
              <a:pathLst>
                <a:path w="1334" h="778" extrusionOk="0">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2"/>
          <p:cNvGrpSpPr/>
          <p:nvPr/>
        </p:nvGrpSpPr>
        <p:grpSpPr>
          <a:xfrm rot="1322894" flipH="1">
            <a:off x="4976688" y="235410"/>
            <a:ext cx="701399" cy="1468725"/>
            <a:chOff x="8694925" y="207725"/>
            <a:chExt cx="701375" cy="1468675"/>
          </a:xfrm>
        </p:grpSpPr>
        <p:sp>
          <p:nvSpPr>
            <p:cNvPr id="959" name="Google Shape;959;p2"/>
            <p:cNvSpPr/>
            <p:nvPr/>
          </p:nvSpPr>
          <p:spPr>
            <a:xfrm>
              <a:off x="9081050" y="757200"/>
              <a:ext cx="142625" cy="92150"/>
            </a:xfrm>
            <a:custGeom>
              <a:avLst/>
              <a:gdLst/>
              <a:ahLst/>
              <a:cxnLst/>
              <a:rect l="l" t="t" r="r" b="b"/>
              <a:pathLst>
                <a:path w="5705" h="3686" extrusionOk="0">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8870050" y="865800"/>
              <a:ext cx="297750" cy="728875"/>
            </a:xfrm>
            <a:custGeom>
              <a:avLst/>
              <a:gdLst/>
              <a:ahLst/>
              <a:cxnLst/>
              <a:rect l="l" t="t" r="r" b="b"/>
              <a:pathLst>
                <a:path w="11910" h="29155" extrusionOk="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8786675" y="1566300"/>
              <a:ext cx="150950" cy="93425"/>
            </a:xfrm>
            <a:custGeom>
              <a:avLst/>
              <a:gdLst/>
              <a:ahLst/>
              <a:cxnLst/>
              <a:rect l="l" t="t" r="r" b="b"/>
              <a:pathLst>
                <a:path w="6038" h="3737" extrusionOk="0">
                  <a:moveTo>
                    <a:pt x="2869" y="1"/>
                  </a:moveTo>
                  <a:lnTo>
                    <a:pt x="2702" y="1835"/>
                  </a:lnTo>
                  <a:lnTo>
                    <a:pt x="0" y="3236"/>
                  </a:lnTo>
                  <a:lnTo>
                    <a:pt x="5604" y="3737"/>
                  </a:lnTo>
                  <a:lnTo>
                    <a:pt x="6038" y="468"/>
                  </a:lnTo>
                  <a:lnTo>
                    <a:pt x="2869"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8980975" y="1582150"/>
              <a:ext cx="139300" cy="94250"/>
            </a:xfrm>
            <a:custGeom>
              <a:avLst/>
              <a:gdLst/>
              <a:ahLst/>
              <a:cxnLst/>
              <a:rect l="l" t="t" r="r" b="b"/>
              <a:pathLst>
                <a:path w="5572" h="3770" extrusionOk="0">
                  <a:moveTo>
                    <a:pt x="101" y="0"/>
                  </a:moveTo>
                  <a:lnTo>
                    <a:pt x="0" y="3336"/>
                  </a:lnTo>
                  <a:lnTo>
                    <a:pt x="5571" y="3770"/>
                  </a:lnTo>
                  <a:lnTo>
                    <a:pt x="3503" y="2069"/>
                  </a:lnTo>
                  <a:lnTo>
                    <a:pt x="3570" y="67"/>
                  </a:lnTo>
                  <a:lnTo>
                    <a:pt x="101"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8956800" y="216075"/>
              <a:ext cx="245200" cy="168350"/>
            </a:xfrm>
            <a:custGeom>
              <a:avLst/>
              <a:gdLst/>
              <a:ahLst/>
              <a:cxnLst/>
              <a:rect l="l" t="t" r="r" b="b"/>
              <a:pathLst>
                <a:path w="9808" h="6734" extrusionOk="0">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8898425" y="461225"/>
              <a:ext cx="300225" cy="425450"/>
            </a:xfrm>
            <a:custGeom>
              <a:avLst/>
              <a:gdLst/>
              <a:ahLst/>
              <a:cxnLst/>
              <a:rect l="l" t="t" r="r" b="b"/>
              <a:pathLst>
                <a:path w="12009" h="17018" extrusionOk="0">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9006825" y="237850"/>
              <a:ext cx="146800" cy="175200"/>
            </a:xfrm>
            <a:custGeom>
              <a:avLst/>
              <a:gdLst/>
              <a:ahLst/>
              <a:cxnLst/>
              <a:rect l="l" t="t" r="r" b="b"/>
              <a:pathLst>
                <a:path w="5872" h="7008" extrusionOk="0">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9031000" y="399625"/>
              <a:ext cx="81750" cy="117725"/>
            </a:xfrm>
            <a:custGeom>
              <a:avLst/>
              <a:gdLst/>
              <a:ahLst/>
              <a:cxnLst/>
              <a:rect l="l" t="t" r="r" b="b"/>
              <a:pathLst>
                <a:path w="3270" h="4709" extrusionOk="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8983850" y="318525"/>
              <a:ext cx="39675" cy="51650"/>
            </a:xfrm>
            <a:custGeom>
              <a:avLst/>
              <a:gdLst/>
              <a:ahLst/>
              <a:cxnLst/>
              <a:rect l="l" t="t" r="r" b="b"/>
              <a:pathLst>
                <a:path w="1587" h="2066" extrusionOk="0">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9042800" y="307900"/>
              <a:ext cx="7425" cy="6400"/>
            </a:xfrm>
            <a:custGeom>
              <a:avLst/>
              <a:gdLst/>
              <a:ahLst/>
              <a:cxnLst/>
              <a:rect l="l" t="t" r="r" b="b"/>
              <a:pathLst>
                <a:path w="297" h="256" extrusionOk="0">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9112575" y="305775"/>
              <a:ext cx="7700" cy="5550"/>
            </a:xfrm>
            <a:custGeom>
              <a:avLst/>
              <a:gdLst/>
              <a:ahLst/>
              <a:cxnLst/>
              <a:rect l="l" t="t" r="r" b="b"/>
              <a:pathLst>
                <a:path w="308" h="222" extrusionOk="0">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9043600" y="409750"/>
              <a:ext cx="64750" cy="7775"/>
            </a:xfrm>
            <a:custGeom>
              <a:avLst/>
              <a:gdLst/>
              <a:ahLst/>
              <a:cxnLst/>
              <a:rect l="l" t="t" r="r" b="b"/>
              <a:pathLst>
                <a:path w="2590" h="311" extrusionOk="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9046025" y="233250"/>
              <a:ext cx="100100" cy="58000"/>
            </a:xfrm>
            <a:custGeom>
              <a:avLst/>
              <a:gdLst/>
              <a:ahLst/>
              <a:cxnLst/>
              <a:rect l="l" t="t" r="r" b="b"/>
              <a:pathLst>
                <a:path w="4004" h="2320" extrusionOk="0">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9079375" y="302075"/>
              <a:ext cx="23375" cy="44775"/>
            </a:xfrm>
            <a:custGeom>
              <a:avLst/>
              <a:gdLst/>
              <a:ahLst/>
              <a:cxnLst/>
              <a:rect l="l" t="t" r="r" b="b"/>
              <a:pathLst>
                <a:path w="935" h="1791" extrusionOk="0">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9036125" y="1631350"/>
              <a:ext cx="37450" cy="5850"/>
            </a:xfrm>
            <a:custGeom>
              <a:avLst/>
              <a:gdLst/>
              <a:ahLst/>
              <a:cxnLst/>
              <a:rect l="l" t="t" r="r" b="b"/>
              <a:pathLst>
                <a:path w="1498" h="234" extrusionOk="0">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9040175" y="1620150"/>
              <a:ext cx="30900" cy="2800"/>
            </a:xfrm>
            <a:custGeom>
              <a:avLst/>
              <a:gdLst/>
              <a:ahLst/>
              <a:cxnLst/>
              <a:rect l="l" t="t" r="r" b="b"/>
              <a:pathLst>
                <a:path w="1236" h="112" extrusionOk="0">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9047700" y="1599325"/>
              <a:ext cx="41000" cy="23325"/>
            </a:xfrm>
            <a:custGeom>
              <a:avLst/>
              <a:gdLst/>
              <a:ahLst/>
              <a:cxnLst/>
              <a:rect l="l" t="t" r="r" b="b"/>
              <a:pathLst>
                <a:path w="1640" h="933" extrusionOk="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8851725" y="1612175"/>
              <a:ext cx="23375" cy="5850"/>
            </a:xfrm>
            <a:custGeom>
              <a:avLst/>
              <a:gdLst/>
              <a:ahLst/>
              <a:cxnLst/>
              <a:rect l="l" t="t" r="r" b="b"/>
              <a:pathLst>
                <a:path w="935" h="234" extrusionOk="0">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8849225" y="1605500"/>
              <a:ext cx="25875" cy="4200"/>
            </a:xfrm>
            <a:custGeom>
              <a:avLst/>
              <a:gdLst/>
              <a:ahLst/>
              <a:cxnLst/>
              <a:rect l="l" t="t" r="r" b="b"/>
              <a:pathLst>
                <a:path w="1035" h="168" extrusionOk="0">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8861725" y="1596325"/>
              <a:ext cx="11700" cy="2700"/>
            </a:xfrm>
            <a:custGeom>
              <a:avLst/>
              <a:gdLst/>
              <a:ahLst/>
              <a:cxnLst/>
              <a:rect l="l" t="t" r="r" b="b"/>
              <a:pathLst>
                <a:path w="468" h="108" extrusionOk="0">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8835200" y="1577025"/>
              <a:ext cx="46350" cy="22975"/>
            </a:xfrm>
            <a:custGeom>
              <a:avLst/>
              <a:gdLst/>
              <a:ahLst/>
              <a:cxnLst/>
              <a:rect l="l" t="t" r="r" b="b"/>
              <a:pathLst>
                <a:path w="1854" h="919" extrusionOk="0">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9103575" y="469675"/>
              <a:ext cx="292725" cy="336950"/>
            </a:xfrm>
            <a:custGeom>
              <a:avLst/>
              <a:gdLst/>
              <a:ahLst/>
              <a:cxnLst/>
              <a:rect l="l" t="t" r="r" b="b"/>
              <a:pathLst>
                <a:path w="11709" h="13478" extrusionOk="0">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8847550" y="822425"/>
              <a:ext cx="322750" cy="712225"/>
            </a:xfrm>
            <a:custGeom>
              <a:avLst/>
              <a:gdLst/>
              <a:ahLst/>
              <a:cxnLst/>
              <a:rect l="l" t="t" r="r" b="b"/>
              <a:pathLst>
                <a:path w="12910" h="28489" extrusionOk="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8941775" y="616450"/>
              <a:ext cx="206000" cy="237700"/>
            </a:xfrm>
            <a:custGeom>
              <a:avLst/>
              <a:gdLst/>
              <a:ahLst/>
              <a:cxnLst/>
              <a:rect l="l" t="t" r="r" b="b"/>
              <a:pathLst>
                <a:path w="8240" h="9508" extrusionOk="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8873400" y="742625"/>
              <a:ext cx="134275" cy="108450"/>
            </a:xfrm>
            <a:custGeom>
              <a:avLst/>
              <a:gdLst/>
              <a:ahLst/>
              <a:cxnLst/>
              <a:rect l="l" t="t" r="r" b="b"/>
              <a:pathLst>
                <a:path w="5371" h="4338" extrusionOk="0">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8694925" y="469675"/>
              <a:ext cx="321100" cy="314425"/>
            </a:xfrm>
            <a:custGeom>
              <a:avLst/>
              <a:gdLst/>
              <a:ahLst/>
              <a:cxnLst/>
              <a:rect l="l" t="t" r="r" b="b"/>
              <a:pathLst>
                <a:path w="12844" h="12577" extrusionOk="0">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9122750" y="483850"/>
              <a:ext cx="38375" cy="172650"/>
            </a:xfrm>
            <a:custGeom>
              <a:avLst/>
              <a:gdLst/>
              <a:ahLst/>
              <a:cxnLst/>
              <a:rect l="l" t="t" r="r" b="b"/>
              <a:pathLst>
                <a:path w="1535" h="6906" extrusionOk="0">
                  <a:moveTo>
                    <a:pt x="734" y="1"/>
                  </a:moveTo>
                  <a:lnTo>
                    <a:pt x="0" y="6839"/>
                  </a:lnTo>
                  <a:lnTo>
                    <a:pt x="601" y="6906"/>
                  </a:lnTo>
                  <a:lnTo>
                    <a:pt x="1535" y="435"/>
                  </a:lnTo>
                  <a:lnTo>
                    <a:pt x="73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8991825" y="470525"/>
              <a:ext cx="23375" cy="162625"/>
            </a:xfrm>
            <a:custGeom>
              <a:avLst/>
              <a:gdLst/>
              <a:ahLst/>
              <a:cxnLst/>
              <a:rect l="l" t="t" r="r" b="b"/>
              <a:pathLst>
                <a:path w="935" h="6505" extrusionOk="0">
                  <a:moveTo>
                    <a:pt x="934" y="0"/>
                  </a:moveTo>
                  <a:lnTo>
                    <a:pt x="0" y="300"/>
                  </a:lnTo>
                  <a:lnTo>
                    <a:pt x="134" y="6438"/>
                  </a:lnTo>
                  <a:lnTo>
                    <a:pt x="767" y="6505"/>
                  </a:lnTo>
                  <a:lnTo>
                    <a:pt x="934"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9126925" y="642150"/>
              <a:ext cx="12525" cy="10200"/>
            </a:xfrm>
            <a:custGeom>
              <a:avLst/>
              <a:gdLst/>
              <a:ahLst/>
              <a:cxnLst/>
              <a:rect l="l" t="t" r="r" b="b"/>
              <a:pathLst>
                <a:path w="501" h="408" extrusionOk="0">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8996500" y="621400"/>
              <a:ext cx="13375" cy="8725"/>
            </a:xfrm>
            <a:custGeom>
              <a:avLst/>
              <a:gdLst/>
              <a:ahLst/>
              <a:cxnLst/>
              <a:rect l="l" t="t" r="r" b="b"/>
              <a:pathLst>
                <a:path w="535" h="349" extrusionOk="0">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9014325" y="676175"/>
              <a:ext cx="87600" cy="87875"/>
            </a:xfrm>
            <a:custGeom>
              <a:avLst/>
              <a:gdLst/>
              <a:ahLst/>
              <a:cxnLst/>
              <a:rect l="l" t="t" r="r" b="b"/>
              <a:pathLst>
                <a:path w="3504" h="3515" extrusionOk="0">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9020175" y="695675"/>
              <a:ext cx="77575" cy="12550"/>
            </a:xfrm>
            <a:custGeom>
              <a:avLst/>
              <a:gdLst/>
              <a:ahLst/>
              <a:cxnLst/>
              <a:rect l="l" t="t" r="r" b="b"/>
              <a:pathLst>
                <a:path w="3103" h="502" extrusionOk="0">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9132750" y="850875"/>
              <a:ext cx="31425" cy="53525"/>
            </a:xfrm>
            <a:custGeom>
              <a:avLst/>
              <a:gdLst/>
              <a:ahLst/>
              <a:cxnLst/>
              <a:rect l="l" t="t" r="r" b="b"/>
              <a:pathLst>
                <a:path w="1257" h="2141" extrusionOk="0">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9030175" y="855575"/>
              <a:ext cx="32550" cy="75050"/>
            </a:xfrm>
            <a:custGeom>
              <a:avLst/>
              <a:gdLst/>
              <a:ahLst/>
              <a:cxnLst/>
              <a:rect l="l" t="t" r="r" b="b"/>
              <a:pathLst>
                <a:path w="1302" h="3002" extrusionOk="0">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8904250" y="849925"/>
              <a:ext cx="42800" cy="41750"/>
            </a:xfrm>
            <a:custGeom>
              <a:avLst/>
              <a:gdLst/>
              <a:ahLst/>
              <a:cxnLst/>
              <a:rect l="l" t="t" r="r" b="b"/>
              <a:pathLst>
                <a:path w="1712" h="1670" extrusionOk="0">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8843375" y="1517925"/>
              <a:ext cx="98425" cy="8375"/>
            </a:xfrm>
            <a:custGeom>
              <a:avLst/>
              <a:gdLst/>
              <a:ahLst/>
              <a:cxnLst/>
              <a:rect l="l" t="t" r="r" b="b"/>
              <a:pathLst>
                <a:path w="3937" h="335" extrusionOk="0">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8853475" y="1489700"/>
              <a:ext cx="92500" cy="14075"/>
            </a:xfrm>
            <a:custGeom>
              <a:avLst/>
              <a:gdLst/>
              <a:ahLst/>
              <a:cxnLst/>
              <a:rect l="l" t="t" r="r" b="b"/>
              <a:pathLst>
                <a:path w="3700" h="563" extrusionOk="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8978475" y="1525450"/>
              <a:ext cx="112600" cy="7800"/>
            </a:xfrm>
            <a:custGeom>
              <a:avLst/>
              <a:gdLst/>
              <a:ahLst/>
              <a:cxnLst/>
              <a:rect l="l" t="t" r="r" b="b"/>
              <a:pathLst>
                <a:path w="4504" h="312" extrusionOk="0">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8983475" y="1493750"/>
              <a:ext cx="120950" cy="6700"/>
            </a:xfrm>
            <a:custGeom>
              <a:avLst/>
              <a:gdLst/>
              <a:ahLst/>
              <a:cxnLst/>
              <a:rect l="l" t="t" r="r" b="b"/>
              <a:pathLst>
                <a:path w="4838" h="268" extrusionOk="0">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9066875" y="1198550"/>
              <a:ext cx="48375" cy="10850"/>
            </a:xfrm>
            <a:custGeom>
              <a:avLst/>
              <a:gdLst/>
              <a:ahLst/>
              <a:cxnLst/>
              <a:rect l="l" t="t" r="r" b="b"/>
              <a:pathLst>
                <a:path w="1935" h="434" extrusionOk="0">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8906175" y="1183175"/>
              <a:ext cx="36975" cy="30625"/>
            </a:xfrm>
            <a:custGeom>
              <a:avLst/>
              <a:gdLst/>
              <a:ahLst/>
              <a:cxnLst/>
              <a:rect l="l" t="t" r="r" b="b"/>
              <a:pathLst>
                <a:path w="1479" h="1225" extrusionOk="0">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8981800" y="207725"/>
              <a:ext cx="45075" cy="46825"/>
            </a:xfrm>
            <a:custGeom>
              <a:avLst/>
              <a:gdLst/>
              <a:ahLst/>
              <a:cxnLst/>
              <a:rect l="l" t="t" r="r" b="b"/>
              <a:pathLst>
                <a:path w="1803" h="1873" extrusionOk="0">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8990150" y="229050"/>
              <a:ext cx="42225" cy="27175"/>
            </a:xfrm>
            <a:custGeom>
              <a:avLst/>
              <a:gdLst/>
              <a:ahLst/>
              <a:cxnLst/>
              <a:rect l="l" t="t" r="r" b="b"/>
              <a:pathLst>
                <a:path w="1689" h="1087" extrusionOk="0">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9085475" y="336675"/>
              <a:ext cx="31325" cy="25750"/>
            </a:xfrm>
            <a:custGeom>
              <a:avLst/>
              <a:gdLst/>
              <a:ahLst/>
              <a:cxnLst/>
              <a:rect l="l" t="t" r="r" b="b"/>
              <a:pathLst>
                <a:path w="1253" h="1030" extrusionOk="0">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
          <p:cNvGrpSpPr/>
          <p:nvPr/>
        </p:nvGrpSpPr>
        <p:grpSpPr>
          <a:xfrm flipH="1">
            <a:off x="1628846" y="-365125"/>
            <a:ext cx="982400" cy="1809250"/>
            <a:chOff x="6601775" y="1650925"/>
            <a:chExt cx="982400" cy="1809250"/>
          </a:xfrm>
        </p:grpSpPr>
        <p:sp>
          <p:nvSpPr>
            <p:cNvPr id="1004" name="Google Shape;1004;p2"/>
            <p:cNvSpPr/>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 name="Google Shape;1028;p2"/>
          <p:cNvGrpSpPr/>
          <p:nvPr/>
        </p:nvGrpSpPr>
        <p:grpSpPr>
          <a:xfrm flipH="1">
            <a:off x="863508" y="599800"/>
            <a:ext cx="742225" cy="1554100"/>
            <a:chOff x="7561625" y="125650"/>
            <a:chExt cx="742225" cy="1554100"/>
          </a:xfrm>
        </p:grpSpPr>
        <p:sp>
          <p:nvSpPr>
            <p:cNvPr id="1029" name="Google Shape;1029;p2"/>
            <p:cNvSpPr/>
            <p:nvPr/>
          </p:nvSpPr>
          <p:spPr>
            <a:xfrm>
              <a:off x="7741750" y="12565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8016125" y="152627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7561625" y="150542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7604050" y="90750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8178725" y="54072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8217925" y="56557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7863500" y="39020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7582475" y="78407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7697550" y="74905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
            <p:cNvSpPr/>
            <p:nvPr/>
          </p:nvSpPr>
          <p:spPr>
            <a:xfrm>
              <a:off x="7699225" y="38630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
            <p:cNvSpPr/>
            <p:nvPr/>
          </p:nvSpPr>
          <p:spPr>
            <a:xfrm>
              <a:off x="7762600" y="16197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7790950" y="32292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7739700" y="24870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7795025" y="23702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
            <p:cNvSpPr/>
            <p:nvPr/>
          </p:nvSpPr>
          <p:spPr>
            <a:xfrm>
              <a:off x="7864700" y="22680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7806175" y="27232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7801800" y="26900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7832650" y="22387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7631675" y="43180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7780950" y="87017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8089500" y="157942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8100075" y="158432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
            <p:cNvSpPr/>
            <p:nvPr/>
          </p:nvSpPr>
          <p:spPr>
            <a:xfrm>
              <a:off x="8087000" y="154387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
            <p:cNvSpPr/>
            <p:nvPr/>
          </p:nvSpPr>
          <p:spPr>
            <a:xfrm>
              <a:off x="7563300" y="157880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
            <p:cNvSpPr/>
            <p:nvPr/>
          </p:nvSpPr>
          <p:spPr>
            <a:xfrm>
              <a:off x="7645450" y="159267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
            <p:cNvSpPr/>
            <p:nvPr/>
          </p:nvSpPr>
          <p:spPr>
            <a:xfrm>
              <a:off x="7647775" y="158680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
            <p:cNvSpPr/>
            <p:nvPr/>
          </p:nvSpPr>
          <p:spPr>
            <a:xfrm>
              <a:off x="7648350" y="157017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
            <p:cNvSpPr/>
            <p:nvPr/>
          </p:nvSpPr>
          <p:spPr>
            <a:xfrm>
              <a:off x="8056150" y="158775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
            <p:cNvSpPr/>
            <p:nvPr/>
          </p:nvSpPr>
          <p:spPr>
            <a:xfrm>
              <a:off x="7632500" y="117932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
            <p:cNvSpPr/>
            <p:nvPr/>
          </p:nvSpPr>
          <p:spPr>
            <a:xfrm>
              <a:off x="7745925" y="83377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
            <p:cNvSpPr/>
            <p:nvPr/>
          </p:nvSpPr>
          <p:spPr>
            <a:xfrm>
              <a:off x="7792625" y="33125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
            <p:cNvSpPr/>
            <p:nvPr/>
          </p:nvSpPr>
          <p:spPr>
            <a:xfrm>
              <a:off x="7713400" y="45300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
            <p:cNvSpPr/>
            <p:nvPr/>
          </p:nvSpPr>
          <p:spPr>
            <a:xfrm>
              <a:off x="7986100" y="59027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
            <p:cNvSpPr/>
            <p:nvPr/>
          </p:nvSpPr>
          <p:spPr>
            <a:xfrm>
              <a:off x="7640875" y="78807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
            <p:cNvSpPr/>
            <p:nvPr/>
          </p:nvSpPr>
          <p:spPr>
            <a:xfrm>
              <a:off x="7631075" y="84645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
            <p:cNvSpPr/>
            <p:nvPr/>
          </p:nvSpPr>
          <p:spPr>
            <a:xfrm>
              <a:off x="7636800" y="81862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
            <p:cNvSpPr/>
            <p:nvPr/>
          </p:nvSpPr>
          <p:spPr>
            <a:xfrm>
              <a:off x="7755100" y="72570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
            <p:cNvSpPr/>
            <p:nvPr/>
          </p:nvSpPr>
          <p:spPr>
            <a:xfrm>
              <a:off x="7764275" y="68232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
            <p:cNvSpPr/>
            <p:nvPr/>
          </p:nvSpPr>
          <p:spPr>
            <a:xfrm>
              <a:off x="7747600" y="76240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
            <p:cNvSpPr/>
            <p:nvPr/>
          </p:nvSpPr>
          <p:spPr>
            <a:xfrm>
              <a:off x="8107850" y="57392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
            <p:cNvSpPr/>
            <p:nvPr/>
          </p:nvSpPr>
          <p:spPr>
            <a:xfrm>
              <a:off x="8131200" y="56225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
            <p:cNvSpPr/>
            <p:nvPr/>
          </p:nvSpPr>
          <p:spPr>
            <a:xfrm>
              <a:off x="8077000" y="58212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 name="Google Shape;1071;p2"/>
          <p:cNvGrpSpPr/>
          <p:nvPr/>
        </p:nvGrpSpPr>
        <p:grpSpPr>
          <a:xfrm rot="-768545" flipH="1">
            <a:off x="2249721" y="4005727"/>
            <a:ext cx="784739" cy="1674676"/>
            <a:chOff x="5909625" y="3402475"/>
            <a:chExt cx="784750" cy="1674700"/>
          </a:xfrm>
        </p:grpSpPr>
        <p:sp>
          <p:nvSpPr>
            <p:cNvPr id="1072" name="Google Shape;1072;p2"/>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2"/>
          <p:cNvGrpSpPr/>
          <p:nvPr/>
        </p:nvGrpSpPr>
        <p:grpSpPr>
          <a:xfrm flipH="1">
            <a:off x="-140692" y="1782063"/>
            <a:ext cx="627975" cy="1457875"/>
            <a:chOff x="6277375" y="207700"/>
            <a:chExt cx="627975" cy="1457875"/>
          </a:xfrm>
        </p:grpSpPr>
        <p:sp>
          <p:nvSpPr>
            <p:cNvPr id="1110" name="Google Shape;1110;p2"/>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2"/>
          <p:cNvGrpSpPr/>
          <p:nvPr/>
        </p:nvGrpSpPr>
        <p:grpSpPr>
          <a:xfrm flipH="1">
            <a:off x="-68854" y="4079688"/>
            <a:ext cx="932350" cy="1637175"/>
            <a:chOff x="8451425" y="3510050"/>
            <a:chExt cx="932350" cy="1637175"/>
          </a:xfrm>
        </p:grpSpPr>
        <p:sp>
          <p:nvSpPr>
            <p:cNvPr id="1184" name="Google Shape;1184;p2"/>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2"/>
          <p:cNvGrpSpPr/>
          <p:nvPr/>
        </p:nvGrpSpPr>
        <p:grpSpPr>
          <a:xfrm rot="-871439" flipH="1">
            <a:off x="781842" y="2854885"/>
            <a:ext cx="626337" cy="1655148"/>
            <a:chOff x="7905200" y="2089425"/>
            <a:chExt cx="626300" cy="1655050"/>
          </a:xfrm>
        </p:grpSpPr>
        <p:sp>
          <p:nvSpPr>
            <p:cNvPr id="1328" name="Google Shape;1328;p2"/>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2"/>
          <p:cNvGrpSpPr/>
          <p:nvPr/>
        </p:nvGrpSpPr>
        <p:grpSpPr>
          <a:xfrm rot="373388" flipH="1">
            <a:off x="3157057" y="-148972"/>
            <a:ext cx="718870" cy="1429490"/>
            <a:chOff x="4814675" y="3717725"/>
            <a:chExt cx="718875" cy="1429500"/>
          </a:xfrm>
        </p:grpSpPr>
        <p:sp>
          <p:nvSpPr>
            <p:cNvPr id="1398" name="Google Shape;1398;p2"/>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2"/>
          <p:cNvGrpSpPr/>
          <p:nvPr/>
        </p:nvGrpSpPr>
        <p:grpSpPr>
          <a:xfrm flipH="1">
            <a:off x="4493108" y="-953325"/>
            <a:ext cx="627975" cy="1457875"/>
            <a:chOff x="6277375" y="207700"/>
            <a:chExt cx="627975" cy="1457875"/>
          </a:xfrm>
        </p:grpSpPr>
        <p:sp>
          <p:nvSpPr>
            <p:cNvPr id="1460" name="Google Shape;1460;p2"/>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3" name="Google Shape;1533;p2"/>
          <p:cNvGrpSpPr/>
          <p:nvPr/>
        </p:nvGrpSpPr>
        <p:grpSpPr>
          <a:xfrm rot="-899960" flipH="1">
            <a:off x="5055758" y="3034518"/>
            <a:ext cx="932322" cy="1637126"/>
            <a:chOff x="8451425" y="3510050"/>
            <a:chExt cx="932350" cy="1637175"/>
          </a:xfrm>
        </p:grpSpPr>
        <p:sp>
          <p:nvSpPr>
            <p:cNvPr id="1534" name="Google Shape;1534;p2"/>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7" name="Google Shape;1677;p2"/>
          <p:cNvSpPr txBox="1">
            <a:spLocks noGrp="1"/>
          </p:cNvSpPr>
          <p:nvPr>
            <p:ph type="subTitle" idx="1"/>
          </p:nvPr>
        </p:nvSpPr>
        <p:spPr>
          <a:xfrm>
            <a:off x="1756025" y="3534035"/>
            <a:ext cx="2688300" cy="63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panose="020D0604000000000000" charset="-127"/>
              <a:buNone/>
              <a:defRPr>
                <a:solidFill>
                  <a:schemeClr val="dk1"/>
                </a:solidFill>
                <a:latin typeface="NanumGothic" charset="-127"/>
                <a:ea typeface="NanumGothic" charset="-127"/>
                <a:cs typeface="NanumGothic" charset="-127"/>
                <a:sym typeface="Nanum Gothic" panose="020D0604000000000000" charset="-127"/>
              </a:defRPr>
            </a:lvl1pPr>
            <a:lvl2pPr lvl="1"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2pPr>
            <a:lvl3pPr lvl="2"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3pPr>
            <a:lvl4pPr lvl="3"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4pPr>
            <a:lvl5pPr lvl="4"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5pPr>
            <a:lvl6pPr lvl="5"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6pPr>
            <a:lvl7pPr lvl="6"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7pPr>
            <a:lvl8pPr lvl="7"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8pPr>
            <a:lvl9pPr lvl="8"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9pPr>
          </a:lstStyle>
          <a:p>
            <a:endParaRPr/>
          </a:p>
        </p:txBody>
      </p:sp>
      <p:sp>
        <p:nvSpPr>
          <p:cNvPr id="1678" name="Google Shape;1678;p2"/>
          <p:cNvSpPr txBox="1">
            <a:spLocks noGrp="1"/>
          </p:cNvSpPr>
          <p:nvPr>
            <p:ph type="ctrTitle"/>
          </p:nvPr>
        </p:nvSpPr>
        <p:spPr>
          <a:xfrm>
            <a:off x="915125" y="1315275"/>
            <a:ext cx="4370100" cy="1986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7000"/>
              <a:buFont typeface="Jua" charset="-127"/>
              <a:buNone/>
              <a:defRPr sz="6000">
                <a:latin typeface="Jua" charset="-127"/>
                <a:ea typeface="Jua" charset="-127"/>
                <a:cs typeface="Jua" charset="-127"/>
                <a:sym typeface="Jua" charset="-127"/>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60"/>
        <p:cNvGrpSpPr/>
        <p:nvPr/>
      </p:nvGrpSpPr>
      <p:grpSpPr>
        <a:xfrm>
          <a:off x="0" y="0"/>
          <a:ext cx="0" cy="0"/>
          <a:chOff x="0" y="0"/>
          <a:chExt cx="0" cy="0"/>
        </a:xfrm>
      </p:grpSpPr>
      <p:sp>
        <p:nvSpPr>
          <p:cNvPr id="4861" name="Google Shape;4861;p12"/>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l"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2">
    <p:bg>
      <p:bgPr>
        <a:solidFill>
          <a:schemeClr val="dk2"/>
        </a:solidFill>
        <a:effectLst/>
      </p:bgPr>
    </p:bg>
    <p:spTree>
      <p:nvGrpSpPr>
        <p:cNvPr id="1" name="Shape 4862"/>
        <p:cNvGrpSpPr/>
        <p:nvPr/>
      </p:nvGrpSpPr>
      <p:grpSpPr>
        <a:xfrm>
          <a:off x="0" y="0"/>
          <a:ext cx="0" cy="0"/>
          <a:chOff x="0" y="0"/>
          <a:chExt cx="0" cy="0"/>
        </a:xfrm>
      </p:grpSpPr>
      <p:sp>
        <p:nvSpPr>
          <p:cNvPr id="4863" name="Google Shape;4863;p13"/>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charset="-127"/>
              <a:buNone/>
              <a:defRPr sz="2800">
                <a:latin typeface="Jua" charset="-127"/>
                <a:ea typeface="Jua" charset="-127"/>
                <a:cs typeface="Jua" charset="-127"/>
                <a:sym typeface="Jua" charset="-127"/>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D99772"/>
        </a:solidFill>
        <a:effectLst/>
      </p:bgPr>
    </p:bg>
    <p:spTree>
      <p:nvGrpSpPr>
        <p:cNvPr id="1" name=""/>
        <p:cNvGrpSpPr/>
        <p:nvPr/>
      </p:nvGrpSpPr>
      <p:grpSpPr>
        <a:xfrm>
          <a:off x="0" y="0"/>
          <a:ext cx="0" cy="0"/>
          <a:chOff x="0" y="0"/>
          <a:chExt cx="0" cy="0"/>
        </a:xfrm>
      </p:grpSpPr>
      <p:sp>
        <p:nvSpPr>
          <p:cNvPr id="7" name="矩形: 圆顶角 6"/>
          <p:cNvSpPr/>
          <p:nvPr userDrawn="1"/>
        </p:nvSpPr>
        <p:spPr>
          <a:xfrm>
            <a:off x="180040" y="234043"/>
            <a:ext cx="8783921" cy="4675415"/>
          </a:xfrm>
          <a:prstGeom prst="round2SameRect">
            <a:avLst>
              <a:gd name="adj1" fmla="val 335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679"/>
        <p:cNvGrpSpPr/>
        <p:nvPr/>
      </p:nvGrpSpPr>
      <p:grpSpPr>
        <a:xfrm>
          <a:off x="0" y="0"/>
          <a:ext cx="0" cy="0"/>
          <a:chOff x="0" y="0"/>
          <a:chExt cx="0" cy="0"/>
        </a:xfrm>
      </p:grpSpPr>
      <p:sp>
        <p:nvSpPr>
          <p:cNvPr id="1680" name="Google Shape;1680;p3"/>
          <p:cNvSpPr txBox="1">
            <a:spLocks noGrp="1"/>
          </p:cNvSpPr>
          <p:nvPr>
            <p:ph type="ctrTitle"/>
          </p:nvPr>
        </p:nvSpPr>
        <p:spPr>
          <a:xfrm>
            <a:off x="2628900" y="2070300"/>
            <a:ext cx="3886200" cy="130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Font typeface="Jua" charset="-127"/>
              <a:buNone/>
              <a:defRPr sz="3500">
                <a:latin typeface="Jua" charset="-127"/>
                <a:ea typeface="Jua" charset="-127"/>
                <a:cs typeface="Jua" charset="-127"/>
                <a:sym typeface="Jua" charset="-127"/>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81" name="Google Shape;1681;p3"/>
          <p:cNvSpPr txBox="1">
            <a:spLocks noGrp="1"/>
          </p:cNvSpPr>
          <p:nvPr>
            <p:ph type="subTitle" idx="1"/>
          </p:nvPr>
        </p:nvSpPr>
        <p:spPr>
          <a:xfrm>
            <a:off x="3058650" y="3249888"/>
            <a:ext cx="3026700" cy="63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panose="020D0604000000000000" charset="-127"/>
              <a:buNone/>
              <a:defRPr>
                <a:solidFill>
                  <a:schemeClr val="dk1"/>
                </a:solidFill>
                <a:latin typeface="NanumGothic" charset="-127"/>
                <a:ea typeface="NanumGothic" charset="-127"/>
                <a:cs typeface="NanumGothic" charset="-127"/>
                <a:sym typeface="Nanum Gothic" panose="020D0604000000000000" charset="-127"/>
              </a:defRPr>
            </a:lvl1pPr>
            <a:lvl2pPr lvl="1"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2pPr>
            <a:lvl3pPr lvl="2"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3pPr>
            <a:lvl4pPr lvl="3"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4pPr>
            <a:lvl5pPr lvl="4"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5pPr>
            <a:lvl6pPr lvl="5"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6pPr>
            <a:lvl7pPr lvl="6"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7pPr>
            <a:lvl8pPr lvl="7"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8pPr>
            <a:lvl9pPr lvl="8"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9pPr>
          </a:lstStyle>
          <a:p>
            <a:endParaRPr/>
          </a:p>
        </p:txBody>
      </p:sp>
      <p:sp>
        <p:nvSpPr>
          <p:cNvPr id="1682" name="Google Shape;1682;p3"/>
          <p:cNvSpPr txBox="1">
            <a:spLocks noGrp="1"/>
          </p:cNvSpPr>
          <p:nvPr>
            <p:ph type="title" idx="2" hasCustomPrompt="1"/>
          </p:nvPr>
        </p:nvSpPr>
        <p:spPr>
          <a:xfrm>
            <a:off x="3979050" y="990596"/>
            <a:ext cx="1185900" cy="118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Font typeface="Jua" charset="-127"/>
              <a:buNone/>
              <a:defRPr sz="7000" b="1">
                <a:latin typeface="Jua" charset="-127"/>
                <a:ea typeface="Jua" charset="-127"/>
                <a:cs typeface="Jua" charset="-127"/>
                <a:sym typeface="Jua" charset="-127"/>
              </a:defRPr>
            </a:lvl1pPr>
            <a:lvl2pPr lvl="1" algn="ctr" rtl="0">
              <a:spcBef>
                <a:spcPts val="0"/>
              </a:spcBef>
              <a:spcAft>
                <a:spcPts val="0"/>
              </a:spcAft>
              <a:buSzPts val="2200"/>
              <a:buFont typeface="Jua" charset="-127"/>
              <a:buNone/>
              <a:defRPr sz="2200">
                <a:latin typeface="Jua" charset="-127"/>
                <a:ea typeface="Jua" charset="-127"/>
                <a:cs typeface="Jua" charset="-127"/>
                <a:sym typeface="Jua" charset="-127"/>
              </a:defRPr>
            </a:lvl2pPr>
            <a:lvl3pPr lvl="2" algn="ctr" rtl="0">
              <a:spcBef>
                <a:spcPts val="0"/>
              </a:spcBef>
              <a:spcAft>
                <a:spcPts val="0"/>
              </a:spcAft>
              <a:buSzPts val="2200"/>
              <a:buFont typeface="Jua" charset="-127"/>
              <a:buNone/>
              <a:defRPr sz="2200">
                <a:latin typeface="Jua" charset="-127"/>
                <a:ea typeface="Jua" charset="-127"/>
                <a:cs typeface="Jua" charset="-127"/>
                <a:sym typeface="Jua" charset="-127"/>
              </a:defRPr>
            </a:lvl3pPr>
            <a:lvl4pPr lvl="3" algn="ctr" rtl="0">
              <a:spcBef>
                <a:spcPts val="0"/>
              </a:spcBef>
              <a:spcAft>
                <a:spcPts val="0"/>
              </a:spcAft>
              <a:buSzPts val="2200"/>
              <a:buFont typeface="Jua" charset="-127"/>
              <a:buNone/>
              <a:defRPr sz="2200">
                <a:latin typeface="Jua" charset="-127"/>
                <a:ea typeface="Jua" charset="-127"/>
                <a:cs typeface="Jua" charset="-127"/>
                <a:sym typeface="Jua" charset="-127"/>
              </a:defRPr>
            </a:lvl4pPr>
            <a:lvl5pPr lvl="4" algn="ctr" rtl="0">
              <a:spcBef>
                <a:spcPts val="0"/>
              </a:spcBef>
              <a:spcAft>
                <a:spcPts val="0"/>
              </a:spcAft>
              <a:buSzPts val="2200"/>
              <a:buFont typeface="Jua" charset="-127"/>
              <a:buNone/>
              <a:defRPr sz="2200">
                <a:latin typeface="Jua" charset="-127"/>
                <a:ea typeface="Jua" charset="-127"/>
                <a:cs typeface="Jua" charset="-127"/>
                <a:sym typeface="Jua" charset="-127"/>
              </a:defRPr>
            </a:lvl5pPr>
            <a:lvl6pPr lvl="5" algn="ctr" rtl="0">
              <a:spcBef>
                <a:spcPts val="0"/>
              </a:spcBef>
              <a:spcAft>
                <a:spcPts val="0"/>
              </a:spcAft>
              <a:buSzPts val="2200"/>
              <a:buFont typeface="Jua" charset="-127"/>
              <a:buNone/>
              <a:defRPr sz="2200">
                <a:latin typeface="Jua" charset="-127"/>
                <a:ea typeface="Jua" charset="-127"/>
                <a:cs typeface="Jua" charset="-127"/>
                <a:sym typeface="Jua" charset="-127"/>
              </a:defRPr>
            </a:lvl6pPr>
            <a:lvl7pPr lvl="6" algn="ctr" rtl="0">
              <a:spcBef>
                <a:spcPts val="0"/>
              </a:spcBef>
              <a:spcAft>
                <a:spcPts val="0"/>
              </a:spcAft>
              <a:buSzPts val="2200"/>
              <a:buFont typeface="Jua" charset="-127"/>
              <a:buNone/>
              <a:defRPr sz="2200">
                <a:latin typeface="Jua" charset="-127"/>
                <a:ea typeface="Jua" charset="-127"/>
                <a:cs typeface="Jua" charset="-127"/>
                <a:sym typeface="Jua" charset="-127"/>
              </a:defRPr>
            </a:lvl7pPr>
            <a:lvl8pPr lvl="7" algn="ctr" rtl="0">
              <a:spcBef>
                <a:spcPts val="0"/>
              </a:spcBef>
              <a:spcAft>
                <a:spcPts val="0"/>
              </a:spcAft>
              <a:buSzPts val="2200"/>
              <a:buFont typeface="Jua" charset="-127"/>
              <a:buNone/>
              <a:defRPr sz="2200">
                <a:latin typeface="Jua" charset="-127"/>
                <a:ea typeface="Jua" charset="-127"/>
                <a:cs typeface="Jua" charset="-127"/>
                <a:sym typeface="Jua" charset="-127"/>
              </a:defRPr>
            </a:lvl8pPr>
            <a:lvl9pPr lvl="8" algn="ctr" rtl="0">
              <a:spcBef>
                <a:spcPts val="0"/>
              </a:spcBef>
              <a:spcAft>
                <a:spcPts val="0"/>
              </a:spcAft>
              <a:buSzPts val="2200"/>
              <a:buFont typeface="Jua" charset="-127"/>
              <a:buNone/>
              <a:defRPr sz="2200">
                <a:latin typeface="Jua" charset="-127"/>
                <a:ea typeface="Jua" charset="-127"/>
                <a:cs typeface="Jua" charset="-127"/>
                <a:sym typeface="Jua" charset="-127"/>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1686"/>
        <p:cNvGrpSpPr/>
        <p:nvPr/>
      </p:nvGrpSpPr>
      <p:grpSpPr>
        <a:xfrm>
          <a:off x="0" y="0"/>
          <a:ext cx="0" cy="0"/>
          <a:chOff x="0" y="0"/>
          <a:chExt cx="0" cy="0"/>
        </a:xfrm>
      </p:grpSpPr>
      <p:sp>
        <p:nvSpPr>
          <p:cNvPr id="1687" name="Google Shape;1687;p5"/>
          <p:cNvSpPr/>
          <p:nvPr/>
        </p:nvSpPr>
        <p:spPr>
          <a:xfrm rot="-643950">
            <a:off x="420878" y="-430694"/>
            <a:ext cx="8379944" cy="6407838"/>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rgbClr val="FFFFFF"/>
          </a:solidFill>
          <a:ln>
            <a:noFill/>
          </a:ln>
        </p:spPr>
      </p:sp>
      <p:sp>
        <p:nvSpPr>
          <p:cNvPr id="1688" name="Google Shape;1688;p5"/>
          <p:cNvSpPr/>
          <p:nvPr/>
        </p:nvSpPr>
        <p:spPr>
          <a:xfrm rot="2314910">
            <a:off x="8395297" y="4155210"/>
            <a:ext cx="305476" cy="55901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rgbClr val="FFFFFF"/>
          </a:solidFill>
          <a:ln>
            <a:noFill/>
          </a:ln>
        </p:spPr>
      </p:sp>
      <p:sp>
        <p:nvSpPr>
          <p:cNvPr id="1689" name="Google Shape;1689;p5"/>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charset="-127"/>
              <a:buNone/>
              <a:defRPr sz="2800">
                <a:latin typeface="Jua" charset="-127"/>
                <a:ea typeface="Jua" charset="-127"/>
                <a:cs typeface="Jua" charset="-127"/>
                <a:sym typeface="Jua" charset="-127"/>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690" name="Google Shape;1690;p5"/>
          <p:cNvSpPr txBox="1">
            <a:spLocks noGrp="1"/>
          </p:cNvSpPr>
          <p:nvPr>
            <p:ph type="subTitle" idx="1"/>
          </p:nvPr>
        </p:nvSpPr>
        <p:spPr>
          <a:xfrm>
            <a:off x="1602986" y="2971308"/>
            <a:ext cx="2615100" cy="11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panose="020D0604000000000000" charset="-127"/>
              <a:buNone/>
              <a:defRPr>
                <a:solidFill>
                  <a:schemeClr val="dk1"/>
                </a:solidFill>
                <a:latin typeface="NanumGothic" charset="-127"/>
                <a:ea typeface="NanumGothic" charset="-127"/>
                <a:cs typeface="NanumGothic" charset="-127"/>
                <a:sym typeface="Nanum Gothic" panose="020D0604000000000000" charset="-127"/>
              </a:defRPr>
            </a:lvl1pPr>
            <a:lvl2pPr lvl="1"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2pPr>
            <a:lvl3pPr lvl="2"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3pPr>
            <a:lvl4pPr lvl="3"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4pPr>
            <a:lvl5pPr lvl="4"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5pPr>
            <a:lvl6pPr lvl="5"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6pPr>
            <a:lvl7pPr lvl="6"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7pPr>
            <a:lvl8pPr lvl="7"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8pPr>
            <a:lvl9pPr lvl="8"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9pPr>
          </a:lstStyle>
          <a:p>
            <a:endParaRPr/>
          </a:p>
        </p:txBody>
      </p:sp>
      <p:sp>
        <p:nvSpPr>
          <p:cNvPr id="1691" name="Google Shape;1691;p5"/>
          <p:cNvSpPr txBox="1">
            <a:spLocks noGrp="1"/>
          </p:cNvSpPr>
          <p:nvPr>
            <p:ph type="subTitle" idx="2"/>
          </p:nvPr>
        </p:nvSpPr>
        <p:spPr>
          <a:xfrm>
            <a:off x="2031792" y="2711172"/>
            <a:ext cx="1752000" cy="41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1pPr>
            <a:lvl2pPr lvl="1"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2pPr>
            <a:lvl3pPr lvl="2"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3pPr>
            <a:lvl4pPr lvl="3"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4pPr>
            <a:lvl5pPr lvl="4"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5pPr>
            <a:lvl6pPr lvl="5"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6pPr>
            <a:lvl7pPr lvl="6"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7pPr>
            <a:lvl8pPr lvl="7"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8pPr>
            <a:lvl9pPr lvl="8"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9pPr>
          </a:lstStyle>
          <a:p>
            <a:endParaRPr/>
          </a:p>
        </p:txBody>
      </p:sp>
      <p:sp>
        <p:nvSpPr>
          <p:cNvPr id="1692" name="Google Shape;1692;p5"/>
          <p:cNvSpPr txBox="1">
            <a:spLocks noGrp="1"/>
          </p:cNvSpPr>
          <p:nvPr>
            <p:ph type="subTitle" idx="3"/>
          </p:nvPr>
        </p:nvSpPr>
        <p:spPr>
          <a:xfrm>
            <a:off x="4928658" y="2973537"/>
            <a:ext cx="2615100" cy="11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panose="020D0604000000000000" charset="-127"/>
              <a:buNone/>
              <a:defRPr>
                <a:solidFill>
                  <a:schemeClr val="dk1"/>
                </a:solidFill>
                <a:latin typeface="NanumGothic" charset="-127"/>
                <a:ea typeface="NanumGothic" charset="-127"/>
                <a:cs typeface="NanumGothic" charset="-127"/>
                <a:sym typeface="Nanum Gothic" panose="020D0604000000000000" charset="-127"/>
              </a:defRPr>
            </a:lvl1pPr>
            <a:lvl2pPr lvl="1"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2pPr>
            <a:lvl3pPr lvl="2"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3pPr>
            <a:lvl4pPr lvl="3"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4pPr>
            <a:lvl5pPr lvl="4"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5pPr>
            <a:lvl6pPr lvl="5"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6pPr>
            <a:lvl7pPr lvl="6"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7pPr>
            <a:lvl8pPr lvl="7"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8pPr>
            <a:lvl9pPr lvl="8"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9pPr>
          </a:lstStyle>
          <a:p>
            <a:endParaRPr/>
          </a:p>
        </p:txBody>
      </p:sp>
      <p:sp>
        <p:nvSpPr>
          <p:cNvPr id="1693" name="Google Shape;1693;p5"/>
          <p:cNvSpPr txBox="1">
            <a:spLocks noGrp="1"/>
          </p:cNvSpPr>
          <p:nvPr>
            <p:ph type="subTitle" idx="4"/>
          </p:nvPr>
        </p:nvSpPr>
        <p:spPr>
          <a:xfrm>
            <a:off x="5360208" y="2711172"/>
            <a:ext cx="1752000" cy="41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1pPr>
            <a:lvl2pPr lvl="1"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2pPr>
            <a:lvl3pPr lvl="2"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3pPr>
            <a:lvl4pPr lvl="3"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4pPr>
            <a:lvl5pPr lvl="4"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5pPr>
            <a:lvl6pPr lvl="5"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6pPr>
            <a:lvl7pPr lvl="6"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7pPr>
            <a:lvl8pPr lvl="7"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8pPr>
            <a:lvl9pPr lvl="8"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94"/>
        <p:cNvGrpSpPr/>
        <p:nvPr/>
      </p:nvGrpSpPr>
      <p:grpSpPr>
        <a:xfrm>
          <a:off x="0" y="0"/>
          <a:ext cx="0" cy="0"/>
          <a:chOff x="0" y="0"/>
          <a:chExt cx="0" cy="0"/>
        </a:xfrm>
      </p:grpSpPr>
      <p:sp>
        <p:nvSpPr>
          <p:cNvPr id="1695" name="Google Shape;1695;p6"/>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charset="-127"/>
              <a:buNone/>
              <a:defRPr sz="2800">
                <a:latin typeface="Jua" charset="-127"/>
                <a:ea typeface="Jua" charset="-127"/>
                <a:cs typeface="Jua" charset="-127"/>
                <a:sym typeface="Jua" charset="-127"/>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96"/>
        <p:cNvGrpSpPr/>
        <p:nvPr/>
      </p:nvGrpSpPr>
      <p:grpSpPr>
        <a:xfrm>
          <a:off x="0" y="0"/>
          <a:ext cx="0" cy="0"/>
          <a:chOff x="0" y="0"/>
          <a:chExt cx="0" cy="0"/>
        </a:xfrm>
      </p:grpSpPr>
      <p:grpSp>
        <p:nvGrpSpPr>
          <p:cNvPr id="1697" name="Google Shape;1697;p7"/>
          <p:cNvGrpSpPr/>
          <p:nvPr/>
        </p:nvGrpSpPr>
        <p:grpSpPr>
          <a:xfrm rot="-362304" flipH="1">
            <a:off x="86786" y="118919"/>
            <a:ext cx="701409" cy="1468746"/>
            <a:chOff x="8694925" y="207725"/>
            <a:chExt cx="701375" cy="1468675"/>
          </a:xfrm>
        </p:grpSpPr>
        <p:sp>
          <p:nvSpPr>
            <p:cNvPr id="1698" name="Google Shape;1698;p7"/>
            <p:cNvSpPr/>
            <p:nvPr/>
          </p:nvSpPr>
          <p:spPr>
            <a:xfrm>
              <a:off x="9081050" y="757200"/>
              <a:ext cx="142625" cy="92150"/>
            </a:xfrm>
            <a:custGeom>
              <a:avLst/>
              <a:gdLst/>
              <a:ahLst/>
              <a:cxnLst/>
              <a:rect l="l" t="t" r="r" b="b"/>
              <a:pathLst>
                <a:path w="5705" h="3686" extrusionOk="0">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7"/>
            <p:cNvSpPr/>
            <p:nvPr/>
          </p:nvSpPr>
          <p:spPr>
            <a:xfrm>
              <a:off x="8870050" y="865800"/>
              <a:ext cx="297750" cy="728875"/>
            </a:xfrm>
            <a:custGeom>
              <a:avLst/>
              <a:gdLst/>
              <a:ahLst/>
              <a:cxnLst/>
              <a:rect l="l" t="t" r="r" b="b"/>
              <a:pathLst>
                <a:path w="11910" h="29155" extrusionOk="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7"/>
            <p:cNvSpPr/>
            <p:nvPr/>
          </p:nvSpPr>
          <p:spPr>
            <a:xfrm>
              <a:off x="8786675" y="1566300"/>
              <a:ext cx="150950" cy="93425"/>
            </a:xfrm>
            <a:custGeom>
              <a:avLst/>
              <a:gdLst/>
              <a:ahLst/>
              <a:cxnLst/>
              <a:rect l="l" t="t" r="r" b="b"/>
              <a:pathLst>
                <a:path w="6038" h="3737" extrusionOk="0">
                  <a:moveTo>
                    <a:pt x="2869" y="1"/>
                  </a:moveTo>
                  <a:lnTo>
                    <a:pt x="2702" y="1835"/>
                  </a:lnTo>
                  <a:lnTo>
                    <a:pt x="0" y="3236"/>
                  </a:lnTo>
                  <a:lnTo>
                    <a:pt x="5604" y="3737"/>
                  </a:lnTo>
                  <a:lnTo>
                    <a:pt x="6038" y="468"/>
                  </a:lnTo>
                  <a:lnTo>
                    <a:pt x="2869"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7"/>
            <p:cNvSpPr/>
            <p:nvPr/>
          </p:nvSpPr>
          <p:spPr>
            <a:xfrm>
              <a:off x="8980975" y="1582150"/>
              <a:ext cx="139300" cy="94250"/>
            </a:xfrm>
            <a:custGeom>
              <a:avLst/>
              <a:gdLst/>
              <a:ahLst/>
              <a:cxnLst/>
              <a:rect l="l" t="t" r="r" b="b"/>
              <a:pathLst>
                <a:path w="5572" h="3770" extrusionOk="0">
                  <a:moveTo>
                    <a:pt x="101" y="0"/>
                  </a:moveTo>
                  <a:lnTo>
                    <a:pt x="0" y="3336"/>
                  </a:lnTo>
                  <a:lnTo>
                    <a:pt x="5571" y="3770"/>
                  </a:lnTo>
                  <a:lnTo>
                    <a:pt x="3503" y="2069"/>
                  </a:lnTo>
                  <a:lnTo>
                    <a:pt x="3570" y="67"/>
                  </a:lnTo>
                  <a:lnTo>
                    <a:pt x="101"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7"/>
            <p:cNvSpPr/>
            <p:nvPr/>
          </p:nvSpPr>
          <p:spPr>
            <a:xfrm>
              <a:off x="8956800" y="216075"/>
              <a:ext cx="245200" cy="168350"/>
            </a:xfrm>
            <a:custGeom>
              <a:avLst/>
              <a:gdLst/>
              <a:ahLst/>
              <a:cxnLst/>
              <a:rect l="l" t="t" r="r" b="b"/>
              <a:pathLst>
                <a:path w="9808" h="6734" extrusionOk="0">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7"/>
            <p:cNvSpPr/>
            <p:nvPr/>
          </p:nvSpPr>
          <p:spPr>
            <a:xfrm>
              <a:off x="8898425" y="461225"/>
              <a:ext cx="300225" cy="425450"/>
            </a:xfrm>
            <a:custGeom>
              <a:avLst/>
              <a:gdLst/>
              <a:ahLst/>
              <a:cxnLst/>
              <a:rect l="l" t="t" r="r" b="b"/>
              <a:pathLst>
                <a:path w="12009" h="17018" extrusionOk="0">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7"/>
            <p:cNvSpPr/>
            <p:nvPr/>
          </p:nvSpPr>
          <p:spPr>
            <a:xfrm>
              <a:off x="9006825" y="237850"/>
              <a:ext cx="146800" cy="175200"/>
            </a:xfrm>
            <a:custGeom>
              <a:avLst/>
              <a:gdLst/>
              <a:ahLst/>
              <a:cxnLst/>
              <a:rect l="l" t="t" r="r" b="b"/>
              <a:pathLst>
                <a:path w="5872" h="7008" extrusionOk="0">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7"/>
            <p:cNvSpPr/>
            <p:nvPr/>
          </p:nvSpPr>
          <p:spPr>
            <a:xfrm>
              <a:off x="9031000" y="399625"/>
              <a:ext cx="81750" cy="117725"/>
            </a:xfrm>
            <a:custGeom>
              <a:avLst/>
              <a:gdLst/>
              <a:ahLst/>
              <a:cxnLst/>
              <a:rect l="l" t="t" r="r" b="b"/>
              <a:pathLst>
                <a:path w="3270" h="4709" extrusionOk="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7"/>
            <p:cNvSpPr/>
            <p:nvPr/>
          </p:nvSpPr>
          <p:spPr>
            <a:xfrm>
              <a:off x="8983850" y="318525"/>
              <a:ext cx="39675" cy="51650"/>
            </a:xfrm>
            <a:custGeom>
              <a:avLst/>
              <a:gdLst/>
              <a:ahLst/>
              <a:cxnLst/>
              <a:rect l="l" t="t" r="r" b="b"/>
              <a:pathLst>
                <a:path w="1587" h="2066" extrusionOk="0">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7"/>
            <p:cNvSpPr/>
            <p:nvPr/>
          </p:nvSpPr>
          <p:spPr>
            <a:xfrm>
              <a:off x="9042800" y="307900"/>
              <a:ext cx="7425" cy="6400"/>
            </a:xfrm>
            <a:custGeom>
              <a:avLst/>
              <a:gdLst/>
              <a:ahLst/>
              <a:cxnLst/>
              <a:rect l="l" t="t" r="r" b="b"/>
              <a:pathLst>
                <a:path w="297" h="256" extrusionOk="0">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7"/>
            <p:cNvSpPr/>
            <p:nvPr/>
          </p:nvSpPr>
          <p:spPr>
            <a:xfrm>
              <a:off x="9112575" y="305775"/>
              <a:ext cx="7700" cy="5550"/>
            </a:xfrm>
            <a:custGeom>
              <a:avLst/>
              <a:gdLst/>
              <a:ahLst/>
              <a:cxnLst/>
              <a:rect l="l" t="t" r="r" b="b"/>
              <a:pathLst>
                <a:path w="308" h="222" extrusionOk="0">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7"/>
            <p:cNvSpPr/>
            <p:nvPr/>
          </p:nvSpPr>
          <p:spPr>
            <a:xfrm>
              <a:off x="9043600" y="409750"/>
              <a:ext cx="64750" cy="7775"/>
            </a:xfrm>
            <a:custGeom>
              <a:avLst/>
              <a:gdLst/>
              <a:ahLst/>
              <a:cxnLst/>
              <a:rect l="l" t="t" r="r" b="b"/>
              <a:pathLst>
                <a:path w="2590" h="311" extrusionOk="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7"/>
            <p:cNvSpPr/>
            <p:nvPr/>
          </p:nvSpPr>
          <p:spPr>
            <a:xfrm>
              <a:off x="9046025" y="233250"/>
              <a:ext cx="100100" cy="58000"/>
            </a:xfrm>
            <a:custGeom>
              <a:avLst/>
              <a:gdLst/>
              <a:ahLst/>
              <a:cxnLst/>
              <a:rect l="l" t="t" r="r" b="b"/>
              <a:pathLst>
                <a:path w="4004" h="2320" extrusionOk="0">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
            <p:cNvSpPr/>
            <p:nvPr/>
          </p:nvSpPr>
          <p:spPr>
            <a:xfrm>
              <a:off x="9079375" y="302075"/>
              <a:ext cx="23375" cy="44775"/>
            </a:xfrm>
            <a:custGeom>
              <a:avLst/>
              <a:gdLst/>
              <a:ahLst/>
              <a:cxnLst/>
              <a:rect l="l" t="t" r="r" b="b"/>
              <a:pathLst>
                <a:path w="935" h="1791" extrusionOk="0">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7"/>
            <p:cNvSpPr/>
            <p:nvPr/>
          </p:nvSpPr>
          <p:spPr>
            <a:xfrm>
              <a:off x="9036125" y="1631350"/>
              <a:ext cx="37450" cy="5850"/>
            </a:xfrm>
            <a:custGeom>
              <a:avLst/>
              <a:gdLst/>
              <a:ahLst/>
              <a:cxnLst/>
              <a:rect l="l" t="t" r="r" b="b"/>
              <a:pathLst>
                <a:path w="1498" h="234" extrusionOk="0">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7"/>
            <p:cNvSpPr/>
            <p:nvPr/>
          </p:nvSpPr>
          <p:spPr>
            <a:xfrm>
              <a:off x="9040175" y="1620150"/>
              <a:ext cx="30900" cy="2800"/>
            </a:xfrm>
            <a:custGeom>
              <a:avLst/>
              <a:gdLst/>
              <a:ahLst/>
              <a:cxnLst/>
              <a:rect l="l" t="t" r="r" b="b"/>
              <a:pathLst>
                <a:path w="1236" h="112" extrusionOk="0">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
            <p:cNvSpPr/>
            <p:nvPr/>
          </p:nvSpPr>
          <p:spPr>
            <a:xfrm>
              <a:off x="9047700" y="1599325"/>
              <a:ext cx="41000" cy="23325"/>
            </a:xfrm>
            <a:custGeom>
              <a:avLst/>
              <a:gdLst/>
              <a:ahLst/>
              <a:cxnLst/>
              <a:rect l="l" t="t" r="r" b="b"/>
              <a:pathLst>
                <a:path w="1640" h="933" extrusionOk="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7"/>
            <p:cNvSpPr/>
            <p:nvPr/>
          </p:nvSpPr>
          <p:spPr>
            <a:xfrm>
              <a:off x="8851725" y="1612175"/>
              <a:ext cx="23375" cy="5850"/>
            </a:xfrm>
            <a:custGeom>
              <a:avLst/>
              <a:gdLst/>
              <a:ahLst/>
              <a:cxnLst/>
              <a:rect l="l" t="t" r="r" b="b"/>
              <a:pathLst>
                <a:path w="935" h="234" extrusionOk="0">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7"/>
            <p:cNvSpPr/>
            <p:nvPr/>
          </p:nvSpPr>
          <p:spPr>
            <a:xfrm>
              <a:off x="8849225" y="1605500"/>
              <a:ext cx="25875" cy="4200"/>
            </a:xfrm>
            <a:custGeom>
              <a:avLst/>
              <a:gdLst/>
              <a:ahLst/>
              <a:cxnLst/>
              <a:rect l="l" t="t" r="r" b="b"/>
              <a:pathLst>
                <a:path w="1035" h="168" extrusionOk="0">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7"/>
            <p:cNvSpPr/>
            <p:nvPr/>
          </p:nvSpPr>
          <p:spPr>
            <a:xfrm>
              <a:off x="8861725" y="1596325"/>
              <a:ext cx="11700" cy="2700"/>
            </a:xfrm>
            <a:custGeom>
              <a:avLst/>
              <a:gdLst/>
              <a:ahLst/>
              <a:cxnLst/>
              <a:rect l="l" t="t" r="r" b="b"/>
              <a:pathLst>
                <a:path w="468" h="108" extrusionOk="0">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7"/>
            <p:cNvSpPr/>
            <p:nvPr/>
          </p:nvSpPr>
          <p:spPr>
            <a:xfrm>
              <a:off x="8835200" y="1577025"/>
              <a:ext cx="46350" cy="22975"/>
            </a:xfrm>
            <a:custGeom>
              <a:avLst/>
              <a:gdLst/>
              <a:ahLst/>
              <a:cxnLst/>
              <a:rect l="l" t="t" r="r" b="b"/>
              <a:pathLst>
                <a:path w="1854" h="919" extrusionOk="0">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7"/>
            <p:cNvSpPr/>
            <p:nvPr/>
          </p:nvSpPr>
          <p:spPr>
            <a:xfrm>
              <a:off x="9103575" y="469675"/>
              <a:ext cx="292725" cy="336950"/>
            </a:xfrm>
            <a:custGeom>
              <a:avLst/>
              <a:gdLst/>
              <a:ahLst/>
              <a:cxnLst/>
              <a:rect l="l" t="t" r="r" b="b"/>
              <a:pathLst>
                <a:path w="11709" h="13478" extrusionOk="0">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7"/>
            <p:cNvSpPr/>
            <p:nvPr/>
          </p:nvSpPr>
          <p:spPr>
            <a:xfrm>
              <a:off x="8847550" y="822425"/>
              <a:ext cx="322750" cy="712225"/>
            </a:xfrm>
            <a:custGeom>
              <a:avLst/>
              <a:gdLst/>
              <a:ahLst/>
              <a:cxnLst/>
              <a:rect l="l" t="t" r="r" b="b"/>
              <a:pathLst>
                <a:path w="12910" h="28489" extrusionOk="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7"/>
            <p:cNvSpPr/>
            <p:nvPr/>
          </p:nvSpPr>
          <p:spPr>
            <a:xfrm>
              <a:off x="8941775" y="616450"/>
              <a:ext cx="206000" cy="237700"/>
            </a:xfrm>
            <a:custGeom>
              <a:avLst/>
              <a:gdLst/>
              <a:ahLst/>
              <a:cxnLst/>
              <a:rect l="l" t="t" r="r" b="b"/>
              <a:pathLst>
                <a:path w="8240" h="9508" extrusionOk="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7"/>
            <p:cNvSpPr/>
            <p:nvPr/>
          </p:nvSpPr>
          <p:spPr>
            <a:xfrm>
              <a:off x="8873400" y="742625"/>
              <a:ext cx="134275" cy="108450"/>
            </a:xfrm>
            <a:custGeom>
              <a:avLst/>
              <a:gdLst/>
              <a:ahLst/>
              <a:cxnLst/>
              <a:rect l="l" t="t" r="r" b="b"/>
              <a:pathLst>
                <a:path w="5371" h="4338" extrusionOk="0">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7"/>
            <p:cNvSpPr/>
            <p:nvPr/>
          </p:nvSpPr>
          <p:spPr>
            <a:xfrm>
              <a:off x="8694925" y="469675"/>
              <a:ext cx="321100" cy="314425"/>
            </a:xfrm>
            <a:custGeom>
              <a:avLst/>
              <a:gdLst/>
              <a:ahLst/>
              <a:cxnLst/>
              <a:rect l="l" t="t" r="r" b="b"/>
              <a:pathLst>
                <a:path w="12844" h="12577" extrusionOk="0">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7"/>
            <p:cNvSpPr/>
            <p:nvPr/>
          </p:nvSpPr>
          <p:spPr>
            <a:xfrm>
              <a:off x="9122750" y="483850"/>
              <a:ext cx="38375" cy="172650"/>
            </a:xfrm>
            <a:custGeom>
              <a:avLst/>
              <a:gdLst/>
              <a:ahLst/>
              <a:cxnLst/>
              <a:rect l="l" t="t" r="r" b="b"/>
              <a:pathLst>
                <a:path w="1535" h="6906" extrusionOk="0">
                  <a:moveTo>
                    <a:pt x="734" y="1"/>
                  </a:moveTo>
                  <a:lnTo>
                    <a:pt x="0" y="6839"/>
                  </a:lnTo>
                  <a:lnTo>
                    <a:pt x="601" y="6906"/>
                  </a:lnTo>
                  <a:lnTo>
                    <a:pt x="1535" y="435"/>
                  </a:lnTo>
                  <a:lnTo>
                    <a:pt x="73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7"/>
            <p:cNvSpPr/>
            <p:nvPr/>
          </p:nvSpPr>
          <p:spPr>
            <a:xfrm>
              <a:off x="8991825" y="470525"/>
              <a:ext cx="23375" cy="162625"/>
            </a:xfrm>
            <a:custGeom>
              <a:avLst/>
              <a:gdLst/>
              <a:ahLst/>
              <a:cxnLst/>
              <a:rect l="l" t="t" r="r" b="b"/>
              <a:pathLst>
                <a:path w="935" h="6505" extrusionOk="0">
                  <a:moveTo>
                    <a:pt x="934" y="0"/>
                  </a:moveTo>
                  <a:lnTo>
                    <a:pt x="0" y="300"/>
                  </a:lnTo>
                  <a:lnTo>
                    <a:pt x="134" y="6438"/>
                  </a:lnTo>
                  <a:lnTo>
                    <a:pt x="767" y="6505"/>
                  </a:lnTo>
                  <a:lnTo>
                    <a:pt x="934"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7"/>
            <p:cNvSpPr/>
            <p:nvPr/>
          </p:nvSpPr>
          <p:spPr>
            <a:xfrm>
              <a:off x="9126925" y="642150"/>
              <a:ext cx="12525" cy="10200"/>
            </a:xfrm>
            <a:custGeom>
              <a:avLst/>
              <a:gdLst/>
              <a:ahLst/>
              <a:cxnLst/>
              <a:rect l="l" t="t" r="r" b="b"/>
              <a:pathLst>
                <a:path w="501" h="408" extrusionOk="0">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7"/>
            <p:cNvSpPr/>
            <p:nvPr/>
          </p:nvSpPr>
          <p:spPr>
            <a:xfrm>
              <a:off x="8996500" y="621400"/>
              <a:ext cx="13375" cy="8725"/>
            </a:xfrm>
            <a:custGeom>
              <a:avLst/>
              <a:gdLst/>
              <a:ahLst/>
              <a:cxnLst/>
              <a:rect l="l" t="t" r="r" b="b"/>
              <a:pathLst>
                <a:path w="535" h="349" extrusionOk="0">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7"/>
            <p:cNvSpPr/>
            <p:nvPr/>
          </p:nvSpPr>
          <p:spPr>
            <a:xfrm>
              <a:off x="9014325" y="676175"/>
              <a:ext cx="87600" cy="87875"/>
            </a:xfrm>
            <a:custGeom>
              <a:avLst/>
              <a:gdLst/>
              <a:ahLst/>
              <a:cxnLst/>
              <a:rect l="l" t="t" r="r" b="b"/>
              <a:pathLst>
                <a:path w="3504" h="3515" extrusionOk="0">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7"/>
            <p:cNvSpPr/>
            <p:nvPr/>
          </p:nvSpPr>
          <p:spPr>
            <a:xfrm>
              <a:off x="9020175" y="695675"/>
              <a:ext cx="77575" cy="12550"/>
            </a:xfrm>
            <a:custGeom>
              <a:avLst/>
              <a:gdLst/>
              <a:ahLst/>
              <a:cxnLst/>
              <a:rect l="l" t="t" r="r" b="b"/>
              <a:pathLst>
                <a:path w="3103" h="502" extrusionOk="0">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7"/>
            <p:cNvSpPr/>
            <p:nvPr/>
          </p:nvSpPr>
          <p:spPr>
            <a:xfrm>
              <a:off x="9132750" y="850875"/>
              <a:ext cx="31425" cy="53525"/>
            </a:xfrm>
            <a:custGeom>
              <a:avLst/>
              <a:gdLst/>
              <a:ahLst/>
              <a:cxnLst/>
              <a:rect l="l" t="t" r="r" b="b"/>
              <a:pathLst>
                <a:path w="1257" h="2141" extrusionOk="0">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7"/>
            <p:cNvSpPr/>
            <p:nvPr/>
          </p:nvSpPr>
          <p:spPr>
            <a:xfrm>
              <a:off x="9030175" y="855575"/>
              <a:ext cx="32550" cy="75050"/>
            </a:xfrm>
            <a:custGeom>
              <a:avLst/>
              <a:gdLst/>
              <a:ahLst/>
              <a:cxnLst/>
              <a:rect l="l" t="t" r="r" b="b"/>
              <a:pathLst>
                <a:path w="1302" h="3002" extrusionOk="0">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7"/>
            <p:cNvSpPr/>
            <p:nvPr/>
          </p:nvSpPr>
          <p:spPr>
            <a:xfrm>
              <a:off x="8904250" y="849925"/>
              <a:ext cx="42800" cy="41750"/>
            </a:xfrm>
            <a:custGeom>
              <a:avLst/>
              <a:gdLst/>
              <a:ahLst/>
              <a:cxnLst/>
              <a:rect l="l" t="t" r="r" b="b"/>
              <a:pathLst>
                <a:path w="1712" h="1670" extrusionOk="0">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7"/>
            <p:cNvSpPr/>
            <p:nvPr/>
          </p:nvSpPr>
          <p:spPr>
            <a:xfrm>
              <a:off x="8843375" y="1517925"/>
              <a:ext cx="98425" cy="8375"/>
            </a:xfrm>
            <a:custGeom>
              <a:avLst/>
              <a:gdLst/>
              <a:ahLst/>
              <a:cxnLst/>
              <a:rect l="l" t="t" r="r" b="b"/>
              <a:pathLst>
                <a:path w="3937" h="335" extrusionOk="0">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7"/>
            <p:cNvSpPr/>
            <p:nvPr/>
          </p:nvSpPr>
          <p:spPr>
            <a:xfrm>
              <a:off x="8853475" y="1489700"/>
              <a:ext cx="92500" cy="14075"/>
            </a:xfrm>
            <a:custGeom>
              <a:avLst/>
              <a:gdLst/>
              <a:ahLst/>
              <a:cxnLst/>
              <a:rect l="l" t="t" r="r" b="b"/>
              <a:pathLst>
                <a:path w="3700" h="563" extrusionOk="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7"/>
            <p:cNvSpPr/>
            <p:nvPr/>
          </p:nvSpPr>
          <p:spPr>
            <a:xfrm>
              <a:off x="8978475" y="1525450"/>
              <a:ext cx="112600" cy="7800"/>
            </a:xfrm>
            <a:custGeom>
              <a:avLst/>
              <a:gdLst/>
              <a:ahLst/>
              <a:cxnLst/>
              <a:rect l="l" t="t" r="r" b="b"/>
              <a:pathLst>
                <a:path w="4504" h="312" extrusionOk="0">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7"/>
            <p:cNvSpPr/>
            <p:nvPr/>
          </p:nvSpPr>
          <p:spPr>
            <a:xfrm>
              <a:off x="8983475" y="1493750"/>
              <a:ext cx="120950" cy="6700"/>
            </a:xfrm>
            <a:custGeom>
              <a:avLst/>
              <a:gdLst/>
              <a:ahLst/>
              <a:cxnLst/>
              <a:rect l="l" t="t" r="r" b="b"/>
              <a:pathLst>
                <a:path w="4838" h="268" extrusionOk="0">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7"/>
            <p:cNvSpPr/>
            <p:nvPr/>
          </p:nvSpPr>
          <p:spPr>
            <a:xfrm>
              <a:off x="9066875" y="1198550"/>
              <a:ext cx="48375" cy="10850"/>
            </a:xfrm>
            <a:custGeom>
              <a:avLst/>
              <a:gdLst/>
              <a:ahLst/>
              <a:cxnLst/>
              <a:rect l="l" t="t" r="r" b="b"/>
              <a:pathLst>
                <a:path w="1935" h="434" extrusionOk="0">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7"/>
            <p:cNvSpPr/>
            <p:nvPr/>
          </p:nvSpPr>
          <p:spPr>
            <a:xfrm>
              <a:off x="8906175" y="1183175"/>
              <a:ext cx="36975" cy="30625"/>
            </a:xfrm>
            <a:custGeom>
              <a:avLst/>
              <a:gdLst/>
              <a:ahLst/>
              <a:cxnLst/>
              <a:rect l="l" t="t" r="r" b="b"/>
              <a:pathLst>
                <a:path w="1479" h="1225" extrusionOk="0">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7"/>
            <p:cNvSpPr/>
            <p:nvPr/>
          </p:nvSpPr>
          <p:spPr>
            <a:xfrm>
              <a:off x="8981800" y="207725"/>
              <a:ext cx="45075" cy="46825"/>
            </a:xfrm>
            <a:custGeom>
              <a:avLst/>
              <a:gdLst/>
              <a:ahLst/>
              <a:cxnLst/>
              <a:rect l="l" t="t" r="r" b="b"/>
              <a:pathLst>
                <a:path w="1803" h="1873" extrusionOk="0">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7"/>
            <p:cNvSpPr/>
            <p:nvPr/>
          </p:nvSpPr>
          <p:spPr>
            <a:xfrm>
              <a:off x="8990150" y="229050"/>
              <a:ext cx="42225" cy="27175"/>
            </a:xfrm>
            <a:custGeom>
              <a:avLst/>
              <a:gdLst/>
              <a:ahLst/>
              <a:cxnLst/>
              <a:rect l="l" t="t" r="r" b="b"/>
              <a:pathLst>
                <a:path w="1689" h="1087" extrusionOk="0">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7"/>
            <p:cNvSpPr/>
            <p:nvPr/>
          </p:nvSpPr>
          <p:spPr>
            <a:xfrm>
              <a:off x="9085475" y="336675"/>
              <a:ext cx="31325" cy="25750"/>
            </a:xfrm>
            <a:custGeom>
              <a:avLst/>
              <a:gdLst/>
              <a:ahLst/>
              <a:cxnLst/>
              <a:rect l="l" t="t" r="r" b="b"/>
              <a:pathLst>
                <a:path w="1253" h="1030" extrusionOk="0">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2" name="Google Shape;1742;p7"/>
          <p:cNvGrpSpPr/>
          <p:nvPr/>
        </p:nvGrpSpPr>
        <p:grpSpPr>
          <a:xfrm flipH="1">
            <a:off x="1628846" y="-365125"/>
            <a:ext cx="982400" cy="1809250"/>
            <a:chOff x="6601775" y="1650925"/>
            <a:chExt cx="982400" cy="1809250"/>
          </a:xfrm>
        </p:grpSpPr>
        <p:sp>
          <p:nvSpPr>
            <p:cNvPr id="1743" name="Google Shape;1743;p7"/>
            <p:cNvSpPr/>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7"/>
            <p:cNvSpPr/>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7"/>
            <p:cNvSpPr/>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7"/>
            <p:cNvSpPr/>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7"/>
            <p:cNvSpPr/>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7"/>
            <p:cNvSpPr/>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7"/>
            <p:cNvSpPr/>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7"/>
            <p:cNvSpPr/>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7"/>
            <p:cNvSpPr/>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7"/>
            <p:cNvSpPr/>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7"/>
            <p:cNvSpPr/>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7"/>
            <p:cNvSpPr/>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7"/>
            <p:cNvSpPr/>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7"/>
            <p:cNvSpPr/>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7"/>
            <p:cNvSpPr/>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7"/>
            <p:cNvSpPr/>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7"/>
            <p:cNvSpPr/>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7"/>
            <p:cNvSpPr/>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7"/>
            <p:cNvSpPr/>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7"/>
            <p:cNvSpPr/>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7"/>
            <p:cNvSpPr/>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7"/>
            <p:cNvSpPr/>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7"/>
            <p:cNvSpPr/>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7"/>
            <p:cNvSpPr/>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7" name="Google Shape;1767;p7"/>
          <p:cNvGrpSpPr/>
          <p:nvPr/>
        </p:nvGrpSpPr>
        <p:grpSpPr>
          <a:xfrm flipH="1">
            <a:off x="863508" y="599800"/>
            <a:ext cx="742225" cy="1554100"/>
            <a:chOff x="7561625" y="125650"/>
            <a:chExt cx="742225" cy="1554100"/>
          </a:xfrm>
        </p:grpSpPr>
        <p:sp>
          <p:nvSpPr>
            <p:cNvPr id="1768" name="Google Shape;1768;p7"/>
            <p:cNvSpPr/>
            <p:nvPr/>
          </p:nvSpPr>
          <p:spPr>
            <a:xfrm>
              <a:off x="7741750" y="12565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7"/>
            <p:cNvSpPr/>
            <p:nvPr/>
          </p:nvSpPr>
          <p:spPr>
            <a:xfrm>
              <a:off x="8016125" y="152627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7"/>
            <p:cNvSpPr/>
            <p:nvPr/>
          </p:nvSpPr>
          <p:spPr>
            <a:xfrm>
              <a:off x="7561625" y="150542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7"/>
            <p:cNvSpPr/>
            <p:nvPr/>
          </p:nvSpPr>
          <p:spPr>
            <a:xfrm>
              <a:off x="7604050" y="90750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7"/>
            <p:cNvSpPr/>
            <p:nvPr/>
          </p:nvSpPr>
          <p:spPr>
            <a:xfrm>
              <a:off x="8178725" y="54072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7"/>
            <p:cNvSpPr/>
            <p:nvPr/>
          </p:nvSpPr>
          <p:spPr>
            <a:xfrm>
              <a:off x="8217925" y="56557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7"/>
            <p:cNvSpPr/>
            <p:nvPr/>
          </p:nvSpPr>
          <p:spPr>
            <a:xfrm>
              <a:off x="7863500" y="39020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7"/>
            <p:cNvSpPr/>
            <p:nvPr/>
          </p:nvSpPr>
          <p:spPr>
            <a:xfrm>
              <a:off x="7582475" y="78407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7"/>
            <p:cNvSpPr/>
            <p:nvPr/>
          </p:nvSpPr>
          <p:spPr>
            <a:xfrm>
              <a:off x="7697550" y="74905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7"/>
            <p:cNvSpPr/>
            <p:nvPr/>
          </p:nvSpPr>
          <p:spPr>
            <a:xfrm>
              <a:off x="7699225" y="38630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7"/>
            <p:cNvSpPr/>
            <p:nvPr/>
          </p:nvSpPr>
          <p:spPr>
            <a:xfrm>
              <a:off x="7762600" y="16197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7"/>
            <p:cNvSpPr/>
            <p:nvPr/>
          </p:nvSpPr>
          <p:spPr>
            <a:xfrm>
              <a:off x="7790950" y="32292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7"/>
            <p:cNvSpPr/>
            <p:nvPr/>
          </p:nvSpPr>
          <p:spPr>
            <a:xfrm>
              <a:off x="7739700" y="24870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7"/>
            <p:cNvSpPr/>
            <p:nvPr/>
          </p:nvSpPr>
          <p:spPr>
            <a:xfrm>
              <a:off x="7795025" y="23702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7"/>
            <p:cNvSpPr/>
            <p:nvPr/>
          </p:nvSpPr>
          <p:spPr>
            <a:xfrm>
              <a:off x="7864700" y="22680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7"/>
            <p:cNvSpPr/>
            <p:nvPr/>
          </p:nvSpPr>
          <p:spPr>
            <a:xfrm>
              <a:off x="7806175" y="27232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7"/>
            <p:cNvSpPr/>
            <p:nvPr/>
          </p:nvSpPr>
          <p:spPr>
            <a:xfrm>
              <a:off x="7801800" y="26900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7"/>
            <p:cNvSpPr/>
            <p:nvPr/>
          </p:nvSpPr>
          <p:spPr>
            <a:xfrm>
              <a:off x="7832650" y="22387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7"/>
            <p:cNvSpPr/>
            <p:nvPr/>
          </p:nvSpPr>
          <p:spPr>
            <a:xfrm>
              <a:off x="7631675" y="43180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7"/>
            <p:cNvSpPr/>
            <p:nvPr/>
          </p:nvSpPr>
          <p:spPr>
            <a:xfrm>
              <a:off x="7780950" y="87017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7"/>
            <p:cNvSpPr/>
            <p:nvPr/>
          </p:nvSpPr>
          <p:spPr>
            <a:xfrm>
              <a:off x="8089500" y="157942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7"/>
            <p:cNvSpPr/>
            <p:nvPr/>
          </p:nvSpPr>
          <p:spPr>
            <a:xfrm>
              <a:off x="8100075" y="158432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7"/>
            <p:cNvSpPr/>
            <p:nvPr/>
          </p:nvSpPr>
          <p:spPr>
            <a:xfrm>
              <a:off x="8087000" y="154387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7"/>
            <p:cNvSpPr/>
            <p:nvPr/>
          </p:nvSpPr>
          <p:spPr>
            <a:xfrm>
              <a:off x="7563300" y="157880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7"/>
            <p:cNvSpPr/>
            <p:nvPr/>
          </p:nvSpPr>
          <p:spPr>
            <a:xfrm>
              <a:off x="7645450" y="159267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7"/>
            <p:cNvSpPr/>
            <p:nvPr/>
          </p:nvSpPr>
          <p:spPr>
            <a:xfrm>
              <a:off x="7647775" y="158680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7"/>
            <p:cNvSpPr/>
            <p:nvPr/>
          </p:nvSpPr>
          <p:spPr>
            <a:xfrm>
              <a:off x="7648350" y="157017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7"/>
            <p:cNvSpPr/>
            <p:nvPr/>
          </p:nvSpPr>
          <p:spPr>
            <a:xfrm>
              <a:off x="8056150" y="158775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7"/>
            <p:cNvSpPr/>
            <p:nvPr/>
          </p:nvSpPr>
          <p:spPr>
            <a:xfrm>
              <a:off x="7632500" y="117932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7"/>
            <p:cNvSpPr/>
            <p:nvPr/>
          </p:nvSpPr>
          <p:spPr>
            <a:xfrm>
              <a:off x="7745925" y="83377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7"/>
            <p:cNvSpPr/>
            <p:nvPr/>
          </p:nvSpPr>
          <p:spPr>
            <a:xfrm>
              <a:off x="7792625" y="33125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7"/>
            <p:cNvSpPr/>
            <p:nvPr/>
          </p:nvSpPr>
          <p:spPr>
            <a:xfrm>
              <a:off x="7713400" y="45300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7"/>
            <p:cNvSpPr/>
            <p:nvPr/>
          </p:nvSpPr>
          <p:spPr>
            <a:xfrm>
              <a:off x="7986100" y="59027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7"/>
            <p:cNvSpPr/>
            <p:nvPr/>
          </p:nvSpPr>
          <p:spPr>
            <a:xfrm>
              <a:off x="7640875" y="78807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7"/>
            <p:cNvSpPr/>
            <p:nvPr/>
          </p:nvSpPr>
          <p:spPr>
            <a:xfrm>
              <a:off x="7631075" y="84645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7"/>
            <p:cNvSpPr/>
            <p:nvPr/>
          </p:nvSpPr>
          <p:spPr>
            <a:xfrm>
              <a:off x="7636800" y="81862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7"/>
            <p:cNvSpPr/>
            <p:nvPr/>
          </p:nvSpPr>
          <p:spPr>
            <a:xfrm>
              <a:off x="7755100" y="72570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7"/>
            <p:cNvSpPr/>
            <p:nvPr/>
          </p:nvSpPr>
          <p:spPr>
            <a:xfrm>
              <a:off x="7764275" y="68232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7"/>
            <p:cNvSpPr/>
            <p:nvPr/>
          </p:nvSpPr>
          <p:spPr>
            <a:xfrm>
              <a:off x="7747600" y="76240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7"/>
            <p:cNvSpPr/>
            <p:nvPr/>
          </p:nvSpPr>
          <p:spPr>
            <a:xfrm>
              <a:off x="8107850" y="57392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7"/>
            <p:cNvSpPr/>
            <p:nvPr/>
          </p:nvSpPr>
          <p:spPr>
            <a:xfrm>
              <a:off x="8131200" y="56225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7"/>
            <p:cNvSpPr/>
            <p:nvPr/>
          </p:nvSpPr>
          <p:spPr>
            <a:xfrm>
              <a:off x="8077000" y="58212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7"/>
          <p:cNvGrpSpPr/>
          <p:nvPr/>
        </p:nvGrpSpPr>
        <p:grpSpPr>
          <a:xfrm rot="-768545" flipH="1">
            <a:off x="1754421" y="3931277"/>
            <a:ext cx="784739" cy="1674676"/>
            <a:chOff x="5909625" y="3402475"/>
            <a:chExt cx="784750" cy="1674700"/>
          </a:xfrm>
        </p:grpSpPr>
        <p:sp>
          <p:nvSpPr>
            <p:cNvPr id="1811" name="Google Shape;1811;p7"/>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7"/>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7"/>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7"/>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7"/>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7"/>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7"/>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7"/>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7"/>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7"/>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7"/>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7"/>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7"/>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7"/>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7"/>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7"/>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7"/>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7"/>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7"/>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7"/>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7"/>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7"/>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7"/>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7"/>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7"/>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7"/>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7"/>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7"/>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7"/>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7"/>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7"/>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7"/>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7"/>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7"/>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7"/>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7"/>
          <p:cNvGrpSpPr/>
          <p:nvPr/>
        </p:nvGrpSpPr>
        <p:grpSpPr>
          <a:xfrm rot="373388" flipH="1">
            <a:off x="8192932" y="138541"/>
            <a:ext cx="718870" cy="1429490"/>
            <a:chOff x="4814675" y="3717725"/>
            <a:chExt cx="718875" cy="1429500"/>
          </a:xfrm>
        </p:grpSpPr>
        <p:sp>
          <p:nvSpPr>
            <p:cNvPr id="1849" name="Google Shape;1849;p7"/>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7"/>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7"/>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7"/>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7"/>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7"/>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7"/>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7"/>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7"/>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7"/>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7"/>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7"/>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7"/>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7"/>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7"/>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7"/>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7"/>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7"/>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7"/>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7"/>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7"/>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7"/>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7"/>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7"/>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7"/>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7"/>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7"/>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7"/>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7"/>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7"/>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7"/>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7"/>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7"/>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7"/>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7"/>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7"/>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7"/>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7"/>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7"/>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7"/>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7"/>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7"/>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7"/>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7"/>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7"/>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7"/>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7"/>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7"/>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7"/>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7"/>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7"/>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7"/>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7"/>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7"/>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7"/>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7"/>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7"/>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7"/>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7"/>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7"/>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7"/>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0" name="Google Shape;1910;p7"/>
          <p:cNvGrpSpPr/>
          <p:nvPr/>
        </p:nvGrpSpPr>
        <p:grpSpPr>
          <a:xfrm flipH="1">
            <a:off x="11483" y="1915238"/>
            <a:ext cx="627975" cy="1457875"/>
            <a:chOff x="6277375" y="207700"/>
            <a:chExt cx="627975" cy="1457875"/>
          </a:xfrm>
        </p:grpSpPr>
        <p:sp>
          <p:nvSpPr>
            <p:cNvPr id="1911" name="Google Shape;1911;p7"/>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7"/>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7"/>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7"/>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7"/>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7"/>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7"/>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7"/>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7"/>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7"/>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7"/>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7"/>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7"/>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7"/>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7"/>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7"/>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7"/>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7"/>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7"/>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7"/>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7"/>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7"/>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7"/>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7"/>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7"/>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7"/>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7"/>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7"/>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7"/>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7"/>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7"/>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7"/>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7"/>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7"/>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7"/>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7"/>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7"/>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7"/>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7"/>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7"/>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7"/>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7"/>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7"/>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7"/>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7"/>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7"/>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7"/>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7"/>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7"/>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7"/>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7"/>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7"/>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7"/>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4" name="Google Shape;1984;p7"/>
          <p:cNvGrpSpPr/>
          <p:nvPr/>
        </p:nvGrpSpPr>
        <p:grpSpPr>
          <a:xfrm flipH="1">
            <a:off x="7116933" y="2286463"/>
            <a:ext cx="880675" cy="1381250"/>
            <a:chOff x="4678725" y="213425"/>
            <a:chExt cx="880675" cy="1381250"/>
          </a:xfrm>
        </p:grpSpPr>
        <p:sp>
          <p:nvSpPr>
            <p:cNvPr id="1985" name="Google Shape;1985;p7"/>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7"/>
          <p:cNvGrpSpPr/>
          <p:nvPr/>
        </p:nvGrpSpPr>
        <p:grpSpPr>
          <a:xfrm flipH="1">
            <a:off x="-140704" y="4109363"/>
            <a:ext cx="932350" cy="1637175"/>
            <a:chOff x="8451425" y="3510050"/>
            <a:chExt cx="932350" cy="1637175"/>
          </a:xfrm>
        </p:grpSpPr>
        <p:sp>
          <p:nvSpPr>
            <p:cNvPr id="2084" name="Google Shape;2084;p7"/>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7" name="Google Shape;2227;p7"/>
          <p:cNvGrpSpPr/>
          <p:nvPr/>
        </p:nvGrpSpPr>
        <p:grpSpPr>
          <a:xfrm rot="-871439" flipH="1">
            <a:off x="781842" y="2854885"/>
            <a:ext cx="626337" cy="1655148"/>
            <a:chOff x="7905200" y="2089425"/>
            <a:chExt cx="626300" cy="1655050"/>
          </a:xfrm>
        </p:grpSpPr>
        <p:sp>
          <p:nvSpPr>
            <p:cNvPr id="2228" name="Google Shape;2228;p7"/>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7" name="Google Shape;2297;p7"/>
          <p:cNvGrpSpPr/>
          <p:nvPr/>
        </p:nvGrpSpPr>
        <p:grpSpPr>
          <a:xfrm rot="-518340" flipH="1">
            <a:off x="8350087" y="1747503"/>
            <a:ext cx="819730" cy="1691432"/>
            <a:chOff x="8941775" y="1754475"/>
            <a:chExt cx="819775" cy="1691525"/>
          </a:xfrm>
        </p:grpSpPr>
        <p:sp>
          <p:nvSpPr>
            <p:cNvPr id="2298" name="Google Shape;2298;p7"/>
            <p:cNvSpPr/>
            <p:nvPr/>
          </p:nvSpPr>
          <p:spPr>
            <a:xfrm>
              <a:off x="9195300" y="1758700"/>
              <a:ext cx="308575" cy="311150"/>
            </a:xfrm>
            <a:custGeom>
              <a:avLst/>
              <a:gdLst/>
              <a:ahLst/>
              <a:cxnLst/>
              <a:rect l="l" t="t" r="r" b="b"/>
              <a:pathLst>
                <a:path w="12343" h="12446" extrusionOk="0">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9035175" y="2506150"/>
              <a:ext cx="405325" cy="870650"/>
            </a:xfrm>
            <a:custGeom>
              <a:avLst/>
              <a:gdLst/>
              <a:ahLst/>
              <a:cxnLst/>
              <a:rect l="l" t="t" r="r" b="b"/>
              <a:pathLst>
                <a:path w="16213" h="34826" extrusionOk="0">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9056025" y="2516975"/>
              <a:ext cx="87600" cy="768925"/>
            </a:xfrm>
            <a:custGeom>
              <a:avLst/>
              <a:gdLst/>
              <a:ahLst/>
              <a:cxnLst/>
              <a:rect l="l" t="t" r="r" b="b"/>
              <a:pathLst>
                <a:path w="3504" h="30757" extrusionOk="0">
                  <a:moveTo>
                    <a:pt x="3503" y="1"/>
                  </a:moveTo>
                  <a:lnTo>
                    <a:pt x="1" y="30756"/>
                  </a:lnTo>
                  <a:cubicBezTo>
                    <a:pt x="1702" y="20582"/>
                    <a:pt x="2869" y="10308"/>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9184450" y="2622050"/>
              <a:ext cx="85100" cy="688850"/>
            </a:xfrm>
            <a:custGeom>
              <a:avLst/>
              <a:gdLst/>
              <a:ahLst/>
              <a:cxnLst/>
              <a:rect l="l" t="t" r="r" b="b"/>
              <a:pathLst>
                <a:path w="3404" h="27554" extrusionOk="0">
                  <a:moveTo>
                    <a:pt x="3403" y="1"/>
                  </a:moveTo>
                  <a:lnTo>
                    <a:pt x="1" y="27554"/>
                  </a:lnTo>
                  <a:cubicBezTo>
                    <a:pt x="1368" y="18047"/>
                    <a:pt x="2603" y="9608"/>
                    <a:pt x="34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9020400" y="2578700"/>
              <a:ext cx="88200" cy="167650"/>
            </a:xfrm>
            <a:custGeom>
              <a:avLst/>
              <a:gdLst/>
              <a:ahLst/>
              <a:cxnLst/>
              <a:rect l="l" t="t" r="r" b="b"/>
              <a:pathLst>
                <a:path w="3528" h="6706" extrusionOk="0">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9123575" y="2031150"/>
              <a:ext cx="386975" cy="509200"/>
            </a:xfrm>
            <a:custGeom>
              <a:avLst/>
              <a:gdLst/>
              <a:ahLst/>
              <a:cxnLst/>
              <a:rect l="l" t="t" r="r" b="b"/>
              <a:pathLst>
                <a:path w="15479" h="20368" extrusionOk="0">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9020175" y="2034975"/>
              <a:ext cx="286900" cy="582250"/>
            </a:xfrm>
            <a:custGeom>
              <a:avLst/>
              <a:gdLst/>
              <a:ahLst/>
              <a:cxnLst/>
              <a:rect l="l" t="t" r="r" b="b"/>
              <a:pathLst>
                <a:path w="11476" h="23290" extrusionOk="0">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9608925" y="2187575"/>
              <a:ext cx="152625" cy="137625"/>
            </a:xfrm>
            <a:custGeom>
              <a:avLst/>
              <a:gdLst/>
              <a:ahLst/>
              <a:cxnLst/>
              <a:rect l="l" t="t" r="r" b="b"/>
              <a:pathLst>
                <a:path w="6105" h="5505" extrusionOk="0">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9658950" y="2235125"/>
              <a:ext cx="20050" cy="58825"/>
            </a:xfrm>
            <a:custGeom>
              <a:avLst/>
              <a:gdLst/>
              <a:ahLst/>
              <a:cxnLst/>
              <a:rect l="l" t="t" r="r" b="b"/>
              <a:pathLst>
                <a:path w="802" h="2353" extrusionOk="0">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9405450" y="2095025"/>
              <a:ext cx="276050" cy="367450"/>
            </a:xfrm>
            <a:custGeom>
              <a:avLst/>
              <a:gdLst/>
              <a:ahLst/>
              <a:cxnLst/>
              <a:rect l="l" t="t" r="r" b="b"/>
              <a:pathLst>
                <a:path w="11042" h="14698" extrusionOk="0">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9591575" y="2281600"/>
              <a:ext cx="79700" cy="59625"/>
            </a:xfrm>
            <a:custGeom>
              <a:avLst/>
              <a:gdLst/>
              <a:ahLst/>
              <a:cxnLst/>
              <a:rect l="l" t="t" r="r" b="b"/>
              <a:pathLst>
                <a:path w="3188" h="2385" extrusionOk="0">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9019375" y="2582300"/>
              <a:ext cx="100050" cy="15950"/>
            </a:xfrm>
            <a:custGeom>
              <a:avLst/>
              <a:gdLst/>
              <a:ahLst/>
              <a:cxnLst/>
              <a:rect l="l" t="t" r="r" b="b"/>
              <a:pathLst>
                <a:path w="4002" h="638" extrusionOk="0">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9146100" y="3310050"/>
              <a:ext cx="174300" cy="135950"/>
            </a:xfrm>
            <a:custGeom>
              <a:avLst/>
              <a:gdLst/>
              <a:ahLst/>
              <a:cxnLst/>
              <a:rect l="l" t="t" r="r" b="b"/>
              <a:pathLst>
                <a:path w="6972" h="5438" extrusionOk="0">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8943450" y="3285875"/>
              <a:ext cx="183475" cy="116775"/>
            </a:xfrm>
            <a:custGeom>
              <a:avLst/>
              <a:gdLst/>
              <a:ahLst/>
              <a:cxnLst/>
              <a:rect l="l" t="t" r="r" b="b"/>
              <a:pathLst>
                <a:path w="7339" h="4671" extrusionOk="0">
                  <a:moveTo>
                    <a:pt x="3670" y="0"/>
                  </a:moveTo>
                  <a:lnTo>
                    <a:pt x="3336" y="2168"/>
                  </a:lnTo>
                  <a:lnTo>
                    <a:pt x="0" y="3603"/>
                  </a:lnTo>
                  <a:lnTo>
                    <a:pt x="6505" y="4670"/>
                  </a:lnTo>
                  <a:lnTo>
                    <a:pt x="7339" y="834"/>
                  </a:lnTo>
                  <a:lnTo>
                    <a:pt x="3670"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9328725" y="2092975"/>
              <a:ext cx="20875" cy="108400"/>
            </a:xfrm>
            <a:custGeom>
              <a:avLst/>
              <a:gdLst/>
              <a:ahLst/>
              <a:cxnLst/>
              <a:rect l="l" t="t" r="r" b="b"/>
              <a:pathLst>
                <a:path w="835" h="4336" extrusionOk="0">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9353750" y="2120450"/>
              <a:ext cx="3775" cy="3975"/>
            </a:xfrm>
            <a:custGeom>
              <a:avLst/>
              <a:gdLst/>
              <a:ahLst/>
              <a:cxnLst/>
              <a:rect l="l" t="t" r="r" b="b"/>
              <a:pathLst>
                <a:path w="151" h="159" extrusionOk="0">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9349575" y="2142550"/>
              <a:ext cx="5025" cy="3350"/>
            </a:xfrm>
            <a:custGeom>
              <a:avLst/>
              <a:gdLst/>
              <a:ahLst/>
              <a:cxnLst/>
              <a:rect l="l" t="t" r="r" b="b"/>
              <a:pathLst>
                <a:path w="201" h="134" extrusionOk="0">
                  <a:moveTo>
                    <a:pt x="134" y="0"/>
                  </a:moveTo>
                  <a:cubicBezTo>
                    <a:pt x="0" y="0"/>
                    <a:pt x="0" y="134"/>
                    <a:pt x="100" y="134"/>
                  </a:cubicBezTo>
                  <a:cubicBezTo>
                    <a:pt x="167" y="134"/>
                    <a:pt x="20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9277025" y="2049425"/>
              <a:ext cx="65075" cy="62300"/>
            </a:xfrm>
            <a:custGeom>
              <a:avLst/>
              <a:gdLst/>
              <a:ahLst/>
              <a:cxnLst/>
              <a:rect l="l" t="t" r="r" b="b"/>
              <a:pathLst>
                <a:path w="2603" h="2492" extrusionOk="0">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9360425" y="2057000"/>
              <a:ext cx="63400" cy="53500"/>
            </a:xfrm>
            <a:custGeom>
              <a:avLst/>
              <a:gdLst/>
              <a:ahLst/>
              <a:cxnLst/>
              <a:rect l="l" t="t" r="r" b="b"/>
              <a:pathLst>
                <a:path w="2536" h="2140" extrusionOk="0">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9121075" y="2212525"/>
              <a:ext cx="84450" cy="291775"/>
            </a:xfrm>
            <a:custGeom>
              <a:avLst/>
              <a:gdLst/>
              <a:ahLst/>
              <a:cxnLst/>
              <a:rect l="l" t="t" r="r" b="b"/>
              <a:pathLst>
                <a:path w="3378" h="11671" extrusionOk="0">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9173625" y="2378075"/>
              <a:ext cx="91750" cy="70225"/>
            </a:xfrm>
            <a:custGeom>
              <a:avLst/>
              <a:gdLst/>
              <a:ahLst/>
              <a:cxnLst/>
              <a:rect l="l" t="t" r="r" b="b"/>
              <a:pathLst>
                <a:path w="3670" h="2809" extrusionOk="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9356250" y="2383775"/>
              <a:ext cx="80900" cy="87375"/>
            </a:xfrm>
            <a:custGeom>
              <a:avLst/>
              <a:gdLst/>
              <a:ahLst/>
              <a:cxnLst/>
              <a:rect l="l" t="t" r="r" b="b"/>
              <a:pathLst>
                <a:path w="3236" h="3495" extrusionOk="0">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9213400" y="3376775"/>
              <a:ext cx="40300" cy="9750"/>
            </a:xfrm>
            <a:custGeom>
              <a:avLst/>
              <a:gdLst/>
              <a:ahLst/>
              <a:cxnLst/>
              <a:rect l="l" t="t" r="r" b="b"/>
              <a:pathLst>
                <a:path w="1612" h="390" extrusionOk="0">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9228650" y="3383425"/>
              <a:ext cx="31725" cy="10050"/>
            </a:xfrm>
            <a:custGeom>
              <a:avLst/>
              <a:gdLst/>
              <a:ahLst/>
              <a:cxnLst/>
              <a:rect l="l" t="t" r="r" b="b"/>
              <a:pathLst>
                <a:path w="1269" h="402" extrusionOk="0">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9223650" y="3346750"/>
              <a:ext cx="47025" cy="29425"/>
            </a:xfrm>
            <a:custGeom>
              <a:avLst/>
              <a:gdLst/>
              <a:ahLst/>
              <a:cxnLst/>
              <a:rect l="l" t="t" r="r" b="b"/>
              <a:pathLst>
                <a:path w="1881" h="1177" extrusionOk="0">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9165275" y="3311100"/>
              <a:ext cx="9200" cy="95500"/>
            </a:xfrm>
            <a:custGeom>
              <a:avLst/>
              <a:gdLst/>
              <a:ahLst/>
              <a:cxnLst/>
              <a:rect l="l" t="t" r="r" b="b"/>
              <a:pathLst>
                <a:path w="368" h="3820" extrusionOk="0">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9141100" y="3404275"/>
              <a:ext cx="175975" cy="29225"/>
            </a:xfrm>
            <a:custGeom>
              <a:avLst/>
              <a:gdLst/>
              <a:ahLst/>
              <a:cxnLst/>
              <a:rect l="l" t="t" r="r" b="b"/>
              <a:pathLst>
                <a:path w="7039" h="1169" extrusionOk="0">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9098550" y="3305250"/>
              <a:ext cx="10050" cy="93025"/>
            </a:xfrm>
            <a:custGeom>
              <a:avLst/>
              <a:gdLst/>
              <a:ahLst/>
              <a:cxnLst/>
              <a:rect l="l" t="t" r="r" b="b"/>
              <a:pathLst>
                <a:path w="402" h="3721" extrusionOk="0">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8941775" y="3372600"/>
              <a:ext cx="164325" cy="21700"/>
            </a:xfrm>
            <a:custGeom>
              <a:avLst/>
              <a:gdLst/>
              <a:ahLst/>
              <a:cxnLst/>
              <a:rect l="l" t="t" r="r" b="b"/>
              <a:pathLst>
                <a:path w="6573" h="868" extrusionOk="0">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9016275" y="3343050"/>
              <a:ext cx="15600" cy="17900"/>
            </a:xfrm>
            <a:custGeom>
              <a:avLst/>
              <a:gdLst/>
              <a:ahLst/>
              <a:cxnLst/>
              <a:rect l="l" t="t" r="r" b="b"/>
              <a:pathLst>
                <a:path w="624" h="716" extrusionOk="0">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9025175" y="3341750"/>
              <a:ext cx="15025" cy="14425"/>
            </a:xfrm>
            <a:custGeom>
              <a:avLst/>
              <a:gdLst/>
              <a:ahLst/>
              <a:cxnLst/>
              <a:rect l="l" t="t" r="r" b="b"/>
              <a:pathLst>
                <a:path w="601" h="577" extrusionOk="0">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
            <p:cNvSpPr/>
            <p:nvPr/>
          </p:nvSpPr>
          <p:spPr>
            <a:xfrm>
              <a:off x="9027700" y="3333175"/>
              <a:ext cx="24175" cy="13600"/>
            </a:xfrm>
            <a:custGeom>
              <a:avLst/>
              <a:gdLst/>
              <a:ahLst/>
              <a:cxnLst/>
              <a:rect l="l" t="t" r="r" b="b"/>
              <a:pathLst>
                <a:path w="967" h="544" extrusionOk="0">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
            <p:cNvSpPr/>
            <p:nvPr/>
          </p:nvSpPr>
          <p:spPr>
            <a:xfrm>
              <a:off x="9006825" y="3303500"/>
              <a:ext cx="37450" cy="30425"/>
            </a:xfrm>
            <a:custGeom>
              <a:avLst/>
              <a:gdLst/>
              <a:ahLst/>
              <a:cxnLst/>
              <a:rect l="l" t="t" r="r" b="b"/>
              <a:pathLst>
                <a:path w="1498" h="1217" extrusionOk="0">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
            <p:cNvSpPr/>
            <p:nvPr/>
          </p:nvSpPr>
          <p:spPr>
            <a:xfrm>
              <a:off x="9294525" y="1770450"/>
              <a:ext cx="192675" cy="209375"/>
            </a:xfrm>
            <a:custGeom>
              <a:avLst/>
              <a:gdLst/>
              <a:ahLst/>
              <a:cxnLst/>
              <a:rect l="l" t="t" r="r" b="b"/>
              <a:pathLst>
                <a:path w="7707" h="8375" extrusionOk="0">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9307875" y="1947400"/>
              <a:ext cx="120950" cy="147525"/>
            </a:xfrm>
            <a:custGeom>
              <a:avLst/>
              <a:gdLst/>
              <a:ahLst/>
              <a:cxnLst/>
              <a:rect l="l" t="t" r="r" b="b"/>
              <a:pathLst>
                <a:path w="4838" h="5901" extrusionOk="0">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9452975" y="1886125"/>
              <a:ext cx="43400" cy="57750"/>
            </a:xfrm>
            <a:custGeom>
              <a:avLst/>
              <a:gdLst/>
              <a:ahLst/>
              <a:cxnLst/>
              <a:rect l="l" t="t" r="r" b="b"/>
              <a:pathLst>
                <a:path w="1736" h="2310" extrusionOk="0">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9354575" y="1832325"/>
              <a:ext cx="57575" cy="65625"/>
            </a:xfrm>
            <a:custGeom>
              <a:avLst/>
              <a:gdLst/>
              <a:ahLst/>
              <a:cxnLst/>
              <a:rect l="l" t="t" r="r" b="b"/>
              <a:pathLst>
                <a:path w="2303" h="2625" extrusionOk="0">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9432975" y="1864025"/>
              <a:ext cx="7300" cy="6500"/>
            </a:xfrm>
            <a:custGeom>
              <a:avLst/>
              <a:gdLst/>
              <a:ahLst/>
              <a:cxnLst/>
              <a:rect l="l" t="t" r="r" b="b"/>
              <a:pathLst>
                <a:path w="292" h="260" extrusionOk="0">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9353750" y="1839000"/>
              <a:ext cx="8700" cy="6100"/>
            </a:xfrm>
            <a:custGeom>
              <a:avLst/>
              <a:gdLst/>
              <a:ahLst/>
              <a:cxnLst/>
              <a:rect l="l" t="t" r="r" b="b"/>
              <a:pathLst>
                <a:path w="348" h="244" extrusionOk="0">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9362925" y="1904525"/>
              <a:ext cx="58400" cy="15475"/>
            </a:xfrm>
            <a:custGeom>
              <a:avLst/>
              <a:gdLst/>
              <a:ahLst/>
              <a:cxnLst/>
              <a:rect l="l" t="t" r="r" b="b"/>
              <a:pathLst>
                <a:path w="2336" h="619" extrusionOk="0">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9413775" y="1898900"/>
              <a:ext cx="13275" cy="18600"/>
            </a:xfrm>
            <a:custGeom>
              <a:avLst/>
              <a:gdLst/>
              <a:ahLst/>
              <a:cxnLst/>
              <a:rect l="l" t="t" r="r" b="b"/>
              <a:pathLst>
                <a:path w="531" h="744" extrusionOk="0">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9345400" y="1766825"/>
              <a:ext cx="130125" cy="77050"/>
            </a:xfrm>
            <a:custGeom>
              <a:avLst/>
              <a:gdLst/>
              <a:ahLst/>
              <a:cxnLst/>
              <a:rect l="l" t="t" r="r" b="b"/>
              <a:pathLst>
                <a:path w="5205" h="3082" extrusionOk="0">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9481325" y="1754475"/>
              <a:ext cx="57575" cy="53300"/>
            </a:xfrm>
            <a:custGeom>
              <a:avLst/>
              <a:gdLst/>
              <a:ahLst/>
              <a:cxnLst/>
              <a:rect l="l" t="t" r="r" b="b"/>
              <a:pathLst>
                <a:path w="2303" h="2132" extrusionOk="0">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9125250" y="2184750"/>
              <a:ext cx="61725" cy="22450"/>
            </a:xfrm>
            <a:custGeom>
              <a:avLst/>
              <a:gdLst/>
              <a:ahLst/>
              <a:cxnLst/>
              <a:rect l="l" t="t" r="r" b="b"/>
              <a:pathLst>
                <a:path w="2469" h="898" extrusionOk="0">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9149525" y="2154675"/>
              <a:ext cx="104175" cy="47100"/>
            </a:xfrm>
            <a:custGeom>
              <a:avLst/>
              <a:gdLst/>
              <a:ahLst/>
              <a:cxnLst/>
              <a:rect l="l" t="t" r="r" b="b"/>
              <a:pathLst>
                <a:path w="4167" h="1884" extrusionOk="0">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9182075" y="2114450"/>
              <a:ext cx="65375" cy="30375"/>
            </a:xfrm>
            <a:custGeom>
              <a:avLst/>
              <a:gdLst/>
              <a:ahLst/>
              <a:cxnLst/>
              <a:rect l="l" t="t" r="r" b="b"/>
              <a:pathLst>
                <a:path w="2615" h="1215" extrusionOk="0">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9214475" y="2083350"/>
              <a:ext cx="80075" cy="26700"/>
            </a:xfrm>
            <a:custGeom>
              <a:avLst/>
              <a:gdLst/>
              <a:ahLst/>
              <a:cxnLst/>
              <a:rect l="l" t="t" r="r" b="b"/>
              <a:pathLst>
                <a:path w="3203" h="1068" extrusionOk="0">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9308700" y="2221875"/>
              <a:ext cx="165975" cy="29375"/>
            </a:xfrm>
            <a:custGeom>
              <a:avLst/>
              <a:gdLst/>
              <a:ahLst/>
              <a:cxnLst/>
              <a:rect l="l" t="t" r="r" b="b"/>
              <a:pathLst>
                <a:path w="6639" h="1175" extrusionOk="0">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9364575" y="2184250"/>
              <a:ext cx="113450" cy="19200"/>
            </a:xfrm>
            <a:custGeom>
              <a:avLst/>
              <a:gdLst/>
              <a:ahLst/>
              <a:cxnLst/>
              <a:rect l="l" t="t" r="r" b="b"/>
              <a:pathLst>
                <a:path w="4538" h="768" extrusionOk="0">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9256350" y="2150025"/>
              <a:ext cx="215000" cy="16725"/>
            </a:xfrm>
            <a:custGeom>
              <a:avLst/>
              <a:gdLst/>
              <a:ahLst/>
              <a:cxnLst/>
              <a:rect l="l" t="t" r="r" b="b"/>
              <a:pathLst>
                <a:path w="8600" h="669" extrusionOk="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a:off x="9411275" y="2125875"/>
              <a:ext cx="74250" cy="7525"/>
            </a:xfrm>
            <a:custGeom>
              <a:avLst/>
              <a:gdLst/>
              <a:ahLst/>
              <a:cxnLst/>
              <a:rect l="l" t="t" r="r" b="b"/>
              <a:pathLst>
                <a:path w="2970" h="301" extrusionOk="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
            <p:cNvSpPr/>
            <p:nvPr/>
          </p:nvSpPr>
          <p:spPr>
            <a:xfrm>
              <a:off x="9100300" y="2263025"/>
              <a:ext cx="36650" cy="5475"/>
            </a:xfrm>
            <a:custGeom>
              <a:avLst/>
              <a:gdLst/>
              <a:ahLst/>
              <a:cxnLst/>
              <a:rect l="l" t="t" r="r" b="b"/>
              <a:pathLst>
                <a:path w="1466" h="219" extrusionOk="0">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
            <p:cNvSpPr/>
            <p:nvPr/>
          </p:nvSpPr>
          <p:spPr>
            <a:xfrm>
              <a:off x="9114400" y="2226775"/>
              <a:ext cx="81750" cy="19200"/>
            </a:xfrm>
            <a:custGeom>
              <a:avLst/>
              <a:gdLst/>
              <a:ahLst/>
              <a:cxnLst/>
              <a:rect l="l" t="t" r="r" b="b"/>
              <a:pathLst>
                <a:path w="3270" h="768" extrusionOk="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
            <p:cNvSpPr/>
            <p:nvPr/>
          </p:nvSpPr>
          <p:spPr>
            <a:xfrm>
              <a:off x="9121900" y="2311925"/>
              <a:ext cx="47575" cy="10775"/>
            </a:xfrm>
            <a:custGeom>
              <a:avLst/>
              <a:gdLst/>
              <a:ahLst/>
              <a:cxnLst/>
              <a:rect l="l" t="t" r="r" b="b"/>
              <a:pathLst>
                <a:path w="1903" h="431" extrusionOk="0">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
            <p:cNvSpPr/>
            <p:nvPr/>
          </p:nvSpPr>
          <p:spPr>
            <a:xfrm>
              <a:off x="9071475" y="2355700"/>
              <a:ext cx="55400" cy="24550"/>
            </a:xfrm>
            <a:custGeom>
              <a:avLst/>
              <a:gdLst/>
              <a:ahLst/>
              <a:cxnLst/>
              <a:rect l="l" t="t" r="r" b="b"/>
              <a:pathLst>
                <a:path w="2216" h="982" extrusionOk="0">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
            <p:cNvSpPr/>
            <p:nvPr/>
          </p:nvSpPr>
          <p:spPr>
            <a:xfrm>
              <a:off x="9095275" y="2419625"/>
              <a:ext cx="45000" cy="8725"/>
            </a:xfrm>
            <a:custGeom>
              <a:avLst/>
              <a:gdLst/>
              <a:ahLst/>
              <a:cxnLst/>
              <a:rect l="l" t="t" r="r" b="b"/>
              <a:pathLst>
                <a:path w="1800" h="349" extrusionOk="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
            <p:cNvSpPr/>
            <p:nvPr/>
          </p:nvSpPr>
          <p:spPr>
            <a:xfrm>
              <a:off x="9046500" y="2463750"/>
              <a:ext cx="57925" cy="19275"/>
            </a:xfrm>
            <a:custGeom>
              <a:avLst/>
              <a:gdLst/>
              <a:ahLst/>
              <a:cxnLst/>
              <a:rect l="l" t="t" r="r" b="b"/>
              <a:pathLst>
                <a:path w="2317" h="771" extrusionOk="0">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
            <p:cNvSpPr/>
            <p:nvPr/>
          </p:nvSpPr>
          <p:spPr>
            <a:xfrm>
              <a:off x="9090225" y="2509475"/>
              <a:ext cx="38375" cy="15875"/>
            </a:xfrm>
            <a:custGeom>
              <a:avLst/>
              <a:gdLst/>
              <a:ahLst/>
              <a:cxnLst/>
              <a:rect l="l" t="t" r="r" b="b"/>
              <a:pathLst>
                <a:path w="1535" h="635" extrusionOk="0">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
            <p:cNvSpPr/>
            <p:nvPr/>
          </p:nvSpPr>
          <p:spPr>
            <a:xfrm>
              <a:off x="9037675" y="2539500"/>
              <a:ext cx="60900" cy="19525"/>
            </a:xfrm>
            <a:custGeom>
              <a:avLst/>
              <a:gdLst/>
              <a:ahLst/>
              <a:cxnLst/>
              <a:rect l="l" t="t" r="r" b="b"/>
              <a:pathLst>
                <a:path w="2436" h="781" extrusionOk="0">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
            <p:cNvSpPr/>
            <p:nvPr/>
          </p:nvSpPr>
          <p:spPr>
            <a:xfrm>
              <a:off x="9186125" y="2284200"/>
              <a:ext cx="154025" cy="33825"/>
            </a:xfrm>
            <a:custGeom>
              <a:avLst/>
              <a:gdLst/>
              <a:ahLst/>
              <a:cxnLst/>
              <a:rect l="l" t="t" r="r" b="b"/>
              <a:pathLst>
                <a:path w="6161" h="1353" extrusionOk="0">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
            <p:cNvSpPr/>
            <p:nvPr/>
          </p:nvSpPr>
          <p:spPr>
            <a:xfrm>
              <a:off x="9365425" y="2287700"/>
              <a:ext cx="105100" cy="15825"/>
            </a:xfrm>
            <a:custGeom>
              <a:avLst/>
              <a:gdLst/>
              <a:ahLst/>
              <a:cxnLst/>
              <a:rect l="l" t="t" r="r" b="b"/>
              <a:pathLst>
                <a:path w="4204" h="633" extrusionOk="0">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
            <p:cNvSpPr/>
            <p:nvPr/>
          </p:nvSpPr>
          <p:spPr>
            <a:xfrm>
              <a:off x="9461325" y="2200925"/>
              <a:ext cx="20025" cy="210375"/>
            </a:xfrm>
            <a:custGeom>
              <a:avLst/>
              <a:gdLst/>
              <a:ahLst/>
              <a:cxnLst/>
              <a:rect l="l" t="t" r="r" b="b"/>
              <a:pathLst>
                <a:path w="801" h="8415" extrusionOk="0">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
            <p:cNvSpPr/>
            <p:nvPr/>
          </p:nvSpPr>
          <p:spPr>
            <a:xfrm>
              <a:off x="9285625" y="2258925"/>
              <a:ext cx="55625" cy="16975"/>
            </a:xfrm>
            <a:custGeom>
              <a:avLst/>
              <a:gdLst/>
              <a:ahLst/>
              <a:cxnLst/>
              <a:rect l="l" t="t" r="r" b="b"/>
              <a:pathLst>
                <a:path w="2225" h="679" extrusionOk="0">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
            <p:cNvSpPr/>
            <p:nvPr/>
          </p:nvSpPr>
          <p:spPr>
            <a:xfrm>
              <a:off x="9308700" y="2355725"/>
              <a:ext cx="137425" cy="20350"/>
            </a:xfrm>
            <a:custGeom>
              <a:avLst/>
              <a:gdLst/>
              <a:ahLst/>
              <a:cxnLst/>
              <a:rect l="l" t="t" r="r" b="b"/>
              <a:pathLst>
                <a:path w="5497" h="814" extrusionOk="0">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
            <p:cNvSpPr/>
            <p:nvPr/>
          </p:nvSpPr>
          <p:spPr>
            <a:xfrm>
              <a:off x="9206125" y="2351925"/>
              <a:ext cx="64075" cy="10100"/>
            </a:xfrm>
            <a:custGeom>
              <a:avLst/>
              <a:gdLst/>
              <a:ahLst/>
              <a:cxnLst/>
              <a:rect l="l" t="t" r="r" b="b"/>
              <a:pathLst>
                <a:path w="2563" h="404" extrusionOk="0">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
            <p:cNvSpPr/>
            <p:nvPr/>
          </p:nvSpPr>
          <p:spPr>
            <a:xfrm>
              <a:off x="9228225" y="2454975"/>
              <a:ext cx="149725" cy="22025"/>
            </a:xfrm>
            <a:custGeom>
              <a:avLst/>
              <a:gdLst/>
              <a:ahLst/>
              <a:cxnLst/>
              <a:rect l="l" t="t" r="r" b="b"/>
              <a:pathLst>
                <a:path w="5989" h="881" extrusionOk="0">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
            <p:cNvSpPr/>
            <p:nvPr/>
          </p:nvSpPr>
          <p:spPr>
            <a:xfrm>
              <a:off x="9303700" y="2416900"/>
              <a:ext cx="28375" cy="5875"/>
            </a:xfrm>
            <a:custGeom>
              <a:avLst/>
              <a:gdLst/>
              <a:ahLst/>
              <a:cxnLst/>
              <a:rect l="l" t="t" r="r" b="b"/>
              <a:pathLst>
                <a:path w="1135" h="235" extrusionOk="0">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
            <p:cNvSpPr/>
            <p:nvPr/>
          </p:nvSpPr>
          <p:spPr>
            <a:xfrm>
              <a:off x="9132750" y="2492300"/>
              <a:ext cx="173075" cy="19025"/>
            </a:xfrm>
            <a:custGeom>
              <a:avLst/>
              <a:gdLst/>
              <a:ahLst/>
              <a:cxnLst/>
              <a:rect l="l" t="t" r="r" b="b"/>
              <a:pathLst>
                <a:path w="6923" h="761" extrusionOk="0">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
            <p:cNvSpPr/>
            <p:nvPr/>
          </p:nvSpPr>
          <p:spPr>
            <a:xfrm>
              <a:off x="9490500" y="2410075"/>
              <a:ext cx="120825" cy="16025"/>
            </a:xfrm>
            <a:custGeom>
              <a:avLst/>
              <a:gdLst/>
              <a:ahLst/>
              <a:cxnLst/>
              <a:rect l="l" t="t" r="r" b="b"/>
              <a:pathLst>
                <a:path w="4833" h="641" extrusionOk="0">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
            <p:cNvSpPr/>
            <p:nvPr/>
          </p:nvSpPr>
          <p:spPr>
            <a:xfrm>
              <a:off x="9498000" y="2375225"/>
              <a:ext cx="134300" cy="9925"/>
            </a:xfrm>
            <a:custGeom>
              <a:avLst/>
              <a:gdLst/>
              <a:ahLst/>
              <a:cxnLst/>
              <a:rect l="l" t="t" r="r" b="b"/>
              <a:pathLst>
                <a:path w="5372" h="397" extrusionOk="0">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
            <p:cNvSpPr/>
            <p:nvPr/>
          </p:nvSpPr>
          <p:spPr>
            <a:xfrm>
              <a:off x="9591400" y="2341025"/>
              <a:ext cx="70925" cy="10875"/>
            </a:xfrm>
            <a:custGeom>
              <a:avLst/>
              <a:gdLst/>
              <a:ahLst/>
              <a:cxnLst/>
              <a:rect l="l" t="t" r="r" b="b"/>
              <a:pathLst>
                <a:path w="2837" h="435" extrusionOk="0">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
            <p:cNvSpPr/>
            <p:nvPr/>
          </p:nvSpPr>
          <p:spPr>
            <a:xfrm>
              <a:off x="9474650" y="2304325"/>
              <a:ext cx="48400" cy="5875"/>
            </a:xfrm>
            <a:custGeom>
              <a:avLst/>
              <a:gdLst/>
              <a:ahLst/>
              <a:cxnLst/>
              <a:rect l="l" t="t" r="r" b="b"/>
              <a:pathLst>
                <a:path w="1936" h="235" extrusionOk="0">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0" name="Google Shape;2370;p7"/>
          <p:cNvGrpSpPr/>
          <p:nvPr/>
        </p:nvGrpSpPr>
        <p:grpSpPr>
          <a:xfrm rot="740020">
            <a:off x="7164906" y="317369"/>
            <a:ext cx="784734" cy="1674665"/>
            <a:chOff x="5909625" y="3402475"/>
            <a:chExt cx="784750" cy="1674700"/>
          </a:xfrm>
        </p:grpSpPr>
        <p:sp>
          <p:nvSpPr>
            <p:cNvPr id="2371" name="Google Shape;2371;p7"/>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7"/>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7"/>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7"/>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7"/>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7"/>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7"/>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7"/>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7"/>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7"/>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7"/>
          <p:cNvGrpSpPr/>
          <p:nvPr/>
        </p:nvGrpSpPr>
        <p:grpSpPr>
          <a:xfrm>
            <a:off x="7894021" y="3373125"/>
            <a:ext cx="932350" cy="1637175"/>
            <a:chOff x="8451425" y="3510050"/>
            <a:chExt cx="932350" cy="1637175"/>
          </a:xfrm>
        </p:grpSpPr>
        <p:sp>
          <p:nvSpPr>
            <p:cNvPr id="2409" name="Google Shape;2409;p7"/>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7"/>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7"/>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7"/>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7"/>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7"/>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7"/>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7"/>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7"/>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7"/>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7"/>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7"/>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7"/>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7"/>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7"/>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7"/>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7"/>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7"/>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7"/>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7"/>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7"/>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7"/>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7"/>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7"/>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7"/>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7"/>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7"/>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7"/>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7"/>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7"/>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7"/>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7"/>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7"/>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7"/>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7"/>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7"/>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7"/>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7"/>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7"/>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7"/>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7"/>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7"/>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7"/>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7"/>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7"/>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7"/>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7"/>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7"/>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7"/>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7"/>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7"/>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7"/>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7"/>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7"/>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7"/>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7"/>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7"/>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7"/>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7"/>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7"/>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7"/>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7"/>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7"/>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7"/>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7"/>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7"/>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7"/>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7"/>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7"/>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7"/>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7"/>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7"/>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7"/>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7"/>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7"/>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7"/>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7"/>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7"/>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7"/>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7"/>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7"/>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7"/>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7"/>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7"/>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7"/>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7"/>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7"/>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7"/>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7"/>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7"/>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7"/>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7"/>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7"/>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7"/>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7"/>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7"/>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7"/>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7"/>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7"/>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7"/>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7"/>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7"/>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7"/>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7"/>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7"/>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7"/>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7"/>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7"/>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7"/>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7"/>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7"/>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7"/>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7"/>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7"/>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7"/>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7"/>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7"/>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7"/>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7"/>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7"/>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7"/>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7"/>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7"/>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7"/>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7"/>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7"/>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7"/>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7"/>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7"/>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7"/>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2" name="Google Shape;2552;p7"/>
          <p:cNvGrpSpPr/>
          <p:nvPr/>
        </p:nvGrpSpPr>
        <p:grpSpPr>
          <a:xfrm rot="670505">
            <a:off x="6713776" y="3960952"/>
            <a:ext cx="811267" cy="1615185"/>
            <a:chOff x="7198025" y="3729625"/>
            <a:chExt cx="811300" cy="1615250"/>
          </a:xfrm>
        </p:grpSpPr>
        <p:sp>
          <p:nvSpPr>
            <p:cNvPr id="2553" name="Google Shape;2553;p7"/>
            <p:cNvSpPr/>
            <p:nvPr/>
          </p:nvSpPr>
          <p:spPr>
            <a:xfrm>
              <a:off x="7480725" y="3926900"/>
              <a:ext cx="324425" cy="381450"/>
            </a:xfrm>
            <a:custGeom>
              <a:avLst/>
              <a:gdLst/>
              <a:ahLst/>
              <a:cxnLst/>
              <a:rect l="l" t="t" r="r" b="b"/>
              <a:pathLst>
                <a:path w="12977" h="15258" extrusionOk="0">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7"/>
            <p:cNvSpPr/>
            <p:nvPr/>
          </p:nvSpPr>
          <p:spPr>
            <a:xfrm>
              <a:off x="7569125" y="5070475"/>
              <a:ext cx="121775" cy="170975"/>
            </a:xfrm>
            <a:custGeom>
              <a:avLst/>
              <a:gdLst/>
              <a:ahLst/>
              <a:cxnLst/>
              <a:rect l="l" t="t" r="r" b="b"/>
              <a:pathLst>
                <a:path w="4871" h="6839" extrusionOk="0">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7"/>
            <p:cNvSpPr/>
            <p:nvPr/>
          </p:nvSpPr>
          <p:spPr>
            <a:xfrm>
              <a:off x="7400675" y="5249775"/>
              <a:ext cx="155150" cy="95100"/>
            </a:xfrm>
            <a:custGeom>
              <a:avLst/>
              <a:gdLst/>
              <a:ahLst/>
              <a:cxnLst/>
              <a:rect l="l" t="t" r="r" b="b"/>
              <a:pathLst>
                <a:path w="6206" h="3804" extrusionOk="0">
                  <a:moveTo>
                    <a:pt x="2803" y="0"/>
                  </a:moveTo>
                  <a:lnTo>
                    <a:pt x="2769" y="1969"/>
                  </a:lnTo>
                  <a:lnTo>
                    <a:pt x="1" y="3670"/>
                  </a:lnTo>
                  <a:lnTo>
                    <a:pt x="5938" y="3803"/>
                  </a:lnTo>
                  <a:lnTo>
                    <a:pt x="6205" y="301"/>
                  </a:lnTo>
                  <a:lnTo>
                    <a:pt x="2803"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7"/>
            <p:cNvSpPr/>
            <p:nvPr/>
          </p:nvSpPr>
          <p:spPr>
            <a:xfrm>
              <a:off x="7293925" y="4204850"/>
              <a:ext cx="475375" cy="580450"/>
            </a:xfrm>
            <a:custGeom>
              <a:avLst/>
              <a:gdLst/>
              <a:ahLst/>
              <a:cxnLst/>
              <a:rect l="l" t="t" r="r" b="b"/>
              <a:pathLst>
                <a:path w="19015" h="23218" extrusionOk="0">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7"/>
            <p:cNvSpPr/>
            <p:nvPr/>
          </p:nvSpPr>
          <p:spPr>
            <a:xfrm>
              <a:off x="7251400" y="3729625"/>
              <a:ext cx="93425" cy="143975"/>
            </a:xfrm>
            <a:custGeom>
              <a:avLst/>
              <a:gdLst/>
              <a:ahLst/>
              <a:cxnLst/>
              <a:rect l="l" t="t" r="r" b="b"/>
              <a:pathLst>
                <a:path w="3737" h="5759" extrusionOk="0">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7"/>
            <p:cNvSpPr/>
            <p:nvPr/>
          </p:nvSpPr>
          <p:spPr>
            <a:xfrm>
              <a:off x="7929400" y="3806200"/>
              <a:ext cx="79925" cy="150175"/>
            </a:xfrm>
            <a:custGeom>
              <a:avLst/>
              <a:gdLst/>
              <a:ahLst/>
              <a:cxnLst/>
              <a:rect l="l" t="t" r="r" b="b"/>
              <a:pathLst>
                <a:path w="3197" h="6007" extrusionOk="0">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7"/>
            <p:cNvSpPr/>
            <p:nvPr/>
          </p:nvSpPr>
          <p:spPr>
            <a:xfrm>
              <a:off x="7401525" y="4153150"/>
              <a:ext cx="271875" cy="382800"/>
            </a:xfrm>
            <a:custGeom>
              <a:avLst/>
              <a:gdLst/>
              <a:ahLst/>
              <a:cxnLst/>
              <a:rect l="l" t="t" r="r" b="b"/>
              <a:pathLst>
                <a:path w="10875" h="15312" extrusionOk="0">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7"/>
            <p:cNvSpPr/>
            <p:nvPr/>
          </p:nvSpPr>
          <p:spPr>
            <a:xfrm>
              <a:off x="7198025" y="3833750"/>
              <a:ext cx="278575" cy="413675"/>
            </a:xfrm>
            <a:custGeom>
              <a:avLst/>
              <a:gdLst/>
              <a:ahLst/>
              <a:cxnLst/>
              <a:rect l="l" t="t" r="r" b="b"/>
              <a:pathLst>
                <a:path w="11143" h="16547" extrusionOk="0">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7"/>
            <p:cNvSpPr/>
            <p:nvPr/>
          </p:nvSpPr>
          <p:spPr>
            <a:xfrm>
              <a:off x="7679200" y="3933825"/>
              <a:ext cx="314425" cy="355275"/>
            </a:xfrm>
            <a:custGeom>
              <a:avLst/>
              <a:gdLst/>
              <a:ahLst/>
              <a:cxnLst/>
              <a:rect l="l" t="t" r="r" b="b"/>
              <a:pathLst>
                <a:path w="12577" h="14211" extrusionOk="0">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7"/>
            <p:cNvSpPr/>
            <p:nvPr/>
          </p:nvSpPr>
          <p:spPr>
            <a:xfrm>
              <a:off x="7327300" y="4531750"/>
              <a:ext cx="342775" cy="630200"/>
            </a:xfrm>
            <a:custGeom>
              <a:avLst/>
              <a:gdLst/>
              <a:ahLst/>
              <a:cxnLst/>
              <a:rect l="l" t="t" r="r" b="b"/>
              <a:pathLst>
                <a:path w="13711" h="25208" extrusionOk="0">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7"/>
            <p:cNvSpPr/>
            <p:nvPr/>
          </p:nvSpPr>
          <p:spPr>
            <a:xfrm>
              <a:off x="7460725" y="4532600"/>
              <a:ext cx="211000" cy="764725"/>
            </a:xfrm>
            <a:custGeom>
              <a:avLst/>
              <a:gdLst/>
              <a:ahLst/>
              <a:cxnLst/>
              <a:rect l="l" t="t" r="r" b="b"/>
              <a:pathLst>
                <a:path w="8440" h="30589" extrusionOk="0">
                  <a:moveTo>
                    <a:pt x="8440" y="0"/>
                  </a:moveTo>
                  <a:lnTo>
                    <a:pt x="2836" y="167"/>
                  </a:lnTo>
                  <a:lnTo>
                    <a:pt x="0" y="30322"/>
                  </a:lnTo>
                  <a:lnTo>
                    <a:pt x="4103" y="30589"/>
                  </a:lnTo>
                  <a:lnTo>
                    <a:pt x="8440"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7"/>
            <p:cNvSpPr/>
            <p:nvPr/>
          </p:nvSpPr>
          <p:spPr>
            <a:xfrm>
              <a:off x="7544125" y="4167325"/>
              <a:ext cx="284375" cy="617150"/>
            </a:xfrm>
            <a:custGeom>
              <a:avLst/>
              <a:gdLst/>
              <a:ahLst/>
              <a:cxnLst/>
              <a:rect l="l" t="t" r="r" b="b"/>
              <a:pathLst>
                <a:path w="11375" h="24686" extrusionOk="0">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7"/>
            <p:cNvSpPr/>
            <p:nvPr/>
          </p:nvSpPr>
          <p:spPr>
            <a:xfrm>
              <a:off x="7210550" y="4117300"/>
              <a:ext cx="311900" cy="631300"/>
            </a:xfrm>
            <a:custGeom>
              <a:avLst/>
              <a:gdLst/>
              <a:ahLst/>
              <a:cxnLst/>
              <a:rect l="l" t="t" r="r" b="b"/>
              <a:pathLst>
                <a:path w="12476" h="25252" extrusionOk="0">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7"/>
            <p:cNvSpPr/>
            <p:nvPr/>
          </p:nvSpPr>
          <p:spPr>
            <a:xfrm>
              <a:off x="7493250" y="3945950"/>
              <a:ext cx="163475" cy="185100"/>
            </a:xfrm>
            <a:custGeom>
              <a:avLst/>
              <a:gdLst/>
              <a:ahLst/>
              <a:cxnLst/>
              <a:rect l="l" t="t" r="r" b="b"/>
              <a:pathLst>
                <a:path w="6539" h="7404" extrusionOk="0">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7"/>
            <p:cNvSpPr/>
            <p:nvPr/>
          </p:nvSpPr>
          <p:spPr>
            <a:xfrm>
              <a:off x="7509925" y="4111450"/>
              <a:ext cx="95925" cy="236025"/>
            </a:xfrm>
            <a:custGeom>
              <a:avLst/>
              <a:gdLst/>
              <a:ahLst/>
              <a:cxnLst/>
              <a:rect l="l" t="t" r="r" b="b"/>
              <a:pathLst>
                <a:path w="3837" h="9441" extrusionOk="0">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7"/>
            <p:cNvSpPr/>
            <p:nvPr/>
          </p:nvSpPr>
          <p:spPr>
            <a:xfrm>
              <a:off x="7471175" y="4022850"/>
              <a:ext cx="46275" cy="54775"/>
            </a:xfrm>
            <a:custGeom>
              <a:avLst/>
              <a:gdLst/>
              <a:ahLst/>
              <a:cxnLst/>
              <a:rect l="l" t="t" r="r" b="b"/>
              <a:pathLst>
                <a:path w="1851" h="2191" extrusionOk="0">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7"/>
            <p:cNvSpPr/>
            <p:nvPr/>
          </p:nvSpPr>
          <p:spPr>
            <a:xfrm>
              <a:off x="7574125" y="3998050"/>
              <a:ext cx="40075" cy="67725"/>
            </a:xfrm>
            <a:custGeom>
              <a:avLst/>
              <a:gdLst/>
              <a:ahLst/>
              <a:cxnLst/>
              <a:rect l="l" t="t" r="r" b="b"/>
              <a:pathLst>
                <a:path w="1603" h="2709" extrusionOk="0">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7"/>
            <p:cNvSpPr/>
            <p:nvPr/>
          </p:nvSpPr>
          <p:spPr>
            <a:xfrm>
              <a:off x="7538950" y="4018050"/>
              <a:ext cx="8525" cy="5450"/>
            </a:xfrm>
            <a:custGeom>
              <a:avLst/>
              <a:gdLst/>
              <a:ahLst/>
              <a:cxnLst/>
              <a:rect l="l" t="t" r="r" b="b"/>
              <a:pathLst>
                <a:path w="341" h="218" extrusionOk="0">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7"/>
            <p:cNvSpPr/>
            <p:nvPr/>
          </p:nvSpPr>
          <p:spPr>
            <a:xfrm>
              <a:off x="7611525" y="4019500"/>
              <a:ext cx="8500" cy="6150"/>
            </a:xfrm>
            <a:custGeom>
              <a:avLst/>
              <a:gdLst/>
              <a:ahLst/>
              <a:cxnLst/>
              <a:rect l="l" t="t" r="r" b="b"/>
              <a:pathLst>
                <a:path w="340" h="246" extrusionOk="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7"/>
            <p:cNvSpPr/>
            <p:nvPr/>
          </p:nvSpPr>
          <p:spPr>
            <a:xfrm>
              <a:off x="7543675" y="4056725"/>
              <a:ext cx="49350" cy="26375"/>
            </a:xfrm>
            <a:custGeom>
              <a:avLst/>
              <a:gdLst/>
              <a:ahLst/>
              <a:cxnLst/>
              <a:rect l="l" t="t" r="r" b="b"/>
              <a:pathLst>
                <a:path w="1974" h="1055" extrusionOk="0">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7"/>
            <p:cNvSpPr/>
            <p:nvPr/>
          </p:nvSpPr>
          <p:spPr>
            <a:xfrm>
              <a:off x="7536600" y="4053250"/>
              <a:ext cx="15875" cy="13525"/>
            </a:xfrm>
            <a:custGeom>
              <a:avLst/>
              <a:gdLst/>
              <a:ahLst/>
              <a:cxnLst/>
              <a:rect l="l" t="t" r="r" b="b"/>
              <a:pathLst>
                <a:path w="635" h="541" extrusionOk="0">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7"/>
            <p:cNvSpPr/>
            <p:nvPr/>
          </p:nvSpPr>
          <p:spPr>
            <a:xfrm>
              <a:off x="7514100" y="4114450"/>
              <a:ext cx="75900" cy="19425"/>
            </a:xfrm>
            <a:custGeom>
              <a:avLst/>
              <a:gdLst/>
              <a:ahLst/>
              <a:cxnLst/>
              <a:rect l="l" t="t" r="r" b="b"/>
              <a:pathLst>
                <a:path w="3036" h="777" extrusionOk="0">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7"/>
            <p:cNvSpPr/>
            <p:nvPr/>
          </p:nvSpPr>
          <p:spPr>
            <a:xfrm>
              <a:off x="7597775" y="4169000"/>
              <a:ext cx="38100" cy="266075"/>
            </a:xfrm>
            <a:custGeom>
              <a:avLst/>
              <a:gdLst/>
              <a:ahLst/>
              <a:cxnLst/>
              <a:rect l="l" t="t" r="r" b="b"/>
              <a:pathLst>
                <a:path w="1524" h="10643" extrusionOk="0">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7"/>
            <p:cNvSpPr/>
            <p:nvPr/>
          </p:nvSpPr>
          <p:spPr>
            <a:xfrm>
              <a:off x="7397350" y="4155650"/>
              <a:ext cx="103425" cy="216225"/>
            </a:xfrm>
            <a:custGeom>
              <a:avLst/>
              <a:gdLst/>
              <a:ahLst/>
              <a:cxnLst/>
              <a:rect l="l" t="t" r="r" b="b"/>
              <a:pathLst>
                <a:path w="4137" h="8649" extrusionOk="0">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7"/>
            <p:cNvSpPr/>
            <p:nvPr/>
          </p:nvSpPr>
          <p:spPr>
            <a:xfrm>
              <a:off x="7577475" y="4167625"/>
              <a:ext cx="165650" cy="601450"/>
            </a:xfrm>
            <a:custGeom>
              <a:avLst/>
              <a:gdLst/>
              <a:ahLst/>
              <a:cxnLst/>
              <a:rect l="l" t="t" r="r" b="b"/>
              <a:pathLst>
                <a:path w="6626" h="24058" extrusionOk="0">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7"/>
            <p:cNvSpPr/>
            <p:nvPr/>
          </p:nvSpPr>
          <p:spPr>
            <a:xfrm>
              <a:off x="7291425" y="4148125"/>
              <a:ext cx="219075" cy="597875"/>
            </a:xfrm>
            <a:custGeom>
              <a:avLst/>
              <a:gdLst/>
              <a:ahLst/>
              <a:cxnLst/>
              <a:rect l="l" t="t" r="r" b="b"/>
              <a:pathLst>
                <a:path w="8763" h="23915" extrusionOk="0">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7"/>
            <p:cNvSpPr/>
            <p:nvPr/>
          </p:nvSpPr>
          <p:spPr>
            <a:xfrm>
              <a:off x="7917725" y="3960525"/>
              <a:ext cx="81750" cy="16700"/>
            </a:xfrm>
            <a:custGeom>
              <a:avLst/>
              <a:gdLst/>
              <a:ahLst/>
              <a:cxnLst/>
              <a:rect l="l" t="t" r="r" b="b"/>
              <a:pathLst>
                <a:path w="3270" h="668" extrusionOk="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7"/>
            <p:cNvSpPr/>
            <p:nvPr/>
          </p:nvSpPr>
          <p:spPr>
            <a:xfrm>
              <a:off x="7889600" y="4155300"/>
              <a:ext cx="15625" cy="48000"/>
            </a:xfrm>
            <a:custGeom>
              <a:avLst/>
              <a:gdLst/>
              <a:ahLst/>
              <a:cxnLst/>
              <a:rect l="l" t="t" r="r" b="b"/>
              <a:pathLst>
                <a:path w="625" h="1920" extrusionOk="0">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7"/>
            <p:cNvSpPr/>
            <p:nvPr/>
          </p:nvSpPr>
          <p:spPr>
            <a:xfrm>
              <a:off x="7889350" y="4151475"/>
              <a:ext cx="34850" cy="32875"/>
            </a:xfrm>
            <a:custGeom>
              <a:avLst/>
              <a:gdLst/>
              <a:ahLst/>
              <a:cxnLst/>
              <a:rect l="l" t="t" r="r" b="b"/>
              <a:pathLst>
                <a:path w="1394" h="1315" extrusionOk="0">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7"/>
            <p:cNvSpPr/>
            <p:nvPr/>
          </p:nvSpPr>
          <p:spPr>
            <a:xfrm>
              <a:off x="7243225" y="3846875"/>
              <a:ext cx="70625" cy="37125"/>
            </a:xfrm>
            <a:custGeom>
              <a:avLst/>
              <a:gdLst/>
              <a:ahLst/>
              <a:cxnLst/>
              <a:rect l="l" t="t" r="r" b="b"/>
              <a:pathLst>
                <a:path w="2825" h="1485" extrusionOk="0">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7"/>
            <p:cNvSpPr/>
            <p:nvPr/>
          </p:nvSpPr>
          <p:spPr>
            <a:xfrm>
              <a:off x="7273925" y="4018675"/>
              <a:ext cx="41700" cy="20250"/>
            </a:xfrm>
            <a:custGeom>
              <a:avLst/>
              <a:gdLst/>
              <a:ahLst/>
              <a:cxnLst/>
              <a:rect l="l" t="t" r="r" b="b"/>
              <a:pathLst>
                <a:path w="1668" h="810" extrusionOk="0">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7"/>
            <p:cNvSpPr/>
            <p:nvPr/>
          </p:nvSpPr>
          <p:spPr>
            <a:xfrm>
              <a:off x="7296650" y="4014875"/>
              <a:ext cx="28525" cy="32725"/>
            </a:xfrm>
            <a:custGeom>
              <a:avLst/>
              <a:gdLst/>
              <a:ahLst/>
              <a:cxnLst/>
              <a:rect l="l" t="t" r="r" b="b"/>
              <a:pathLst>
                <a:path w="1141" h="1309" extrusionOk="0">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7"/>
            <p:cNvSpPr/>
            <p:nvPr/>
          </p:nvSpPr>
          <p:spPr>
            <a:xfrm>
              <a:off x="7675875" y="4537875"/>
              <a:ext cx="91150" cy="43100"/>
            </a:xfrm>
            <a:custGeom>
              <a:avLst/>
              <a:gdLst/>
              <a:ahLst/>
              <a:cxnLst/>
              <a:rect l="l" t="t" r="r" b="b"/>
              <a:pathLst>
                <a:path w="3646" h="1724" extrusionOk="0">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7"/>
            <p:cNvSpPr/>
            <p:nvPr/>
          </p:nvSpPr>
          <p:spPr>
            <a:xfrm>
              <a:off x="7268925" y="4522575"/>
              <a:ext cx="42425" cy="21900"/>
            </a:xfrm>
            <a:custGeom>
              <a:avLst/>
              <a:gdLst/>
              <a:ahLst/>
              <a:cxnLst/>
              <a:rect l="l" t="t" r="r" b="b"/>
              <a:pathLst>
                <a:path w="1697" h="876" extrusionOk="0">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7"/>
            <p:cNvSpPr/>
            <p:nvPr/>
          </p:nvSpPr>
          <p:spPr>
            <a:xfrm>
              <a:off x="7489075" y="4540300"/>
              <a:ext cx="39225" cy="113250"/>
            </a:xfrm>
            <a:custGeom>
              <a:avLst/>
              <a:gdLst/>
              <a:ahLst/>
              <a:cxnLst/>
              <a:rect l="l" t="t" r="r" b="b"/>
              <a:pathLst>
                <a:path w="1569" h="4530" extrusionOk="0">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7"/>
            <p:cNvSpPr/>
            <p:nvPr/>
          </p:nvSpPr>
          <p:spPr>
            <a:xfrm>
              <a:off x="7497700" y="4827425"/>
              <a:ext cx="117125" cy="182525"/>
            </a:xfrm>
            <a:custGeom>
              <a:avLst/>
              <a:gdLst/>
              <a:ahLst/>
              <a:cxnLst/>
              <a:rect l="l" t="t" r="r" b="b"/>
              <a:pathLst>
                <a:path w="4685" h="7301" extrusionOk="0">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7"/>
            <p:cNvSpPr/>
            <p:nvPr/>
          </p:nvSpPr>
          <p:spPr>
            <a:xfrm>
              <a:off x="7455725" y="5002300"/>
              <a:ext cx="130725" cy="171925"/>
            </a:xfrm>
            <a:custGeom>
              <a:avLst/>
              <a:gdLst/>
              <a:ahLst/>
              <a:cxnLst/>
              <a:rect l="l" t="t" r="r" b="b"/>
              <a:pathLst>
                <a:path w="5229" h="6877" extrusionOk="0">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7"/>
            <p:cNvSpPr/>
            <p:nvPr/>
          </p:nvSpPr>
          <p:spPr>
            <a:xfrm>
              <a:off x="7723400" y="4619525"/>
              <a:ext cx="4200" cy="36925"/>
            </a:xfrm>
            <a:custGeom>
              <a:avLst/>
              <a:gdLst/>
              <a:ahLst/>
              <a:cxnLst/>
              <a:rect l="l" t="t" r="r" b="b"/>
              <a:pathLst>
                <a:path w="168" h="1477" extrusionOk="0">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7"/>
            <p:cNvSpPr/>
            <p:nvPr/>
          </p:nvSpPr>
          <p:spPr>
            <a:xfrm>
              <a:off x="7755100" y="4605150"/>
              <a:ext cx="20050" cy="19925"/>
            </a:xfrm>
            <a:custGeom>
              <a:avLst/>
              <a:gdLst/>
              <a:ahLst/>
              <a:cxnLst/>
              <a:rect l="l" t="t" r="r" b="b"/>
              <a:pathLst>
                <a:path w="802" h="797" extrusionOk="0">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7"/>
            <p:cNvSpPr/>
            <p:nvPr/>
          </p:nvSpPr>
          <p:spPr>
            <a:xfrm>
              <a:off x="7756250" y="4645000"/>
              <a:ext cx="5425" cy="3750"/>
            </a:xfrm>
            <a:custGeom>
              <a:avLst/>
              <a:gdLst/>
              <a:ahLst/>
              <a:cxnLst/>
              <a:rect l="l" t="t" r="r" b="b"/>
              <a:pathLst>
                <a:path w="217" h="150" extrusionOk="0">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7"/>
            <p:cNvSpPr/>
            <p:nvPr/>
          </p:nvSpPr>
          <p:spPr>
            <a:xfrm>
              <a:off x="7748450" y="4689375"/>
              <a:ext cx="20850" cy="8500"/>
            </a:xfrm>
            <a:custGeom>
              <a:avLst/>
              <a:gdLst/>
              <a:ahLst/>
              <a:cxnLst/>
              <a:rect l="l" t="t" r="r" b="b"/>
              <a:pathLst>
                <a:path w="834" h="340" extrusionOk="0">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7"/>
            <p:cNvSpPr/>
            <p:nvPr/>
          </p:nvSpPr>
          <p:spPr>
            <a:xfrm>
              <a:off x="7787475" y="4662000"/>
              <a:ext cx="7475" cy="10200"/>
            </a:xfrm>
            <a:custGeom>
              <a:avLst/>
              <a:gdLst/>
              <a:ahLst/>
              <a:cxnLst/>
              <a:rect l="l" t="t" r="r" b="b"/>
              <a:pathLst>
                <a:path w="299" h="408" extrusionOk="0">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7"/>
            <p:cNvSpPr/>
            <p:nvPr/>
          </p:nvSpPr>
          <p:spPr>
            <a:xfrm>
              <a:off x="7671700" y="4605975"/>
              <a:ext cx="5025" cy="3375"/>
            </a:xfrm>
            <a:custGeom>
              <a:avLst/>
              <a:gdLst/>
              <a:ahLst/>
              <a:cxnLst/>
              <a:rect l="l" t="t" r="r" b="b"/>
              <a:pathLst>
                <a:path w="201" h="135" extrusionOk="0">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7"/>
            <p:cNvSpPr/>
            <p:nvPr/>
          </p:nvSpPr>
          <p:spPr>
            <a:xfrm>
              <a:off x="7745100" y="4571800"/>
              <a:ext cx="4175" cy="4175"/>
            </a:xfrm>
            <a:custGeom>
              <a:avLst/>
              <a:gdLst/>
              <a:ahLst/>
              <a:cxnLst/>
              <a:rect l="l" t="t" r="r" b="b"/>
              <a:pathLst>
                <a:path w="167" h="167" extrusionOk="0">
                  <a:moveTo>
                    <a:pt x="100" y="0"/>
                  </a:moveTo>
                  <a:cubicBezTo>
                    <a:pt x="0" y="0"/>
                    <a:pt x="0" y="167"/>
                    <a:pt x="100" y="167"/>
                  </a:cubicBezTo>
                  <a:cubicBezTo>
                    <a:pt x="167" y="167"/>
                    <a:pt x="167" y="33"/>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7"/>
            <p:cNvSpPr/>
            <p:nvPr/>
          </p:nvSpPr>
          <p:spPr>
            <a:xfrm>
              <a:off x="7663525" y="4519025"/>
              <a:ext cx="28075" cy="21325"/>
            </a:xfrm>
            <a:custGeom>
              <a:avLst/>
              <a:gdLst/>
              <a:ahLst/>
              <a:cxnLst/>
              <a:rect l="l" t="t" r="r" b="b"/>
              <a:pathLst>
                <a:path w="1123" h="853" extrusionOk="0">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7"/>
            <p:cNvSpPr/>
            <p:nvPr/>
          </p:nvSpPr>
          <p:spPr>
            <a:xfrm>
              <a:off x="7722575" y="4483175"/>
              <a:ext cx="6700" cy="27550"/>
            </a:xfrm>
            <a:custGeom>
              <a:avLst/>
              <a:gdLst/>
              <a:ahLst/>
              <a:cxnLst/>
              <a:rect l="l" t="t" r="r" b="b"/>
              <a:pathLst>
                <a:path w="268" h="1102" extrusionOk="0">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7"/>
            <p:cNvSpPr/>
            <p:nvPr/>
          </p:nvSpPr>
          <p:spPr>
            <a:xfrm>
              <a:off x="7665025" y="4475875"/>
              <a:ext cx="5050" cy="2525"/>
            </a:xfrm>
            <a:custGeom>
              <a:avLst/>
              <a:gdLst/>
              <a:ahLst/>
              <a:cxnLst/>
              <a:rect l="l" t="t" r="r" b="b"/>
              <a:pathLst>
                <a:path w="202" h="101" extrusionOk="0">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7"/>
            <p:cNvSpPr/>
            <p:nvPr/>
          </p:nvSpPr>
          <p:spPr>
            <a:xfrm>
              <a:off x="7699875" y="4433275"/>
              <a:ext cx="5850" cy="4000"/>
            </a:xfrm>
            <a:custGeom>
              <a:avLst/>
              <a:gdLst/>
              <a:ahLst/>
              <a:cxnLst/>
              <a:rect l="l" t="t" r="r" b="b"/>
              <a:pathLst>
                <a:path w="234" h="160" extrusionOk="0">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7"/>
            <p:cNvSpPr/>
            <p:nvPr/>
          </p:nvSpPr>
          <p:spPr>
            <a:xfrm>
              <a:off x="7635850" y="4444200"/>
              <a:ext cx="25875" cy="3350"/>
            </a:xfrm>
            <a:custGeom>
              <a:avLst/>
              <a:gdLst/>
              <a:ahLst/>
              <a:cxnLst/>
              <a:rect l="l" t="t" r="r" b="b"/>
              <a:pathLst>
                <a:path w="1035" h="134" extrusionOk="0">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7"/>
            <p:cNvSpPr/>
            <p:nvPr/>
          </p:nvSpPr>
          <p:spPr>
            <a:xfrm>
              <a:off x="7660025" y="4388525"/>
              <a:ext cx="3375" cy="22125"/>
            </a:xfrm>
            <a:custGeom>
              <a:avLst/>
              <a:gdLst/>
              <a:ahLst/>
              <a:cxnLst/>
              <a:rect l="l" t="t" r="r" b="b"/>
              <a:pathLst>
                <a:path w="135" h="885" extrusionOk="0">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7"/>
            <p:cNvSpPr/>
            <p:nvPr/>
          </p:nvSpPr>
          <p:spPr>
            <a:xfrm>
              <a:off x="7697550" y="4374575"/>
              <a:ext cx="4200" cy="18150"/>
            </a:xfrm>
            <a:custGeom>
              <a:avLst/>
              <a:gdLst/>
              <a:ahLst/>
              <a:cxnLst/>
              <a:rect l="l" t="t" r="r" b="b"/>
              <a:pathLst>
                <a:path w="168" h="726" extrusionOk="0">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7"/>
            <p:cNvSpPr/>
            <p:nvPr/>
          </p:nvSpPr>
          <p:spPr>
            <a:xfrm>
              <a:off x="7645500" y="4338900"/>
              <a:ext cx="25925" cy="17150"/>
            </a:xfrm>
            <a:custGeom>
              <a:avLst/>
              <a:gdLst/>
              <a:ahLst/>
              <a:cxnLst/>
              <a:rect l="l" t="t" r="r" b="b"/>
              <a:pathLst>
                <a:path w="1037" h="686" extrusionOk="0">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7"/>
            <p:cNvSpPr/>
            <p:nvPr/>
          </p:nvSpPr>
          <p:spPr>
            <a:xfrm>
              <a:off x="7679200" y="4317450"/>
              <a:ext cx="5050" cy="2525"/>
            </a:xfrm>
            <a:custGeom>
              <a:avLst/>
              <a:gdLst/>
              <a:ahLst/>
              <a:cxnLst/>
              <a:rect l="l" t="t" r="r" b="b"/>
              <a:pathLst>
                <a:path w="202" h="101" extrusionOk="0">
                  <a:moveTo>
                    <a:pt x="101" y="0"/>
                  </a:moveTo>
                  <a:cubicBezTo>
                    <a:pt x="1" y="0"/>
                    <a:pt x="1" y="100"/>
                    <a:pt x="101" y="100"/>
                  </a:cubicBezTo>
                  <a:cubicBezTo>
                    <a:pt x="201" y="100"/>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7"/>
            <p:cNvSpPr/>
            <p:nvPr/>
          </p:nvSpPr>
          <p:spPr>
            <a:xfrm>
              <a:off x="7647675" y="4293975"/>
              <a:ext cx="4875" cy="4300"/>
            </a:xfrm>
            <a:custGeom>
              <a:avLst/>
              <a:gdLst/>
              <a:ahLst/>
              <a:cxnLst/>
              <a:rect l="l" t="t" r="r" b="b"/>
              <a:pathLst>
                <a:path w="195" h="172" extrusionOk="0">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7"/>
            <p:cNvSpPr/>
            <p:nvPr/>
          </p:nvSpPr>
          <p:spPr>
            <a:xfrm>
              <a:off x="7686725" y="4257400"/>
              <a:ext cx="20875" cy="12525"/>
            </a:xfrm>
            <a:custGeom>
              <a:avLst/>
              <a:gdLst/>
              <a:ahLst/>
              <a:cxnLst/>
              <a:rect l="l" t="t" r="r" b="b"/>
              <a:pathLst>
                <a:path w="835" h="501" extrusionOk="0">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7"/>
            <p:cNvSpPr/>
            <p:nvPr/>
          </p:nvSpPr>
          <p:spPr>
            <a:xfrm>
              <a:off x="7658375" y="4215375"/>
              <a:ext cx="17025" cy="29050"/>
            </a:xfrm>
            <a:custGeom>
              <a:avLst/>
              <a:gdLst/>
              <a:ahLst/>
              <a:cxnLst/>
              <a:rect l="l" t="t" r="r" b="b"/>
              <a:pathLst>
                <a:path w="681" h="1162" extrusionOk="0">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7"/>
            <p:cNvSpPr/>
            <p:nvPr/>
          </p:nvSpPr>
          <p:spPr>
            <a:xfrm>
              <a:off x="7701950" y="4213700"/>
              <a:ext cx="4800" cy="3700"/>
            </a:xfrm>
            <a:custGeom>
              <a:avLst/>
              <a:gdLst/>
              <a:ahLst/>
              <a:cxnLst/>
              <a:rect l="l" t="t" r="r" b="b"/>
              <a:pathLst>
                <a:path w="192" h="148" extrusionOk="0">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7"/>
            <p:cNvSpPr/>
            <p:nvPr/>
          </p:nvSpPr>
          <p:spPr>
            <a:xfrm>
              <a:off x="7748425" y="4249800"/>
              <a:ext cx="4600" cy="4000"/>
            </a:xfrm>
            <a:custGeom>
              <a:avLst/>
              <a:gdLst/>
              <a:ahLst/>
              <a:cxnLst/>
              <a:rect l="l" t="t" r="r" b="b"/>
              <a:pathLst>
                <a:path w="184" h="160" extrusionOk="0">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7"/>
            <p:cNvSpPr/>
            <p:nvPr/>
          </p:nvSpPr>
          <p:spPr>
            <a:xfrm>
              <a:off x="7726025" y="4211300"/>
              <a:ext cx="37125" cy="24600"/>
            </a:xfrm>
            <a:custGeom>
              <a:avLst/>
              <a:gdLst/>
              <a:ahLst/>
              <a:cxnLst/>
              <a:rect l="l" t="t" r="r" b="b"/>
              <a:pathLst>
                <a:path w="1485" h="984" extrusionOk="0">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7"/>
            <p:cNvSpPr/>
            <p:nvPr/>
          </p:nvSpPr>
          <p:spPr>
            <a:xfrm>
              <a:off x="7777050" y="4192100"/>
              <a:ext cx="19775" cy="27575"/>
            </a:xfrm>
            <a:custGeom>
              <a:avLst/>
              <a:gdLst/>
              <a:ahLst/>
              <a:cxnLst/>
              <a:rect l="l" t="t" r="r" b="b"/>
              <a:pathLst>
                <a:path w="791" h="1103" extrusionOk="0">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7"/>
            <p:cNvSpPr/>
            <p:nvPr/>
          </p:nvSpPr>
          <p:spPr>
            <a:xfrm>
              <a:off x="7783450" y="4255725"/>
              <a:ext cx="5025" cy="3375"/>
            </a:xfrm>
            <a:custGeom>
              <a:avLst/>
              <a:gdLst/>
              <a:ahLst/>
              <a:cxnLst/>
              <a:rect l="l" t="t" r="r" b="b"/>
              <a:pathLst>
                <a:path w="201" h="135" extrusionOk="0">
                  <a:moveTo>
                    <a:pt x="101" y="1"/>
                  </a:moveTo>
                  <a:cubicBezTo>
                    <a:pt x="1" y="1"/>
                    <a:pt x="1" y="134"/>
                    <a:pt x="101" y="134"/>
                  </a:cubicBez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7"/>
            <p:cNvSpPr/>
            <p:nvPr/>
          </p:nvSpPr>
          <p:spPr>
            <a:xfrm>
              <a:off x="7820150" y="4198175"/>
              <a:ext cx="3350" cy="3375"/>
            </a:xfrm>
            <a:custGeom>
              <a:avLst/>
              <a:gdLst/>
              <a:ahLst/>
              <a:cxnLst/>
              <a:rect l="l" t="t" r="r" b="b"/>
              <a:pathLst>
                <a:path w="134" h="135" extrusionOk="0">
                  <a:moveTo>
                    <a:pt x="67" y="1"/>
                  </a:moveTo>
                  <a:cubicBezTo>
                    <a:pt x="0" y="1"/>
                    <a:pt x="0" y="134"/>
                    <a:pt x="67" y="134"/>
                  </a:cubicBezTo>
                  <a:cubicBezTo>
                    <a:pt x="134" y="134"/>
                    <a:pt x="134" y="34"/>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7"/>
            <p:cNvSpPr/>
            <p:nvPr/>
          </p:nvSpPr>
          <p:spPr>
            <a:xfrm>
              <a:off x="7810150" y="4234875"/>
              <a:ext cx="24850" cy="27275"/>
            </a:xfrm>
            <a:custGeom>
              <a:avLst/>
              <a:gdLst/>
              <a:ahLst/>
              <a:cxnLst/>
              <a:rect l="l" t="t" r="r" b="b"/>
              <a:pathLst>
                <a:path w="994" h="1091" extrusionOk="0">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7"/>
            <p:cNvSpPr/>
            <p:nvPr/>
          </p:nvSpPr>
          <p:spPr>
            <a:xfrm>
              <a:off x="7852825" y="4216800"/>
              <a:ext cx="19675" cy="19175"/>
            </a:xfrm>
            <a:custGeom>
              <a:avLst/>
              <a:gdLst/>
              <a:ahLst/>
              <a:cxnLst/>
              <a:rect l="l" t="t" r="r" b="b"/>
              <a:pathLst>
                <a:path w="787" h="767" extrusionOk="0">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7"/>
            <p:cNvSpPr/>
            <p:nvPr/>
          </p:nvSpPr>
          <p:spPr>
            <a:xfrm>
              <a:off x="7856000" y="4180450"/>
              <a:ext cx="15550" cy="8600"/>
            </a:xfrm>
            <a:custGeom>
              <a:avLst/>
              <a:gdLst/>
              <a:ahLst/>
              <a:cxnLst/>
              <a:rect l="l" t="t" r="r" b="b"/>
              <a:pathLst>
                <a:path w="622" h="344" extrusionOk="0">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7"/>
            <p:cNvSpPr/>
            <p:nvPr/>
          </p:nvSpPr>
          <p:spPr>
            <a:xfrm>
              <a:off x="7889350" y="4235725"/>
              <a:ext cx="4200" cy="3350"/>
            </a:xfrm>
            <a:custGeom>
              <a:avLst/>
              <a:gdLst/>
              <a:ahLst/>
              <a:cxnLst/>
              <a:rect l="l" t="t" r="r" b="b"/>
              <a:pathLst>
                <a:path w="168" h="134" extrusionOk="0">
                  <a:moveTo>
                    <a:pt x="68" y="0"/>
                  </a:moveTo>
                  <a:cubicBezTo>
                    <a:pt x="1" y="0"/>
                    <a:pt x="1" y="133"/>
                    <a:pt x="68" y="133"/>
                  </a:cubicBezTo>
                  <a:cubicBezTo>
                    <a:pt x="168" y="133"/>
                    <a:pt x="168"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7"/>
            <p:cNvSpPr/>
            <p:nvPr/>
          </p:nvSpPr>
          <p:spPr>
            <a:xfrm>
              <a:off x="7931900" y="4213925"/>
              <a:ext cx="5000" cy="3475"/>
            </a:xfrm>
            <a:custGeom>
              <a:avLst/>
              <a:gdLst/>
              <a:ahLst/>
              <a:cxnLst/>
              <a:rect l="l" t="t" r="r" b="b"/>
              <a:pathLst>
                <a:path w="200" h="139" extrusionOk="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7"/>
            <p:cNvSpPr/>
            <p:nvPr/>
          </p:nvSpPr>
          <p:spPr>
            <a:xfrm>
              <a:off x="7941075" y="4137875"/>
              <a:ext cx="13075" cy="42850"/>
            </a:xfrm>
            <a:custGeom>
              <a:avLst/>
              <a:gdLst/>
              <a:ahLst/>
              <a:cxnLst/>
              <a:rect l="l" t="t" r="r" b="b"/>
              <a:pathLst>
                <a:path w="523" h="1714" extrusionOk="0">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7"/>
            <p:cNvSpPr/>
            <p:nvPr/>
          </p:nvSpPr>
          <p:spPr>
            <a:xfrm>
              <a:off x="7970250" y="4115425"/>
              <a:ext cx="5875" cy="28175"/>
            </a:xfrm>
            <a:custGeom>
              <a:avLst/>
              <a:gdLst/>
              <a:ahLst/>
              <a:cxnLst/>
              <a:rect l="l" t="t" r="r" b="b"/>
              <a:pathLst>
                <a:path w="235" h="1127" extrusionOk="0">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7"/>
            <p:cNvSpPr/>
            <p:nvPr/>
          </p:nvSpPr>
          <p:spPr>
            <a:xfrm>
              <a:off x="7915575" y="4111625"/>
              <a:ext cx="4675" cy="7450"/>
            </a:xfrm>
            <a:custGeom>
              <a:avLst/>
              <a:gdLst/>
              <a:ahLst/>
              <a:cxnLst/>
              <a:rect l="l" t="t" r="r" b="b"/>
              <a:pathLst>
                <a:path w="187" h="298" extrusionOk="0">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7"/>
            <p:cNvSpPr/>
            <p:nvPr/>
          </p:nvSpPr>
          <p:spPr>
            <a:xfrm>
              <a:off x="7948575" y="4089025"/>
              <a:ext cx="4200" cy="4725"/>
            </a:xfrm>
            <a:custGeom>
              <a:avLst/>
              <a:gdLst/>
              <a:ahLst/>
              <a:cxnLst/>
              <a:rect l="l" t="t" r="r" b="b"/>
              <a:pathLst>
                <a:path w="168" h="189" extrusionOk="0">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7"/>
            <p:cNvSpPr/>
            <p:nvPr/>
          </p:nvSpPr>
          <p:spPr>
            <a:xfrm>
              <a:off x="7923100" y="4054200"/>
              <a:ext cx="13525" cy="9975"/>
            </a:xfrm>
            <a:custGeom>
              <a:avLst/>
              <a:gdLst/>
              <a:ahLst/>
              <a:cxnLst/>
              <a:rect l="l" t="t" r="r" b="b"/>
              <a:pathLst>
                <a:path w="541" h="399" extrusionOk="0">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7"/>
            <p:cNvSpPr/>
            <p:nvPr/>
          </p:nvSpPr>
          <p:spPr>
            <a:xfrm>
              <a:off x="7970250" y="4028075"/>
              <a:ext cx="7525" cy="3350"/>
            </a:xfrm>
            <a:custGeom>
              <a:avLst/>
              <a:gdLst/>
              <a:ahLst/>
              <a:cxnLst/>
              <a:rect l="l" t="t" r="r" b="b"/>
              <a:pathLst>
                <a:path w="301" h="134" extrusionOk="0">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7"/>
            <p:cNvSpPr/>
            <p:nvPr/>
          </p:nvSpPr>
          <p:spPr>
            <a:xfrm>
              <a:off x="7928550" y="4006375"/>
              <a:ext cx="25050" cy="9200"/>
            </a:xfrm>
            <a:custGeom>
              <a:avLst/>
              <a:gdLst/>
              <a:ahLst/>
              <a:cxnLst/>
              <a:rect l="l" t="t" r="r" b="b"/>
              <a:pathLst>
                <a:path w="1002" h="368" extrusionOk="0">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7"/>
            <p:cNvSpPr/>
            <p:nvPr/>
          </p:nvSpPr>
          <p:spPr>
            <a:xfrm>
              <a:off x="7966125" y="3992875"/>
              <a:ext cx="7500" cy="1850"/>
            </a:xfrm>
            <a:custGeom>
              <a:avLst/>
              <a:gdLst/>
              <a:ahLst/>
              <a:cxnLst/>
              <a:rect l="l" t="t" r="r" b="b"/>
              <a:pathLst>
                <a:path w="300" h="74" extrusionOk="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7"/>
            <p:cNvSpPr/>
            <p:nvPr/>
          </p:nvSpPr>
          <p:spPr>
            <a:xfrm>
              <a:off x="7965250" y="4056425"/>
              <a:ext cx="2525" cy="2525"/>
            </a:xfrm>
            <a:custGeom>
              <a:avLst/>
              <a:gdLst/>
              <a:ahLst/>
              <a:cxnLst/>
              <a:rect l="l" t="t" r="r" b="b"/>
              <a:pathLst>
                <a:path w="101" h="101" extrusionOk="0">
                  <a:moveTo>
                    <a:pt x="34" y="0"/>
                  </a:moveTo>
                  <a:cubicBezTo>
                    <a:pt x="0" y="0"/>
                    <a:pt x="0" y="100"/>
                    <a:pt x="34" y="100"/>
                  </a:cubicBezTo>
                  <a:cubicBezTo>
                    <a:pt x="101" y="100"/>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7"/>
            <p:cNvSpPr/>
            <p:nvPr/>
          </p:nvSpPr>
          <p:spPr>
            <a:xfrm>
              <a:off x="7322300" y="4403850"/>
              <a:ext cx="13350" cy="51550"/>
            </a:xfrm>
            <a:custGeom>
              <a:avLst/>
              <a:gdLst/>
              <a:ahLst/>
              <a:cxnLst/>
              <a:rect l="l" t="t" r="r" b="b"/>
              <a:pathLst>
                <a:path w="534" h="2062" extrusionOk="0">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7"/>
            <p:cNvSpPr/>
            <p:nvPr/>
          </p:nvSpPr>
          <p:spPr>
            <a:xfrm>
              <a:off x="7365650" y="4417500"/>
              <a:ext cx="4200" cy="2525"/>
            </a:xfrm>
            <a:custGeom>
              <a:avLst/>
              <a:gdLst/>
              <a:ahLst/>
              <a:cxnLst/>
              <a:rect l="l" t="t" r="r" b="b"/>
              <a:pathLst>
                <a:path w="168" h="101" extrusionOk="0">
                  <a:moveTo>
                    <a:pt x="101" y="1"/>
                  </a:moveTo>
                  <a:cubicBezTo>
                    <a:pt x="1" y="1"/>
                    <a:pt x="1" y="101"/>
                    <a:pt x="101" y="101"/>
                  </a:cubicBezTo>
                  <a:cubicBezTo>
                    <a:pt x="167" y="101"/>
                    <a:pt x="167"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7"/>
            <p:cNvSpPr/>
            <p:nvPr/>
          </p:nvSpPr>
          <p:spPr>
            <a:xfrm>
              <a:off x="7359200" y="4373825"/>
              <a:ext cx="16475" cy="21900"/>
            </a:xfrm>
            <a:custGeom>
              <a:avLst/>
              <a:gdLst/>
              <a:ahLst/>
              <a:cxnLst/>
              <a:rect l="l" t="t" r="r" b="b"/>
              <a:pathLst>
                <a:path w="659" h="876" extrusionOk="0">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7"/>
            <p:cNvSpPr/>
            <p:nvPr/>
          </p:nvSpPr>
          <p:spPr>
            <a:xfrm>
              <a:off x="7336925" y="4476500"/>
              <a:ext cx="25925" cy="22250"/>
            </a:xfrm>
            <a:custGeom>
              <a:avLst/>
              <a:gdLst/>
              <a:ahLst/>
              <a:cxnLst/>
              <a:rect l="l" t="t" r="r" b="b"/>
              <a:pathLst>
                <a:path w="1037" h="890" extrusionOk="0">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7"/>
            <p:cNvSpPr/>
            <p:nvPr/>
          </p:nvSpPr>
          <p:spPr>
            <a:xfrm>
              <a:off x="7300600" y="4501750"/>
              <a:ext cx="3375" cy="3350"/>
            </a:xfrm>
            <a:custGeom>
              <a:avLst/>
              <a:gdLst/>
              <a:ahLst/>
              <a:cxnLst/>
              <a:rect l="l" t="t" r="r" b="b"/>
              <a:pathLst>
                <a:path w="135" h="134" extrusionOk="0">
                  <a:moveTo>
                    <a:pt x="68" y="0"/>
                  </a:moveTo>
                  <a:cubicBezTo>
                    <a:pt x="1" y="0"/>
                    <a:pt x="1" y="133"/>
                    <a:pt x="68" y="133"/>
                  </a:cubicBezTo>
                  <a:cubicBezTo>
                    <a:pt x="134" y="133"/>
                    <a:pt x="134"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7"/>
            <p:cNvSpPr/>
            <p:nvPr/>
          </p:nvSpPr>
          <p:spPr>
            <a:xfrm>
              <a:off x="7316450" y="4546350"/>
              <a:ext cx="5025" cy="5875"/>
            </a:xfrm>
            <a:custGeom>
              <a:avLst/>
              <a:gdLst/>
              <a:ahLst/>
              <a:cxnLst/>
              <a:rect l="l" t="t" r="r" b="b"/>
              <a:pathLst>
                <a:path w="201" h="235" extrusionOk="0">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7"/>
            <p:cNvSpPr/>
            <p:nvPr/>
          </p:nvSpPr>
          <p:spPr>
            <a:xfrm>
              <a:off x="7271725" y="4567550"/>
              <a:ext cx="15750" cy="13650"/>
            </a:xfrm>
            <a:custGeom>
              <a:avLst/>
              <a:gdLst/>
              <a:ahLst/>
              <a:cxnLst/>
              <a:rect l="l" t="t" r="r" b="b"/>
              <a:pathLst>
                <a:path w="630" h="546" extrusionOk="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7"/>
            <p:cNvSpPr/>
            <p:nvPr/>
          </p:nvSpPr>
          <p:spPr>
            <a:xfrm>
              <a:off x="7289775" y="4610150"/>
              <a:ext cx="4175" cy="4200"/>
            </a:xfrm>
            <a:custGeom>
              <a:avLst/>
              <a:gdLst/>
              <a:ahLst/>
              <a:cxnLst/>
              <a:rect l="l" t="t" r="r" b="b"/>
              <a:pathLst>
                <a:path w="167" h="168" extrusionOk="0">
                  <a:moveTo>
                    <a:pt x="100" y="0"/>
                  </a:moveTo>
                  <a:cubicBezTo>
                    <a:pt x="0" y="0"/>
                    <a:pt x="0" y="167"/>
                    <a:pt x="100" y="167"/>
                  </a:cubicBezTo>
                  <a:cubicBezTo>
                    <a:pt x="167" y="167"/>
                    <a:pt x="167" y="34"/>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7"/>
            <p:cNvSpPr/>
            <p:nvPr/>
          </p:nvSpPr>
          <p:spPr>
            <a:xfrm>
              <a:off x="7247475" y="4632000"/>
              <a:ext cx="17075" cy="32700"/>
            </a:xfrm>
            <a:custGeom>
              <a:avLst/>
              <a:gdLst/>
              <a:ahLst/>
              <a:cxnLst/>
              <a:rect l="l" t="t" r="r" b="b"/>
              <a:pathLst>
                <a:path w="683" h="1308" extrusionOk="0">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7"/>
            <p:cNvSpPr/>
            <p:nvPr/>
          </p:nvSpPr>
          <p:spPr>
            <a:xfrm>
              <a:off x="7273000" y="4697475"/>
              <a:ext cx="7450" cy="4975"/>
            </a:xfrm>
            <a:custGeom>
              <a:avLst/>
              <a:gdLst/>
              <a:ahLst/>
              <a:cxnLst/>
              <a:rect l="l" t="t" r="r" b="b"/>
              <a:pathLst>
                <a:path w="298" h="199" extrusionOk="0">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7"/>
            <p:cNvSpPr/>
            <p:nvPr/>
          </p:nvSpPr>
          <p:spPr>
            <a:xfrm>
              <a:off x="7233900" y="4714400"/>
              <a:ext cx="6700" cy="3350"/>
            </a:xfrm>
            <a:custGeom>
              <a:avLst/>
              <a:gdLst/>
              <a:ahLst/>
              <a:cxnLst/>
              <a:rect l="l" t="t" r="r" b="b"/>
              <a:pathLst>
                <a:path w="268" h="134" extrusionOk="0">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7"/>
            <p:cNvSpPr/>
            <p:nvPr/>
          </p:nvSpPr>
          <p:spPr>
            <a:xfrm>
              <a:off x="7371500" y="4342675"/>
              <a:ext cx="2525" cy="4175"/>
            </a:xfrm>
            <a:custGeom>
              <a:avLst/>
              <a:gdLst/>
              <a:ahLst/>
              <a:cxnLst/>
              <a:rect l="l" t="t" r="r" b="b"/>
              <a:pathLst>
                <a:path w="101" h="167" extrusionOk="0">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7"/>
            <p:cNvSpPr/>
            <p:nvPr/>
          </p:nvSpPr>
          <p:spPr>
            <a:xfrm>
              <a:off x="7377325" y="4285750"/>
              <a:ext cx="7525" cy="3350"/>
            </a:xfrm>
            <a:custGeom>
              <a:avLst/>
              <a:gdLst/>
              <a:ahLst/>
              <a:cxnLst/>
              <a:rect l="l" t="t" r="r" b="b"/>
              <a:pathLst>
                <a:path w="301" h="134" extrusionOk="0">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7"/>
            <p:cNvSpPr/>
            <p:nvPr/>
          </p:nvSpPr>
          <p:spPr>
            <a:xfrm>
              <a:off x="7405675" y="4221950"/>
              <a:ext cx="7550" cy="41100"/>
            </a:xfrm>
            <a:custGeom>
              <a:avLst/>
              <a:gdLst/>
              <a:ahLst/>
              <a:cxnLst/>
              <a:rect l="l" t="t" r="r" b="b"/>
              <a:pathLst>
                <a:path w="302" h="1644" extrusionOk="0">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7"/>
            <p:cNvSpPr/>
            <p:nvPr/>
          </p:nvSpPr>
          <p:spPr>
            <a:xfrm>
              <a:off x="7454875" y="4204850"/>
              <a:ext cx="2525" cy="2525"/>
            </a:xfrm>
            <a:custGeom>
              <a:avLst/>
              <a:gdLst/>
              <a:ahLst/>
              <a:cxnLst/>
              <a:rect l="l" t="t" r="r" b="b"/>
              <a:pathLst>
                <a:path w="101" h="101" extrusionOk="0">
                  <a:moveTo>
                    <a:pt x="34" y="1"/>
                  </a:moveTo>
                  <a:cubicBezTo>
                    <a:pt x="1" y="34"/>
                    <a:pt x="1" y="101"/>
                    <a:pt x="34" y="101"/>
                  </a:cubicBezTo>
                  <a:cubicBezTo>
                    <a:pt x="101" y="101"/>
                    <a:pt x="10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7"/>
            <p:cNvSpPr/>
            <p:nvPr/>
          </p:nvSpPr>
          <p:spPr>
            <a:xfrm>
              <a:off x="7419850" y="4176925"/>
              <a:ext cx="6300" cy="26075"/>
            </a:xfrm>
            <a:custGeom>
              <a:avLst/>
              <a:gdLst/>
              <a:ahLst/>
              <a:cxnLst/>
              <a:rect l="l" t="t" r="r" b="b"/>
              <a:pathLst>
                <a:path w="252" h="1043" extrusionOk="0">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7"/>
            <p:cNvSpPr/>
            <p:nvPr/>
          </p:nvSpPr>
          <p:spPr>
            <a:xfrm>
              <a:off x="7448225" y="4153150"/>
              <a:ext cx="3775" cy="4000"/>
            </a:xfrm>
            <a:custGeom>
              <a:avLst/>
              <a:gdLst/>
              <a:ahLst/>
              <a:cxnLst/>
              <a:rect l="l" t="t" r="r" b="b"/>
              <a:pathLst>
                <a:path w="151" h="160" extrusionOk="0">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7"/>
            <p:cNvSpPr/>
            <p:nvPr/>
          </p:nvSpPr>
          <p:spPr>
            <a:xfrm>
              <a:off x="7374225" y="4148975"/>
              <a:ext cx="23975" cy="18550"/>
            </a:xfrm>
            <a:custGeom>
              <a:avLst/>
              <a:gdLst/>
              <a:ahLst/>
              <a:cxnLst/>
              <a:rect l="l" t="t" r="r" b="b"/>
              <a:pathLst>
                <a:path w="959" h="742" extrusionOk="0">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7"/>
            <p:cNvSpPr/>
            <p:nvPr/>
          </p:nvSpPr>
          <p:spPr>
            <a:xfrm>
              <a:off x="7374000" y="4115625"/>
              <a:ext cx="4200" cy="3375"/>
            </a:xfrm>
            <a:custGeom>
              <a:avLst/>
              <a:gdLst/>
              <a:ahLst/>
              <a:cxnLst/>
              <a:rect l="l" t="t" r="r" b="b"/>
              <a:pathLst>
                <a:path w="168" h="135" extrusionOk="0">
                  <a:moveTo>
                    <a:pt x="100" y="1"/>
                  </a:moveTo>
                  <a:cubicBezTo>
                    <a:pt x="67"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7"/>
            <p:cNvSpPr/>
            <p:nvPr/>
          </p:nvSpPr>
          <p:spPr>
            <a:xfrm>
              <a:off x="7347300" y="4077475"/>
              <a:ext cx="10875" cy="31825"/>
            </a:xfrm>
            <a:custGeom>
              <a:avLst/>
              <a:gdLst/>
              <a:ahLst/>
              <a:cxnLst/>
              <a:rect l="l" t="t" r="r" b="b"/>
              <a:pathLst>
                <a:path w="435" h="1273" extrusionOk="0">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7"/>
            <p:cNvSpPr/>
            <p:nvPr/>
          </p:nvSpPr>
          <p:spPr>
            <a:xfrm>
              <a:off x="7394000" y="4114800"/>
              <a:ext cx="4200" cy="3350"/>
            </a:xfrm>
            <a:custGeom>
              <a:avLst/>
              <a:gdLst/>
              <a:ahLst/>
              <a:cxnLst/>
              <a:rect l="l" t="t" r="r" b="b"/>
              <a:pathLst>
                <a:path w="168" h="134" extrusionOk="0">
                  <a:moveTo>
                    <a:pt x="101" y="0"/>
                  </a:moveTo>
                  <a:cubicBezTo>
                    <a:pt x="1" y="0"/>
                    <a:pt x="1" y="134"/>
                    <a:pt x="101" y="134"/>
                  </a:cubicBezTo>
                  <a:cubicBezTo>
                    <a:pt x="168" y="134"/>
                    <a:pt x="168"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7"/>
            <p:cNvSpPr/>
            <p:nvPr/>
          </p:nvSpPr>
          <p:spPr>
            <a:xfrm>
              <a:off x="7323950" y="4113950"/>
              <a:ext cx="28825" cy="18950"/>
            </a:xfrm>
            <a:custGeom>
              <a:avLst/>
              <a:gdLst/>
              <a:ahLst/>
              <a:cxnLst/>
              <a:rect l="l" t="t" r="r" b="b"/>
              <a:pathLst>
                <a:path w="1153" h="758" extrusionOk="0">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7"/>
            <p:cNvSpPr/>
            <p:nvPr/>
          </p:nvSpPr>
          <p:spPr>
            <a:xfrm>
              <a:off x="7305600" y="4088525"/>
              <a:ext cx="3375" cy="3975"/>
            </a:xfrm>
            <a:custGeom>
              <a:avLst/>
              <a:gdLst/>
              <a:ahLst/>
              <a:cxnLst/>
              <a:rect l="l" t="t" r="r" b="b"/>
              <a:pathLst>
                <a:path w="135" h="159" extrusionOk="0">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7"/>
            <p:cNvSpPr/>
            <p:nvPr/>
          </p:nvSpPr>
          <p:spPr>
            <a:xfrm>
              <a:off x="7343150" y="406475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7"/>
            <p:cNvSpPr/>
            <p:nvPr/>
          </p:nvSpPr>
          <p:spPr>
            <a:xfrm>
              <a:off x="7315625" y="4056750"/>
              <a:ext cx="5850" cy="25325"/>
            </a:xfrm>
            <a:custGeom>
              <a:avLst/>
              <a:gdLst/>
              <a:ahLst/>
              <a:cxnLst/>
              <a:rect l="l" t="t" r="r" b="b"/>
              <a:pathLst>
                <a:path w="234" h="1013" extrusionOk="0">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7"/>
            <p:cNvSpPr/>
            <p:nvPr/>
          </p:nvSpPr>
          <p:spPr>
            <a:xfrm>
              <a:off x="7267475" y="4084650"/>
              <a:ext cx="5650" cy="3475"/>
            </a:xfrm>
            <a:custGeom>
              <a:avLst/>
              <a:gdLst/>
              <a:ahLst/>
              <a:cxnLst/>
              <a:rect l="l" t="t" r="r" b="b"/>
              <a:pathLst>
                <a:path w="226" h="139" extrusionOk="0">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7"/>
            <p:cNvSpPr/>
            <p:nvPr/>
          </p:nvSpPr>
          <p:spPr>
            <a:xfrm>
              <a:off x="7240575" y="4027575"/>
              <a:ext cx="20625" cy="40900"/>
            </a:xfrm>
            <a:custGeom>
              <a:avLst/>
              <a:gdLst/>
              <a:ahLst/>
              <a:cxnLst/>
              <a:rect l="l" t="t" r="r" b="b"/>
              <a:pathLst>
                <a:path w="825" h="1636" extrusionOk="0">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7"/>
            <p:cNvSpPr/>
            <p:nvPr/>
          </p:nvSpPr>
          <p:spPr>
            <a:xfrm>
              <a:off x="7257150" y="3990375"/>
              <a:ext cx="29200" cy="35900"/>
            </a:xfrm>
            <a:custGeom>
              <a:avLst/>
              <a:gdLst/>
              <a:ahLst/>
              <a:cxnLst/>
              <a:rect l="l" t="t" r="r" b="b"/>
              <a:pathLst>
                <a:path w="1168" h="1436" extrusionOk="0">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7"/>
            <p:cNvSpPr/>
            <p:nvPr/>
          </p:nvSpPr>
          <p:spPr>
            <a:xfrm>
              <a:off x="7243475" y="3984275"/>
              <a:ext cx="3775" cy="4000"/>
            </a:xfrm>
            <a:custGeom>
              <a:avLst/>
              <a:gdLst/>
              <a:ahLst/>
              <a:cxnLst/>
              <a:rect l="l" t="t" r="r" b="b"/>
              <a:pathLst>
                <a:path w="151" h="160" extrusionOk="0">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7"/>
            <p:cNvSpPr/>
            <p:nvPr/>
          </p:nvSpPr>
          <p:spPr>
            <a:xfrm>
              <a:off x="7298100" y="3989700"/>
              <a:ext cx="4200" cy="3375"/>
            </a:xfrm>
            <a:custGeom>
              <a:avLst/>
              <a:gdLst/>
              <a:ahLst/>
              <a:cxnLst/>
              <a:rect l="l" t="t" r="r" b="b"/>
              <a:pathLst>
                <a:path w="168" h="135"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7"/>
            <p:cNvSpPr/>
            <p:nvPr/>
          </p:nvSpPr>
          <p:spPr>
            <a:xfrm>
              <a:off x="7265975" y="3954125"/>
              <a:ext cx="20475" cy="22425"/>
            </a:xfrm>
            <a:custGeom>
              <a:avLst/>
              <a:gdLst/>
              <a:ahLst/>
              <a:cxnLst/>
              <a:rect l="l" t="t" r="r" b="b"/>
              <a:pathLst>
                <a:path w="819" h="897" extrusionOk="0">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7"/>
            <p:cNvSpPr/>
            <p:nvPr/>
          </p:nvSpPr>
          <p:spPr>
            <a:xfrm>
              <a:off x="7288925" y="3940300"/>
              <a:ext cx="2525" cy="5650"/>
            </a:xfrm>
            <a:custGeom>
              <a:avLst/>
              <a:gdLst/>
              <a:ahLst/>
              <a:cxnLst/>
              <a:rect l="l" t="t" r="r" b="b"/>
              <a:pathLst>
                <a:path w="101" h="226" extrusionOk="0">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7"/>
            <p:cNvSpPr/>
            <p:nvPr/>
          </p:nvSpPr>
          <p:spPr>
            <a:xfrm>
              <a:off x="7243900" y="3926325"/>
              <a:ext cx="6700" cy="4200"/>
            </a:xfrm>
            <a:custGeom>
              <a:avLst/>
              <a:gdLst/>
              <a:ahLst/>
              <a:cxnLst/>
              <a:rect l="l" t="t" r="r" b="b"/>
              <a:pathLst>
                <a:path w="268" h="168" extrusionOk="0">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7"/>
            <p:cNvSpPr/>
            <p:nvPr/>
          </p:nvSpPr>
          <p:spPr>
            <a:xfrm>
              <a:off x="7272250" y="3883800"/>
              <a:ext cx="2525" cy="1700"/>
            </a:xfrm>
            <a:custGeom>
              <a:avLst/>
              <a:gdLst/>
              <a:ahLst/>
              <a:cxnLst/>
              <a:rect l="l" t="t" r="r" b="b"/>
              <a:pathLst>
                <a:path w="101" h="68" extrusionOk="0">
                  <a:moveTo>
                    <a:pt x="34" y="0"/>
                  </a:moveTo>
                  <a:cubicBezTo>
                    <a:pt x="1" y="0"/>
                    <a:pt x="1" y="67"/>
                    <a:pt x="34" y="67"/>
                  </a:cubicBezTo>
                  <a:cubicBezTo>
                    <a:pt x="67" y="67"/>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7"/>
            <p:cNvSpPr/>
            <p:nvPr/>
          </p:nvSpPr>
          <p:spPr>
            <a:xfrm>
              <a:off x="7271525" y="3902675"/>
              <a:ext cx="25775" cy="27175"/>
            </a:xfrm>
            <a:custGeom>
              <a:avLst/>
              <a:gdLst/>
              <a:ahLst/>
              <a:cxnLst/>
              <a:rect l="l" t="t" r="r" b="b"/>
              <a:pathLst>
                <a:path w="1031" h="1087" extrusionOk="0">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7"/>
            <p:cNvSpPr/>
            <p:nvPr/>
          </p:nvSpPr>
          <p:spPr>
            <a:xfrm>
              <a:off x="7250825" y="3899400"/>
              <a:ext cx="14775" cy="17950"/>
            </a:xfrm>
            <a:custGeom>
              <a:avLst/>
              <a:gdLst/>
              <a:ahLst/>
              <a:cxnLst/>
              <a:rect l="l" t="t" r="r" b="b"/>
              <a:pathLst>
                <a:path w="591" h="718" extrusionOk="0">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7"/>
            <p:cNvSpPr/>
            <p:nvPr/>
          </p:nvSpPr>
          <p:spPr>
            <a:xfrm>
              <a:off x="7401725" y="4683675"/>
              <a:ext cx="30675" cy="55250"/>
            </a:xfrm>
            <a:custGeom>
              <a:avLst/>
              <a:gdLst/>
              <a:ahLst/>
              <a:cxnLst/>
              <a:rect l="l" t="t" r="r" b="b"/>
              <a:pathLst>
                <a:path w="1227" h="2210" extrusionOk="0">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7"/>
            <p:cNvSpPr/>
            <p:nvPr/>
          </p:nvSpPr>
          <p:spPr>
            <a:xfrm>
              <a:off x="7447375" y="4706050"/>
              <a:ext cx="4200" cy="3350"/>
            </a:xfrm>
            <a:custGeom>
              <a:avLst/>
              <a:gdLst/>
              <a:ahLst/>
              <a:cxnLst/>
              <a:rect l="l" t="t" r="r" b="b"/>
              <a:pathLst>
                <a:path w="168" h="134" extrusionOk="0">
                  <a:moveTo>
                    <a:pt x="67" y="1"/>
                  </a:moveTo>
                  <a:cubicBezTo>
                    <a:pt x="1" y="34"/>
                    <a:pt x="1"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7"/>
            <p:cNvSpPr/>
            <p:nvPr/>
          </p:nvSpPr>
          <p:spPr>
            <a:xfrm>
              <a:off x="7394900" y="4651675"/>
              <a:ext cx="6650" cy="1875"/>
            </a:xfrm>
            <a:custGeom>
              <a:avLst/>
              <a:gdLst/>
              <a:ahLst/>
              <a:cxnLst/>
              <a:rect l="l" t="t" r="r" b="b"/>
              <a:pathLst>
                <a:path w="266" h="75" extrusionOk="0">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7"/>
            <p:cNvSpPr/>
            <p:nvPr/>
          </p:nvSpPr>
          <p:spPr>
            <a:xfrm>
              <a:off x="7419275" y="4635650"/>
              <a:ext cx="24650" cy="20600"/>
            </a:xfrm>
            <a:custGeom>
              <a:avLst/>
              <a:gdLst/>
              <a:ahLst/>
              <a:cxnLst/>
              <a:rect l="l" t="t" r="r" b="b"/>
              <a:pathLst>
                <a:path w="986" h="824" extrusionOk="0">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7"/>
            <p:cNvSpPr/>
            <p:nvPr/>
          </p:nvSpPr>
          <p:spPr>
            <a:xfrm>
              <a:off x="7453225" y="4592625"/>
              <a:ext cx="3350" cy="1700"/>
            </a:xfrm>
            <a:custGeom>
              <a:avLst/>
              <a:gdLst/>
              <a:ahLst/>
              <a:cxnLst/>
              <a:rect l="l" t="t" r="r" b="b"/>
              <a:pathLst>
                <a:path w="134" h="68" extrusionOk="0">
                  <a:moveTo>
                    <a:pt x="100" y="1"/>
                  </a:moveTo>
                  <a:cubicBezTo>
                    <a:pt x="0" y="34"/>
                    <a:pt x="0" y="68"/>
                    <a:pt x="100" y="68"/>
                  </a:cubicBezTo>
                  <a:cubicBezTo>
                    <a:pt x="134" y="68"/>
                    <a:pt x="134"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7"/>
            <p:cNvSpPr/>
            <p:nvPr/>
          </p:nvSpPr>
          <p:spPr>
            <a:xfrm>
              <a:off x="7398200" y="4598350"/>
              <a:ext cx="5000" cy="2650"/>
            </a:xfrm>
            <a:custGeom>
              <a:avLst/>
              <a:gdLst/>
              <a:ahLst/>
              <a:cxnLst/>
              <a:rect l="l" t="t" r="r" b="b"/>
              <a:pathLst>
                <a:path w="200" h="106" extrusionOk="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7"/>
            <p:cNvSpPr/>
            <p:nvPr/>
          </p:nvSpPr>
          <p:spPr>
            <a:xfrm>
              <a:off x="7423200" y="4555100"/>
              <a:ext cx="11700" cy="28050"/>
            </a:xfrm>
            <a:custGeom>
              <a:avLst/>
              <a:gdLst/>
              <a:ahLst/>
              <a:cxnLst/>
              <a:rect l="l" t="t" r="r" b="b"/>
              <a:pathLst>
                <a:path w="468" h="1122" extrusionOk="0">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7"/>
            <p:cNvSpPr/>
            <p:nvPr/>
          </p:nvSpPr>
          <p:spPr>
            <a:xfrm>
              <a:off x="7475725" y="4547175"/>
              <a:ext cx="2525" cy="4750"/>
            </a:xfrm>
            <a:custGeom>
              <a:avLst/>
              <a:gdLst/>
              <a:ahLst/>
              <a:cxnLst/>
              <a:rect l="l" t="t" r="r" b="b"/>
              <a:pathLst>
                <a:path w="101" h="190" extrusionOk="0">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7"/>
            <p:cNvSpPr/>
            <p:nvPr/>
          </p:nvSpPr>
          <p:spPr>
            <a:xfrm>
              <a:off x="7468450" y="4624150"/>
              <a:ext cx="20650" cy="22200"/>
            </a:xfrm>
            <a:custGeom>
              <a:avLst/>
              <a:gdLst/>
              <a:ahLst/>
              <a:cxnLst/>
              <a:rect l="l" t="t" r="r" b="b"/>
              <a:pathLst>
                <a:path w="826" h="888" extrusionOk="0">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7"/>
            <p:cNvSpPr/>
            <p:nvPr/>
          </p:nvSpPr>
          <p:spPr>
            <a:xfrm>
              <a:off x="7457150" y="4681525"/>
              <a:ext cx="36950" cy="43450"/>
            </a:xfrm>
            <a:custGeom>
              <a:avLst/>
              <a:gdLst/>
              <a:ahLst/>
              <a:cxnLst/>
              <a:rect l="l" t="t" r="r" b="b"/>
              <a:pathLst>
                <a:path w="1478" h="1738" extrusionOk="0">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7"/>
            <p:cNvSpPr/>
            <p:nvPr/>
          </p:nvSpPr>
          <p:spPr>
            <a:xfrm>
              <a:off x="7464900" y="4795275"/>
              <a:ext cx="4175" cy="3375"/>
            </a:xfrm>
            <a:custGeom>
              <a:avLst/>
              <a:gdLst/>
              <a:ahLst/>
              <a:cxnLst/>
              <a:rect l="l" t="t" r="r" b="b"/>
              <a:pathLst>
                <a:path w="167" h="135" extrusionOk="0">
                  <a:moveTo>
                    <a:pt x="100" y="1"/>
                  </a:moveTo>
                  <a:cubicBezTo>
                    <a:pt x="0"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7"/>
            <p:cNvSpPr/>
            <p:nvPr/>
          </p:nvSpPr>
          <p:spPr>
            <a:xfrm>
              <a:off x="7435700" y="4765125"/>
              <a:ext cx="7525" cy="46650"/>
            </a:xfrm>
            <a:custGeom>
              <a:avLst/>
              <a:gdLst/>
              <a:ahLst/>
              <a:cxnLst/>
              <a:rect l="l" t="t" r="r" b="b"/>
              <a:pathLst>
                <a:path w="301" h="1866" extrusionOk="0">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7"/>
            <p:cNvSpPr/>
            <p:nvPr/>
          </p:nvSpPr>
          <p:spPr>
            <a:xfrm>
              <a:off x="7387325" y="4796950"/>
              <a:ext cx="5050" cy="2525"/>
            </a:xfrm>
            <a:custGeom>
              <a:avLst/>
              <a:gdLst/>
              <a:ahLst/>
              <a:cxnLst/>
              <a:rect l="l" t="t" r="r" b="b"/>
              <a:pathLst>
                <a:path w="202" h="101" extrusionOk="0">
                  <a:moveTo>
                    <a:pt x="101" y="0"/>
                  </a:moveTo>
                  <a:cubicBezTo>
                    <a:pt x="1" y="0"/>
                    <a:pt x="1" y="101"/>
                    <a:pt x="101" y="101"/>
                  </a:cubicBezTo>
                  <a:cubicBezTo>
                    <a:pt x="201" y="101"/>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7"/>
            <p:cNvSpPr/>
            <p:nvPr/>
          </p:nvSpPr>
          <p:spPr>
            <a:xfrm>
              <a:off x="7397350" y="4767750"/>
              <a:ext cx="2525" cy="2550"/>
            </a:xfrm>
            <a:custGeom>
              <a:avLst/>
              <a:gdLst/>
              <a:ahLst/>
              <a:cxnLst/>
              <a:rect l="l" t="t" r="r" b="b"/>
              <a:pathLst>
                <a:path w="101" h="102" extrusionOk="0">
                  <a:moveTo>
                    <a:pt x="34" y="1"/>
                  </a:moveTo>
                  <a:cubicBezTo>
                    <a:pt x="0" y="1"/>
                    <a:pt x="0" y="101"/>
                    <a:pt x="34" y="101"/>
                  </a:cubicBezTo>
                  <a:cubicBezTo>
                    <a:pt x="100" y="101"/>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7"/>
            <p:cNvSpPr/>
            <p:nvPr/>
          </p:nvSpPr>
          <p:spPr>
            <a:xfrm>
              <a:off x="7400725" y="4850750"/>
              <a:ext cx="4150" cy="2925"/>
            </a:xfrm>
            <a:custGeom>
              <a:avLst/>
              <a:gdLst/>
              <a:ahLst/>
              <a:cxnLst/>
              <a:rect l="l" t="t" r="r" b="b"/>
              <a:pathLst>
                <a:path w="166" h="117" extrusionOk="0">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7"/>
            <p:cNvSpPr/>
            <p:nvPr/>
          </p:nvSpPr>
          <p:spPr>
            <a:xfrm>
              <a:off x="7406525" y="4843650"/>
              <a:ext cx="39200" cy="23250"/>
            </a:xfrm>
            <a:custGeom>
              <a:avLst/>
              <a:gdLst/>
              <a:ahLst/>
              <a:cxnLst/>
              <a:rect l="l" t="t" r="r" b="b"/>
              <a:pathLst>
                <a:path w="1568" h="930" extrusionOk="0">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7"/>
            <p:cNvSpPr/>
            <p:nvPr/>
          </p:nvSpPr>
          <p:spPr>
            <a:xfrm>
              <a:off x="7420175" y="4891025"/>
              <a:ext cx="28775" cy="20425"/>
            </a:xfrm>
            <a:custGeom>
              <a:avLst/>
              <a:gdLst/>
              <a:ahLst/>
              <a:cxnLst/>
              <a:rect l="l" t="t" r="r" b="b"/>
              <a:pathLst>
                <a:path w="1151" h="817" extrusionOk="0">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7"/>
            <p:cNvSpPr/>
            <p:nvPr/>
          </p:nvSpPr>
          <p:spPr>
            <a:xfrm>
              <a:off x="7476575" y="4851875"/>
              <a:ext cx="4175" cy="3475"/>
            </a:xfrm>
            <a:custGeom>
              <a:avLst/>
              <a:gdLst/>
              <a:ahLst/>
              <a:cxnLst/>
              <a:rect l="l" t="t" r="r" b="b"/>
              <a:pathLst>
                <a:path w="167" h="139" extrusionOk="0">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7"/>
            <p:cNvSpPr/>
            <p:nvPr/>
          </p:nvSpPr>
          <p:spPr>
            <a:xfrm>
              <a:off x="7458000" y="4935900"/>
              <a:ext cx="6750" cy="4725"/>
            </a:xfrm>
            <a:custGeom>
              <a:avLst/>
              <a:gdLst/>
              <a:ahLst/>
              <a:cxnLst/>
              <a:rect l="l" t="t" r="r" b="b"/>
              <a:pathLst>
                <a:path w="270" h="189" extrusionOk="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7"/>
            <p:cNvSpPr/>
            <p:nvPr/>
          </p:nvSpPr>
          <p:spPr>
            <a:xfrm>
              <a:off x="7497425" y="4902450"/>
              <a:ext cx="5850" cy="49000"/>
            </a:xfrm>
            <a:custGeom>
              <a:avLst/>
              <a:gdLst/>
              <a:ahLst/>
              <a:cxnLst/>
              <a:rect l="l" t="t" r="r" b="b"/>
              <a:pathLst>
                <a:path w="234" h="1960" extrusionOk="0">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7"/>
            <p:cNvSpPr/>
            <p:nvPr/>
          </p:nvSpPr>
          <p:spPr>
            <a:xfrm>
              <a:off x="7463375" y="4910125"/>
              <a:ext cx="10325" cy="6650"/>
            </a:xfrm>
            <a:custGeom>
              <a:avLst/>
              <a:gdLst/>
              <a:ahLst/>
              <a:cxnLst/>
              <a:rect l="l" t="t" r="r" b="b"/>
              <a:pathLst>
                <a:path w="413" h="266" extrusionOk="0">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7"/>
            <p:cNvSpPr/>
            <p:nvPr/>
          </p:nvSpPr>
          <p:spPr>
            <a:xfrm>
              <a:off x="7531600" y="4945400"/>
              <a:ext cx="4200" cy="3350"/>
            </a:xfrm>
            <a:custGeom>
              <a:avLst/>
              <a:gdLst/>
              <a:ahLst/>
              <a:cxnLst/>
              <a:rect l="l" t="t" r="r" b="b"/>
              <a:pathLst>
                <a:path w="168" h="134" extrusionOk="0">
                  <a:moveTo>
                    <a:pt x="67" y="0"/>
                  </a:moveTo>
                  <a:cubicBezTo>
                    <a:pt x="1" y="0"/>
                    <a:pt x="1" y="133"/>
                    <a:pt x="67" y="133"/>
                  </a:cubicBezTo>
                  <a:cubicBezTo>
                    <a:pt x="168" y="133"/>
                    <a:pt x="168"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7"/>
            <p:cNvSpPr/>
            <p:nvPr/>
          </p:nvSpPr>
          <p:spPr>
            <a:xfrm>
              <a:off x="7490175" y="4981375"/>
              <a:ext cx="25450" cy="21800"/>
            </a:xfrm>
            <a:custGeom>
              <a:avLst/>
              <a:gdLst/>
              <a:ahLst/>
              <a:cxnLst/>
              <a:rect l="l" t="t" r="r" b="b"/>
              <a:pathLst>
                <a:path w="1018" h="872" extrusionOk="0">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7"/>
            <p:cNvSpPr/>
            <p:nvPr/>
          </p:nvSpPr>
          <p:spPr>
            <a:xfrm>
              <a:off x="7543700" y="4985000"/>
              <a:ext cx="3775" cy="5025"/>
            </a:xfrm>
            <a:custGeom>
              <a:avLst/>
              <a:gdLst/>
              <a:ahLst/>
              <a:cxnLst/>
              <a:rect l="l" t="t" r="r" b="b"/>
              <a:pathLst>
                <a:path w="151" h="201" extrusionOk="0">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7"/>
            <p:cNvSpPr/>
            <p:nvPr/>
          </p:nvSpPr>
          <p:spPr>
            <a:xfrm>
              <a:off x="7531600" y="5041600"/>
              <a:ext cx="4200" cy="5750"/>
            </a:xfrm>
            <a:custGeom>
              <a:avLst/>
              <a:gdLst/>
              <a:ahLst/>
              <a:cxnLst/>
              <a:rect l="l" t="t" r="r" b="b"/>
              <a:pathLst>
                <a:path w="168" h="230" extrusionOk="0">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7"/>
            <p:cNvSpPr/>
            <p:nvPr/>
          </p:nvSpPr>
          <p:spPr>
            <a:xfrm>
              <a:off x="7535775" y="5022950"/>
              <a:ext cx="36725" cy="18375"/>
            </a:xfrm>
            <a:custGeom>
              <a:avLst/>
              <a:gdLst/>
              <a:ahLst/>
              <a:cxnLst/>
              <a:rect l="l" t="t" r="r" b="b"/>
              <a:pathLst>
                <a:path w="1469" h="735" extrusionOk="0">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7"/>
            <p:cNvSpPr/>
            <p:nvPr/>
          </p:nvSpPr>
          <p:spPr>
            <a:xfrm>
              <a:off x="7599150" y="5012100"/>
              <a:ext cx="6650" cy="3525"/>
            </a:xfrm>
            <a:custGeom>
              <a:avLst/>
              <a:gdLst/>
              <a:ahLst/>
              <a:cxnLst/>
              <a:rect l="l" t="t" r="r" b="b"/>
              <a:pathLst>
                <a:path w="266" h="141" extrusionOk="0">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7"/>
            <p:cNvSpPr/>
            <p:nvPr/>
          </p:nvSpPr>
          <p:spPr>
            <a:xfrm>
              <a:off x="7564975" y="5086950"/>
              <a:ext cx="4175" cy="5450"/>
            </a:xfrm>
            <a:custGeom>
              <a:avLst/>
              <a:gdLst/>
              <a:ahLst/>
              <a:cxnLst/>
              <a:rect l="l" t="t" r="r" b="b"/>
              <a:pathLst>
                <a:path w="167" h="218" extrusionOk="0">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7"/>
            <p:cNvSpPr/>
            <p:nvPr/>
          </p:nvSpPr>
          <p:spPr>
            <a:xfrm>
              <a:off x="7605825" y="5052425"/>
              <a:ext cx="8375" cy="37675"/>
            </a:xfrm>
            <a:custGeom>
              <a:avLst/>
              <a:gdLst/>
              <a:ahLst/>
              <a:cxnLst/>
              <a:rect l="l" t="t" r="r" b="b"/>
              <a:pathLst>
                <a:path w="335" h="1507" extrusionOk="0">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7"/>
            <p:cNvSpPr/>
            <p:nvPr/>
          </p:nvSpPr>
          <p:spPr>
            <a:xfrm>
              <a:off x="7554125" y="5066300"/>
              <a:ext cx="7525" cy="3375"/>
            </a:xfrm>
            <a:custGeom>
              <a:avLst/>
              <a:gdLst/>
              <a:ahLst/>
              <a:cxnLst/>
              <a:rect l="l" t="t" r="r" b="b"/>
              <a:pathLst>
                <a:path w="301" h="135" extrusionOk="0">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7"/>
            <p:cNvSpPr/>
            <p:nvPr/>
          </p:nvSpPr>
          <p:spPr>
            <a:xfrm>
              <a:off x="7568300" y="5121025"/>
              <a:ext cx="5025" cy="27450"/>
            </a:xfrm>
            <a:custGeom>
              <a:avLst/>
              <a:gdLst/>
              <a:ahLst/>
              <a:cxnLst/>
              <a:rect l="l" t="t" r="r" b="b"/>
              <a:pathLst>
                <a:path w="201" h="1098" extrusionOk="0">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7"/>
            <p:cNvSpPr/>
            <p:nvPr/>
          </p:nvSpPr>
          <p:spPr>
            <a:xfrm>
              <a:off x="7552025" y="4819250"/>
              <a:ext cx="37000" cy="30825"/>
            </a:xfrm>
            <a:custGeom>
              <a:avLst/>
              <a:gdLst/>
              <a:ahLst/>
              <a:cxnLst/>
              <a:rect l="l" t="t" r="r" b="b"/>
              <a:pathLst>
                <a:path w="1480" h="1233" extrusionOk="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7"/>
            <p:cNvSpPr/>
            <p:nvPr/>
          </p:nvSpPr>
          <p:spPr>
            <a:xfrm>
              <a:off x="7525775" y="4806950"/>
              <a:ext cx="4200" cy="3375"/>
            </a:xfrm>
            <a:custGeom>
              <a:avLst/>
              <a:gdLst/>
              <a:ahLst/>
              <a:cxnLst/>
              <a:rect l="l" t="t" r="r" b="b"/>
              <a:pathLst>
                <a:path w="168" h="135" extrusionOk="0">
                  <a:moveTo>
                    <a:pt x="67" y="1"/>
                  </a:moveTo>
                  <a:cubicBezTo>
                    <a:pt x="34"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7"/>
            <p:cNvSpPr/>
            <p:nvPr/>
          </p:nvSpPr>
          <p:spPr>
            <a:xfrm>
              <a:off x="7595825" y="4769425"/>
              <a:ext cx="5850" cy="3375"/>
            </a:xfrm>
            <a:custGeom>
              <a:avLst/>
              <a:gdLst/>
              <a:ahLst/>
              <a:cxnLst/>
              <a:rect l="l" t="t" r="r" b="b"/>
              <a:pathLst>
                <a:path w="234" h="135" extrusionOk="0">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7"/>
            <p:cNvSpPr/>
            <p:nvPr/>
          </p:nvSpPr>
          <p:spPr>
            <a:xfrm>
              <a:off x="7554125" y="4734825"/>
              <a:ext cx="3350" cy="5025"/>
            </a:xfrm>
            <a:custGeom>
              <a:avLst/>
              <a:gdLst/>
              <a:ahLst/>
              <a:cxnLst/>
              <a:rect l="l" t="t" r="r" b="b"/>
              <a:pathLst>
                <a:path w="134" h="201" extrusionOk="0">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7"/>
            <p:cNvSpPr/>
            <p:nvPr/>
          </p:nvSpPr>
          <p:spPr>
            <a:xfrm>
              <a:off x="7531800" y="4767200"/>
              <a:ext cx="33825" cy="28675"/>
            </a:xfrm>
            <a:custGeom>
              <a:avLst/>
              <a:gdLst/>
              <a:ahLst/>
              <a:cxnLst/>
              <a:rect l="l" t="t" r="r" b="b"/>
              <a:pathLst>
                <a:path w="1353" h="1147" extrusionOk="0">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7"/>
            <p:cNvSpPr/>
            <p:nvPr/>
          </p:nvSpPr>
          <p:spPr>
            <a:xfrm>
              <a:off x="7601200" y="4703425"/>
              <a:ext cx="25400" cy="21550"/>
            </a:xfrm>
            <a:custGeom>
              <a:avLst/>
              <a:gdLst/>
              <a:ahLst/>
              <a:cxnLst/>
              <a:rect l="l" t="t" r="r" b="b"/>
              <a:pathLst>
                <a:path w="1016" h="862" extrusionOk="0">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7"/>
            <p:cNvSpPr/>
            <p:nvPr/>
          </p:nvSpPr>
          <p:spPr>
            <a:xfrm>
              <a:off x="7556625" y="4673525"/>
              <a:ext cx="6425" cy="2675"/>
            </a:xfrm>
            <a:custGeom>
              <a:avLst/>
              <a:gdLst/>
              <a:ahLst/>
              <a:cxnLst/>
              <a:rect l="l" t="t" r="r" b="b"/>
              <a:pathLst>
                <a:path w="257" h="107" extrusionOk="0">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7"/>
            <p:cNvSpPr/>
            <p:nvPr/>
          </p:nvSpPr>
          <p:spPr>
            <a:xfrm>
              <a:off x="7607600" y="4650550"/>
              <a:ext cx="4100" cy="2150"/>
            </a:xfrm>
            <a:custGeom>
              <a:avLst/>
              <a:gdLst/>
              <a:ahLst/>
              <a:cxnLst/>
              <a:rect l="l" t="t" r="r" b="b"/>
              <a:pathLst>
                <a:path w="164" h="86" extrusionOk="0">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7"/>
            <p:cNvSpPr/>
            <p:nvPr/>
          </p:nvSpPr>
          <p:spPr>
            <a:xfrm>
              <a:off x="7564125" y="4606400"/>
              <a:ext cx="21475" cy="55000"/>
            </a:xfrm>
            <a:custGeom>
              <a:avLst/>
              <a:gdLst/>
              <a:ahLst/>
              <a:cxnLst/>
              <a:rect l="l" t="t" r="r" b="b"/>
              <a:pathLst>
                <a:path w="859" h="2200" extrusionOk="0">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7"/>
            <p:cNvSpPr/>
            <p:nvPr/>
          </p:nvSpPr>
          <p:spPr>
            <a:xfrm>
              <a:off x="7523275" y="4627650"/>
              <a:ext cx="6700" cy="3375"/>
            </a:xfrm>
            <a:custGeom>
              <a:avLst/>
              <a:gdLst/>
              <a:ahLst/>
              <a:cxnLst/>
              <a:rect l="l" t="t" r="r" b="b"/>
              <a:pathLst>
                <a:path w="268" h="135" extrusionOk="0">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7"/>
            <p:cNvSpPr/>
            <p:nvPr/>
          </p:nvSpPr>
          <p:spPr>
            <a:xfrm>
              <a:off x="7536600" y="4565950"/>
              <a:ext cx="4200" cy="3350"/>
            </a:xfrm>
            <a:custGeom>
              <a:avLst/>
              <a:gdLst/>
              <a:ahLst/>
              <a:cxnLst/>
              <a:rect l="l" t="t" r="r" b="b"/>
              <a:pathLst>
                <a:path w="168" h="134"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7"/>
            <p:cNvSpPr/>
            <p:nvPr/>
          </p:nvSpPr>
          <p:spPr>
            <a:xfrm>
              <a:off x="7596650" y="4569250"/>
              <a:ext cx="14200" cy="43750"/>
            </a:xfrm>
            <a:custGeom>
              <a:avLst/>
              <a:gdLst/>
              <a:ahLst/>
              <a:cxnLst/>
              <a:rect l="l" t="t" r="r" b="b"/>
              <a:pathLst>
                <a:path w="568" h="1750" extrusionOk="0">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
            <p:cNvSpPr/>
            <p:nvPr/>
          </p:nvSpPr>
          <p:spPr>
            <a:xfrm>
              <a:off x="7561950" y="4564050"/>
              <a:ext cx="22900" cy="18000"/>
            </a:xfrm>
            <a:custGeom>
              <a:avLst/>
              <a:gdLst/>
              <a:ahLst/>
              <a:cxnLst/>
              <a:rect l="l" t="t" r="r" b="b"/>
              <a:pathLst>
                <a:path w="916" h="720" extrusionOk="0">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
            <p:cNvSpPr/>
            <p:nvPr/>
          </p:nvSpPr>
          <p:spPr>
            <a:xfrm>
              <a:off x="7592475" y="4872300"/>
              <a:ext cx="13025" cy="43425"/>
            </a:xfrm>
            <a:custGeom>
              <a:avLst/>
              <a:gdLst/>
              <a:ahLst/>
              <a:cxnLst/>
              <a:rect l="l" t="t" r="r" b="b"/>
              <a:pathLst>
                <a:path w="521" h="1737" extrusionOk="0">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7"/>
            <p:cNvSpPr/>
            <p:nvPr/>
          </p:nvSpPr>
          <p:spPr>
            <a:xfrm>
              <a:off x="7560800" y="4881175"/>
              <a:ext cx="2525" cy="1700"/>
            </a:xfrm>
            <a:custGeom>
              <a:avLst/>
              <a:gdLst/>
              <a:ahLst/>
              <a:cxnLst/>
              <a:rect l="l" t="t" r="r" b="b"/>
              <a:pathLst>
                <a:path w="101" h="68" extrusionOk="0">
                  <a:moveTo>
                    <a:pt x="34" y="1"/>
                  </a:moveTo>
                  <a:cubicBezTo>
                    <a:pt x="0" y="1"/>
                    <a:pt x="0" y="67"/>
                    <a:pt x="34" y="67"/>
                  </a:cubicBezTo>
                  <a:cubicBezTo>
                    <a:pt x="100" y="67"/>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7"/>
            <p:cNvSpPr/>
            <p:nvPr/>
          </p:nvSpPr>
          <p:spPr>
            <a:xfrm>
              <a:off x="7585800" y="4931625"/>
              <a:ext cx="3375" cy="4400"/>
            </a:xfrm>
            <a:custGeom>
              <a:avLst/>
              <a:gdLst/>
              <a:ahLst/>
              <a:cxnLst/>
              <a:rect l="l" t="t" r="r" b="b"/>
              <a:pathLst>
                <a:path w="135" h="176" extrusionOk="0">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7"/>
            <p:cNvSpPr/>
            <p:nvPr/>
          </p:nvSpPr>
          <p:spPr>
            <a:xfrm>
              <a:off x="7478725" y="5172700"/>
              <a:ext cx="12050" cy="53950"/>
            </a:xfrm>
            <a:custGeom>
              <a:avLst/>
              <a:gdLst/>
              <a:ahLst/>
              <a:cxnLst/>
              <a:rect l="l" t="t" r="r" b="b"/>
              <a:pathLst>
                <a:path w="482" h="2158" extrusionOk="0">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7"/>
            <p:cNvSpPr/>
            <p:nvPr/>
          </p:nvSpPr>
          <p:spPr>
            <a:xfrm>
              <a:off x="7511600" y="5144700"/>
              <a:ext cx="3350" cy="2525"/>
            </a:xfrm>
            <a:custGeom>
              <a:avLst/>
              <a:gdLst/>
              <a:ahLst/>
              <a:cxnLst/>
              <a:rect l="l" t="t" r="r" b="b"/>
              <a:pathLst>
                <a:path w="134" h="101" extrusionOk="0">
                  <a:moveTo>
                    <a:pt x="34" y="0"/>
                  </a:moveTo>
                  <a:cubicBezTo>
                    <a:pt x="0" y="0"/>
                    <a:pt x="0" y="100"/>
                    <a:pt x="34" y="100"/>
                  </a:cubicBezTo>
                  <a:cubicBezTo>
                    <a:pt x="134" y="100"/>
                    <a:pt x="134"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7"/>
            <p:cNvSpPr/>
            <p:nvPr/>
          </p:nvSpPr>
          <p:spPr>
            <a:xfrm>
              <a:off x="7515625" y="5214525"/>
              <a:ext cx="6675" cy="5100"/>
            </a:xfrm>
            <a:custGeom>
              <a:avLst/>
              <a:gdLst/>
              <a:ahLst/>
              <a:cxnLst/>
              <a:rect l="l" t="t" r="r" b="b"/>
              <a:pathLst>
                <a:path w="267" h="204" extrusionOk="0">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
            <p:cNvSpPr/>
            <p:nvPr/>
          </p:nvSpPr>
          <p:spPr>
            <a:xfrm>
              <a:off x="7500750" y="5257275"/>
              <a:ext cx="42550" cy="5025"/>
            </a:xfrm>
            <a:custGeom>
              <a:avLst/>
              <a:gdLst/>
              <a:ahLst/>
              <a:cxnLst/>
              <a:rect l="l" t="t" r="r" b="b"/>
              <a:pathLst>
                <a:path w="1702" h="201" extrusionOk="0">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
            <p:cNvSpPr/>
            <p:nvPr/>
          </p:nvSpPr>
          <p:spPr>
            <a:xfrm>
              <a:off x="7554125" y="5197225"/>
              <a:ext cx="5025" cy="4200"/>
            </a:xfrm>
            <a:custGeom>
              <a:avLst/>
              <a:gdLst/>
              <a:ahLst/>
              <a:cxnLst/>
              <a:rect l="l" t="t" r="r" b="b"/>
              <a:pathLst>
                <a:path w="201" h="168" extrusionOk="0">
                  <a:moveTo>
                    <a:pt x="100" y="1"/>
                  </a:moveTo>
                  <a:cubicBezTo>
                    <a:pt x="0" y="1"/>
                    <a:pt x="0" y="168"/>
                    <a:pt x="100" y="168"/>
                  </a:cubicBezTo>
                  <a:cubicBezTo>
                    <a:pt x="201" y="168"/>
                    <a:pt x="201" y="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
            <p:cNvSpPr/>
            <p:nvPr/>
          </p:nvSpPr>
          <p:spPr>
            <a:xfrm>
              <a:off x="7518300" y="5177000"/>
              <a:ext cx="35025" cy="5425"/>
            </a:xfrm>
            <a:custGeom>
              <a:avLst/>
              <a:gdLst/>
              <a:ahLst/>
              <a:cxnLst/>
              <a:rect l="l" t="t" r="r" b="b"/>
              <a:pathLst>
                <a:path w="1401" h="217" extrusionOk="0">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
            <p:cNvSpPr/>
            <p:nvPr/>
          </p:nvSpPr>
          <p:spPr>
            <a:xfrm>
              <a:off x="7492075" y="5100875"/>
              <a:ext cx="13700" cy="18425"/>
            </a:xfrm>
            <a:custGeom>
              <a:avLst/>
              <a:gdLst/>
              <a:ahLst/>
              <a:cxnLst/>
              <a:rect l="l" t="t" r="r" b="b"/>
              <a:pathLst>
                <a:path w="548" h="737" extrusionOk="0">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
            <p:cNvSpPr/>
            <p:nvPr/>
          </p:nvSpPr>
          <p:spPr>
            <a:xfrm>
              <a:off x="7526600" y="3937200"/>
              <a:ext cx="133450" cy="103400"/>
            </a:xfrm>
            <a:custGeom>
              <a:avLst/>
              <a:gdLst/>
              <a:ahLst/>
              <a:cxnLst/>
              <a:rect l="l" t="t" r="r" b="b"/>
              <a:pathLst>
                <a:path w="5338" h="4136" extrusionOk="0">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
            <p:cNvSpPr/>
            <p:nvPr/>
          </p:nvSpPr>
          <p:spPr>
            <a:xfrm>
              <a:off x="7585100" y="5126850"/>
              <a:ext cx="109725" cy="103950"/>
            </a:xfrm>
            <a:custGeom>
              <a:avLst/>
              <a:gdLst/>
              <a:ahLst/>
              <a:cxnLst/>
              <a:rect l="l" t="t" r="r" b="b"/>
              <a:pathLst>
                <a:path w="4389" h="4158" extrusionOk="0">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
            <p:cNvSpPr/>
            <p:nvPr/>
          </p:nvSpPr>
          <p:spPr>
            <a:xfrm>
              <a:off x="7601300" y="5166050"/>
              <a:ext cx="21000" cy="15700"/>
            </a:xfrm>
            <a:custGeom>
              <a:avLst/>
              <a:gdLst/>
              <a:ahLst/>
              <a:cxnLst/>
              <a:rect l="l" t="t" r="r" b="b"/>
              <a:pathLst>
                <a:path w="840" h="628" extrusionOk="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
            <p:cNvSpPr/>
            <p:nvPr/>
          </p:nvSpPr>
          <p:spPr>
            <a:xfrm>
              <a:off x="7602850" y="5159000"/>
              <a:ext cx="18000" cy="13250"/>
            </a:xfrm>
            <a:custGeom>
              <a:avLst/>
              <a:gdLst/>
              <a:ahLst/>
              <a:cxnLst/>
              <a:rect l="l" t="t" r="r" b="b"/>
              <a:pathLst>
                <a:path w="720" h="530" extrusionOk="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
            <p:cNvSpPr/>
            <p:nvPr/>
          </p:nvSpPr>
          <p:spPr>
            <a:xfrm>
              <a:off x="7591650" y="5136575"/>
              <a:ext cx="30875" cy="24225"/>
            </a:xfrm>
            <a:custGeom>
              <a:avLst/>
              <a:gdLst/>
              <a:ahLst/>
              <a:cxnLst/>
              <a:rect l="l" t="t" r="r" b="b"/>
              <a:pathLst>
                <a:path w="1235" h="969" extrusionOk="0">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
            <p:cNvSpPr/>
            <p:nvPr/>
          </p:nvSpPr>
          <p:spPr>
            <a:xfrm>
              <a:off x="7627775" y="5115975"/>
              <a:ext cx="32925" cy="30150"/>
            </a:xfrm>
            <a:custGeom>
              <a:avLst/>
              <a:gdLst/>
              <a:ahLst/>
              <a:cxnLst/>
              <a:rect l="l" t="t" r="r" b="b"/>
              <a:pathLst>
                <a:path w="1317" h="1206" extrusionOk="0">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
            <p:cNvSpPr/>
            <p:nvPr/>
          </p:nvSpPr>
          <p:spPr>
            <a:xfrm>
              <a:off x="7401525" y="5333175"/>
              <a:ext cx="147625" cy="7525"/>
            </a:xfrm>
            <a:custGeom>
              <a:avLst/>
              <a:gdLst/>
              <a:ahLst/>
              <a:cxnLst/>
              <a:rect l="l" t="t" r="r" b="b"/>
              <a:pathLst>
                <a:path w="5905" h="301" extrusionOk="0">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
            <p:cNvSpPr/>
            <p:nvPr/>
          </p:nvSpPr>
          <p:spPr>
            <a:xfrm>
              <a:off x="7519925" y="5295425"/>
              <a:ext cx="6700" cy="40825"/>
            </a:xfrm>
            <a:custGeom>
              <a:avLst/>
              <a:gdLst/>
              <a:ahLst/>
              <a:cxnLst/>
              <a:rect l="l" t="t" r="r" b="b"/>
              <a:pathLst>
                <a:path w="268" h="1633" extrusionOk="0">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
            <p:cNvSpPr/>
            <p:nvPr/>
          </p:nvSpPr>
          <p:spPr>
            <a:xfrm>
              <a:off x="7453225" y="5313975"/>
              <a:ext cx="10850" cy="8375"/>
            </a:xfrm>
            <a:custGeom>
              <a:avLst/>
              <a:gdLst/>
              <a:ahLst/>
              <a:cxnLst/>
              <a:rect l="l" t="t" r="r" b="b"/>
              <a:pathLst>
                <a:path w="434" h="335" extrusionOk="0">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
            <p:cNvSpPr/>
            <p:nvPr/>
          </p:nvSpPr>
          <p:spPr>
            <a:xfrm>
              <a:off x="7454875" y="5306975"/>
              <a:ext cx="14200" cy="12875"/>
            </a:xfrm>
            <a:custGeom>
              <a:avLst/>
              <a:gdLst/>
              <a:ahLst/>
              <a:cxnLst/>
              <a:rect l="l" t="t" r="r" b="b"/>
              <a:pathLst>
                <a:path w="568" h="515" extrusionOk="0">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
            <p:cNvSpPr/>
            <p:nvPr/>
          </p:nvSpPr>
          <p:spPr>
            <a:xfrm>
              <a:off x="7462300" y="5304075"/>
              <a:ext cx="11625" cy="11825"/>
            </a:xfrm>
            <a:custGeom>
              <a:avLst/>
              <a:gdLst/>
              <a:ahLst/>
              <a:cxnLst/>
              <a:rect l="l" t="t" r="r" b="b"/>
              <a:pathLst>
                <a:path w="465" h="473" extrusionOk="0">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7"/>
            <p:cNvSpPr/>
            <p:nvPr/>
          </p:nvSpPr>
          <p:spPr>
            <a:xfrm>
              <a:off x="7446550" y="5285275"/>
              <a:ext cx="33350" cy="19450"/>
            </a:xfrm>
            <a:custGeom>
              <a:avLst/>
              <a:gdLst/>
              <a:ahLst/>
              <a:cxnLst/>
              <a:rect l="l" t="t" r="r" b="b"/>
              <a:pathLst>
                <a:path w="1334" h="778" extrusionOk="0">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1" name="Google Shape;2731;p7"/>
          <p:cNvGrpSpPr/>
          <p:nvPr/>
        </p:nvGrpSpPr>
        <p:grpSpPr>
          <a:xfrm rot="373388" flipH="1">
            <a:off x="1567882" y="2188653"/>
            <a:ext cx="718870" cy="1429490"/>
            <a:chOff x="4814675" y="3717725"/>
            <a:chExt cx="718875" cy="1429500"/>
          </a:xfrm>
        </p:grpSpPr>
        <p:sp>
          <p:nvSpPr>
            <p:cNvPr id="2732" name="Google Shape;2732;p7"/>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7"/>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7"/>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7"/>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7"/>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7"/>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7"/>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7"/>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7"/>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7"/>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7"/>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7"/>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7"/>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7"/>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7"/>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7"/>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7"/>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7"/>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7"/>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7"/>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7"/>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7"/>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7"/>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7"/>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7"/>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7"/>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7"/>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7"/>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7"/>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7"/>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7"/>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7"/>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7"/>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7"/>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7"/>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7"/>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7"/>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7"/>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7"/>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7"/>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7"/>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7"/>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7"/>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7"/>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7"/>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7"/>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7"/>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7"/>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7"/>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7"/>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7"/>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7"/>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7"/>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7"/>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7"/>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7"/>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7"/>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7"/>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7"/>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7"/>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7"/>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7"/>
          <p:cNvGrpSpPr/>
          <p:nvPr/>
        </p:nvGrpSpPr>
        <p:grpSpPr>
          <a:xfrm flipH="1">
            <a:off x="3594700" y="-240775"/>
            <a:ext cx="880675" cy="1381250"/>
            <a:chOff x="4678725" y="213425"/>
            <a:chExt cx="880675" cy="1381250"/>
          </a:xfrm>
        </p:grpSpPr>
        <p:sp>
          <p:nvSpPr>
            <p:cNvPr id="2794" name="Google Shape;2794;p7"/>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7"/>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7"/>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7"/>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7"/>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7"/>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7"/>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7"/>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7"/>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7"/>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7"/>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7"/>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7"/>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7"/>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7"/>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7"/>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7"/>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7"/>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7"/>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7"/>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7"/>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7"/>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7"/>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7"/>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7"/>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7"/>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7"/>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7"/>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7"/>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7"/>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7"/>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7"/>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7"/>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7"/>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7"/>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7"/>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7"/>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7"/>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7"/>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7"/>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7"/>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7"/>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7"/>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7"/>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7"/>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7"/>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7"/>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7"/>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7"/>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7"/>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7"/>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7"/>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7"/>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7"/>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7"/>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7"/>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7"/>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7"/>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7"/>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7"/>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7"/>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7"/>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7"/>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7"/>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7"/>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7"/>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7"/>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7"/>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7"/>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7"/>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7"/>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7"/>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7"/>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7"/>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7"/>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7"/>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7"/>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7"/>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7"/>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7"/>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7"/>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7"/>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7"/>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7"/>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7"/>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7"/>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7"/>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7"/>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7"/>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7"/>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7"/>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7"/>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7"/>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2" name="Google Shape;2892;p7"/>
          <p:cNvGrpSpPr/>
          <p:nvPr/>
        </p:nvGrpSpPr>
        <p:grpSpPr>
          <a:xfrm rot="-841674" flipH="1">
            <a:off x="3371494" y="4352483"/>
            <a:ext cx="880695" cy="1381282"/>
            <a:chOff x="4678725" y="213425"/>
            <a:chExt cx="880675" cy="1381250"/>
          </a:xfrm>
        </p:grpSpPr>
        <p:sp>
          <p:nvSpPr>
            <p:cNvPr id="2893" name="Google Shape;2893;p7"/>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7"/>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7"/>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7"/>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7"/>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7"/>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7"/>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7"/>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7"/>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7"/>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7"/>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7"/>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7"/>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1" name="Google Shape;2991;p7"/>
          <p:cNvGrpSpPr/>
          <p:nvPr/>
        </p:nvGrpSpPr>
        <p:grpSpPr>
          <a:xfrm flipH="1">
            <a:off x="5051263" y="-598287"/>
            <a:ext cx="626300" cy="1655050"/>
            <a:chOff x="7905200" y="2089425"/>
            <a:chExt cx="626300" cy="1655050"/>
          </a:xfrm>
        </p:grpSpPr>
        <p:sp>
          <p:nvSpPr>
            <p:cNvPr id="2992" name="Google Shape;2992;p7"/>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7"/>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1" name="Google Shape;3061;p7"/>
          <p:cNvGrpSpPr/>
          <p:nvPr/>
        </p:nvGrpSpPr>
        <p:grpSpPr>
          <a:xfrm flipH="1">
            <a:off x="5013396" y="4362025"/>
            <a:ext cx="627975" cy="1457875"/>
            <a:chOff x="6277375" y="207700"/>
            <a:chExt cx="627975" cy="1457875"/>
          </a:xfrm>
        </p:grpSpPr>
        <p:sp>
          <p:nvSpPr>
            <p:cNvPr id="3062" name="Google Shape;3062;p7"/>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7"/>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7"/>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7"/>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7"/>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7"/>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7"/>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7"/>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7"/>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7"/>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7"/>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7"/>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7"/>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7"/>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7"/>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7"/>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7"/>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7"/>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7"/>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7"/>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7"/>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7"/>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7"/>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5" name="Google Shape;3135;p7"/>
          <p:cNvGrpSpPr/>
          <p:nvPr/>
        </p:nvGrpSpPr>
        <p:grpSpPr>
          <a:xfrm rot="-922061" flipH="1">
            <a:off x="6177751" y="-256994"/>
            <a:ext cx="804737" cy="1593001"/>
            <a:chOff x="5752000" y="1322550"/>
            <a:chExt cx="804775" cy="1593075"/>
          </a:xfrm>
        </p:grpSpPr>
        <p:sp>
          <p:nvSpPr>
            <p:cNvPr id="3136" name="Google Shape;3136;p7"/>
            <p:cNvSpPr/>
            <p:nvPr/>
          </p:nvSpPr>
          <p:spPr>
            <a:xfrm>
              <a:off x="5988000" y="1532950"/>
              <a:ext cx="184325" cy="180150"/>
            </a:xfrm>
            <a:custGeom>
              <a:avLst/>
              <a:gdLst/>
              <a:ahLst/>
              <a:cxnLst/>
              <a:rect l="l" t="t" r="r" b="b"/>
              <a:pathLst>
                <a:path w="7373" h="7206" extrusionOk="0">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7"/>
            <p:cNvSpPr/>
            <p:nvPr/>
          </p:nvSpPr>
          <p:spPr>
            <a:xfrm>
              <a:off x="5755350" y="1491925"/>
              <a:ext cx="66725" cy="129400"/>
            </a:xfrm>
            <a:custGeom>
              <a:avLst/>
              <a:gdLst/>
              <a:ahLst/>
              <a:cxnLst/>
              <a:rect l="l" t="t" r="r" b="b"/>
              <a:pathLst>
                <a:path w="2669" h="5176" extrusionOk="0">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7"/>
            <p:cNvSpPr/>
            <p:nvPr/>
          </p:nvSpPr>
          <p:spPr>
            <a:xfrm>
              <a:off x="6104750" y="1322550"/>
              <a:ext cx="93425" cy="116825"/>
            </a:xfrm>
            <a:custGeom>
              <a:avLst/>
              <a:gdLst/>
              <a:ahLst/>
              <a:cxnLst/>
              <a:rect l="l" t="t" r="r" b="b"/>
              <a:pathLst>
                <a:path w="3737" h="4673" extrusionOk="0">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7"/>
            <p:cNvSpPr/>
            <p:nvPr/>
          </p:nvSpPr>
          <p:spPr>
            <a:xfrm>
              <a:off x="5752000" y="1595500"/>
              <a:ext cx="306075" cy="346100"/>
            </a:xfrm>
            <a:custGeom>
              <a:avLst/>
              <a:gdLst/>
              <a:ahLst/>
              <a:cxnLst/>
              <a:rect l="l" t="t" r="r" b="b"/>
              <a:pathLst>
                <a:path w="12243" h="13844" extrusionOk="0">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7"/>
            <p:cNvSpPr/>
            <p:nvPr/>
          </p:nvSpPr>
          <p:spPr>
            <a:xfrm>
              <a:off x="6156450" y="1404525"/>
              <a:ext cx="233525" cy="461175"/>
            </a:xfrm>
            <a:custGeom>
              <a:avLst/>
              <a:gdLst/>
              <a:ahLst/>
              <a:cxnLst/>
              <a:rect l="l" t="t" r="r" b="b"/>
              <a:pathLst>
                <a:path w="9341" h="18447" extrusionOk="0">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7"/>
            <p:cNvSpPr/>
            <p:nvPr/>
          </p:nvSpPr>
          <p:spPr>
            <a:xfrm>
              <a:off x="5947975" y="2112525"/>
              <a:ext cx="532075" cy="746425"/>
            </a:xfrm>
            <a:custGeom>
              <a:avLst/>
              <a:gdLst/>
              <a:ahLst/>
              <a:cxnLst/>
              <a:rect l="l" t="t" r="r" b="b"/>
              <a:pathLst>
                <a:path w="21283" h="29857" extrusionOk="0">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7"/>
            <p:cNvSpPr/>
            <p:nvPr/>
          </p:nvSpPr>
          <p:spPr>
            <a:xfrm>
              <a:off x="6072225" y="2112525"/>
              <a:ext cx="320250" cy="275225"/>
            </a:xfrm>
            <a:custGeom>
              <a:avLst/>
              <a:gdLst/>
              <a:ahLst/>
              <a:cxnLst/>
              <a:rect l="l" t="t" r="r" b="b"/>
              <a:pathLst>
                <a:path w="12810" h="11009" extrusionOk="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7"/>
            <p:cNvSpPr/>
            <p:nvPr/>
          </p:nvSpPr>
          <p:spPr>
            <a:xfrm>
              <a:off x="6115600" y="2129125"/>
              <a:ext cx="44725" cy="255625"/>
            </a:xfrm>
            <a:custGeom>
              <a:avLst/>
              <a:gdLst/>
              <a:ahLst/>
              <a:cxnLst/>
              <a:rect l="l" t="t" r="r" b="b"/>
              <a:pathLst>
                <a:path w="1789" h="10225" extrusionOk="0">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7"/>
            <p:cNvSpPr/>
            <p:nvPr/>
          </p:nvSpPr>
          <p:spPr>
            <a:xfrm>
              <a:off x="6135125" y="2135125"/>
              <a:ext cx="73050" cy="89350"/>
            </a:xfrm>
            <a:custGeom>
              <a:avLst/>
              <a:gdLst/>
              <a:ahLst/>
              <a:cxnLst/>
              <a:rect l="l" t="t" r="r" b="b"/>
              <a:pathLst>
                <a:path w="2922" h="3574" extrusionOk="0">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7"/>
            <p:cNvSpPr/>
            <p:nvPr/>
          </p:nvSpPr>
          <p:spPr>
            <a:xfrm>
              <a:off x="6292400" y="2122950"/>
              <a:ext cx="50875" cy="74675"/>
            </a:xfrm>
            <a:custGeom>
              <a:avLst/>
              <a:gdLst/>
              <a:ahLst/>
              <a:cxnLst/>
              <a:rect l="l" t="t" r="r" b="b"/>
              <a:pathLst>
                <a:path w="2035" h="2987" extrusionOk="0">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7"/>
            <p:cNvSpPr/>
            <p:nvPr/>
          </p:nvSpPr>
          <p:spPr>
            <a:xfrm>
              <a:off x="6232350" y="2110525"/>
              <a:ext cx="36725" cy="123175"/>
            </a:xfrm>
            <a:custGeom>
              <a:avLst/>
              <a:gdLst/>
              <a:ahLst/>
              <a:cxnLst/>
              <a:rect l="l" t="t" r="r" b="b"/>
              <a:pathLst>
                <a:path w="1469" h="4927" extrusionOk="0">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7"/>
            <p:cNvSpPr/>
            <p:nvPr/>
          </p:nvSpPr>
          <p:spPr>
            <a:xfrm>
              <a:off x="5991350" y="1782575"/>
              <a:ext cx="347775" cy="364375"/>
            </a:xfrm>
            <a:custGeom>
              <a:avLst/>
              <a:gdLst/>
              <a:ahLst/>
              <a:cxnLst/>
              <a:rect l="l" t="t" r="r" b="b"/>
              <a:pathLst>
                <a:path w="13911" h="14575" extrusionOk="0">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7"/>
            <p:cNvSpPr/>
            <p:nvPr/>
          </p:nvSpPr>
          <p:spPr>
            <a:xfrm>
              <a:off x="5994675" y="1589300"/>
              <a:ext cx="189325" cy="188075"/>
            </a:xfrm>
            <a:custGeom>
              <a:avLst/>
              <a:gdLst/>
              <a:ahLst/>
              <a:cxnLst/>
              <a:rect l="l" t="t" r="r" b="b"/>
              <a:pathLst>
                <a:path w="7573" h="7523" extrusionOk="0">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7"/>
            <p:cNvSpPr/>
            <p:nvPr/>
          </p:nvSpPr>
          <p:spPr>
            <a:xfrm>
              <a:off x="6066400" y="1741425"/>
              <a:ext cx="117600" cy="134050"/>
            </a:xfrm>
            <a:custGeom>
              <a:avLst/>
              <a:gdLst/>
              <a:ahLst/>
              <a:cxnLst/>
              <a:rect l="l" t="t" r="r" b="b"/>
              <a:pathLst>
                <a:path w="4704" h="5362" extrusionOk="0">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7"/>
            <p:cNvSpPr/>
            <p:nvPr/>
          </p:nvSpPr>
          <p:spPr>
            <a:xfrm>
              <a:off x="5994675" y="1702800"/>
              <a:ext cx="45050" cy="51125"/>
            </a:xfrm>
            <a:custGeom>
              <a:avLst/>
              <a:gdLst/>
              <a:ahLst/>
              <a:cxnLst/>
              <a:rect l="l" t="t" r="r" b="b"/>
              <a:pathLst>
                <a:path w="1802" h="2045" extrusionOk="0">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7"/>
            <p:cNvSpPr/>
            <p:nvPr/>
          </p:nvSpPr>
          <p:spPr>
            <a:xfrm>
              <a:off x="6042575" y="1678575"/>
              <a:ext cx="6775" cy="6200"/>
            </a:xfrm>
            <a:custGeom>
              <a:avLst/>
              <a:gdLst/>
              <a:ahLst/>
              <a:cxnLst/>
              <a:rect l="l" t="t" r="r" b="b"/>
              <a:pathLst>
                <a:path w="271" h="248" extrusionOk="0">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7"/>
            <p:cNvSpPr/>
            <p:nvPr/>
          </p:nvSpPr>
          <p:spPr>
            <a:xfrm>
              <a:off x="6107400" y="1647200"/>
              <a:ext cx="8225" cy="5800"/>
            </a:xfrm>
            <a:custGeom>
              <a:avLst/>
              <a:gdLst/>
              <a:ahLst/>
              <a:cxnLst/>
              <a:rect l="l" t="t" r="r" b="b"/>
              <a:pathLst>
                <a:path w="329" h="232" extrusionOk="0">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7"/>
            <p:cNvSpPr/>
            <p:nvPr/>
          </p:nvSpPr>
          <p:spPr>
            <a:xfrm>
              <a:off x="6074725" y="1658875"/>
              <a:ext cx="31725" cy="38875"/>
            </a:xfrm>
            <a:custGeom>
              <a:avLst/>
              <a:gdLst/>
              <a:ahLst/>
              <a:cxnLst/>
              <a:rect l="l" t="t" r="r" b="b"/>
              <a:pathLst>
                <a:path w="1269" h="1555" extrusionOk="0">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7"/>
            <p:cNvSpPr/>
            <p:nvPr/>
          </p:nvSpPr>
          <p:spPr>
            <a:xfrm>
              <a:off x="6083900" y="1682975"/>
              <a:ext cx="41725" cy="36075"/>
            </a:xfrm>
            <a:custGeom>
              <a:avLst/>
              <a:gdLst/>
              <a:ahLst/>
              <a:cxnLst/>
              <a:rect l="l" t="t" r="r" b="b"/>
              <a:pathLst>
                <a:path w="1669" h="1443" extrusionOk="0">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7"/>
            <p:cNvSpPr/>
            <p:nvPr/>
          </p:nvSpPr>
          <p:spPr>
            <a:xfrm>
              <a:off x="6082250" y="1749525"/>
              <a:ext cx="65625" cy="27675"/>
            </a:xfrm>
            <a:custGeom>
              <a:avLst/>
              <a:gdLst/>
              <a:ahLst/>
              <a:cxnLst/>
              <a:rect l="l" t="t" r="r" b="b"/>
              <a:pathLst>
                <a:path w="2625" h="1107" extrusionOk="0">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7"/>
            <p:cNvSpPr/>
            <p:nvPr/>
          </p:nvSpPr>
          <p:spPr>
            <a:xfrm>
              <a:off x="6063050" y="1780500"/>
              <a:ext cx="126800" cy="170275"/>
            </a:xfrm>
            <a:custGeom>
              <a:avLst/>
              <a:gdLst/>
              <a:ahLst/>
              <a:cxnLst/>
              <a:rect l="l" t="t" r="r" b="b"/>
              <a:pathLst>
                <a:path w="5072" h="6811" extrusionOk="0">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7"/>
            <p:cNvSpPr/>
            <p:nvPr/>
          </p:nvSpPr>
          <p:spPr>
            <a:xfrm>
              <a:off x="6113300" y="1945200"/>
              <a:ext cx="74875" cy="196850"/>
            </a:xfrm>
            <a:custGeom>
              <a:avLst/>
              <a:gdLst/>
              <a:ahLst/>
              <a:cxnLst/>
              <a:rect l="l" t="t" r="r" b="b"/>
              <a:pathLst>
                <a:path w="2995" h="7874" extrusionOk="0">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7"/>
            <p:cNvSpPr/>
            <p:nvPr/>
          </p:nvSpPr>
          <p:spPr>
            <a:xfrm>
              <a:off x="6276550" y="1620500"/>
              <a:ext cx="35400" cy="17775"/>
            </a:xfrm>
            <a:custGeom>
              <a:avLst/>
              <a:gdLst/>
              <a:ahLst/>
              <a:cxnLst/>
              <a:rect l="l" t="t" r="r" b="b"/>
              <a:pathLst>
                <a:path w="1416" h="711" extrusionOk="0">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7"/>
            <p:cNvSpPr/>
            <p:nvPr/>
          </p:nvSpPr>
          <p:spPr>
            <a:xfrm>
              <a:off x="6279150" y="1617975"/>
              <a:ext cx="34100" cy="5050"/>
            </a:xfrm>
            <a:custGeom>
              <a:avLst/>
              <a:gdLst/>
              <a:ahLst/>
              <a:cxnLst/>
              <a:rect l="l" t="t" r="r" b="b"/>
              <a:pathLst>
                <a:path w="1364" h="202" extrusionOk="0">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7"/>
            <p:cNvSpPr/>
            <p:nvPr/>
          </p:nvSpPr>
          <p:spPr>
            <a:xfrm>
              <a:off x="5843725" y="1750250"/>
              <a:ext cx="26225" cy="30400"/>
            </a:xfrm>
            <a:custGeom>
              <a:avLst/>
              <a:gdLst/>
              <a:ahLst/>
              <a:cxnLst/>
              <a:rect l="l" t="t" r="r" b="b"/>
              <a:pathLst>
                <a:path w="1049" h="1216" extrusionOk="0">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7"/>
            <p:cNvSpPr/>
            <p:nvPr/>
          </p:nvSpPr>
          <p:spPr>
            <a:xfrm>
              <a:off x="5855750" y="1753500"/>
              <a:ext cx="16900" cy="34375"/>
            </a:xfrm>
            <a:custGeom>
              <a:avLst/>
              <a:gdLst/>
              <a:ahLst/>
              <a:cxnLst/>
              <a:rect l="l" t="t" r="r" b="b"/>
              <a:pathLst>
                <a:path w="676" h="1375" extrusionOk="0">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7"/>
            <p:cNvSpPr/>
            <p:nvPr/>
          </p:nvSpPr>
          <p:spPr>
            <a:xfrm>
              <a:off x="5995625" y="1585800"/>
              <a:ext cx="142500" cy="64475"/>
            </a:xfrm>
            <a:custGeom>
              <a:avLst/>
              <a:gdLst/>
              <a:ahLst/>
              <a:cxnLst/>
              <a:rect l="l" t="t" r="r" b="b"/>
              <a:pathLst>
                <a:path w="5700" h="2579" extrusionOk="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7"/>
            <p:cNvSpPr/>
            <p:nvPr/>
          </p:nvSpPr>
          <p:spPr>
            <a:xfrm>
              <a:off x="6243175" y="1946575"/>
              <a:ext cx="19225" cy="20875"/>
            </a:xfrm>
            <a:custGeom>
              <a:avLst/>
              <a:gdLst/>
              <a:ahLst/>
              <a:cxnLst/>
              <a:rect l="l" t="t" r="r" b="b"/>
              <a:pathLst>
                <a:path w="769" h="835" extrusionOk="0">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7"/>
            <p:cNvSpPr/>
            <p:nvPr/>
          </p:nvSpPr>
          <p:spPr>
            <a:xfrm>
              <a:off x="6204000" y="2001500"/>
              <a:ext cx="17525" cy="15150"/>
            </a:xfrm>
            <a:custGeom>
              <a:avLst/>
              <a:gdLst/>
              <a:ahLst/>
              <a:cxnLst/>
              <a:rect l="l" t="t" r="r" b="b"/>
              <a:pathLst>
                <a:path w="701" h="606" extrusionOk="0">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7"/>
            <p:cNvSpPr/>
            <p:nvPr/>
          </p:nvSpPr>
          <p:spPr>
            <a:xfrm>
              <a:off x="6255950" y="2042375"/>
              <a:ext cx="25950" cy="19325"/>
            </a:xfrm>
            <a:custGeom>
              <a:avLst/>
              <a:gdLst/>
              <a:ahLst/>
              <a:cxnLst/>
              <a:rect l="l" t="t" r="r" b="b"/>
              <a:pathLst>
                <a:path w="1038" h="773" extrusionOk="0">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7"/>
            <p:cNvSpPr/>
            <p:nvPr/>
          </p:nvSpPr>
          <p:spPr>
            <a:xfrm>
              <a:off x="6183150" y="2088350"/>
              <a:ext cx="18750" cy="16075"/>
            </a:xfrm>
            <a:custGeom>
              <a:avLst/>
              <a:gdLst/>
              <a:ahLst/>
              <a:cxnLst/>
              <a:rect l="l" t="t" r="r" b="b"/>
              <a:pathLst>
                <a:path w="750" h="643" extrusionOk="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7"/>
            <p:cNvSpPr/>
            <p:nvPr/>
          </p:nvSpPr>
          <p:spPr>
            <a:xfrm>
              <a:off x="6213425" y="2054125"/>
              <a:ext cx="17850" cy="13425"/>
            </a:xfrm>
            <a:custGeom>
              <a:avLst/>
              <a:gdLst/>
              <a:ahLst/>
              <a:cxnLst/>
              <a:rect l="l" t="t" r="r" b="b"/>
              <a:pathLst>
                <a:path w="714" h="537" extrusionOk="0">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7"/>
            <p:cNvSpPr/>
            <p:nvPr/>
          </p:nvSpPr>
          <p:spPr>
            <a:xfrm>
              <a:off x="6230925" y="2100800"/>
              <a:ext cx="11200" cy="7650"/>
            </a:xfrm>
            <a:custGeom>
              <a:avLst/>
              <a:gdLst/>
              <a:ahLst/>
              <a:cxnLst/>
              <a:rect l="l" t="t" r="r" b="b"/>
              <a:pathLst>
                <a:path w="448" h="306" extrusionOk="0">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7"/>
            <p:cNvSpPr/>
            <p:nvPr/>
          </p:nvSpPr>
          <p:spPr>
            <a:xfrm>
              <a:off x="6295950" y="2086525"/>
              <a:ext cx="16800" cy="12725"/>
            </a:xfrm>
            <a:custGeom>
              <a:avLst/>
              <a:gdLst/>
              <a:ahLst/>
              <a:cxnLst/>
              <a:rect l="l" t="t" r="r" b="b"/>
              <a:pathLst>
                <a:path w="672" h="509" extrusionOk="0">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7"/>
            <p:cNvSpPr/>
            <p:nvPr/>
          </p:nvSpPr>
          <p:spPr>
            <a:xfrm>
              <a:off x="6268475" y="1984075"/>
              <a:ext cx="20350" cy="15100"/>
            </a:xfrm>
            <a:custGeom>
              <a:avLst/>
              <a:gdLst/>
              <a:ahLst/>
              <a:cxnLst/>
              <a:rect l="l" t="t" r="r" b="b"/>
              <a:pathLst>
                <a:path w="814" h="604" extrusionOk="0">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7"/>
            <p:cNvSpPr/>
            <p:nvPr/>
          </p:nvSpPr>
          <p:spPr>
            <a:xfrm>
              <a:off x="6131675" y="2116650"/>
              <a:ext cx="15350" cy="11800"/>
            </a:xfrm>
            <a:custGeom>
              <a:avLst/>
              <a:gdLst/>
              <a:ahLst/>
              <a:cxnLst/>
              <a:rect l="l" t="t" r="r" b="b"/>
              <a:pathLst>
                <a:path w="614" h="472" extrusionOk="0">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7"/>
            <p:cNvSpPr/>
            <p:nvPr/>
          </p:nvSpPr>
          <p:spPr>
            <a:xfrm>
              <a:off x="6180025" y="2046600"/>
              <a:ext cx="13750" cy="10950"/>
            </a:xfrm>
            <a:custGeom>
              <a:avLst/>
              <a:gdLst/>
              <a:ahLst/>
              <a:cxnLst/>
              <a:rect l="l" t="t" r="r" b="b"/>
              <a:pathLst>
                <a:path w="550" h="438" extrusionOk="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7"/>
            <p:cNvSpPr/>
            <p:nvPr/>
          </p:nvSpPr>
          <p:spPr>
            <a:xfrm>
              <a:off x="6204450" y="1949825"/>
              <a:ext cx="8475" cy="6225"/>
            </a:xfrm>
            <a:custGeom>
              <a:avLst/>
              <a:gdLst/>
              <a:ahLst/>
              <a:cxnLst/>
              <a:rect l="l" t="t" r="r" b="b"/>
              <a:pathLst>
                <a:path w="339" h="249" extrusionOk="0">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7"/>
            <p:cNvSpPr/>
            <p:nvPr/>
          </p:nvSpPr>
          <p:spPr>
            <a:xfrm>
              <a:off x="6204275" y="1895425"/>
              <a:ext cx="19825" cy="13675"/>
            </a:xfrm>
            <a:custGeom>
              <a:avLst/>
              <a:gdLst/>
              <a:ahLst/>
              <a:cxnLst/>
              <a:rect l="l" t="t" r="r" b="b"/>
              <a:pathLst>
                <a:path w="793" h="547" extrusionOk="0">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7"/>
            <p:cNvSpPr/>
            <p:nvPr/>
          </p:nvSpPr>
          <p:spPr>
            <a:xfrm>
              <a:off x="6247350" y="1903950"/>
              <a:ext cx="19200" cy="16800"/>
            </a:xfrm>
            <a:custGeom>
              <a:avLst/>
              <a:gdLst/>
              <a:ahLst/>
              <a:cxnLst/>
              <a:rect l="l" t="t" r="r" b="b"/>
              <a:pathLst>
                <a:path w="768" h="672" extrusionOk="0">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7"/>
            <p:cNvSpPr/>
            <p:nvPr/>
          </p:nvSpPr>
          <p:spPr>
            <a:xfrm>
              <a:off x="6235125" y="1833950"/>
              <a:ext cx="18650" cy="12625"/>
            </a:xfrm>
            <a:custGeom>
              <a:avLst/>
              <a:gdLst/>
              <a:ahLst/>
              <a:cxnLst/>
              <a:rect l="l" t="t" r="r" b="b"/>
              <a:pathLst>
                <a:path w="746" h="505" extrusionOk="0">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7"/>
            <p:cNvSpPr/>
            <p:nvPr/>
          </p:nvSpPr>
          <p:spPr>
            <a:xfrm>
              <a:off x="6194250" y="1828725"/>
              <a:ext cx="22350" cy="16175"/>
            </a:xfrm>
            <a:custGeom>
              <a:avLst/>
              <a:gdLst/>
              <a:ahLst/>
              <a:cxnLst/>
              <a:rect l="l" t="t" r="r" b="b"/>
              <a:pathLst>
                <a:path w="894" h="647" extrusionOk="0">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7"/>
            <p:cNvSpPr/>
            <p:nvPr/>
          </p:nvSpPr>
          <p:spPr>
            <a:xfrm>
              <a:off x="6216500" y="1863925"/>
              <a:ext cx="6675" cy="6025"/>
            </a:xfrm>
            <a:custGeom>
              <a:avLst/>
              <a:gdLst/>
              <a:ahLst/>
              <a:cxnLst/>
              <a:rect l="l" t="t" r="r" b="b"/>
              <a:pathLst>
                <a:path w="267" h="241" extrusionOk="0">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7"/>
            <p:cNvSpPr/>
            <p:nvPr/>
          </p:nvSpPr>
          <p:spPr>
            <a:xfrm>
              <a:off x="6217325" y="1782300"/>
              <a:ext cx="13375" cy="11575"/>
            </a:xfrm>
            <a:custGeom>
              <a:avLst/>
              <a:gdLst/>
              <a:ahLst/>
              <a:cxnLst/>
              <a:rect l="l" t="t" r="r" b="b"/>
              <a:pathLst>
                <a:path w="535" h="463" extrusionOk="0">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7"/>
            <p:cNvSpPr/>
            <p:nvPr/>
          </p:nvSpPr>
          <p:spPr>
            <a:xfrm>
              <a:off x="6179575" y="1783925"/>
              <a:ext cx="15850" cy="12900"/>
            </a:xfrm>
            <a:custGeom>
              <a:avLst/>
              <a:gdLst/>
              <a:ahLst/>
              <a:cxnLst/>
              <a:rect l="l" t="t" r="r" b="b"/>
              <a:pathLst>
                <a:path w="634" h="516" extrusionOk="0">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7"/>
            <p:cNvSpPr/>
            <p:nvPr/>
          </p:nvSpPr>
          <p:spPr>
            <a:xfrm>
              <a:off x="6260350" y="1704675"/>
              <a:ext cx="15075" cy="10275"/>
            </a:xfrm>
            <a:custGeom>
              <a:avLst/>
              <a:gdLst/>
              <a:ahLst/>
              <a:cxnLst/>
              <a:rect l="l" t="t" r="r" b="b"/>
              <a:pathLst>
                <a:path w="603" h="411" extrusionOk="0">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7"/>
            <p:cNvSpPr/>
            <p:nvPr/>
          </p:nvSpPr>
          <p:spPr>
            <a:xfrm>
              <a:off x="6271550" y="176310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
            <p:cNvSpPr/>
            <p:nvPr/>
          </p:nvSpPr>
          <p:spPr>
            <a:xfrm>
              <a:off x="6222575" y="1738050"/>
              <a:ext cx="15325" cy="10950"/>
            </a:xfrm>
            <a:custGeom>
              <a:avLst/>
              <a:gdLst/>
              <a:ahLst/>
              <a:cxnLst/>
              <a:rect l="l" t="t" r="r" b="b"/>
              <a:pathLst>
                <a:path w="613" h="438" extrusionOk="0">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
            <p:cNvSpPr/>
            <p:nvPr/>
          </p:nvSpPr>
          <p:spPr>
            <a:xfrm>
              <a:off x="6251150" y="1793100"/>
              <a:ext cx="16000" cy="12725"/>
            </a:xfrm>
            <a:custGeom>
              <a:avLst/>
              <a:gdLst/>
              <a:ahLst/>
              <a:cxnLst/>
              <a:rect l="l" t="t" r="r" b="b"/>
              <a:pathLst>
                <a:path w="640" h="509" extrusionOk="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7"/>
            <p:cNvSpPr/>
            <p:nvPr/>
          </p:nvSpPr>
          <p:spPr>
            <a:xfrm>
              <a:off x="6246775" y="1741400"/>
              <a:ext cx="20350" cy="14275"/>
            </a:xfrm>
            <a:custGeom>
              <a:avLst/>
              <a:gdLst/>
              <a:ahLst/>
              <a:cxnLst/>
              <a:rect l="l" t="t" r="r" b="b"/>
              <a:pathLst>
                <a:path w="814" h="571" extrusionOk="0">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7"/>
            <p:cNvSpPr/>
            <p:nvPr/>
          </p:nvSpPr>
          <p:spPr>
            <a:xfrm>
              <a:off x="6301625" y="1713400"/>
              <a:ext cx="17475" cy="15650"/>
            </a:xfrm>
            <a:custGeom>
              <a:avLst/>
              <a:gdLst/>
              <a:ahLst/>
              <a:cxnLst/>
              <a:rect l="l" t="t" r="r" b="b"/>
              <a:pathLst>
                <a:path w="699" h="626" extrusionOk="0">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7"/>
            <p:cNvSpPr/>
            <p:nvPr/>
          </p:nvSpPr>
          <p:spPr>
            <a:xfrm>
              <a:off x="6311000" y="1650500"/>
              <a:ext cx="20350" cy="15100"/>
            </a:xfrm>
            <a:custGeom>
              <a:avLst/>
              <a:gdLst/>
              <a:ahLst/>
              <a:cxnLst/>
              <a:rect l="l" t="t" r="r" b="b"/>
              <a:pathLst>
                <a:path w="814" h="604" extrusionOk="0">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7"/>
            <p:cNvSpPr/>
            <p:nvPr/>
          </p:nvSpPr>
          <p:spPr>
            <a:xfrm>
              <a:off x="6264275" y="1662950"/>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7"/>
            <p:cNvSpPr/>
            <p:nvPr/>
          </p:nvSpPr>
          <p:spPr>
            <a:xfrm>
              <a:off x="6288225" y="1676950"/>
              <a:ext cx="12525" cy="10750"/>
            </a:xfrm>
            <a:custGeom>
              <a:avLst/>
              <a:gdLst/>
              <a:ahLst/>
              <a:cxnLst/>
              <a:rect l="l" t="t" r="r" b="b"/>
              <a:pathLst>
                <a:path w="501" h="430" extrusionOk="0">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7"/>
            <p:cNvSpPr/>
            <p:nvPr/>
          </p:nvSpPr>
          <p:spPr>
            <a:xfrm>
              <a:off x="6336175" y="1661125"/>
              <a:ext cx="9950" cy="7175"/>
            </a:xfrm>
            <a:custGeom>
              <a:avLst/>
              <a:gdLst/>
              <a:ahLst/>
              <a:cxnLst/>
              <a:rect l="l" t="t" r="r" b="b"/>
              <a:pathLst>
                <a:path w="398" h="287" extrusionOk="0">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7"/>
            <p:cNvSpPr/>
            <p:nvPr/>
          </p:nvSpPr>
          <p:spPr>
            <a:xfrm>
              <a:off x="6337625" y="1609625"/>
              <a:ext cx="12925" cy="10950"/>
            </a:xfrm>
            <a:custGeom>
              <a:avLst/>
              <a:gdLst/>
              <a:ahLst/>
              <a:cxnLst/>
              <a:rect l="l" t="t" r="r" b="b"/>
              <a:pathLst>
                <a:path w="517" h="438" extrusionOk="0">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7"/>
            <p:cNvSpPr/>
            <p:nvPr/>
          </p:nvSpPr>
          <p:spPr>
            <a:xfrm>
              <a:off x="6283450" y="1565300"/>
              <a:ext cx="12650" cy="10250"/>
            </a:xfrm>
            <a:custGeom>
              <a:avLst/>
              <a:gdLst/>
              <a:ahLst/>
              <a:cxnLst/>
              <a:rect l="l" t="t" r="r" b="b"/>
              <a:pathLst>
                <a:path w="506" h="410" extrusionOk="0">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7"/>
            <p:cNvSpPr/>
            <p:nvPr/>
          </p:nvSpPr>
          <p:spPr>
            <a:xfrm>
              <a:off x="6356900" y="1615375"/>
              <a:ext cx="19275" cy="13525"/>
            </a:xfrm>
            <a:custGeom>
              <a:avLst/>
              <a:gdLst/>
              <a:ahLst/>
              <a:cxnLst/>
              <a:rect l="l" t="t" r="r" b="b"/>
              <a:pathLst>
                <a:path w="771" h="541" extrusionOk="0">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7"/>
            <p:cNvSpPr/>
            <p:nvPr/>
          </p:nvSpPr>
          <p:spPr>
            <a:xfrm>
              <a:off x="6298225" y="1601325"/>
              <a:ext cx="14200" cy="11675"/>
            </a:xfrm>
            <a:custGeom>
              <a:avLst/>
              <a:gdLst/>
              <a:ahLst/>
              <a:cxnLst/>
              <a:rect l="l" t="t" r="r" b="b"/>
              <a:pathLst>
                <a:path w="568" h="467" extrusionOk="0">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7"/>
            <p:cNvSpPr/>
            <p:nvPr/>
          </p:nvSpPr>
          <p:spPr>
            <a:xfrm>
              <a:off x="6322675" y="1573625"/>
              <a:ext cx="15075" cy="10275"/>
            </a:xfrm>
            <a:custGeom>
              <a:avLst/>
              <a:gdLst/>
              <a:ahLst/>
              <a:cxnLst/>
              <a:rect l="l" t="t" r="r" b="b"/>
              <a:pathLst>
                <a:path w="603" h="411" extrusionOk="0">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7"/>
            <p:cNvSpPr/>
            <p:nvPr/>
          </p:nvSpPr>
          <p:spPr>
            <a:xfrm>
              <a:off x="6252075" y="1553525"/>
              <a:ext cx="19625" cy="13775"/>
            </a:xfrm>
            <a:custGeom>
              <a:avLst/>
              <a:gdLst/>
              <a:ahLst/>
              <a:cxnLst/>
              <a:rect l="l" t="t" r="r" b="b"/>
              <a:pathLst>
                <a:path w="785" h="551" extrusionOk="0">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
            <p:cNvSpPr/>
            <p:nvPr/>
          </p:nvSpPr>
          <p:spPr>
            <a:xfrm>
              <a:off x="6268475" y="1524550"/>
              <a:ext cx="12850" cy="9300"/>
            </a:xfrm>
            <a:custGeom>
              <a:avLst/>
              <a:gdLst/>
              <a:ahLst/>
              <a:cxnLst/>
              <a:rect l="l" t="t" r="r" b="b"/>
              <a:pathLst>
                <a:path w="514" h="372" extrusionOk="0">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7"/>
            <p:cNvSpPr/>
            <p:nvPr/>
          </p:nvSpPr>
          <p:spPr>
            <a:xfrm>
              <a:off x="6291775" y="1537075"/>
              <a:ext cx="16250" cy="12625"/>
            </a:xfrm>
            <a:custGeom>
              <a:avLst/>
              <a:gdLst/>
              <a:ahLst/>
              <a:cxnLst/>
              <a:rect l="l" t="t" r="r" b="b"/>
              <a:pathLst>
                <a:path w="650" h="505" extrusionOk="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7"/>
            <p:cNvSpPr/>
            <p:nvPr/>
          </p:nvSpPr>
          <p:spPr>
            <a:xfrm>
              <a:off x="6217625" y="1507775"/>
              <a:ext cx="16800" cy="12725"/>
            </a:xfrm>
            <a:custGeom>
              <a:avLst/>
              <a:gdLst/>
              <a:ahLst/>
              <a:cxnLst/>
              <a:rect l="l" t="t" r="r" b="b"/>
              <a:pathLst>
                <a:path w="672" h="509" extrusionOk="0">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7"/>
            <p:cNvSpPr/>
            <p:nvPr/>
          </p:nvSpPr>
          <p:spPr>
            <a:xfrm>
              <a:off x="6233900" y="1473575"/>
              <a:ext cx="17125" cy="12175"/>
            </a:xfrm>
            <a:custGeom>
              <a:avLst/>
              <a:gdLst/>
              <a:ahLst/>
              <a:cxnLst/>
              <a:rect l="l" t="t" r="r" b="b"/>
              <a:pathLst>
                <a:path w="685" h="487" extrusionOk="0">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7"/>
            <p:cNvSpPr/>
            <p:nvPr/>
          </p:nvSpPr>
          <p:spPr>
            <a:xfrm>
              <a:off x="6191725" y="1449225"/>
              <a:ext cx="15775" cy="12075"/>
            </a:xfrm>
            <a:custGeom>
              <a:avLst/>
              <a:gdLst/>
              <a:ahLst/>
              <a:cxnLst/>
              <a:rect l="l" t="t" r="r" b="b"/>
              <a:pathLst>
                <a:path w="631" h="483" extrusionOk="0">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7"/>
            <p:cNvSpPr/>
            <p:nvPr/>
          </p:nvSpPr>
          <p:spPr>
            <a:xfrm>
              <a:off x="6244500" y="1495375"/>
              <a:ext cx="16000" cy="12725"/>
            </a:xfrm>
            <a:custGeom>
              <a:avLst/>
              <a:gdLst/>
              <a:ahLst/>
              <a:cxnLst/>
              <a:rect l="l" t="t" r="r" b="b"/>
              <a:pathLst>
                <a:path w="640" h="509" extrusionOk="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7"/>
            <p:cNvSpPr/>
            <p:nvPr/>
          </p:nvSpPr>
          <p:spPr>
            <a:xfrm>
              <a:off x="6205075" y="1483700"/>
              <a:ext cx="16200" cy="11775"/>
            </a:xfrm>
            <a:custGeom>
              <a:avLst/>
              <a:gdLst/>
              <a:ahLst/>
              <a:cxnLst/>
              <a:rect l="l" t="t" r="r" b="b"/>
              <a:pathLst>
                <a:path w="648" h="471" extrusionOk="0">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7"/>
            <p:cNvSpPr/>
            <p:nvPr/>
          </p:nvSpPr>
          <p:spPr>
            <a:xfrm>
              <a:off x="6216500" y="1452600"/>
              <a:ext cx="6650" cy="5325"/>
            </a:xfrm>
            <a:custGeom>
              <a:avLst/>
              <a:gdLst/>
              <a:ahLst/>
              <a:cxnLst/>
              <a:rect l="l" t="t" r="r" b="b"/>
              <a:pathLst>
                <a:path w="266" h="213" extrusionOk="0">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7"/>
            <p:cNvSpPr/>
            <p:nvPr/>
          </p:nvSpPr>
          <p:spPr>
            <a:xfrm>
              <a:off x="6187725" y="1423450"/>
              <a:ext cx="8375" cy="7200"/>
            </a:xfrm>
            <a:custGeom>
              <a:avLst/>
              <a:gdLst/>
              <a:ahLst/>
              <a:cxnLst/>
              <a:rect l="l" t="t" r="r" b="b"/>
              <a:pathLst>
                <a:path w="335" h="288" extrusionOk="0">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7"/>
            <p:cNvSpPr/>
            <p:nvPr/>
          </p:nvSpPr>
          <p:spPr>
            <a:xfrm>
              <a:off x="6170875" y="1433625"/>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7"/>
            <p:cNvSpPr/>
            <p:nvPr/>
          </p:nvSpPr>
          <p:spPr>
            <a:xfrm>
              <a:off x="6081950" y="1942275"/>
              <a:ext cx="19825" cy="13625"/>
            </a:xfrm>
            <a:custGeom>
              <a:avLst/>
              <a:gdLst/>
              <a:ahLst/>
              <a:cxnLst/>
              <a:rect l="l" t="t" r="r" b="b"/>
              <a:pathLst>
                <a:path w="793" h="545" extrusionOk="0">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7"/>
            <p:cNvSpPr/>
            <p:nvPr/>
          </p:nvSpPr>
          <p:spPr>
            <a:xfrm>
              <a:off x="6096925" y="1901500"/>
              <a:ext cx="20125" cy="15225"/>
            </a:xfrm>
            <a:custGeom>
              <a:avLst/>
              <a:gdLst/>
              <a:ahLst/>
              <a:cxnLst/>
              <a:rect l="l" t="t" r="r" b="b"/>
              <a:pathLst>
                <a:path w="805" h="609" extrusionOk="0">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7"/>
            <p:cNvSpPr/>
            <p:nvPr/>
          </p:nvSpPr>
          <p:spPr>
            <a:xfrm>
              <a:off x="6044400" y="1988225"/>
              <a:ext cx="12600" cy="9425"/>
            </a:xfrm>
            <a:custGeom>
              <a:avLst/>
              <a:gdLst/>
              <a:ahLst/>
              <a:cxnLst/>
              <a:rect l="l" t="t" r="r" b="b"/>
              <a:pathLst>
                <a:path w="504" h="377" extrusionOk="0">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7"/>
            <p:cNvSpPr/>
            <p:nvPr/>
          </p:nvSpPr>
          <p:spPr>
            <a:xfrm>
              <a:off x="6079725" y="2064425"/>
              <a:ext cx="18325" cy="18175"/>
            </a:xfrm>
            <a:custGeom>
              <a:avLst/>
              <a:gdLst/>
              <a:ahLst/>
              <a:cxnLst/>
              <a:rect l="l" t="t" r="r" b="b"/>
              <a:pathLst>
                <a:path w="733" h="727" extrusionOk="0">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7"/>
            <p:cNvSpPr/>
            <p:nvPr/>
          </p:nvSpPr>
          <p:spPr>
            <a:xfrm>
              <a:off x="6086125" y="2003000"/>
              <a:ext cx="19625" cy="13775"/>
            </a:xfrm>
            <a:custGeom>
              <a:avLst/>
              <a:gdLst/>
              <a:ahLst/>
              <a:cxnLst/>
              <a:rect l="l" t="t" r="r" b="b"/>
              <a:pathLst>
                <a:path w="785" h="551" extrusionOk="0">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7"/>
            <p:cNvSpPr/>
            <p:nvPr/>
          </p:nvSpPr>
          <p:spPr>
            <a:xfrm>
              <a:off x="6130050" y="2034975"/>
              <a:ext cx="13100" cy="10075"/>
            </a:xfrm>
            <a:custGeom>
              <a:avLst/>
              <a:gdLst/>
              <a:ahLst/>
              <a:cxnLst/>
              <a:rect l="l" t="t" r="r" b="b"/>
              <a:pathLst>
                <a:path w="524" h="403" extrusionOk="0">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7"/>
            <p:cNvSpPr/>
            <p:nvPr/>
          </p:nvSpPr>
          <p:spPr>
            <a:xfrm>
              <a:off x="6109175" y="2079950"/>
              <a:ext cx="9550" cy="7650"/>
            </a:xfrm>
            <a:custGeom>
              <a:avLst/>
              <a:gdLst/>
              <a:ahLst/>
              <a:cxnLst/>
              <a:rect l="l" t="t" r="r" b="b"/>
              <a:pathLst>
                <a:path w="382" h="306" extrusionOk="0">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7"/>
            <p:cNvSpPr/>
            <p:nvPr/>
          </p:nvSpPr>
          <p:spPr>
            <a:xfrm>
              <a:off x="6105825" y="2040650"/>
              <a:ext cx="16775" cy="12725"/>
            </a:xfrm>
            <a:custGeom>
              <a:avLst/>
              <a:gdLst/>
              <a:ahLst/>
              <a:cxnLst/>
              <a:rect l="l" t="t" r="r" b="b"/>
              <a:pathLst>
                <a:path w="671" h="509" extrusionOk="0">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7"/>
            <p:cNvSpPr/>
            <p:nvPr/>
          </p:nvSpPr>
          <p:spPr>
            <a:xfrm>
              <a:off x="6064725" y="2034975"/>
              <a:ext cx="5875" cy="4200"/>
            </a:xfrm>
            <a:custGeom>
              <a:avLst/>
              <a:gdLst/>
              <a:ahLst/>
              <a:cxnLst/>
              <a:rect l="l" t="t" r="r" b="b"/>
              <a:pathLst>
                <a:path w="235" h="168" extrusionOk="0">
                  <a:moveTo>
                    <a:pt x="101" y="0"/>
                  </a:moveTo>
                  <a:cubicBezTo>
                    <a:pt x="1" y="0"/>
                    <a:pt x="67" y="167"/>
                    <a:pt x="134" y="167"/>
                  </a:cubicBezTo>
                  <a:cubicBezTo>
                    <a:pt x="234" y="167"/>
                    <a:pt x="234" y="0"/>
                    <a:pt x="10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7"/>
            <p:cNvSpPr/>
            <p:nvPr/>
          </p:nvSpPr>
          <p:spPr>
            <a:xfrm>
              <a:off x="6064175" y="1974875"/>
              <a:ext cx="12825" cy="9300"/>
            </a:xfrm>
            <a:custGeom>
              <a:avLst/>
              <a:gdLst/>
              <a:ahLst/>
              <a:cxnLst/>
              <a:rect l="l" t="t" r="r" b="b"/>
              <a:pathLst>
                <a:path w="513" h="372" extrusionOk="0">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7"/>
            <p:cNvSpPr/>
            <p:nvPr/>
          </p:nvSpPr>
          <p:spPr>
            <a:xfrm>
              <a:off x="6038275" y="1930675"/>
              <a:ext cx="13750" cy="10975"/>
            </a:xfrm>
            <a:custGeom>
              <a:avLst/>
              <a:gdLst/>
              <a:ahLst/>
              <a:cxnLst/>
              <a:rect l="l" t="t" r="r" b="b"/>
              <a:pathLst>
                <a:path w="550" h="439" extrusionOk="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7"/>
            <p:cNvSpPr/>
            <p:nvPr/>
          </p:nvSpPr>
          <p:spPr>
            <a:xfrm>
              <a:off x="6055800" y="1884825"/>
              <a:ext cx="15375" cy="11775"/>
            </a:xfrm>
            <a:custGeom>
              <a:avLst/>
              <a:gdLst/>
              <a:ahLst/>
              <a:cxnLst/>
              <a:rect l="l" t="t" r="r" b="b"/>
              <a:pathLst>
                <a:path w="615" h="471" extrusionOk="0">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7"/>
            <p:cNvSpPr/>
            <p:nvPr/>
          </p:nvSpPr>
          <p:spPr>
            <a:xfrm>
              <a:off x="6033025" y="1884325"/>
              <a:ext cx="6625" cy="6525"/>
            </a:xfrm>
            <a:custGeom>
              <a:avLst/>
              <a:gdLst/>
              <a:ahLst/>
              <a:cxnLst/>
              <a:rect l="l" t="t" r="r" b="b"/>
              <a:pathLst>
                <a:path w="265" h="261" extrusionOk="0">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7"/>
            <p:cNvSpPr/>
            <p:nvPr/>
          </p:nvSpPr>
          <p:spPr>
            <a:xfrm>
              <a:off x="6060550" y="1851500"/>
              <a:ext cx="2525" cy="2525"/>
            </a:xfrm>
            <a:custGeom>
              <a:avLst/>
              <a:gdLst/>
              <a:ahLst/>
              <a:cxnLst/>
              <a:rect l="l" t="t" r="r" b="b"/>
              <a:pathLst>
                <a:path w="101" h="101" extrusionOk="0">
                  <a:moveTo>
                    <a:pt x="34" y="1"/>
                  </a:moveTo>
                  <a:cubicBezTo>
                    <a:pt x="1" y="1"/>
                    <a:pt x="1" y="101"/>
                    <a:pt x="34" y="101"/>
                  </a:cubicBezTo>
                  <a:cubicBezTo>
                    <a:pt x="101" y="101"/>
                    <a:pt x="101" y="1"/>
                    <a:pt x="3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7"/>
            <p:cNvSpPr/>
            <p:nvPr/>
          </p:nvSpPr>
          <p:spPr>
            <a:xfrm>
              <a:off x="6118925" y="1949700"/>
              <a:ext cx="10875" cy="8675"/>
            </a:xfrm>
            <a:custGeom>
              <a:avLst/>
              <a:gdLst/>
              <a:ahLst/>
              <a:cxnLst/>
              <a:rect l="l" t="t" r="r" b="b"/>
              <a:pathLst>
                <a:path w="435" h="347" extrusionOk="0">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7"/>
            <p:cNvSpPr/>
            <p:nvPr/>
          </p:nvSpPr>
          <p:spPr>
            <a:xfrm>
              <a:off x="6127525" y="1997400"/>
              <a:ext cx="14525" cy="10950"/>
            </a:xfrm>
            <a:custGeom>
              <a:avLst/>
              <a:gdLst/>
              <a:ahLst/>
              <a:cxnLst/>
              <a:rect l="l" t="t" r="r" b="b"/>
              <a:pathLst>
                <a:path w="581" h="438" extrusionOk="0">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7"/>
            <p:cNvSpPr/>
            <p:nvPr/>
          </p:nvSpPr>
          <p:spPr>
            <a:xfrm>
              <a:off x="6158400" y="1974925"/>
              <a:ext cx="12250" cy="8425"/>
            </a:xfrm>
            <a:custGeom>
              <a:avLst/>
              <a:gdLst/>
              <a:ahLst/>
              <a:cxnLst/>
              <a:rect l="l" t="t" r="r" b="b"/>
              <a:pathLst>
                <a:path w="490" h="337" extrusionOk="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7"/>
            <p:cNvSpPr/>
            <p:nvPr/>
          </p:nvSpPr>
          <p:spPr>
            <a:xfrm>
              <a:off x="6133350" y="1930700"/>
              <a:ext cx="17875" cy="14275"/>
            </a:xfrm>
            <a:custGeom>
              <a:avLst/>
              <a:gdLst/>
              <a:ahLst/>
              <a:cxnLst/>
              <a:rect l="l" t="t" r="r" b="b"/>
              <a:pathLst>
                <a:path w="715" h="571" extrusionOk="0">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7"/>
            <p:cNvSpPr/>
            <p:nvPr/>
          </p:nvSpPr>
          <p:spPr>
            <a:xfrm>
              <a:off x="6061075" y="1847275"/>
              <a:ext cx="10950" cy="8650"/>
            </a:xfrm>
            <a:custGeom>
              <a:avLst/>
              <a:gdLst/>
              <a:ahLst/>
              <a:cxnLst/>
              <a:rect l="l" t="t" r="r" b="b"/>
              <a:pathLst>
                <a:path w="438" h="346" extrusionOk="0">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7"/>
            <p:cNvSpPr/>
            <p:nvPr/>
          </p:nvSpPr>
          <p:spPr>
            <a:xfrm>
              <a:off x="6087675" y="1873850"/>
              <a:ext cx="15000" cy="11200"/>
            </a:xfrm>
            <a:custGeom>
              <a:avLst/>
              <a:gdLst/>
              <a:ahLst/>
              <a:cxnLst/>
              <a:rect l="l" t="t" r="r" b="b"/>
              <a:pathLst>
                <a:path w="600" h="448" extrusionOk="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7"/>
            <p:cNvSpPr/>
            <p:nvPr/>
          </p:nvSpPr>
          <p:spPr>
            <a:xfrm>
              <a:off x="5992450" y="1843125"/>
              <a:ext cx="16175" cy="11800"/>
            </a:xfrm>
            <a:custGeom>
              <a:avLst/>
              <a:gdLst/>
              <a:ahLst/>
              <a:cxnLst/>
              <a:rect l="l" t="t" r="r" b="b"/>
              <a:pathLst>
                <a:path w="647" h="472" extrusionOk="0">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7"/>
            <p:cNvSpPr/>
            <p:nvPr/>
          </p:nvSpPr>
          <p:spPr>
            <a:xfrm>
              <a:off x="5991375" y="1817225"/>
              <a:ext cx="6650" cy="5375"/>
            </a:xfrm>
            <a:custGeom>
              <a:avLst/>
              <a:gdLst/>
              <a:ahLst/>
              <a:cxnLst/>
              <a:rect l="l" t="t" r="r" b="b"/>
              <a:pathLst>
                <a:path w="266" h="215" extrusionOk="0">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7"/>
            <p:cNvSpPr/>
            <p:nvPr/>
          </p:nvSpPr>
          <p:spPr>
            <a:xfrm>
              <a:off x="5939925" y="1847275"/>
              <a:ext cx="12825" cy="10150"/>
            </a:xfrm>
            <a:custGeom>
              <a:avLst/>
              <a:gdLst/>
              <a:ahLst/>
              <a:cxnLst/>
              <a:rect l="l" t="t" r="r" b="b"/>
              <a:pathLst>
                <a:path w="513" h="406" extrusionOk="0">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7"/>
            <p:cNvSpPr/>
            <p:nvPr/>
          </p:nvSpPr>
          <p:spPr>
            <a:xfrm>
              <a:off x="5984875" y="1904050"/>
              <a:ext cx="9000" cy="7600"/>
            </a:xfrm>
            <a:custGeom>
              <a:avLst/>
              <a:gdLst/>
              <a:ahLst/>
              <a:cxnLst/>
              <a:rect l="l" t="t" r="r" b="b"/>
              <a:pathLst>
                <a:path w="360" h="304" extrusionOk="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7"/>
            <p:cNvSpPr/>
            <p:nvPr/>
          </p:nvSpPr>
          <p:spPr>
            <a:xfrm>
              <a:off x="5963475" y="1874800"/>
              <a:ext cx="15925" cy="10250"/>
            </a:xfrm>
            <a:custGeom>
              <a:avLst/>
              <a:gdLst/>
              <a:ahLst/>
              <a:cxnLst/>
              <a:rect l="l" t="t" r="r" b="b"/>
              <a:pathLst>
                <a:path w="637" h="410" extrusionOk="0">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7"/>
            <p:cNvSpPr/>
            <p:nvPr/>
          </p:nvSpPr>
          <p:spPr>
            <a:xfrm>
              <a:off x="5998300" y="1868825"/>
              <a:ext cx="18075" cy="13600"/>
            </a:xfrm>
            <a:custGeom>
              <a:avLst/>
              <a:gdLst/>
              <a:ahLst/>
              <a:cxnLst/>
              <a:rect l="l" t="t" r="r" b="b"/>
              <a:pathLst>
                <a:path w="723" h="544" extrusionOk="0">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7"/>
            <p:cNvSpPr/>
            <p:nvPr/>
          </p:nvSpPr>
          <p:spPr>
            <a:xfrm>
              <a:off x="6009975" y="1909000"/>
              <a:ext cx="14475" cy="10950"/>
            </a:xfrm>
            <a:custGeom>
              <a:avLst/>
              <a:gdLst/>
              <a:ahLst/>
              <a:cxnLst/>
              <a:rect l="l" t="t" r="r" b="b"/>
              <a:pathLst>
                <a:path w="579" h="438" extrusionOk="0">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7"/>
            <p:cNvSpPr/>
            <p:nvPr/>
          </p:nvSpPr>
          <p:spPr>
            <a:xfrm>
              <a:off x="6027450" y="1841450"/>
              <a:ext cx="15350" cy="11800"/>
            </a:xfrm>
            <a:custGeom>
              <a:avLst/>
              <a:gdLst/>
              <a:ahLst/>
              <a:cxnLst/>
              <a:rect l="l" t="t" r="r" b="b"/>
              <a:pathLst>
                <a:path w="614" h="472" extrusionOk="0">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7"/>
            <p:cNvSpPr/>
            <p:nvPr/>
          </p:nvSpPr>
          <p:spPr>
            <a:xfrm>
              <a:off x="5963375" y="1828950"/>
              <a:ext cx="14375" cy="10225"/>
            </a:xfrm>
            <a:custGeom>
              <a:avLst/>
              <a:gdLst/>
              <a:ahLst/>
              <a:cxnLst/>
              <a:rect l="l" t="t" r="r" b="b"/>
              <a:pathLst>
                <a:path w="575" h="409" extrusionOk="0">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7"/>
            <p:cNvSpPr/>
            <p:nvPr/>
          </p:nvSpPr>
          <p:spPr>
            <a:xfrm>
              <a:off x="5929875" y="1799750"/>
              <a:ext cx="12825" cy="9300"/>
            </a:xfrm>
            <a:custGeom>
              <a:avLst/>
              <a:gdLst/>
              <a:ahLst/>
              <a:cxnLst/>
              <a:rect l="l" t="t" r="r" b="b"/>
              <a:pathLst>
                <a:path w="513" h="372" extrusionOk="0">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7"/>
            <p:cNvSpPr/>
            <p:nvPr/>
          </p:nvSpPr>
          <p:spPr>
            <a:xfrm>
              <a:off x="5868200" y="1808925"/>
              <a:ext cx="14500" cy="10975"/>
            </a:xfrm>
            <a:custGeom>
              <a:avLst/>
              <a:gdLst/>
              <a:ahLst/>
              <a:cxnLst/>
              <a:rect l="l" t="t" r="r" b="b"/>
              <a:pathLst>
                <a:path w="580" h="439" extrusionOk="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7"/>
            <p:cNvSpPr/>
            <p:nvPr/>
          </p:nvSpPr>
          <p:spPr>
            <a:xfrm>
              <a:off x="5910450" y="1863800"/>
              <a:ext cx="15025" cy="12850"/>
            </a:xfrm>
            <a:custGeom>
              <a:avLst/>
              <a:gdLst/>
              <a:ahLst/>
              <a:cxnLst/>
              <a:rect l="l" t="t" r="r" b="b"/>
              <a:pathLst>
                <a:path w="601" h="514" extrusionOk="0">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7"/>
            <p:cNvSpPr/>
            <p:nvPr/>
          </p:nvSpPr>
          <p:spPr>
            <a:xfrm>
              <a:off x="5905700" y="1821450"/>
              <a:ext cx="16200" cy="11775"/>
            </a:xfrm>
            <a:custGeom>
              <a:avLst/>
              <a:gdLst/>
              <a:ahLst/>
              <a:cxnLst/>
              <a:rect l="l" t="t" r="r" b="b"/>
              <a:pathLst>
                <a:path w="648" h="471" extrusionOk="0">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7"/>
            <p:cNvSpPr/>
            <p:nvPr/>
          </p:nvSpPr>
          <p:spPr>
            <a:xfrm>
              <a:off x="5872600" y="1846450"/>
              <a:ext cx="12600" cy="9450"/>
            </a:xfrm>
            <a:custGeom>
              <a:avLst/>
              <a:gdLst/>
              <a:ahLst/>
              <a:cxnLst/>
              <a:rect l="l" t="t" r="r" b="b"/>
              <a:pathLst>
                <a:path w="504" h="378" extrusionOk="0">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7"/>
            <p:cNvSpPr/>
            <p:nvPr/>
          </p:nvSpPr>
          <p:spPr>
            <a:xfrm>
              <a:off x="5883175" y="1772250"/>
              <a:ext cx="16200" cy="11775"/>
            </a:xfrm>
            <a:custGeom>
              <a:avLst/>
              <a:gdLst/>
              <a:ahLst/>
              <a:cxnLst/>
              <a:rect l="l" t="t" r="r" b="b"/>
              <a:pathLst>
                <a:path w="648" h="471" extrusionOk="0">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7"/>
            <p:cNvSpPr/>
            <p:nvPr/>
          </p:nvSpPr>
          <p:spPr>
            <a:xfrm>
              <a:off x="5817500" y="1825625"/>
              <a:ext cx="17675" cy="13525"/>
            </a:xfrm>
            <a:custGeom>
              <a:avLst/>
              <a:gdLst/>
              <a:ahLst/>
              <a:cxnLst/>
              <a:rect l="l" t="t" r="r" b="b"/>
              <a:pathLst>
                <a:path w="707" h="541" extrusionOk="0">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7"/>
            <p:cNvSpPr/>
            <p:nvPr/>
          </p:nvSpPr>
          <p:spPr>
            <a:xfrm>
              <a:off x="5799525" y="1802400"/>
              <a:ext cx="775" cy="775"/>
            </a:xfrm>
            <a:custGeom>
              <a:avLst/>
              <a:gdLst/>
              <a:ahLst/>
              <a:cxnLst/>
              <a:rect l="l" t="t" r="r" b="b"/>
              <a:pathLst>
                <a:path w="31" h="31" extrusionOk="0">
                  <a:moveTo>
                    <a:pt x="23" y="0"/>
                  </a:moveTo>
                  <a:cubicBezTo>
                    <a:pt x="19" y="0"/>
                    <a:pt x="12" y="8"/>
                    <a:pt x="1" y="30"/>
                  </a:cubicBezTo>
                  <a:cubicBezTo>
                    <a:pt x="23" y="30"/>
                    <a:pt x="31" y="0"/>
                    <a:pt x="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7"/>
            <p:cNvSpPr/>
            <p:nvPr/>
          </p:nvSpPr>
          <p:spPr>
            <a:xfrm>
              <a:off x="5824775" y="1796425"/>
              <a:ext cx="16225" cy="11775"/>
            </a:xfrm>
            <a:custGeom>
              <a:avLst/>
              <a:gdLst/>
              <a:ahLst/>
              <a:cxnLst/>
              <a:rect l="l" t="t" r="r" b="b"/>
              <a:pathLst>
                <a:path w="649" h="471" extrusionOk="0">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7"/>
            <p:cNvSpPr/>
            <p:nvPr/>
          </p:nvSpPr>
          <p:spPr>
            <a:xfrm>
              <a:off x="5813725" y="1768050"/>
              <a:ext cx="12275" cy="8425"/>
            </a:xfrm>
            <a:custGeom>
              <a:avLst/>
              <a:gdLst/>
              <a:ahLst/>
              <a:cxnLst/>
              <a:rect l="l" t="t" r="r" b="b"/>
              <a:pathLst>
                <a:path w="491" h="337" extrusionOk="0">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7"/>
            <p:cNvSpPr/>
            <p:nvPr/>
          </p:nvSpPr>
          <p:spPr>
            <a:xfrm>
              <a:off x="5792250" y="1783900"/>
              <a:ext cx="13750" cy="10975"/>
            </a:xfrm>
            <a:custGeom>
              <a:avLst/>
              <a:gdLst/>
              <a:ahLst/>
              <a:cxnLst/>
              <a:rect l="l" t="t" r="r" b="b"/>
              <a:pathLst>
                <a:path w="550" h="439" extrusionOk="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7"/>
            <p:cNvSpPr/>
            <p:nvPr/>
          </p:nvSpPr>
          <p:spPr>
            <a:xfrm>
              <a:off x="5788975" y="1722200"/>
              <a:ext cx="17025" cy="11800"/>
            </a:xfrm>
            <a:custGeom>
              <a:avLst/>
              <a:gdLst/>
              <a:ahLst/>
              <a:cxnLst/>
              <a:rect l="l" t="t" r="r" b="b"/>
              <a:pathLst>
                <a:path w="681" h="472" extrusionOk="0">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7"/>
            <p:cNvSpPr/>
            <p:nvPr/>
          </p:nvSpPr>
          <p:spPr>
            <a:xfrm>
              <a:off x="5817300" y="1708875"/>
              <a:ext cx="16200" cy="11775"/>
            </a:xfrm>
            <a:custGeom>
              <a:avLst/>
              <a:gdLst/>
              <a:ahLst/>
              <a:cxnLst/>
              <a:rect l="l" t="t" r="r" b="b"/>
              <a:pathLst>
                <a:path w="648" h="471" extrusionOk="0">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7"/>
            <p:cNvSpPr/>
            <p:nvPr/>
          </p:nvSpPr>
          <p:spPr>
            <a:xfrm>
              <a:off x="5829800" y="1735550"/>
              <a:ext cx="17900" cy="14275"/>
            </a:xfrm>
            <a:custGeom>
              <a:avLst/>
              <a:gdLst/>
              <a:ahLst/>
              <a:cxnLst/>
              <a:rect l="l" t="t" r="r" b="b"/>
              <a:pathLst>
                <a:path w="716" h="571" extrusionOk="0">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7"/>
            <p:cNvSpPr/>
            <p:nvPr/>
          </p:nvSpPr>
          <p:spPr>
            <a:xfrm>
              <a:off x="5789825" y="1752225"/>
              <a:ext cx="13650" cy="10125"/>
            </a:xfrm>
            <a:custGeom>
              <a:avLst/>
              <a:gdLst/>
              <a:ahLst/>
              <a:cxnLst/>
              <a:rect l="l" t="t" r="r" b="b"/>
              <a:pathLst>
                <a:path w="546" h="405" extrusionOk="0">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7"/>
            <p:cNvSpPr/>
            <p:nvPr/>
          </p:nvSpPr>
          <p:spPr>
            <a:xfrm>
              <a:off x="5775600" y="1683825"/>
              <a:ext cx="12875" cy="9325"/>
            </a:xfrm>
            <a:custGeom>
              <a:avLst/>
              <a:gdLst/>
              <a:ahLst/>
              <a:cxnLst/>
              <a:rect l="l" t="t" r="r" b="b"/>
              <a:pathLst>
                <a:path w="515" h="373" extrusionOk="0">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7"/>
            <p:cNvSpPr/>
            <p:nvPr/>
          </p:nvSpPr>
          <p:spPr>
            <a:xfrm>
              <a:off x="5804800" y="1658000"/>
              <a:ext cx="17850" cy="12600"/>
            </a:xfrm>
            <a:custGeom>
              <a:avLst/>
              <a:gdLst/>
              <a:ahLst/>
              <a:cxnLst/>
              <a:rect l="l" t="t" r="r" b="b"/>
              <a:pathLst>
                <a:path w="714" h="504" extrusionOk="0">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7"/>
            <p:cNvSpPr/>
            <p:nvPr/>
          </p:nvSpPr>
          <p:spPr>
            <a:xfrm>
              <a:off x="5792325" y="1640350"/>
              <a:ext cx="15875" cy="10250"/>
            </a:xfrm>
            <a:custGeom>
              <a:avLst/>
              <a:gdLst/>
              <a:ahLst/>
              <a:cxnLst/>
              <a:rect l="l" t="t" r="r" b="b"/>
              <a:pathLst>
                <a:path w="635" h="410" extrusionOk="0">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7"/>
            <p:cNvSpPr/>
            <p:nvPr/>
          </p:nvSpPr>
          <p:spPr>
            <a:xfrm>
              <a:off x="5762300" y="1659650"/>
              <a:ext cx="13625" cy="10150"/>
            </a:xfrm>
            <a:custGeom>
              <a:avLst/>
              <a:gdLst/>
              <a:ahLst/>
              <a:cxnLst/>
              <a:rect l="l" t="t" r="r" b="b"/>
              <a:pathLst>
                <a:path w="545" h="406" extrusionOk="0">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7"/>
            <p:cNvSpPr/>
            <p:nvPr/>
          </p:nvSpPr>
          <p:spPr>
            <a:xfrm>
              <a:off x="5762250" y="1617125"/>
              <a:ext cx="13700" cy="10950"/>
            </a:xfrm>
            <a:custGeom>
              <a:avLst/>
              <a:gdLst/>
              <a:ahLst/>
              <a:cxnLst/>
              <a:rect l="l" t="t" r="r" b="b"/>
              <a:pathLst>
                <a:path w="548" h="438" extrusionOk="0">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7"/>
            <p:cNvSpPr/>
            <p:nvPr/>
          </p:nvSpPr>
          <p:spPr>
            <a:xfrm>
              <a:off x="5820375" y="1685325"/>
              <a:ext cx="13875" cy="11425"/>
            </a:xfrm>
            <a:custGeom>
              <a:avLst/>
              <a:gdLst/>
              <a:ahLst/>
              <a:cxnLst/>
              <a:rect l="l" t="t" r="r" b="b"/>
              <a:pathLst>
                <a:path w="555" h="457" extrusionOk="0">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7"/>
            <p:cNvSpPr/>
            <p:nvPr/>
          </p:nvSpPr>
          <p:spPr>
            <a:xfrm>
              <a:off x="6373275" y="2793850"/>
              <a:ext cx="183500" cy="121775"/>
            </a:xfrm>
            <a:custGeom>
              <a:avLst/>
              <a:gdLst/>
              <a:ahLst/>
              <a:cxnLst/>
              <a:rect l="l" t="t" r="r" b="b"/>
              <a:pathLst>
                <a:path w="7340" h="4871" extrusionOk="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7"/>
            <p:cNvSpPr/>
            <p:nvPr/>
          </p:nvSpPr>
          <p:spPr>
            <a:xfrm>
              <a:off x="5889600" y="2592025"/>
              <a:ext cx="124275" cy="180175"/>
            </a:xfrm>
            <a:custGeom>
              <a:avLst/>
              <a:gdLst/>
              <a:ahLst/>
              <a:cxnLst/>
              <a:rect l="l" t="t" r="r" b="b"/>
              <a:pathLst>
                <a:path w="4971" h="7207" extrusionOk="0">
                  <a:moveTo>
                    <a:pt x="3403" y="1"/>
                  </a:moveTo>
                  <a:lnTo>
                    <a:pt x="1" y="868"/>
                  </a:lnTo>
                  <a:lnTo>
                    <a:pt x="1635" y="7206"/>
                  </a:lnTo>
                  <a:lnTo>
                    <a:pt x="2702" y="4137"/>
                  </a:lnTo>
                  <a:lnTo>
                    <a:pt x="4971" y="3704"/>
                  </a:lnTo>
                  <a:lnTo>
                    <a:pt x="3403" y="1"/>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7"/>
            <p:cNvSpPr/>
            <p:nvPr/>
          </p:nvSpPr>
          <p:spPr>
            <a:xfrm>
              <a:off x="5949900" y="2663400"/>
              <a:ext cx="17275" cy="32075"/>
            </a:xfrm>
            <a:custGeom>
              <a:avLst/>
              <a:gdLst/>
              <a:ahLst/>
              <a:cxnLst/>
              <a:rect l="l" t="t" r="r" b="b"/>
              <a:pathLst>
                <a:path w="691" h="1283" extrusionOk="0">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7"/>
            <p:cNvSpPr/>
            <p:nvPr/>
          </p:nvSpPr>
          <p:spPr>
            <a:xfrm>
              <a:off x="5952600" y="2654250"/>
              <a:ext cx="24600" cy="42050"/>
            </a:xfrm>
            <a:custGeom>
              <a:avLst/>
              <a:gdLst/>
              <a:ahLst/>
              <a:cxnLst/>
              <a:rect l="l" t="t" r="r" b="b"/>
              <a:pathLst>
                <a:path w="984" h="1682" extrusionOk="0">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7"/>
            <p:cNvSpPr/>
            <p:nvPr/>
          </p:nvSpPr>
          <p:spPr>
            <a:xfrm>
              <a:off x="5974650" y="2658200"/>
              <a:ext cx="14225" cy="38925"/>
            </a:xfrm>
            <a:custGeom>
              <a:avLst/>
              <a:gdLst/>
              <a:ahLst/>
              <a:cxnLst/>
              <a:rect l="l" t="t" r="r" b="b"/>
              <a:pathLst>
                <a:path w="569" h="1557" extrusionOk="0">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7"/>
            <p:cNvSpPr/>
            <p:nvPr/>
          </p:nvSpPr>
          <p:spPr>
            <a:xfrm>
              <a:off x="5983775" y="2669175"/>
              <a:ext cx="35150" cy="49650"/>
            </a:xfrm>
            <a:custGeom>
              <a:avLst/>
              <a:gdLst/>
              <a:ahLst/>
              <a:cxnLst/>
              <a:rect l="l" t="t" r="r" b="b"/>
              <a:pathLst>
                <a:path w="1406" h="1986" extrusionOk="0">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7"/>
            <p:cNvSpPr/>
            <p:nvPr/>
          </p:nvSpPr>
          <p:spPr>
            <a:xfrm>
              <a:off x="5896275" y="2610475"/>
              <a:ext cx="37550" cy="162350"/>
            </a:xfrm>
            <a:custGeom>
              <a:avLst/>
              <a:gdLst/>
              <a:ahLst/>
              <a:cxnLst/>
              <a:rect l="l" t="t" r="r" b="b"/>
              <a:pathLst>
                <a:path w="1502" h="6494" extrusionOk="0">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7"/>
            <p:cNvSpPr/>
            <p:nvPr/>
          </p:nvSpPr>
          <p:spPr>
            <a:xfrm>
              <a:off x="5906475" y="2618725"/>
              <a:ext cx="86550" cy="20400"/>
            </a:xfrm>
            <a:custGeom>
              <a:avLst/>
              <a:gdLst/>
              <a:ahLst/>
              <a:cxnLst/>
              <a:rect l="l" t="t" r="r" b="b"/>
              <a:pathLst>
                <a:path w="3462" h="816" extrusionOk="0">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7"/>
            <p:cNvSpPr/>
            <p:nvPr/>
          </p:nvSpPr>
          <p:spPr>
            <a:xfrm>
              <a:off x="6386275" y="2829350"/>
              <a:ext cx="26225" cy="79925"/>
            </a:xfrm>
            <a:custGeom>
              <a:avLst/>
              <a:gdLst/>
              <a:ahLst/>
              <a:cxnLst/>
              <a:rect l="l" t="t" r="r" b="b"/>
              <a:pathLst>
                <a:path w="1049" h="3197" extrusionOk="0">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7"/>
            <p:cNvSpPr/>
            <p:nvPr/>
          </p:nvSpPr>
          <p:spPr>
            <a:xfrm>
              <a:off x="6395800" y="2878900"/>
              <a:ext cx="159300" cy="34450"/>
            </a:xfrm>
            <a:custGeom>
              <a:avLst/>
              <a:gdLst/>
              <a:ahLst/>
              <a:cxnLst/>
              <a:rect l="l" t="t" r="r" b="b"/>
              <a:pathLst>
                <a:path w="6372" h="1378" extrusionOk="0">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7"/>
            <p:cNvSpPr/>
            <p:nvPr/>
          </p:nvSpPr>
          <p:spPr>
            <a:xfrm>
              <a:off x="6464175" y="2847000"/>
              <a:ext cx="18900" cy="11925"/>
            </a:xfrm>
            <a:custGeom>
              <a:avLst/>
              <a:gdLst/>
              <a:ahLst/>
              <a:cxnLst/>
              <a:rect l="l" t="t" r="r" b="b"/>
              <a:pathLst>
                <a:path w="756" h="477" extrusionOk="0">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7"/>
            <p:cNvSpPr/>
            <p:nvPr/>
          </p:nvSpPr>
          <p:spPr>
            <a:xfrm>
              <a:off x="6460000" y="2838875"/>
              <a:ext cx="21725" cy="9200"/>
            </a:xfrm>
            <a:custGeom>
              <a:avLst/>
              <a:gdLst/>
              <a:ahLst/>
              <a:cxnLst/>
              <a:rect l="l" t="t" r="r" b="b"/>
              <a:pathLst>
                <a:path w="869" h="368" extrusionOk="0">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7"/>
            <p:cNvSpPr/>
            <p:nvPr/>
          </p:nvSpPr>
          <p:spPr>
            <a:xfrm>
              <a:off x="6459175" y="2831375"/>
              <a:ext cx="22550" cy="4200"/>
            </a:xfrm>
            <a:custGeom>
              <a:avLst/>
              <a:gdLst/>
              <a:ahLst/>
              <a:cxnLst/>
              <a:rect l="l" t="t" r="r" b="b"/>
              <a:pathLst>
                <a:path w="902" h="168" extrusionOk="0">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7"/>
            <p:cNvSpPr/>
            <p:nvPr/>
          </p:nvSpPr>
          <p:spPr>
            <a:xfrm>
              <a:off x="6450825" y="2810675"/>
              <a:ext cx="36725" cy="20025"/>
            </a:xfrm>
            <a:custGeom>
              <a:avLst/>
              <a:gdLst/>
              <a:ahLst/>
              <a:cxnLst/>
              <a:rect l="l" t="t" r="r" b="b"/>
              <a:pathLst>
                <a:path w="1469" h="801" extrusionOk="0">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1" name="Google Shape;3271;p7"/>
          <p:cNvSpPr txBox="1">
            <a:spLocks noGrp="1"/>
          </p:cNvSpPr>
          <p:nvPr>
            <p:ph type="ctrTitle"/>
          </p:nvPr>
        </p:nvSpPr>
        <p:spPr>
          <a:xfrm>
            <a:off x="2601450" y="1518900"/>
            <a:ext cx="3941100" cy="10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Font typeface="Jua" charset="-127"/>
              <a:buNone/>
              <a:defRPr sz="7000">
                <a:latin typeface="Jua" charset="-127"/>
                <a:ea typeface="Jua" charset="-127"/>
                <a:cs typeface="Jua" charset="-127"/>
                <a:sym typeface="Jua" charset="-127"/>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272" name="Google Shape;3272;p7"/>
          <p:cNvSpPr txBox="1">
            <a:spLocks noGrp="1"/>
          </p:cNvSpPr>
          <p:nvPr>
            <p:ph type="subTitle" idx="1"/>
          </p:nvPr>
        </p:nvSpPr>
        <p:spPr>
          <a:xfrm>
            <a:off x="3033900" y="2437900"/>
            <a:ext cx="3076200" cy="11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panose="020D0604000000000000" charset="-127"/>
              <a:buNone/>
              <a:defRPr>
                <a:solidFill>
                  <a:schemeClr val="dk1"/>
                </a:solidFill>
                <a:latin typeface="NanumGothic" charset="-127"/>
                <a:ea typeface="NanumGothic" charset="-127"/>
                <a:cs typeface="NanumGothic" charset="-127"/>
                <a:sym typeface="Nanum Gothic" panose="020D0604000000000000" charset="-127"/>
              </a:defRPr>
            </a:lvl1pPr>
            <a:lvl2pPr lvl="1"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2pPr>
            <a:lvl3pPr lvl="2"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3pPr>
            <a:lvl4pPr lvl="3"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4pPr>
            <a:lvl5pPr lvl="4"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5pPr>
            <a:lvl6pPr lvl="5"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6pPr>
            <a:lvl7pPr lvl="6"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7pPr>
            <a:lvl8pPr lvl="7"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8pPr>
            <a:lvl9pPr lvl="8"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73"/>
        <p:cNvGrpSpPr/>
        <p:nvPr/>
      </p:nvGrpSpPr>
      <p:grpSpPr>
        <a:xfrm>
          <a:off x="0" y="0"/>
          <a:ext cx="0" cy="0"/>
          <a:chOff x="0" y="0"/>
          <a:chExt cx="0" cy="0"/>
        </a:xfrm>
      </p:grpSpPr>
      <p:sp>
        <p:nvSpPr>
          <p:cNvPr id="3274" name="Google Shape;3274;p8"/>
          <p:cNvSpPr txBox="1">
            <a:spLocks noGrp="1"/>
          </p:cNvSpPr>
          <p:nvPr>
            <p:ph type="title"/>
          </p:nvPr>
        </p:nvSpPr>
        <p:spPr>
          <a:xfrm>
            <a:off x="1591650" y="1618225"/>
            <a:ext cx="5960700" cy="157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Jua" charset="-127"/>
              <a:buNone/>
              <a:defRPr sz="2800">
                <a:latin typeface="Jua" charset="-127"/>
                <a:ea typeface="Jua" charset="-127"/>
                <a:cs typeface="Jua" charset="-127"/>
                <a:sym typeface="Jua" charset="-127"/>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275" name="Google Shape;3275;p8"/>
          <p:cNvSpPr txBox="1">
            <a:spLocks noGrp="1"/>
          </p:cNvSpPr>
          <p:nvPr>
            <p:ph type="subTitle" idx="1"/>
          </p:nvPr>
        </p:nvSpPr>
        <p:spPr>
          <a:xfrm>
            <a:off x="3111447" y="3079175"/>
            <a:ext cx="2921100" cy="44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panose="020D0604000000000000" charset="-127"/>
              <a:buNone/>
              <a:defRPr>
                <a:solidFill>
                  <a:schemeClr val="dk1"/>
                </a:solidFill>
                <a:latin typeface="NanumGothic" charset="-127"/>
                <a:ea typeface="NanumGothic" charset="-127"/>
                <a:cs typeface="NanumGothic" charset="-127"/>
                <a:sym typeface="Nanum Gothic" panose="020D0604000000000000" charset="-127"/>
              </a:defRPr>
            </a:lvl1pPr>
            <a:lvl2pPr lvl="1"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2pPr>
            <a:lvl3pPr lvl="2"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3pPr>
            <a:lvl4pPr lvl="3"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4pPr>
            <a:lvl5pPr lvl="4"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5pPr>
            <a:lvl6pPr lvl="5"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6pPr>
            <a:lvl7pPr lvl="6"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7pPr>
            <a:lvl8pPr lvl="7"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8pPr>
            <a:lvl9pPr lvl="8"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9pPr>
          </a:lstStyle>
          <a:p>
            <a:endParaRPr/>
          </a:p>
        </p:txBody>
      </p:sp>
      <p:sp>
        <p:nvSpPr>
          <p:cNvPr id="3276" name="Google Shape;3276;p8"/>
          <p:cNvSpPr/>
          <p:nvPr/>
        </p:nvSpPr>
        <p:spPr>
          <a:xfrm rot="-7824743">
            <a:off x="673521" y="391272"/>
            <a:ext cx="649701" cy="1188681"/>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rgbClr val="CDDFEC"/>
          </a:solidFill>
          <a:ln>
            <a:noFill/>
          </a:ln>
        </p:spPr>
      </p:sp>
      <p:sp>
        <p:nvSpPr>
          <p:cNvPr id="3277" name="Google Shape;3277;p8"/>
          <p:cNvSpPr/>
          <p:nvPr/>
        </p:nvSpPr>
        <p:spPr>
          <a:xfrm rot="2825555">
            <a:off x="8217959" y="3920636"/>
            <a:ext cx="559910" cy="1024244"/>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rgbClr val="CDDFEC"/>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3278"/>
        <p:cNvGrpSpPr/>
        <p:nvPr/>
      </p:nvGrpSpPr>
      <p:grpSpPr>
        <a:xfrm>
          <a:off x="0" y="0"/>
          <a:ext cx="0" cy="0"/>
          <a:chOff x="0" y="0"/>
          <a:chExt cx="0" cy="0"/>
        </a:xfrm>
      </p:grpSpPr>
      <p:sp>
        <p:nvSpPr>
          <p:cNvPr id="3279" name="Google Shape;3279;p9"/>
          <p:cNvSpPr txBox="1">
            <a:spLocks noGrp="1"/>
          </p:cNvSpPr>
          <p:nvPr>
            <p:ph type="ctrTitle"/>
          </p:nvPr>
        </p:nvSpPr>
        <p:spPr>
          <a:xfrm>
            <a:off x="1257252" y="1255074"/>
            <a:ext cx="3118200" cy="1188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300"/>
              <a:buFont typeface="Jua" charset="-127"/>
              <a:buNone/>
              <a:defRPr sz="3300">
                <a:latin typeface="Jua" charset="-127"/>
                <a:ea typeface="Jua" charset="-127"/>
                <a:cs typeface="Jua" charset="-127"/>
                <a:sym typeface="Jua" charset="-127"/>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280" name="Google Shape;3280;p9"/>
          <p:cNvSpPr txBox="1">
            <a:spLocks noGrp="1"/>
          </p:cNvSpPr>
          <p:nvPr>
            <p:ph type="subTitle" idx="1"/>
          </p:nvPr>
        </p:nvSpPr>
        <p:spPr>
          <a:xfrm>
            <a:off x="1238952" y="2329434"/>
            <a:ext cx="3154800" cy="16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panose="020D0604000000000000" charset="-127"/>
              <a:buNone/>
              <a:defRPr>
                <a:solidFill>
                  <a:schemeClr val="dk1"/>
                </a:solidFill>
                <a:latin typeface="NanumGothic" charset="-127"/>
                <a:ea typeface="NanumGothic" charset="-127"/>
                <a:cs typeface="NanumGothic" charset="-127"/>
                <a:sym typeface="Nanum Gothic" panose="020D0604000000000000" charset="-127"/>
              </a:defRPr>
            </a:lvl1pPr>
            <a:lvl2pPr lvl="1"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2pPr>
            <a:lvl3pPr lvl="2"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3pPr>
            <a:lvl4pPr lvl="3"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4pPr>
            <a:lvl5pPr lvl="4"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5pPr>
            <a:lvl6pPr lvl="5"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6pPr>
            <a:lvl7pPr lvl="6"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7pPr>
            <a:lvl8pPr lvl="7"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8pPr>
            <a:lvl9pPr lvl="8"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3281"/>
        <p:cNvGrpSpPr/>
        <p:nvPr/>
      </p:nvGrpSpPr>
      <p:grpSpPr>
        <a:xfrm>
          <a:off x="0" y="0"/>
          <a:ext cx="0" cy="0"/>
          <a:chOff x="0" y="0"/>
          <a:chExt cx="0" cy="0"/>
        </a:xfrm>
      </p:grpSpPr>
      <p:sp>
        <p:nvSpPr>
          <p:cNvPr id="3282" name="Google Shape;3282;p10"/>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charset="-127"/>
              <a:buNone/>
              <a:defRPr sz="2800">
                <a:latin typeface="Jua" charset="-127"/>
                <a:ea typeface="Jua" charset="-127"/>
                <a:cs typeface="Jua" charset="-127"/>
                <a:sym typeface="Jua" charset="-127"/>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3283"/>
        <p:cNvGrpSpPr/>
        <p:nvPr/>
      </p:nvGrpSpPr>
      <p:grpSpPr>
        <a:xfrm>
          <a:off x="0" y="0"/>
          <a:ext cx="0" cy="0"/>
          <a:chOff x="0" y="0"/>
          <a:chExt cx="0" cy="0"/>
        </a:xfrm>
      </p:grpSpPr>
      <p:grpSp>
        <p:nvGrpSpPr>
          <p:cNvPr id="3284" name="Google Shape;3284;p11"/>
          <p:cNvGrpSpPr/>
          <p:nvPr/>
        </p:nvGrpSpPr>
        <p:grpSpPr>
          <a:xfrm rot="362304">
            <a:off x="8363301" y="118919"/>
            <a:ext cx="701409" cy="1468746"/>
            <a:chOff x="8694925" y="207725"/>
            <a:chExt cx="701375" cy="1468675"/>
          </a:xfrm>
        </p:grpSpPr>
        <p:sp>
          <p:nvSpPr>
            <p:cNvPr id="3285" name="Google Shape;3285;p11"/>
            <p:cNvSpPr/>
            <p:nvPr/>
          </p:nvSpPr>
          <p:spPr>
            <a:xfrm>
              <a:off x="9081050" y="757200"/>
              <a:ext cx="142625" cy="92150"/>
            </a:xfrm>
            <a:custGeom>
              <a:avLst/>
              <a:gdLst/>
              <a:ahLst/>
              <a:cxnLst/>
              <a:rect l="l" t="t" r="r" b="b"/>
              <a:pathLst>
                <a:path w="5705" h="3686" extrusionOk="0">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1"/>
            <p:cNvSpPr/>
            <p:nvPr/>
          </p:nvSpPr>
          <p:spPr>
            <a:xfrm>
              <a:off x="8870050" y="865800"/>
              <a:ext cx="297750" cy="728875"/>
            </a:xfrm>
            <a:custGeom>
              <a:avLst/>
              <a:gdLst/>
              <a:ahLst/>
              <a:cxnLst/>
              <a:rect l="l" t="t" r="r" b="b"/>
              <a:pathLst>
                <a:path w="11910" h="29155" extrusionOk="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1"/>
            <p:cNvSpPr/>
            <p:nvPr/>
          </p:nvSpPr>
          <p:spPr>
            <a:xfrm>
              <a:off x="8786675" y="1566300"/>
              <a:ext cx="150950" cy="93425"/>
            </a:xfrm>
            <a:custGeom>
              <a:avLst/>
              <a:gdLst/>
              <a:ahLst/>
              <a:cxnLst/>
              <a:rect l="l" t="t" r="r" b="b"/>
              <a:pathLst>
                <a:path w="6038" h="3737" extrusionOk="0">
                  <a:moveTo>
                    <a:pt x="2869" y="1"/>
                  </a:moveTo>
                  <a:lnTo>
                    <a:pt x="2702" y="1835"/>
                  </a:lnTo>
                  <a:lnTo>
                    <a:pt x="0" y="3236"/>
                  </a:lnTo>
                  <a:lnTo>
                    <a:pt x="5604" y="3737"/>
                  </a:lnTo>
                  <a:lnTo>
                    <a:pt x="6038" y="468"/>
                  </a:lnTo>
                  <a:lnTo>
                    <a:pt x="2869"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1"/>
            <p:cNvSpPr/>
            <p:nvPr/>
          </p:nvSpPr>
          <p:spPr>
            <a:xfrm>
              <a:off x="8980975" y="1582150"/>
              <a:ext cx="139300" cy="94250"/>
            </a:xfrm>
            <a:custGeom>
              <a:avLst/>
              <a:gdLst/>
              <a:ahLst/>
              <a:cxnLst/>
              <a:rect l="l" t="t" r="r" b="b"/>
              <a:pathLst>
                <a:path w="5572" h="3770" extrusionOk="0">
                  <a:moveTo>
                    <a:pt x="101" y="0"/>
                  </a:moveTo>
                  <a:lnTo>
                    <a:pt x="0" y="3336"/>
                  </a:lnTo>
                  <a:lnTo>
                    <a:pt x="5571" y="3770"/>
                  </a:lnTo>
                  <a:lnTo>
                    <a:pt x="3503" y="2069"/>
                  </a:lnTo>
                  <a:lnTo>
                    <a:pt x="3570" y="67"/>
                  </a:lnTo>
                  <a:lnTo>
                    <a:pt x="101"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1"/>
            <p:cNvSpPr/>
            <p:nvPr/>
          </p:nvSpPr>
          <p:spPr>
            <a:xfrm>
              <a:off x="8956800" y="216075"/>
              <a:ext cx="245200" cy="168350"/>
            </a:xfrm>
            <a:custGeom>
              <a:avLst/>
              <a:gdLst/>
              <a:ahLst/>
              <a:cxnLst/>
              <a:rect l="l" t="t" r="r" b="b"/>
              <a:pathLst>
                <a:path w="9808" h="6734" extrusionOk="0">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1"/>
            <p:cNvSpPr/>
            <p:nvPr/>
          </p:nvSpPr>
          <p:spPr>
            <a:xfrm>
              <a:off x="8898425" y="461225"/>
              <a:ext cx="300225" cy="425450"/>
            </a:xfrm>
            <a:custGeom>
              <a:avLst/>
              <a:gdLst/>
              <a:ahLst/>
              <a:cxnLst/>
              <a:rect l="l" t="t" r="r" b="b"/>
              <a:pathLst>
                <a:path w="12009" h="17018" extrusionOk="0">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1"/>
            <p:cNvSpPr/>
            <p:nvPr/>
          </p:nvSpPr>
          <p:spPr>
            <a:xfrm>
              <a:off x="9006825" y="237850"/>
              <a:ext cx="146800" cy="175200"/>
            </a:xfrm>
            <a:custGeom>
              <a:avLst/>
              <a:gdLst/>
              <a:ahLst/>
              <a:cxnLst/>
              <a:rect l="l" t="t" r="r" b="b"/>
              <a:pathLst>
                <a:path w="5872" h="7008" extrusionOk="0">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1"/>
            <p:cNvSpPr/>
            <p:nvPr/>
          </p:nvSpPr>
          <p:spPr>
            <a:xfrm>
              <a:off x="9031000" y="399625"/>
              <a:ext cx="81750" cy="117725"/>
            </a:xfrm>
            <a:custGeom>
              <a:avLst/>
              <a:gdLst/>
              <a:ahLst/>
              <a:cxnLst/>
              <a:rect l="l" t="t" r="r" b="b"/>
              <a:pathLst>
                <a:path w="3270" h="4709" extrusionOk="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1"/>
            <p:cNvSpPr/>
            <p:nvPr/>
          </p:nvSpPr>
          <p:spPr>
            <a:xfrm>
              <a:off x="8983850" y="318525"/>
              <a:ext cx="39675" cy="51650"/>
            </a:xfrm>
            <a:custGeom>
              <a:avLst/>
              <a:gdLst/>
              <a:ahLst/>
              <a:cxnLst/>
              <a:rect l="l" t="t" r="r" b="b"/>
              <a:pathLst>
                <a:path w="1587" h="2066" extrusionOk="0">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1"/>
            <p:cNvSpPr/>
            <p:nvPr/>
          </p:nvSpPr>
          <p:spPr>
            <a:xfrm>
              <a:off x="9042800" y="307900"/>
              <a:ext cx="7425" cy="6400"/>
            </a:xfrm>
            <a:custGeom>
              <a:avLst/>
              <a:gdLst/>
              <a:ahLst/>
              <a:cxnLst/>
              <a:rect l="l" t="t" r="r" b="b"/>
              <a:pathLst>
                <a:path w="297" h="256" extrusionOk="0">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1"/>
            <p:cNvSpPr/>
            <p:nvPr/>
          </p:nvSpPr>
          <p:spPr>
            <a:xfrm>
              <a:off x="9112575" y="305775"/>
              <a:ext cx="7700" cy="5550"/>
            </a:xfrm>
            <a:custGeom>
              <a:avLst/>
              <a:gdLst/>
              <a:ahLst/>
              <a:cxnLst/>
              <a:rect l="l" t="t" r="r" b="b"/>
              <a:pathLst>
                <a:path w="308" h="222" extrusionOk="0">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1"/>
            <p:cNvSpPr/>
            <p:nvPr/>
          </p:nvSpPr>
          <p:spPr>
            <a:xfrm>
              <a:off x="9043600" y="409750"/>
              <a:ext cx="64750" cy="7775"/>
            </a:xfrm>
            <a:custGeom>
              <a:avLst/>
              <a:gdLst/>
              <a:ahLst/>
              <a:cxnLst/>
              <a:rect l="l" t="t" r="r" b="b"/>
              <a:pathLst>
                <a:path w="2590" h="311" extrusionOk="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1"/>
            <p:cNvSpPr/>
            <p:nvPr/>
          </p:nvSpPr>
          <p:spPr>
            <a:xfrm>
              <a:off x="9046025" y="233250"/>
              <a:ext cx="100100" cy="58000"/>
            </a:xfrm>
            <a:custGeom>
              <a:avLst/>
              <a:gdLst/>
              <a:ahLst/>
              <a:cxnLst/>
              <a:rect l="l" t="t" r="r" b="b"/>
              <a:pathLst>
                <a:path w="4004" h="2320" extrusionOk="0">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1"/>
            <p:cNvSpPr/>
            <p:nvPr/>
          </p:nvSpPr>
          <p:spPr>
            <a:xfrm>
              <a:off x="9079375" y="302075"/>
              <a:ext cx="23375" cy="44775"/>
            </a:xfrm>
            <a:custGeom>
              <a:avLst/>
              <a:gdLst/>
              <a:ahLst/>
              <a:cxnLst/>
              <a:rect l="l" t="t" r="r" b="b"/>
              <a:pathLst>
                <a:path w="935" h="1791" extrusionOk="0">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1"/>
            <p:cNvSpPr/>
            <p:nvPr/>
          </p:nvSpPr>
          <p:spPr>
            <a:xfrm>
              <a:off x="9036125" y="1631350"/>
              <a:ext cx="37450" cy="5850"/>
            </a:xfrm>
            <a:custGeom>
              <a:avLst/>
              <a:gdLst/>
              <a:ahLst/>
              <a:cxnLst/>
              <a:rect l="l" t="t" r="r" b="b"/>
              <a:pathLst>
                <a:path w="1498" h="234" extrusionOk="0">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1"/>
            <p:cNvSpPr/>
            <p:nvPr/>
          </p:nvSpPr>
          <p:spPr>
            <a:xfrm>
              <a:off x="9040175" y="1620150"/>
              <a:ext cx="30900" cy="2800"/>
            </a:xfrm>
            <a:custGeom>
              <a:avLst/>
              <a:gdLst/>
              <a:ahLst/>
              <a:cxnLst/>
              <a:rect l="l" t="t" r="r" b="b"/>
              <a:pathLst>
                <a:path w="1236" h="112" extrusionOk="0">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1"/>
            <p:cNvSpPr/>
            <p:nvPr/>
          </p:nvSpPr>
          <p:spPr>
            <a:xfrm>
              <a:off x="9047700" y="1599325"/>
              <a:ext cx="41000" cy="23325"/>
            </a:xfrm>
            <a:custGeom>
              <a:avLst/>
              <a:gdLst/>
              <a:ahLst/>
              <a:cxnLst/>
              <a:rect l="l" t="t" r="r" b="b"/>
              <a:pathLst>
                <a:path w="1640" h="933" extrusionOk="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1"/>
            <p:cNvSpPr/>
            <p:nvPr/>
          </p:nvSpPr>
          <p:spPr>
            <a:xfrm>
              <a:off x="8851725" y="1612175"/>
              <a:ext cx="23375" cy="5850"/>
            </a:xfrm>
            <a:custGeom>
              <a:avLst/>
              <a:gdLst/>
              <a:ahLst/>
              <a:cxnLst/>
              <a:rect l="l" t="t" r="r" b="b"/>
              <a:pathLst>
                <a:path w="935" h="234" extrusionOk="0">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1"/>
            <p:cNvSpPr/>
            <p:nvPr/>
          </p:nvSpPr>
          <p:spPr>
            <a:xfrm>
              <a:off x="8849225" y="1605500"/>
              <a:ext cx="25875" cy="4200"/>
            </a:xfrm>
            <a:custGeom>
              <a:avLst/>
              <a:gdLst/>
              <a:ahLst/>
              <a:cxnLst/>
              <a:rect l="l" t="t" r="r" b="b"/>
              <a:pathLst>
                <a:path w="1035" h="168" extrusionOk="0">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1"/>
            <p:cNvSpPr/>
            <p:nvPr/>
          </p:nvSpPr>
          <p:spPr>
            <a:xfrm>
              <a:off x="8861725" y="1596325"/>
              <a:ext cx="11700" cy="2700"/>
            </a:xfrm>
            <a:custGeom>
              <a:avLst/>
              <a:gdLst/>
              <a:ahLst/>
              <a:cxnLst/>
              <a:rect l="l" t="t" r="r" b="b"/>
              <a:pathLst>
                <a:path w="468" h="108" extrusionOk="0">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1"/>
            <p:cNvSpPr/>
            <p:nvPr/>
          </p:nvSpPr>
          <p:spPr>
            <a:xfrm>
              <a:off x="8835200" y="1577025"/>
              <a:ext cx="46350" cy="22975"/>
            </a:xfrm>
            <a:custGeom>
              <a:avLst/>
              <a:gdLst/>
              <a:ahLst/>
              <a:cxnLst/>
              <a:rect l="l" t="t" r="r" b="b"/>
              <a:pathLst>
                <a:path w="1854" h="919" extrusionOk="0">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1"/>
            <p:cNvSpPr/>
            <p:nvPr/>
          </p:nvSpPr>
          <p:spPr>
            <a:xfrm>
              <a:off x="9103575" y="469675"/>
              <a:ext cx="292725" cy="336950"/>
            </a:xfrm>
            <a:custGeom>
              <a:avLst/>
              <a:gdLst/>
              <a:ahLst/>
              <a:cxnLst/>
              <a:rect l="l" t="t" r="r" b="b"/>
              <a:pathLst>
                <a:path w="11709" h="13478" extrusionOk="0">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1"/>
            <p:cNvSpPr/>
            <p:nvPr/>
          </p:nvSpPr>
          <p:spPr>
            <a:xfrm>
              <a:off x="8847550" y="822425"/>
              <a:ext cx="322750" cy="712225"/>
            </a:xfrm>
            <a:custGeom>
              <a:avLst/>
              <a:gdLst/>
              <a:ahLst/>
              <a:cxnLst/>
              <a:rect l="l" t="t" r="r" b="b"/>
              <a:pathLst>
                <a:path w="12910" h="28489" extrusionOk="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1"/>
            <p:cNvSpPr/>
            <p:nvPr/>
          </p:nvSpPr>
          <p:spPr>
            <a:xfrm>
              <a:off x="8941775" y="616450"/>
              <a:ext cx="206000" cy="237700"/>
            </a:xfrm>
            <a:custGeom>
              <a:avLst/>
              <a:gdLst/>
              <a:ahLst/>
              <a:cxnLst/>
              <a:rect l="l" t="t" r="r" b="b"/>
              <a:pathLst>
                <a:path w="8240" h="9508" extrusionOk="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1"/>
            <p:cNvSpPr/>
            <p:nvPr/>
          </p:nvSpPr>
          <p:spPr>
            <a:xfrm>
              <a:off x="8873400" y="742625"/>
              <a:ext cx="134275" cy="108450"/>
            </a:xfrm>
            <a:custGeom>
              <a:avLst/>
              <a:gdLst/>
              <a:ahLst/>
              <a:cxnLst/>
              <a:rect l="l" t="t" r="r" b="b"/>
              <a:pathLst>
                <a:path w="5371" h="4338" extrusionOk="0">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1"/>
            <p:cNvSpPr/>
            <p:nvPr/>
          </p:nvSpPr>
          <p:spPr>
            <a:xfrm>
              <a:off x="8694925" y="469675"/>
              <a:ext cx="321100" cy="314425"/>
            </a:xfrm>
            <a:custGeom>
              <a:avLst/>
              <a:gdLst/>
              <a:ahLst/>
              <a:cxnLst/>
              <a:rect l="l" t="t" r="r" b="b"/>
              <a:pathLst>
                <a:path w="12844" h="12577" extrusionOk="0">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1"/>
            <p:cNvSpPr/>
            <p:nvPr/>
          </p:nvSpPr>
          <p:spPr>
            <a:xfrm>
              <a:off x="9122750" y="483850"/>
              <a:ext cx="38375" cy="172650"/>
            </a:xfrm>
            <a:custGeom>
              <a:avLst/>
              <a:gdLst/>
              <a:ahLst/>
              <a:cxnLst/>
              <a:rect l="l" t="t" r="r" b="b"/>
              <a:pathLst>
                <a:path w="1535" h="6906" extrusionOk="0">
                  <a:moveTo>
                    <a:pt x="734" y="1"/>
                  </a:moveTo>
                  <a:lnTo>
                    <a:pt x="0" y="6839"/>
                  </a:lnTo>
                  <a:lnTo>
                    <a:pt x="601" y="6906"/>
                  </a:lnTo>
                  <a:lnTo>
                    <a:pt x="1535" y="435"/>
                  </a:lnTo>
                  <a:lnTo>
                    <a:pt x="73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1"/>
            <p:cNvSpPr/>
            <p:nvPr/>
          </p:nvSpPr>
          <p:spPr>
            <a:xfrm>
              <a:off x="8991825" y="470525"/>
              <a:ext cx="23375" cy="162625"/>
            </a:xfrm>
            <a:custGeom>
              <a:avLst/>
              <a:gdLst/>
              <a:ahLst/>
              <a:cxnLst/>
              <a:rect l="l" t="t" r="r" b="b"/>
              <a:pathLst>
                <a:path w="935" h="6505" extrusionOk="0">
                  <a:moveTo>
                    <a:pt x="934" y="0"/>
                  </a:moveTo>
                  <a:lnTo>
                    <a:pt x="0" y="300"/>
                  </a:lnTo>
                  <a:lnTo>
                    <a:pt x="134" y="6438"/>
                  </a:lnTo>
                  <a:lnTo>
                    <a:pt x="767" y="6505"/>
                  </a:lnTo>
                  <a:lnTo>
                    <a:pt x="934"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1"/>
            <p:cNvSpPr/>
            <p:nvPr/>
          </p:nvSpPr>
          <p:spPr>
            <a:xfrm>
              <a:off x="9126925" y="642150"/>
              <a:ext cx="12525" cy="10200"/>
            </a:xfrm>
            <a:custGeom>
              <a:avLst/>
              <a:gdLst/>
              <a:ahLst/>
              <a:cxnLst/>
              <a:rect l="l" t="t" r="r" b="b"/>
              <a:pathLst>
                <a:path w="501" h="408" extrusionOk="0">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1"/>
            <p:cNvSpPr/>
            <p:nvPr/>
          </p:nvSpPr>
          <p:spPr>
            <a:xfrm>
              <a:off x="8996500" y="621400"/>
              <a:ext cx="13375" cy="8725"/>
            </a:xfrm>
            <a:custGeom>
              <a:avLst/>
              <a:gdLst/>
              <a:ahLst/>
              <a:cxnLst/>
              <a:rect l="l" t="t" r="r" b="b"/>
              <a:pathLst>
                <a:path w="535" h="349" extrusionOk="0">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1"/>
            <p:cNvSpPr/>
            <p:nvPr/>
          </p:nvSpPr>
          <p:spPr>
            <a:xfrm>
              <a:off x="9014325" y="676175"/>
              <a:ext cx="87600" cy="87875"/>
            </a:xfrm>
            <a:custGeom>
              <a:avLst/>
              <a:gdLst/>
              <a:ahLst/>
              <a:cxnLst/>
              <a:rect l="l" t="t" r="r" b="b"/>
              <a:pathLst>
                <a:path w="3504" h="3515" extrusionOk="0">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1"/>
            <p:cNvSpPr/>
            <p:nvPr/>
          </p:nvSpPr>
          <p:spPr>
            <a:xfrm>
              <a:off x="9020175" y="695675"/>
              <a:ext cx="77575" cy="12550"/>
            </a:xfrm>
            <a:custGeom>
              <a:avLst/>
              <a:gdLst/>
              <a:ahLst/>
              <a:cxnLst/>
              <a:rect l="l" t="t" r="r" b="b"/>
              <a:pathLst>
                <a:path w="3103" h="502" extrusionOk="0">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1"/>
            <p:cNvSpPr/>
            <p:nvPr/>
          </p:nvSpPr>
          <p:spPr>
            <a:xfrm>
              <a:off x="9132750" y="850875"/>
              <a:ext cx="31425" cy="53525"/>
            </a:xfrm>
            <a:custGeom>
              <a:avLst/>
              <a:gdLst/>
              <a:ahLst/>
              <a:cxnLst/>
              <a:rect l="l" t="t" r="r" b="b"/>
              <a:pathLst>
                <a:path w="1257" h="2141" extrusionOk="0">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1"/>
            <p:cNvSpPr/>
            <p:nvPr/>
          </p:nvSpPr>
          <p:spPr>
            <a:xfrm>
              <a:off x="9030175" y="855575"/>
              <a:ext cx="32550" cy="75050"/>
            </a:xfrm>
            <a:custGeom>
              <a:avLst/>
              <a:gdLst/>
              <a:ahLst/>
              <a:cxnLst/>
              <a:rect l="l" t="t" r="r" b="b"/>
              <a:pathLst>
                <a:path w="1302" h="3002" extrusionOk="0">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1"/>
            <p:cNvSpPr/>
            <p:nvPr/>
          </p:nvSpPr>
          <p:spPr>
            <a:xfrm>
              <a:off x="8904250" y="849925"/>
              <a:ext cx="42800" cy="41750"/>
            </a:xfrm>
            <a:custGeom>
              <a:avLst/>
              <a:gdLst/>
              <a:ahLst/>
              <a:cxnLst/>
              <a:rect l="l" t="t" r="r" b="b"/>
              <a:pathLst>
                <a:path w="1712" h="1670" extrusionOk="0">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1"/>
            <p:cNvSpPr/>
            <p:nvPr/>
          </p:nvSpPr>
          <p:spPr>
            <a:xfrm>
              <a:off x="8843375" y="1517925"/>
              <a:ext cx="98425" cy="8375"/>
            </a:xfrm>
            <a:custGeom>
              <a:avLst/>
              <a:gdLst/>
              <a:ahLst/>
              <a:cxnLst/>
              <a:rect l="l" t="t" r="r" b="b"/>
              <a:pathLst>
                <a:path w="3937" h="335" extrusionOk="0">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1"/>
            <p:cNvSpPr/>
            <p:nvPr/>
          </p:nvSpPr>
          <p:spPr>
            <a:xfrm>
              <a:off x="8853475" y="1489700"/>
              <a:ext cx="92500" cy="14075"/>
            </a:xfrm>
            <a:custGeom>
              <a:avLst/>
              <a:gdLst/>
              <a:ahLst/>
              <a:cxnLst/>
              <a:rect l="l" t="t" r="r" b="b"/>
              <a:pathLst>
                <a:path w="3700" h="563" extrusionOk="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1"/>
            <p:cNvSpPr/>
            <p:nvPr/>
          </p:nvSpPr>
          <p:spPr>
            <a:xfrm>
              <a:off x="8978475" y="1525450"/>
              <a:ext cx="112600" cy="7800"/>
            </a:xfrm>
            <a:custGeom>
              <a:avLst/>
              <a:gdLst/>
              <a:ahLst/>
              <a:cxnLst/>
              <a:rect l="l" t="t" r="r" b="b"/>
              <a:pathLst>
                <a:path w="4504" h="312" extrusionOk="0">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1"/>
            <p:cNvSpPr/>
            <p:nvPr/>
          </p:nvSpPr>
          <p:spPr>
            <a:xfrm>
              <a:off x="8983475" y="1493750"/>
              <a:ext cx="120950" cy="6700"/>
            </a:xfrm>
            <a:custGeom>
              <a:avLst/>
              <a:gdLst/>
              <a:ahLst/>
              <a:cxnLst/>
              <a:rect l="l" t="t" r="r" b="b"/>
              <a:pathLst>
                <a:path w="4838" h="268" extrusionOk="0">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1"/>
            <p:cNvSpPr/>
            <p:nvPr/>
          </p:nvSpPr>
          <p:spPr>
            <a:xfrm>
              <a:off x="9066875" y="1198550"/>
              <a:ext cx="48375" cy="10850"/>
            </a:xfrm>
            <a:custGeom>
              <a:avLst/>
              <a:gdLst/>
              <a:ahLst/>
              <a:cxnLst/>
              <a:rect l="l" t="t" r="r" b="b"/>
              <a:pathLst>
                <a:path w="1935" h="434" extrusionOk="0">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1"/>
            <p:cNvSpPr/>
            <p:nvPr/>
          </p:nvSpPr>
          <p:spPr>
            <a:xfrm>
              <a:off x="8906175" y="1183175"/>
              <a:ext cx="36975" cy="30625"/>
            </a:xfrm>
            <a:custGeom>
              <a:avLst/>
              <a:gdLst/>
              <a:ahLst/>
              <a:cxnLst/>
              <a:rect l="l" t="t" r="r" b="b"/>
              <a:pathLst>
                <a:path w="1479" h="1225" extrusionOk="0">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1"/>
            <p:cNvSpPr/>
            <p:nvPr/>
          </p:nvSpPr>
          <p:spPr>
            <a:xfrm>
              <a:off x="8981800" y="207725"/>
              <a:ext cx="45075" cy="46825"/>
            </a:xfrm>
            <a:custGeom>
              <a:avLst/>
              <a:gdLst/>
              <a:ahLst/>
              <a:cxnLst/>
              <a:rect l="l" t="t" r="r" b="b"/>
              <a:pathLst>
                <a:path w="1803" h="1873" extrusionOk="0">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1"/>
            <p:cNvSpPr/>
            <p:nvPr/>
          </p:nvSpPr>
          <p:spPr>
            <a:xfrm>
              <a:off x="8990150" y="229050"/>
              <a:ext cx="42225" cy="27175"/>
            </a:xfrm>
            <a:custGeom>
              <a:avLst/>
              <a:gdLst/>
              <a:ahLst/>
              <a:cxnLst/>
              <a:rect l="l" t="t" r="r" b="b"/>
              <a:pathLst>
                <a:path w="1689" h="1087" extrusionOk="0">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1"/>
            <p:cNvSpPr/>
            <p:nvPr/>
          </p:nvSpPr>
          <p:spPr>
            <a:xfrm>
              <a:off x="9085475" y="336675"/>
              <a:ext cx="31325" cy="25750"/>
            </a:xfrm>
            <a:custGeom>
              <a:avLst/>
              <a:gdLst/>
              <a:ahLst/>
              <a:cxnLst/>
              <a:rect l="l" t="t" r="r" b="b"/>
              <a:pathLst>
                <a:path w="1253" h="1030" extrusionOk="0">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9" name="Google Shape;3329;p11"/>
          <p:cNvGrpSpPr/>
          <p:nvPr/>
        </p:nvGrpSpPr>
        <p:grpSpPr>
          <a:xfrm>
            <a:off x="6540250" y="-365125"/>
            <a:ext cx="982400" cy="1809250"/>
            <a:chOff x="6601775" y="1650925"/>
            <a:chExt cx="982400" cy="1809250"/>
          </a:xfrm>
        </p:grpSpPr>
        <p:sp>
          <p:nvSpPr>
            <p:cNvPr id="3330" name="Google Shape;3330;p11"/>
            <p:cNvSpPr/>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1"/>
            <p:cNvSpPr/>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1"/>
            <p:cNvSpPr/>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1"/>
            <p:cNvSpPr/>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1"/>
            <p:cNvSpPr/>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1"/>
            <p:cNvSpPr/>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1"/>
            <p:cNvSpPr/>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1"/>
            <p:cNvSpPr/>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1"/>
            <p:cNvSpPr/>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1"/>
            <p:cNvSpPr/>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1"/>
            <p:cNvSpPr/>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1"/>
            <p:cNvSpPr/>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1"/>
            <p:cNvSpPr/>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1"/>
            <p:cNvSpPr/>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1"/>
            <p:cNvSpPr/>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1"/>
            <p:cNvSpPr/>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1"/>
            <p:cNvSpPr/>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1"/>
            <p:cNvSpPr/>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1"/>
            <p:cNvSpPr/>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1"/>
            <p:cNvSpPr/>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1"/>
            <p:cNvSpPr/>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1"/>
            <p:cNvSpPr/>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1"/>
            <p:cNvSpPr/>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1"/>
            <p:cNvSpPr/>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4" name="Google Shape;3354;p11"/>
          <p:cNvGrpSpPr/>
          <p:nvPr/>
        </p:nvGrpSpPr>
        <p:grpSpPr>
          <a:xfrm>
            <a:off x="7545763" y="599800"/>
            <a:ext cx="742225" cy="1554100"/>
            <a:chOff x="7561625" y="125650"/>
            <a:chExt cx="742225" cy="1554100"/>
          </a:xfrm>
        </p:grpSpPr>
        <p:sp>
          <p:nvSpPr>
            <p:cNvPr id="3355" name="Google Shape;3355;p11"/>
            <p:cNvSpPr/>
            <p:nvPr/>
          </p:nvSpPr>
          <p:spPr>
            <a:xfrm>
              <a:off x="7741750" y="12565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1"/>
            <p:cNvSpPr/>
            <p:nvPr/>
          </p:nvSpPr>
          <p:spPr>
            <a:xfrm>
              <a:off x="8016125" y="152627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1"/>
            <p:cNvSpPr/>
            <p:nvPr/>
          </p:nvSpPr>
          <p:spPr>
            <a:xfrm>
              <a:off x="7561625" y="150542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1"/>
            <p:cNvSpPr/>
            <p:nvPr/>
          </p:nvSpPr>
          <p:spPr>
            <a:xfrm>
              <a:off x="7604050" y="90750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1"/>
            <p:cNvSpPr/>
            <p:nvPr/>
          </p:nvSpPr>
          <p:spPr>
            <a:xfrm>
              <a:off x="8178725" y="54072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1"/>
            <p:cNvSpPr/>
            <p:nvPr/>
          </p:nvSpPr>
          <p:spPr>
            <a:xfrm>
              <a:off x="8217925" y="56557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1"/>
            <p:cNvSpPr/>
            <p:nvPr/>
          </p:nvSpPr>
          <p:spPr>
            <a:xfrm>
              <a:off x="7863500" y="39020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1"/>
            <p:cNvSpPr/>
            <p:nvPr/>
          </p:nvSpPr>
          <p:spPr>
            <a:xfrm>
              <a:off x="7582475" y="78407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1"/>
            <p:cNvSpPr/>
            <p:nvPr/>
          </p:nvSpPr>
          <p:spPr>
            <a:xfrm>
              <a:off x="7697550" y="74905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1"/>
            <p:cNvSpPr/>
            <p:nvPr/>
          </p:nvSpPr>
          <p:spPr>
            <a:xfrm>
              <a:off x="7699225" y="38630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1"/>
            <p:cNvSpPr/>
            <p:nvPr/>
          </p:nvSpPr>
          <p:spPr>
            <a:xfrm>
              <a:off x="7762600" y="16197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1"/>
            <p:cNvSpPr/>
            <p:nvPr/>
          </p:nvSpPr>
          <p:spPr>
            <a:xfrm>
              <a:off x="7790950" y="32292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1"/>
            <p:cNvSpPr/>
            <p:nvPr/>
          </p:nvSpPr>
          <p:spPr>
            <a:xfrm>
              <a:off x="7739700" y="24870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1"/>
            <p:cNvSpPr/>
            <p:nvPr/>
          </p:nvSpPr>
          <p:spPr>
            <a:xfrm>
              <a:off x="7795025" y="23702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1"/>
            <p:cNvSpPr/>
            <p:nvPr/>
          </p:nvSpPr>
          <p:spPr>
            <a:xfrm>
              <a:off x="7864700" y="22680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1"/>
            <p:cNvSpPr/>
            <p:nvPr/>
          </p:nvSpPr>
          <p:spPr>
            <a:xfrm>
              <a:off x="7806175" y="27232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1"/>
            <p:cNvSpPr/>
            <p:nvPr/>
          </p:nvSpPr>
          <p:spPr>
            <a:xfrm>
              <a:off x="7801800" y="26900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1"/>
            <p:cNvSpPr/>
            <p:nvPr/>
          </p:nvSpPr>
          <p:spPr>
            <a:xfrm>
              <a:off x="7832650" y="22387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1"/>
            <p:cNvSpPr/>
            <p:nvPr/>
          </p:nvSpPr>
          <p:spPr>
            <a:xfrm>
              <a:off x="7631675" y="43180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1"/>
            <p:cNvSpPr/>
            <p:nvPr/>
          </p:nvSpPr>
          <p:spPr>
            <a:xfrm>
              <a:off x="7780950" y="87017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1"/>
            <p:cNvSpPr/>
            <p:nvPr/>
          </p:nvSpPr>
          <p:spPr>
            <a:xfrm>
              <a:off x="8089500" y="157942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1"/>
            <p:cNvSpPr/>
            <p:nvPr/>
          </p:nvSpPr>
          <p:spPr>
            <a:xfrm>
              <a:off x="8100075" y="158432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1"/>
            <p:cNvSpPr/>
            <p:nvPr/>
          </p:nvSpPr>
          <p:spPr>
            <a:xfrm>
              <a:off x="8087000" y="154387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1"/>
            <p:cNvSpPr/>
            <p:nvPr/>
          </p:nvSpPr>
          <p:spPr>
            <a:xfrm>
              <a:off x="7563300" y="157880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1"/>
            <p:cNvSpPr/>
            <p:nvPr/>
          </p:nvSpPr>
          <p:spPr>
            <a:xfrm>
              <a:off x="7645450" y="159267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1"/>
            <p:cNvSpPr/>
            <p:nvPr/>
          </p:nvSpPr>
          <p:spPr>
            <a:xfrm>
              <a:off x="7647775" y="158680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1"/>
            <p:cNvSpPr/>
            <p:nvPr/>
          </p:nvSpPr>
          <p:spPr>
            <a:xfrm>
              <a:off x="7648350" y="157017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1"/>
            <p:cNvSpPr/>
            <p:nvPr/>
          </p:nvSpPr>
          <p:spPr>
            <a:xfrm>
              <a:off x="8056150" y="158775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1"/>
            <p:cNvSpPr/>
            <p:nvPr/>
          </p:nvSpPr>
          <p:spPr>
            <a:xfrm>
              <a:off x="7632500" y="117932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1"/>
            <p:cNvSpPr/>
            <p:nvPr/>
          </p:nvSpPr>
          <p:spPr>
            <a:xfrm>
              <a:off x="7745925" y="83377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1"/>
            <p:cNvSpPr/>
            <p:nvPr/>
          </p:nvSpPr>
          <p:spPr>
            <a:xfrm>
              <a:off x="7792625" y="33125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1"/>
            <p:cNvSpPr/>
            <p:nvPr/>
          </p:nvSpPr>
          <p:spPr>
            <a:xfrm>
              <a:off x="7713400" y="45300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1"/>
            <p:cNvSpPr/>
            <p:nvPr/>
          </p:nvSpPr>
          <p:spPr>
            <a:xfrm>
              <a:off x="7986100" y="59027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1"/>
            <p:cNvSpPr/>
            <p:nvPr/>
          </p:nvSpPr>
          <p:spPr>
            <a:xfrm>
              <a:off x="7640875" y="78807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1"/>
            <p:cNvSpPr/>
            <p:nvPr/>
          </p:nvSpPr>
          <p:spPr>
            <a:xfrm>
              <a:off x="7631075" y="84645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1"/>
            <p:cNvSpPr/>
            <p:nvPr/>
          </p:nvSpPr>
          <p:spPr>
            <a:xfrm>
              <a:off x="7636800" y="81862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1"/>
            <p:cNvSpPr/>
            <p:nvPr/>
          </p:nvSpPr>
          <p:spPr>
            <a:xfrm>
              <a:off x="7755100" y="72570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1"/>
            <p:cNvSpPr/>
            <p:nvPr/>
          </p:nvSpPr>
          <p:spPr>
            <a:xfrm>
              <a:off x="7764275" y="68232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1"/>
            <p:cNvSpPr/>
            <p:nvPr/>
          </p:nvSpPr>
          <p:spPr>
            <a:xfrm>
              <a:off x="7747600" y="76240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1"/>
            <p:cNvSpPr/>
            <p:nvPr/>
          </p:nvSpPr>
          <p:spPr>
            <a:xfrm>
              <a:off x="8107850" y="57392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1"/>
            <p:cNvSpPr/>
            <p:nvPr/>
          </p:nvSpPr>
          <p:spPr>
            <a:xfrm>
              <a:off x="8131200" y="56225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1"/>
            <p:cNvSpPr/>
            <p:nvPr/>
          </p:nvSpPr>
          <p:spPr>
            <a:xfrm>
              <a:off x="8077000" y="58212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7" name="Google Shape;3397;p11"/>
          <p:cNvGrpSpPr/>
          <p:nvPr/>
        </p:nvGrpSpPr>
        <p:grpSpPr>
          <a:xfrm rot="1586216">
            <a:off x="6429292" y="3984770"/>
            <a:ext cx="784728" cy="1674653"/>
            <a:chOff x="5909625" y="3402475"/>
            <a:chExt cx="784750" cy="1674700"/>
          </a:xfrm>
        </p:grpSpPr>
        <p:sp>
          <p:nvSpPr>
            <p:cNvPr id="3398" name="Google Shape;3398;p11"/>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1"/>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1"/>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1"/>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1"/>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1"/>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1"/>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1"/>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1"/>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1"/>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1"/>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1"/>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1"/>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1"/>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1"/>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1"/>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1"/>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1"/>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1"/>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1"/>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1"/>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1"/>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1"/>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1"/>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1"/>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1"/>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1"/>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1"/>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1"/>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1"/>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1"/>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1"/>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1"/>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1"/>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1"/>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1"/>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1"/>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5" name="Google Shape;3435;p11"/>
          <p:cNvGrpSpPr/>
          <p:nvPr/>
        </p:nvGrpSpPr>
        <p:grpSpPr>
          <a:xfrm rot="-373388">
            <a:off x="239694" y="138541"/>
            <a:ext cx="718870" cy="1429490"/>
            <a:chOff x="4814675" y="3717725"/>
            <a:chExt cx="718875" cy="1429500"/>
          </a:xfrm>
        </p:grpSpPr>
        <p:sp>
          <p:nvSpPr>
            <p:cNvPr id="3436" name="Google Shape;3436;p11"/>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1"/>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1"/>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1"/>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1"/>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1"/>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1"/>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1"/>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1"/>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1"/>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1"/>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1"/>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1"/>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1"/>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1"/>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1"/>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1"/>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1"/>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1"/>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1"/>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1"/>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1"/>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1"/>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1"/>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1"/>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1"/>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1"/>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1"/>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1"/>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1"/>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1"/>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1"/>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1"/>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1"/>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1"/>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1"/>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1"/>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1"/>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1"/>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1"/>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1"/>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1"/>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1"/>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1"/>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1"/>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1"/>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1"/>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1"/>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1"/>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1"/>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1"/>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1"/>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1"/>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1"/>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1"/>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1"/>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1"/>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1"/>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1"/>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1"/>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1"/>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7" name="Google Shape;3497;p11"/>
          <p:cNvGrpSpPr/>
          <p:nvPr/>
        </p:nvGrpSpPr>
        <p:grpSpPr>
          <a:xfrm>
            <a:off x="8512038" y="1915238"/>
            <a:ext cx="627975" cy="1457875"/>
            <a:chOff x="6277375" y="207700"/>
            <a:chExt cx="627975" cy="1457875"/>
          </a:xfrm>
        </p:grpSpPr>
        <p:sp>
          <p:nvSpPr>
            <p:cNvPr id="3498" name="Google Shape;3498;p11"/>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1"/>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1"/>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1"/>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1"/>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1"/>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1"/>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1"/>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1"/>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1"/>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1"/>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1"/>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1"/>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1"/>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1"/>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1"/>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1"/>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1"/>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1"/>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1"/>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1"/>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1"/>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1"/>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1"/>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1"/>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1"/>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1"/>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1"/>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1"/>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1"/>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1"/>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1"/>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1"/>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1"/>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1"/>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1"/>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1"/>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1"/>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1"/>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1"/>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1" name="Google Shape;3571;p11"/>
          <p:cNvGrpSpPr/>
          <p:nvPr/>
        </p:nvGrpSpPr>
        <p:grpSpPr>
          <a:xfrm>
            <a:off x="1346575" y="2461725"/>
            <a:ext cx="880675" cy="1381250"/>
            <a:chOff x="4678725" y="213425"/>
            <a:chExt cx="880675" cy="1381250"/>
          </a:xfrm>
        </p:grpSpPr>
        <p:sp>
          <p:nvSpPr>
            <p:cNvPr id="3572" name="Google Shape;3572;p11"/>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1"/>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1"/>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1"/>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1"/>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1"/>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1"/>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1"/>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1"/>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1"/>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1"/>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1"/>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1"/>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1"/>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1"/>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0" name="Google Shape;3670;p11"/>
          <p:cNvGrpSpPr/>
          <p:nvPr/>
        </p:nvGrpSpPr>
        <p:grpSpPr>
          <a:xfrm>
            <a:off x="8359850" y="4109363"/>
            <a:ext cx="932350" cy="1637175"/>
            <a:chOff x="8451425" y="3510050"/>
            <a:chExt cx="932350" cy="1637175"/>
          </a:xfrm>
        </p:grpSpPr>
        <p:sp>
          <p:nvSpPr>
            <p:cNvPr id="3671" name="Google Shape;3671;p11"/>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1"/>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1"/>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1"/>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1"/>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1"/>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1"/>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4" name="Google Shape;3814;p11"/>
          <p:cNvGrpSpPr/>
          <p:nvPr/>
        </p:nvGrpSpPr>
        <p:grpSpPr>
          <a:xfrm rot="871439">
            <a:off x="7743317" y="2854885"/>
            <a:ext cx="626337" cy="1655148"/>
            <a:chOff x="7905200" y="2089425"/>
            <a:chExt cx="626300" cy="1655050"/>
          </a:xfrm>
        </p:grpSpPr>
        <p:sp>
          <p:nvSpPr>
            <p:cNvPr id="3815" name="Google Shape;3815;p11"/>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1"/>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1"/>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1"/>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1"/>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1"/>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1"/>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1"/>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1"/>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1"/>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1"/>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1"/>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1"/>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1"/>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1"/>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1"/>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1"/>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1"/>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1"/>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1"/>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1"/>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11"/>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11"/>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11"/>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1"/>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4" name="Google Shape;3884;p11"/>
          <p:cNvGrpSpPr/>
          <p:nvPr/>
        </p:nvGrpSpPr>
        <p:grpSpPr>
          <a:xfrm rot="518340">
            <a:off x="-18321" y="1747503"/>
            <a:ext cx="819730" cy="1691432"/>
            <a:chOff x="8941775" y="1754475"/>
            <a:chExt cx="819775" cy="1691525"/>
          </a:xfrm>
        </p:grpSpPr>
        <p:sp>
          <p:nvSpPr>
            <p:cNvPr id="3885" name="Google Shape;3885;p11"/>
            <p:cNvSpPr/>
            <p:nvPr/>
          </p:nvSpPr>
          <p:spPr>
            <a:xfrm>
              <a:off x="9195300" y="1758700"/>
              <a:ext cx="308575" cy="311150"/>
            </a:xfrm>
            <a:custGeom>
              <a:avLst/>
              <a:gdLst/>
              <a:ahLst/>
              <a:cxnLst/>
              <a:rect l="l" t="t" r="r" b="b"/>
              <a:pathLst>
                <a:path w="12343" h="12446" extrusionOk="0">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
            <p:cNvSpPr/>
            <p:nvPr/>
          </p:nvSpPr>
          <p:spPr>
            <a:xfrm>
              <a:off x="9035175" y="2506150"/>
              <a:ext cx="405325" cy="870650"/>
            </a:xfrm>
            <a:custGeom>
              <a:avLst/>
              <a:gdLst/>
              <a:ahLst/>
              <a:cxnLst/>
              <a:rect l="l" t="t" r="r" b="b"/>
              <a:pathLst>
                <a:path w="16213" h="34826" extrusionOk="0">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9056025" y="2516975"/>
              <a:ext cx="87600" cy="768925"/>
            </a:xfrm>
            <a:custGeom>
              <a:avLst/>
              <a:gdLst/>
              <a:ahLst/>
              <a:cxnLst/>
              <a:rect l="l" t="t" r="r" b="b"/>
              <a:pathLst>
                <a:path w="3504" h="30757" extrusionOk="0">
                  <a:moveTo>
                    <a:pt x="3503" y="1"/>
                  </a:moveTo>
                  <a:lnTo>
                    <a:pt x="1" y="30756"/>
                  </a:lnTo>
                  <a:cubicBezTo>
                    <a:pt x="1702" y="20582"/>
                    <a:pt x="2869" y="10308"/>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9184450" y="2622050"/>
              <a:ext cx="85100" cy="688850"/>
            </a:xfrm>
            <a:custGeom>
              <a:avLst/>
              <a:gdLst/>
              <a:ahLst/>
              <a:cxnLst/>
              <a:rect l="l" t="t" r="r" b="b"/>
              <a:pathLst>
                <a:path w="3404" h="27554" extrusionOk="0">
                  <a:moveTo>
                    <a:pt x="3403" y="1"/>
                  </a:moveTo>
                  <a:lnTo>
                    <a:pt x="1" y="27554"/>
                  </a:lnTo>
                  <a:cubicBezTo>
                    <a:pt x="1368" y="18047"/>
                    <a:pt x="2603" y="9608"/>
                    <a:pt x="34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
            <p:cNvSpPr/>
            <p:nvPr/>
          </p:nvSpPr>
          <p:spPr>
            <a:xfrm>
              <a:off x="9020400" y="2578700"/>
              <a:ext cx="88200" cy="167650"/>
            </a:xfrm>
            <a:custGeom>
              <a:avLst/>
              <a:gdLst/>
              <a:ahLst/>
              <a:cxnLst/>
              <a:rect l="l" t="t" r="r" b="b"/>
              <a:pathLst>
                <a:path w="3528" h="6706" extrusionOk="0">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
            <p:cNvSpPr/>
            <p:nvPr/>
          </p:nvSpPr>
          <p:spPr>
            <a:xfrm>
              <a:off x="9123575" y="2031150"/>
              <a:ext cx="386975" cy="509200"/>
            </a:xfrm>
            <a:custGeom>
              <a:avLst/>
              <a:gdLst/>
              <a:ahLst/>
              <a:cxnLst/>
              <a:rect l="l" t="t" r="r" b="b"/>
              <a:pathLst>
                <a:path w="15479" h="20368" extrusionOk="0">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9020175" y="2034975"/>
              <a:ext cx="286900" cy="582250"/>
            </a:xfrm>
            <a:custGeom>
              <a:avLst/>
              <a:gdLst/>
              <a:ahLst/>
              <a:cxnLst/>
              <a:rect l="l" t="t" r="r" b="b"/>
              <a:pathLst>
                <a:path w="11476" h="23290" extrusionOk="0">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9608925" y="2187575"/>
              <a:ext cx="152625" cy="137625"/>
            </a:xfrm>
            <a:custGeom>
              <a:avLst/>
              <a:gdLst/>
              <a:ahLst/>
              <a:cxnLst/>
              <a:rect l="l" t="t" r="r" b="b"/>
              <a:pathLst>
                <a:path w="6105" h="5505" extrusionOk="0">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
            <p:cNvSpPr/>
            <p:nvPr/>
          </p:nvSpPr>
          <p:spPr>
            <a:xfrm>
              <a:off x="9658950" y="2235125"/>
              <a:ext cx="20050" cy="58825"/>
            </a:xfrm>
            <a:custGeom>
              <a:avLst/>
              <a:gdLst/>
              <a:ahLst/>
              <a:cxnLst/>
              <a:rect l="l" t="t" r="r" b="b"/>
              <a:pathLst>
                <a:path w="802" h="2353" extrusionOk="0">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
            <p:cNvSpPr/>
            <p:nvPr/>
          </p:nvSpPr>
          <p:spPr>
            <a:xfrm>
              <a:off x="9405450" y="2095025"/>
              <a:ext cx="276050" cy="367450"/>
            </a:xfrm>
            <a:custGeom>
              <a:avLst/>
              <a:gdLst/>
              <a:ahLst/>
              <a:cxnLst/>
              <a:rect l="l" t="t" r="r" b="b"/>
              <a:pathLst>
                <a:path w="11042" h="14698" extrusionOk="0">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1"/>
            <p:cNvSpPr/>
            <p:nvPr/>
          </p:nvSpPr>
          <p:spPr>
            <a:xfrm>
              <a:off x="9591575" y="2281600"/>
              <a:ext cx="79700" cy="59625"/>
            </a:xfrm>
            <a:custGeom>
              <a:avLst/>
              <a:gdLst/>
              <a:ahLst/>
              <a:cxnLst/>
              <a:rect l="l" t="t" r="r" b="b"/>
              <a:pathLst>
                <a:path w="3188" h="2385" extrusionOk="0">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1"/>
            <p:cNvSpPr/>
            <p:nvPr/>
          </p:nvSpPr>
          <p:spPr>
            <a:xfrm>
              <a:off x="9019375" y="2582300"/>
              <a:ext cx="100050" cy="15950"/>
            </a:xfrm>
            <a:custGeom>
              <a:avLst/>
              <a:gdLst/>
              <a:ahLst/>
              <a:cxnLst/>
              <a:rect l="l" t="t" r="r" b="b"/>
              <a:pathLst>
                <a:path w="4002" h="638" extrusionOk="0">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9146100" y="3310050"/>
              <a:ext cx="174300" cy="135950"/>
            </a:xfrm>
            <a:custGeom>
              <a:avLst/>
              <a:gdLst/>
              <a:ahLst/>
              <a:cxnLst/>
              <a:rect l="l" t="t" r="r" b="b"/>
              <a:pathLst>
                <a:path w="6972" h="5438" extrusionOk="0">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8943450" y="3285875"/>
              <a:ext cx="183475" cy="116775"/>
            </a:xfrm>
            <a:custGeom>
              <a:avLst/>
              <a:gdLst/>
              <a:ahLst/>
              <a:cxnLst/>
              <a:rect l="l" t="t" r="r" b="b"/>
              <a:pathLst>
                <a:path w="7339" h="4671" extrusionOk="0">
                  <a:moveTo>
                    <a:pt x="3670" y="0"/>
                  </a:moveTo>
                  <a:lnTo>
                    <a:pt x="3336" y="2168"/>
                  </a:lnTo>
                  <a:lnTo>
                    <a:pt x="0" y="3603"/>
                  </a:lnTo>
                  <a:lnTo>
                    <a:pt x="6505" y="4670"/>
                  </a:lnTo>
                  <a:lnTo>
                    <a:pt x="7339" y="834"/>
                  </a:lnTo>
                  <a:lnTo>
                    <a:pt x="3670"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11"/>
            <p:cNvSpPr/>
            <p:nvPr/>
          </p:nvSpPr>
          <p:spPr>
            <a:xfrm>
              <a:off x="9328725" y="2092975"/>
              <a:ext cx="20875" cy="108400"/>
            </a:xfrm>
            <a:custGeom>
              <a:avLst/>
              <a:gdLst/>
              <a:ahLst/>
              <a:cxnLst/>
              <a:rect l="l" t="t" r="r" b="b"/>
              <a:pathLst>
                <a:path w="835" h="4336" extrusionOk="0">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11"/>
            <p:cNvSpPr/>
            <p:nvPr/>
          </p:nvSpPr>
          <p:spPr>
            <a:xfrm>
              <a:off x="9353750" y="2120450"/>
              <a:ext cx="3775" cy="3975"/>
            </a:xfrm>
            <a:custGeom>
              <a:avLst/>
              <a:gdLst/>
              <a:ahLst/>
              <a:cxnLst/>
              <a:rect l="l" t="t" r="r" b="b"/>
              <a:pathLst>
                <a:path w="151" h="159" extrusionOk="0">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11"/>
            <p:cNvSpPr/>
            <p:nvPr/>
          </p:nvSpPr>
          <p:spPr>
            <a:xfrm>
              <a:off x="9349575" y="2142550"/>
              <a:ext cx="5025" cy="3350"/>
            </a:xfrm>
            <a:custGeom>
              <a:avLst/>
              <a:gdLst/>
              <a:ahLst/>
              <a:cxnLst/>
              <a:rect l="l" t="t" r="r" b="b"/>
              <a:pathLst>
                <a:path w="201" h="134" extrusionOk="0">
                  <a:moveTo>
                    <a:pt x="134" y="0"/>
                  </a:moveTo>
                  <a:cubicBezTo>
                    <a:pt x="0" y="0"/>
                    <a:pt x="0" y="134"/>
                    <a:pt x="100" y="134"/>
                  </a:cubicBezTo>
                  <a:cubicBezTo>
                    <a:pt x="167" y="134"/>
                    <a:pt x="20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11"/>
            <p:cNvSpPr/>
            <p:nvPr/>
          </p:nvSpPr>
          <p:spPr>
            <a:xfrm>
              <a:off x="9277025" y="2049425"/>
              <a:ext cx="65075" cy="62300"/>
            </a:xfrm>
            <a:custGeom>
              <a:avLst/>
              <a:gdLst/>
              <a:ahLst/>
              <a:cxnLst/>
              <a:rect l="l" t="t" r="r" b="b"/>
              <a:pathLst>
                <a:path w="2603" h="2492" extrusionOk="0">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11"/>
            <p:cNvSpPr/>
            <p:nvPr/>
          </p:nvSpPr>
          <p:spPr>
            <a:xfrm>
              <a:off x="9360425" y="2057000"/>
              <a:ext cx="63400" cy="53500"/>
            </a:xfrm>
            <a:custGeom>
              <a:avLst/>
              <a:gdLst/>
              <a:ahLst/>
              <a:cxnLst/>
              <a:rect l="l" t="t" r="r" b="b"/>
              <a:pathLst>
                <a:path w="2536" h="2140" extrusionOk="0">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11"/>
            <p:cNvSpPr/>
            <p:nvPr/>
          </p:nvSpPr>
          <p:spPr>
            <a:xfrm>
              <a:off x="9121075" y="2212525"/>
              <a:ext cx="84450" cy="291775"/>
            </a:xfrm>
            <a:custGeom>
              <a:avLst/>
              <a:gdLst/>
              <a:ahLst/>
              <a:cxnLst/>
              <a:rect l="l" t="t" r="r" b="b"/>
              <a:pathLst>
                <a:path w="3378" h="11671" extrusionOk="0">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1"/>
            <p:cNvSpPr/>
            <p:nvPr/>
          </p:nvSpPr>
          <p:spPr>
            <a:xfrm>
              <a:off x="9173625" y="2378075"/>
              <a:ext cx="91750" cy="70225"/>
            </a:xfrm>
            <a:custGeom>
              <a:avLst/>
              <a:gdLst/>
              <a:ahLst/>
              <a:cxnLst/>
              <a:rect l="l" t="t" r="r" b="b"/>
              <a:pathLst>
                <a:path w="3670" h="2809" extrusionOk="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1"/>
            <p:cNvSpPr/>
            <p:nvPr/>
          </p:nvSpPr>
          <p:spPr>
            <a:xfrm>
              <a:off x="9356250" y="2383775"/>
              <a:ext cx="80900" cy="87375"/>
            </a:xfrm>
            <a:custGeom>
              <a:avLst/>
              <a:gdLst/>
              <a:ahLst/>
              <a:cxnLst/>
              <a:rect l="l" t="t" r="r" b="b"/>
              <a:pathLst>
                <a:path w="3236" h="3495" extrusionOk="0">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1"/>
            <p:cNvSpPr/>
            <p:nvPr/>
          </p:nvSpPr>
          <p:spPr>
            <a:xfrm>
              <a:off x="9213400" y="3376775"/>
              <a:ext cx="40300" cy="9750"/>
            </a:xfrm>
            <a:custGeom>
              <a:avLst/>
              <a:gdLst/>
              <a:ahLst/>
              <a:cxnLst/>
              <a:rect l="l" t="t" r="r" b="b"/>
              <a:pathLst>
                <a:path w="1612" h="390" extrusionOk="0">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1"/>
            <p:cNvSpPr/>
            <p:nvPr/>
          </p:nvSpPr>
          <p:spPr>
            <a:xfrm>
              <a:off x="9228650" y="3383425"/>
              <a:ext cx="31725" cy="10050"/>
            </a:xfrm>
            <a:custGeom>
              <a:avLst/>
              <a:gdLst/>
              <a:ahLst/>
              <a:cxnLst/>
              <a:rect l="l" t="t" r="r" b="b"/>
              <a:pathLst>
                <a:path w="1269" h="402" extrusionOk="0">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1"/>
            <p:cNvSpPr/>
            <p:nvPr/>
          </p:nvSpPr>
          <p:spPr>
            <a:xfrm>
              <a:off x="9223650" y="3346750"/>
              <a:ext cx="47025" cy="29425"/>
            </a:xfrm>
            <a:custGeom>
              <a:avLst/>
              <a:gdLst/>
              <a:ahLst/>
              <a:cxnLst/>
              <a:rect l="l" t="t" r="r" b="b"/>
              <a:pathLst>
                <a:path w="1881" h="1177" extrusionOk="0">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1"/>
            <p:cNvSpPr/>
            <p:nvPr/>
          </p:nvSpPr>
          <p:spPr>
            <a:xfrm>
              <a:off x="9165275" y="3311100"/>
              <a:ext cx="9200" cy="95500"/>
            </a:xfrm>
            <a:custGeom>
              <a:avLst/>
              <a:gdLst/>
              <a:ahLst/>
              <a:cxnLst/>
              <a:rect l="l" t="t" r="r" b="b"/>
              <a:pathLst>
                <a:path w="368" h="3820" extrusionOk="0">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1"/>
            <p:cNvSpPr/>
            <p:nvPr/>
          </p:nvSpPr>
          <p:spPr>
            <a:xfrm>
              <a:off x="9141100" y="3404275"/>
              <a:ext cx="175975" cy="29225"/>
            </a:xfrm>
            <a:custGeom>
              <a:avLst/>
              <a:gdLst/>
              <a:ahLst/>
              <a:cxnLst/>
              <a:rect l="l" t="t" r="r" b="b"/>
              <a:pathLst>
                <a:path w="7039" h="1169" extrusionOk="0">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1"/>
            <p:cNvSpPr/>
            <p:nvPr/>
          </p:nvSpPr>
          <p:spPr>
            <a:xfrm>
              <a:off x="9098550" y="3305250"/>
              <a:ext cx="10050" cy="93025"/>
            </a:xfrm>
            <a:custGeom>
              <a:avLst/>
              <a:gdLst/>
              <a:ahLst/>
              <a:cxnLst/>
              <a:rect l="l" t="t" r="r" b="b"/>
              <a:pathLst>
                <a:path w="402" h="3721" extrusionOk="0">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1"/>
            <p:cNvSpPr/>
            <p:nvPr/>
          </p:nvSpPr>
          <p:spPr>
            <a:xfrm>
              <a:off x="8941775" y="3372600"/>
              <a:ext cx="164325" cy="21700"/>
            </a:xfrm>
            <a:custGeom>
              <a:avLst/>
              <a:gdLst/>
              <a:ahLst/>
              <a:cxnLst/>
              <a:rect l="l" t="t" r="r" b="b"/>
              <a:pathLst>
                <a:path w="6573" h="868" extrusionOk="0">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1"/>
            <p:cNvSpPr/>
            <p:nvPr/>
          </p:nvSpPr>
          <p:spPr>
            <a:xfrm>
              <a:off x="9016275" y="3343050"/>
              <a:ext cx="15600" cy="17900"/>
            </a:xfrm>
            <a:custGeom>
              <a:avLst/>
              <a:gdLst/>
              <a:ahLst/>
              <a:cxnLst/>
              <a:rect l="l" t="t" r="r" b="b"/>
              <a:pathLst>
                <a:path w="624" h="716" extrusionOk="0">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1"/>
            <p:cNvSpPr/>
            <p:nvPr/>
          </p:nvSpPr>
          <p:spPr>
            <a:xfrm>
              <a:off x="9025175" y="3341750"/>
              <a:ext cx="15025" cy="14425"/>
            </a:xfrm>
            <a:custGeom>
              <a:avLst/>
              <a:gdLst/>
              <a:ahLst/>
              <a:cxnLst/>
              <a:rect l="l" t="t" r="r" b="b"/>
              <a:pathLst>
                <a:path w="601" h="577" extrusionOk="0">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1"/>
            <p:cNvSpPr/>
            <p:nvPr/>
          </p:nvSpPr>
          <p:spPr>
            <a:xfrm>
              <a:off x="9027700" y="3333175"/>
              <a:ext cx="24175" cy="13600"/>
            </a:xfrm>
            <a:custGeom>
              <a:avLst/>
              <a:gdLst/>
              <a:ahLst/>
              <a:cxnLst/>
              <a:rect l="l" t="t" r="r" b="b"/>
              <a:pathLst>
                <a:path w="967" h="544" extrusionOk="0">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1"/>
            <p:cNvSpPr/>
            <p:nvPr/>
          </p:nvSpPr>
          <p:spPr>
            <a:xfrm>
              <a:off x="9006825" y="3303500"/>
              <a:ext cx="37450" cy="30425"/>
            </a:xfrm>
            <a:custGeom>
              <a:avLst/>
              <a:gdLst/>
              <a:ahLst/>
              <a:cxnLst/>
              <a:rect l="l" t="t" r="r" b="b"/>
              <a:pathLst>
                <a:path w="1498" h="1217" extrusionOk="0">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1"/>
            <p:cNvSpPr/>
            <p:nvPr/>
          </p:nvSpPr>
          <p:spPr>
            <a:xfrm>
              <a:off x="9294525" y="1770450"/>
              <a:ext cx="192675" cy="209375"/>
            </a:xfrm>
            <a:custGeom>
              <a:avLst/>
              <a:gdLst/>
              <a:ahLst/>
              <a:cxnLst/>
              <a:rect l="l" t="t" r="r" b="b"/>
              <a:pathLst>
                <a:path w="7707" h="8375" extrusionOk="0">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1"/>
            <p:cNvSpPr/>
            <p:nvPr/>
          </p:nvSpPr>
          <p:spPr>
            <a:xfrm>
              <a:off x="9307875" y="1947400"/>
              <a:ext cx="120950" cy="147525"/>
            </a:xfrm>
            <a:custGeom>
              <a:avLst/>
              <a:gdLst/>
              <a:ahLst/>
              <a:cxnLst/>
              <a:rect l="l" t="t" r="r" b="b"/>
              <a:pathLst>
                <a:path w="4838" h="5901" extrusionOk="0">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11"/>
            <p:cNvSpPr/>
            <p:nvPr/>
          </p:nvSpPr>
          <p:spPr>
            <a:xfrm>
              <a:off x="9452975" y="1886125"/>
              <a:ext cx="43400" cy="57750"/>
            </a:xfrm>
            <a:custGeom>
              <a:avLst/>
              <a:gdLst/>
              <a:ahLst/>
              <a:cxnLst/>
              <a:rect l="l" t="t" r="r" b="b"/>
              <a:pathLst>
                <a:path w="1736" h="2310" extrusionOk="0">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11"/>
            <p:cNvSpPr/>
            <p:nvPr/>
          </p:nvSpPr>
          <p:spPr>
            <a:xfrm>
              <a:off x="9354575" y="1832325"/>
              <a:ext cx="57575" cy="65625"/>
            </a:xfrm>
            <a:custGeom>
              <a:avLst/>
              <a:gdLst/>
              <a:ahLst/>
              <a:cxnLst/>
              <a:rect l="l" t="t" r="r" b="b"/>
              <a:pathLst>
                <a:path w="2303" h="2625" extrusionOk="0">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1"/>
            <p:cNvSpPr/>
            <p:nvPr/>
          </p:nvSpPr>
          <p:spPr>
            <a:xfrm>
              <a:off x="9432975" y="1864025"/>
              <a:ext cx="7300" cy="6500"/>
            </a:xfrm>
            <a:custGeom>
              <a:avLst/>
              <a:gdLst/>
              <a:ahLst/>
              <a:cxnLst/>
              <a:rect l="l" t="t" r="r" b="b"/>
              <a:pathLst>
                <a:path w="292" h="260" extrusionOk="0">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1"/>
            <p:cNvSpPr/>
            <p:nvPr/>
          </p:nvSpPr>
          <p:spPr>
            <a:xfrm>
              <a:off x="9353750" y="1839000"/>
              <a:ext cx="8700" cy="6100"/>
            </a:xfrm>
            <a:custGeom>
              <a:avLst/>
              <a:gdLst/>
              <a:ahLst/>
              <a:cxnLst/>
              <a:rect l="l" t="t" r="r" b="b"/>
              <a:pathLst>
                <a:path w="348" h="244" extrusionOk="0">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1"/>
            <p:cNvSpPr/>
            <p:nvPr/>
          </p:nvSpPr>
          <p:spPr>
            <a:xfrm>
              <a:off x="9362925" y="1904525"/>
              <a:ext cx="58400" cy="15475"/>
            </a:xfrm>
            <a:custGeom>
              <a:avLst/>
              <a:gdLst/>
              <a:ahLst/>
              <a:cxnLst/>
              <a:rect l="l" t="t" r="r" b="b"/>
              <a:pathLst>
                <a:path w="2336" h="619" extrusionOk="0">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1"/>
            <p:cNvSpPr/>
            <p:nvPr/>
          </p:nvSpPr>
          <p:spPr>
            <a:xfrm>
              <a:off x="9413775" y="1898900"/>
              <a:ext cx="13275" cy="18600"/>
            </a:xfrm>
            <a:custGeom>
              <a:avLst/>
              <a:gdLst/>
              <a:ahLst/>
              <a:cxnLst/>
              <a:rect l="l" t="t" r="r" b="b"/>
              <a:pathLst>
                <a:path w="531" h="744" extrusionOk="0">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1"/>
            <p:cNvSpPr/>
            <p:nvPr/>
          </p:nvSpPr>
          <p:spPr>
            <a:xfrm>
              <a:off x="9345400" y="1766825"/>
              <a:ext cx="130125" cy="77050"/>
            </a:xfrm>
            <a:custGeom>
              <a:avLst/>
              <a:gdLst/>
              <a:ahLst/>
              <a:cxnLst/>
              <a:rect l="l" t="t" r="r" b="b"/>
              <a:pathLst>
                <a:path w="5205" h="3082" extrusionOk="0">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1"/>
            <p:cNvSpPr/>
            <p:nvPr/>
          </p:nvSpPr>
          <p:spPr>
            <a:xfrm>
              <a:off x="9481325" y="1754475"/>
              <a:ext cx="57575" cy="53300"/>
            </a:xfrm>
            <a:custGeom>
              <a:avLst/>
              <a:gdLst/>
              <a:ahLst/>
              <a:cxnLst/>
              <a:rect l="l" t="t" r="r" b="b"/>
              <a:pathLst>
                <a:path w="2303" h="2132" extrusionOk="0">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1"/>
            <p:cNvSpPr/>
            <p:nvPr/>
          </p:nvSpPr>
          <p:spPr>
            <a:xfrm>
              <a:off x="9125250" y="2184750"/>
              <a:ext cx="61725" cy="22450"/>
            </a:xfrm>
            <a:custGeom>
              <a:avLst/>
              <a:gdLst/>
              <a:ahLst/>
              <a:cxnLst/>
              <a:rect l="l" t="t" r="r" b="b"/>
              <a:pathLst>
                <a:path w="2469" h="898" extrusionOk="0">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1"/>
            <p:cNvSpPr/>
            <p:nvPr/>
          </p:nvSpPr>
          <p:spPr>
            <a:xfrm>
              <a:off x="9149525" y="2154675"/>
              <a:ext cx="104175" cy="47100"/>
            </a:xfrm>
            <a:custGeom>
              <a:avLst/>
              <a:gdLst/>
              <a:ahLst/>
              <a:cxnLst/>
              <a:rect l="l" t="t" r="r" b="b"/>
              <a:pathLst>
                <a:path w="4167" h="1884" extrusionOk="0">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1"/>
            <p:cNvSpPr/>
            <p:nvPr/>
          </p:nvSpPr>
          <p:spPr>
            <a:xfrm>
              <a:off x="9182075" y="2114450"/>
              <a:ext cx="65375" cy="30375"/>
            </a:xfrm>
            <a:custGeom>
              <a:avLst/>
              <a:gdLst/>
              <a:ahLst/>
              <a:cxnLst/>
              <a:rect l="l" t="t" r="r" b="b"/>
              <a:pathLst>
                <a:path w="2615" h="1215" extrusionOk="0">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1"/>
            <p:cNvSpPr/>
            <p:nvPr/>
          </p:nvSpPr>
          <p:spPr>
            <a:xfrm>
              <a:off x="9214475" y="2083350"/>
              <a:ext cx="80075" cy="26700"/>
            </a:xfrm>
            <a:custGeom>
              <a:avLst/>
              <a:gdLst/>
              <a:ahLst/>
              <a:cxnLst/>
              <a:rect l="l" t="t" r="r" b="b"/>
              <a:pathLst>
                <a:path w="3203" h="1068" extrusionOk="0">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1"/>
            <p:cNvSpPr/>
            <p:nvPr/>
          </p:nvSpPr>
          <p:spPr>
            <a:xfrm>
              <a:off x="9308700" y="2221875"/>
              <a:ext cx="165975" cy="29375"/>
            </a:xfrm>
            <a:custGeom>
              <a:avLst/>
              <a:gdLst/>
              <a:ahLst/>
              <a:cxnLst/>
              <a:rect l="l" t="t" r="r" b="b"/>
              <a:pathLst>
                <a:path w="6639" h="1175" extrusionOk="0">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1"/>
            <p:cNvSpPr/>
            <p:nvPr/>
          </p:nvSpPr>
          <p:spPr>
            <a:xfrm>
              <a:off x="9364575" y="2184250"/>
              <a:ext cx="113450" cy="19200"/>
            </a:xfrm>
            <a:custGeom>
              <a:avLst/>
              <a:gdLst/>
              <a:ahLst/>
              <a:cxnLst/>
              <a:rect l="l" t="t" r="r" b="b"/>
              <a:pathLst>
                <a:path w="4538" h="768" extrusionOk="0">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1"/>
            <p:cNvSpPr/>
            <p:nvPr/>
          </p:nvSpPr>
          <p:spPr>
            <a:xfrm>
              <a:off x="9256350" y="2150025"/>
              <a:ext cx="215000" cy="16725"/>
            </a:xfrm>
            <a:custGeom>
              <a:avLst/>
              <a:gdLst/>
              <a:ahLst/>
              <a:cxnLst/>
              <a:rect l="l" t="t" r="r" b="b"/>
              <a:pathLst>
                <a:path w="8600" h="669" extrusionOk="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1"/>
            <p:cNvSpPr/>
            <p:nvPr/>
          </p:nvSpPr>
          <p:spPr>
            <a:xfrm>
              <a:off x="9411275" y="2125875"/>
              <a:ext cx="74250" cy="7525"/>
            </a:xfrm>
            <a:custGeom>
              <a:avLst/>
              <a:gdLst/>
              <a:ahLst/>
              <a:cxnLst/>
              <a:rect l="l" t="t" r="r" b="b"/>
              <a:pathLst>
                <a:path w="2970" h="301" extrusionOk="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1"/>
            <p:cNvSpPr/>
            <p:nvPr/>
          </p:nvSpPr>
          <p:spPr>
            <a:xfrm>
              <a:off x="9100300" y="2263025"/>
              <a:ext cx="36650" cy="5475"/>
            </a:xfrm>
            <a:custGeom>
              <a:avLst/>
              <a:gdLst/>
              <a:ahLst/>
              <a:cxnLst/>
              <a:rect l="l" t="t" r="r" b="b"/>
              <a:pathLst>
                <a:path w="1466" h="219" extrusionOk="0">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1"/>
            <p:cNvSpPr/>
            <p:nvPr/>
          </p:nvSpPr>
          <p:spPr>
            <a:xfrm>
              <a:off x="9114400" y="2226775"/>
              <a:ext cx="81750" cy="19200"/>
            </a:xfrm>
            <a:custGeom>
              <a:avLst/>
              <a:gdLst/>
              <a:ahLst/>
              <a:cxnLst/>
              <a:rect l="l" t="t" r="r" b="b"/>
              <a:pathLst>
                <a:path w="3270" h="768" extrusionOk="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1"/>
            <p:cNvSpPr/>
            <p:nvPr/>
          </p:nvSpPr>
          <p:spPr>
            <a:xfrm>
              <a:off x="9121900" y="2311925"/>
              <a:ext cx="47575" cy="10775"/>
            </a:xfrm>
            <a:custGeom>
              <a:avLst/>
              <a:gdLst/>
              <a:ahLst/>
              <a:cxnLst/>
              <a:rect l="l" t="t" r="r" b="b"/>
              <a:pathLst>
                <a:path w="1903" h="431" extrusionOk="0">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1"/>
            <p:cNvSpPr/>
            <p:nvPr/>
          </p:nvSpPr>
          <p:spPr>
            <a:xfrm>
              <a:off x="9071475" y="2355700"/>
              <a:ext cx="55400" cy="24550"/>
            </a:xfrm>
            <a:custGeom>
              <a:avLst/>
              <a:gdLst/>
              <a:ahLst/>
              <a:cxnLst/>
              <a:rect l="l" t="t" r="r" b="b"/>
              <a:pathLst>
                <a:path w="2216" h="982" extrusionOk="0">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1"/>
            <p:cNvSpPr/>
            <p:nvPr/>
          </p:nvSpPr>
          <p:spPr>
            <a:xfrm>
              <a:off x="9095275" y="2419625"/>
              <a:ext cx="45000" cy="8725"/>
            </a:xfrm>
            <a:custGeom>
              <a:avLst/>
              <a:gdLst/>
              <a:ahLst/>
              <a:cxnLst/>
              <a:rect l="l" t="t" r="r" b="b"/>
              <a:pathLst>
                <a:path w="1800" h="349" extrusionOk="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1"/>
            <p:cNvSpPr/>
            <p:nvPr/>
          </p:nvSpPr>
          <p:spPr>
            <a:xfrm>
              <a:off x="9046500" y="2463750"/>
              <a:ext cx="57925" cy="19275"/>
            </a:xfrm>
            <a:custGeom>
              <a:avLst/>
              <a:gdLst/>
              <a:ahLst/>
              <a:cxnLst/>
              <a:rect l="l" t="t" r="r" b="b"/>
              <a:pathLst>
                <a:path w="2317" h="771" extrusionOk="0">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1"/>
            <p:cNvSpPr/>
            <p:nvPr/>
          </p:nvSpPr>
          <p:spPr>
            <a:xfrm>
              <a:off x="9090225" y="2509475"/>
              <a:ext cx="38375" cy="15875"/>
            </a:xfrm>
            <a:custGeom>
              <a:avLst/>
              <a:gdLst/>
              <a:ahLst/>
              <a:cxnLst/>
              <a:rect l="l" t="t" r="r" b="b"/>
              <a:pathLst>
                <a:path w="1535" h="635" extrusionOk="0">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1"/>
            <p:cNvSpPr/>
            <p:nvPr/>
          </p:nvSpPr>
          <p:spPr>
            <a:xfrm>
              <a:off x="9037675" y="2539500"/>
              <a:ext cx="60900" cy="19525"/>
            </a:xfrm>
            <a:custGeom>
              <a:avLst/>
              <a:gdLst/>
              <a:ahLst/>
              <a:cxnLst/>
              <a:rect l="l" t="t" r="r" b="b"/>
              <a:pathLst>
                <a:path w="2436" h="781" extrusionOk="0">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1"/>
            <p:cNvSpPr/>
            <p:nvPr/>
          </p:nvSpPr>
          <p:spPr>
            <a:xfrm>
              <a:off x="9186125" y="2284200"/>
              <a:ext cx="154025" cy="33825"/>
            </a:xfrm>
            <a:custGeom>
              <a:avLst/>
              <a:gdLst/>
              <a:ahLst/>
              <a:cxnLst/>
              <a:rect l="l" t="t" r="r" b="b"/>
              <a:pathLst>
                <a:path w="6161" h="1353" extrusionOk="0">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1"/>
            <p:cNvSpPr/>
            <p:nvPr/>
          </p:nvSpPr>
          <p:spPr>
            <a:xfrm>
              <a:off x="9365425" y="2287700"/>
              <a:ext cx="105100" cy="15825"/>
            </a:xfrm>
            <a:custGeom>
              <a:avLst/>
              <a:gdLst/>
              <a:ahLst/>
              <a:cxnLst/>
              <a:rect l="l" t="t" r="r" b="b"/>
              <a:pathLst>
                <a:path w="4204" h="633" extrusionOk="0">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1"/>
            <p:cNvSpPr/>
            <p:nvPr/>
          </p:nvSpPr>
          <p:spPr>
            <a:xfrm>
              <a:off x="9461325" y="2200925"/>
              <a:ext cx="20025" cy="210375"/>
            </a:xfrm>
            <a:custGeom>
              <a:avLst/>
              <a:gdLst/>
              <a:ahLst/>
              <a:cxnLst/>
              <a:rect l="l" t="t" r="r" b="b"/>
              <a:pathLst>
                <a:path w="801" h="8415" extrusionOk="0">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1"/>
            <p:cNvSpPr/>
            <p:nvPr/>
          </p:nvSpPr>
          <p:spPr>
            <a:xfrm>
              <a:off x="9285625" y="2258925"/>
              <a:ext cx="55625" cy="16975"/>
            </a:xfrm>
            <a:custGeom>
              <a:avLst/>
              <a:gdLst/>
              <a:ahLst/>
              <a:cxnLst/>
              <a:rect l="l" t="t" r="r" b="b"/>
              <a:pathLst>
                <a:path w="2225" h="679" extrusionOk="0">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1"/>
            <p:cNvSpPr/>
            <p:nvPr/>
          </p:nvSpPr>
          <p:spPr>
            <a:xfrm>
              <a:off x="9308700" y="2355725"/>
              <a:ext cx="137425" cy="20350"/>
            </a:xfrm>
            <a:custGeom>
              <a:avLst/>
              <a:gdLst/>
              <a:ahLst/>
              <a:cxnLst/>
              <a:rect l="l" t="t" r="r" b="b"/>
              <a:pathLst>
                <a:path w="5497" h="814" extrusionOk="0">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1"/>
            <p:cNvSpPr/>
            <p:nvPr/>
          </p:nvSpPr>
          <p:spPr>
            <a:xfrm>
              <a:off x="9206125" y="2351925"/>
              <a:ext cx="64075" cy="10100"/>
            </a:xfrm>
            <a:custGeom>
              <a:avLst/>
              <a:gdLst/>
              <a:ahLst/>
              <a:cxnLst/>
              <a:rect l="l" t="t" r="r" b="b"/>
              <a:pathLst>
                <a:path w="2563" h="404" extrusionOk="0">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1"/>
            <p:cNvSpPr/>
            <p:nvPr/>
          </p:nvSpPr>
          <p:spPr>
            <a:xfrm>
              <a:off x="9228225" y="2454975"/>
              <a:ext cx="149725" cy="22025"/>
            </a:xfrm>
            <a:custGeom>
              <a:avLst/>
              <a:gdLst/>
              <a:ahLst/>
              <a:cxnLst/>
              <a:rect l="l" t="t" r="r" b="b"/>
              <a:pathLst>
                <a:path w="5989" h="881" extrusionOk="0">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1"/>
            <p:cNvSpPr/>
            <p:nvPr/>
          </p:nvSpPr>
          <p:spPr>
            <a:xfrm>
              <a:off x="9303700" y="2416900"/>
              <a:ext cx="28375" cy="5875"/>
            </a:xfrm>
            <a:custGeom>
              <a:avLst/>
              <a:gdLst/>
              <a:ahLst/>
              <a:cxnLst/>
              <a:rect l="l" t="t" r="r" b="b"/>
              <a:pathLst>
                <a:path w="1135" h="235" extrusionOk="0">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1"/>
            <p:cNvSpPr/>
            <p:nvPr/>
          </p:nvSpPr>
          <p:spPr>
            <a:xfrm>
              <a:off x="9132750" y="2492300"/>
              <a:ext cx="173075" cy="19025"/>
            </a:xfrm>
            <a:custGeom>
              <a:avLst/>
              <a:gdLst/>
              <a:ahLst/>
              <a:cxnLst/>
              <a:rect l="l" t="t" r="r" b="b"/>
              <a:pathLst>
                <a:path w="6923" h="761" extrusionOk="0">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1"/>
            <p:cNvSpPr/>
            <p:nvPr/>
          </p:nvSpPr>
          <p:spPr>
            <a:xfrm>
              <a:off x="9490500" y="2410075"/>
              <a:ext cx="120825" cy="16025"/>
            </a:xfrm>
            <a:custGeom>
              <a:avLst/>
              <a:gdLst/>
              <a:ahLst/>
              <a:cxnLst/>
              <a:rect l="l" t="t" r="r" b="b"/>
              <a:pathLst>
                <a:path w="4833" h="641" extrusionOk="0">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1"/>
            <p:cNvSpPr/>
            <p:nvPr/>
          </p:nvSpPr>
          <p:spPr>
            <a:xfrm>
              <a:off x="9498000" y="2375225"/>
              <a:ext cx="134300" cy="9925"/>
            </a:xfrm>
            <a:custGeom>
              <a:avLst/>
              <a:gdLst/>
              <a:ahLst/>
              <a:cxnLst/>
              <a:rect l="l" t="t" r="r" b="b"/>
              <a:pathLst>
                <a:path w="5372" h="397" extrusionOk="0">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1"/>
            <p:cNvSpPr/>
            <p:nvPr/>
          </p:nvSpPr>
          <p:spPr>
            <a:xfrm>
              <a:off x="9591400" y="2341025"/>
              <a:ext cx="70925" cy="10875"/>
            </a:xfrm>
            <a:custGeom>
              <a:avLst/>
              <a:gdLst/>
              <a:ahLst/>
              <a:cxnLst/>
              <a:rect l="l" t="t" r="r" b="b"/>
              <a:pathLst>
                <a:path w="2837" h="435" extrusionOk="0">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1"/>
            <p:cNvSpPr/>
            <p:nvPr/>
          </p:nvSpPr>
          <p:spPr>
            <a:xfrm>
              <a:off x="9474650" y="2304325"/>
              <a:ext cx="48400" cy="5875"/>
            </a:xfrm>
            <a:custGeom>
              <a:avLst/>
              <a:gdLst/>
              <a:ahLst/>
              <a:cxnLst/>
              <a:rect l="l" t="t" r="r" b="b"/>
              <a:pathLst>
                <a:path w="1936" h="235" extrusionOk="0">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7" name="Google Shape;3957;p11"/>
          <p:cNvGrpSpPr/>
          <p:nvPr/>
        </p:nvGrpSpPr>
        <p:grpSpPr>
          <a:xfrm flipH="1">
            <a:off x="1187575" y="539500"/>
            <a:ext cx="784750" cy="1674700"/>
            <a:chOff x="5909625" y="3402475"/>
            <a:chExt cx="784750" cy="1674700"/>
          </a:xfrm>
        </p:grpSpPr>
        <p:sp>
          <p:nvSpPr>
            <p:cNvPr id="3958" name="Google Shape;3958;p11"/>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1"/>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1"/>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1"/>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1"/>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1"/>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1"/>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1"/>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1"/>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1"/>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1"/>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1"/>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1"/>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1"/>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1"/>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1"/>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1"/>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1"/>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1"/>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1"/>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1"/>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1"/>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1"/>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1"/>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1"/>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1"/>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1"/>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1"/>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1"/>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1"/>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1"/>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1"/>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1"/>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1"/>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1"/>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1"/>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1"/>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5" name="Google Shape;3995;p11"/>
          <p:cNvGrpSpPr/>
          <p:nvPr/>
        </p:nvGrpSpPr>
        <p:grpSpPr>
          <a:xfrm flipH="1">
            <a:off x="325125" y="3373125"/>
            <a:ext cx="932350" cy="1637175"/>
            <a:chOff x="8451425" y="3510050"/>
            <a:chExt cx="932350" cy="1637175"/>
          </a:xfrm>
        </p:grpSpPr>
        <p:sp>
          <p:nvSpPr>
            <p:cNvPr id="3996" name="Google Shape;3996;p11"/>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1"/>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1"/>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1"/>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1"/>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1"/>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1"/>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1"/>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1"/>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1"/>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1"/>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1"/>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1"/>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1"/>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1"/>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1"/>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1"/>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1"/>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1"/>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1"/>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1"/>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1"/>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1"/>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1"/>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1"/>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1"/>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1"/>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1"/>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1"/>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1"/>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1"/>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1"/>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1"/>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1"/>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1"/>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1"/>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1"/>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1"/>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1"/>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1"/>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1"/>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1"/>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1"/>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1"/>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1"/>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1"/>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1"/>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1"/>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1"/>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1"/>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1"/>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1"/>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1"/>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1"/>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1"/>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1"/>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1"/>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1"/>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1"/>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1"/>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1"/>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1"/>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1"/>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1"/>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1"/>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1"/>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1"/>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1"/>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1"/>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1"/>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1"/>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1"/>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1"/>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1"/>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1"/>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1"/>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1"/>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1"/>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1"/>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1"/>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1"/>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1"/>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1"/>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1"/>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1"/>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1"/>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1"/>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1"/>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1"/>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1"/>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1"/>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1"/>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1"/>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1"/>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1"/>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1"/>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1"/>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1"/>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1"/>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1"/>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1"/>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1"/>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1"/>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1"/>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1"/>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1"/>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1"/>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1"/>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1"/>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1"/>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1"/>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1"/>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1"/>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1"/>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1"/>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1"/>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1"/>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1"/>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1"/>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1"/>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1"/>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1"/>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1"/>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1"/>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1"/>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1"/>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1"/>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1"/>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1"/>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1"/>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1"/>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1"/>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1"/>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1"/>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1"/>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1"/>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1"/>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1"/>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1"/>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1"/>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1"/>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1"/>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1"/>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9" name="Google Shape;4139;p11"/>
          <p:cNvGrpSpPr/>
          <p:nvPr/>
        </p:nvGrpSpPr>
        <p:grpSpPr>
          <a:xfrm rot="-670505" flipH="1">
            <a:off x="1626452" y="3960952"/>
            <a:ext cx="811267" cy="1615185"/>
            <a:chOff x="7198025" y="3729625"/>
            <a:chExt cx="811300" cy="1615250"/>
          </a:xfrm>
        </p:grpSpPr>
        <p:sp>
          <p:nvSpPr>
            <p:cNvPr id="4140" name="Google Shape;4140;p11"/>
            <p:cNvSpPr/>
            <p:nvPr/>
          </p:nvSpPr>
          <p:spPr>
            <a:xfrm>
              <a:off x="7480725" y="3926900"/>
              <a:ext cx="324425" cy="381450"/>
            </a:xfrm>
            <a:custGeom>
              <a:avLst/>
              <a:gdLst/>
              <a:ahLst/>
              <a:cxnLst/>
              <a:rect l="l" t="t" r="r" b="b"/>
              <a:pathLst>
                <a:path w="12977" h="15258" extrusionOk="0">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1"/>
            <p:cNvSpPr/>
            <p:nvPr/>
          </p:nvSpPr>
          <p:spPr>
            <a:xfrm>
              <a:off x="7569125" y="5070475"/>
              <a:ext cx="121775" cy="170975"/>
            </a:xfrm>
            <a:custGeom>
              <a:avLst/>
              <a:gdLst/>
              <a:ahLst/>
              <a:cxnLst/>
              <a:rect l="l" t="t" r="r" b="b"/>
              <a:pathLst>
                <a:path w="4871" h="6839" extrusionOk="0">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1"/>
            <p:cNvSpPr/>
            <p:nvPr/>
          </p:nvSpPr>
          <p:spPr>
            <a:xfrm>
              <a:off x="7400675" y="5249775"/>
              <a:ext cx="155150" cy="95100"/>
            </a:xfrm>
            <a:custGeom>
              <a:avLst/>
              <a:gdLst/>
              <a:ahLst/>
              <a:cxnLst/>
              <a:rect l="l" t="t" r="r" b="b"/>
              <a:pathLst>
                <a:path w="6206" h="3804" extrusionOk="0">
                  <a:moveTo>
                    <a:pt x="2803" y="0"/>
                  </a:moveTo>
                  <a:lnTo>
                    <a:pt x="2769" y="1969"/>
                  </a:lnTo>
                  <a:lnTo>
                    <a:pt x="1" y="3670"/>
                  </a:lnTo>
                  <a:lnTo>
                    <a:pt x="5938" y="3803"/>
                  </a:lnTo>
                  <a:lnTo>
                    <a:pt x="6205" y="301"/>
                  </a:lnTo>
                  <a:lnTo>
                    <a:pt x="2803"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1"/>
            <p:cNvSpPr/>
            <p:nvPr/>
          </p:nvSpPr>
          <p:spPr>
            <a:xfrm>
              <a:off x="7293925" y="4204850"/>
              <a:ext cx="475375" cy="580450"/>
            </a:xfrm>
            <a:custGeom>
              <a:avLst/>
              <a:gdLst/>
              <a:ahLst/>
              <a:cxnLst/>
              <a:rect l="l" t="t" r="r" b="b"/>
              <a:pathLst>
                <a:path w="19015" h="23218" extrusionOk="0">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1"/>
            <p:cNvSpPr/>
            <p:nvPr/>
          </p:nvSpPr>
          <p:spPr>
            <a:xfrm>
              <a:off x="7251400" y="3729625"/>
              <a:ext cx="93425" cy="143975"/>
            </a:xfrm>
            <a:custGeom>
              <a:avLst/>
              <a:gdLst/>
              <a:ahLst/>
              <a:cxnLst/>
              <a:rect l="l" t="t" r="r" b="b"/>
              <a:pathLst>
                <a:path w="3737" h="5759" extrusionOk="0">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1"/>
            <p:cNvSpPr/>
            <p:nvPr/>
          </p:nvSpPr>
          <p:spPr>
            <a:xfrm>
              <a:off x="7929400" y="3806200"/>
              <a:ext cx="79925" cy="150175"/>
            </a:xfrm>
            <a:custGeom>
              <a:avLst/>
              <a:gdLst/>
              <a:ahLst/>
              <a:cxnLst/>
              <a:rect l="l" t="t" r="r" b="b"/>
              <a:pathLst>
                <a:path w="3197" h="6007" extrusionOk="0">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1"/>
            <p:cNvSpPr/>
            <p:nvPr/>
          </p:nvSpPr>
          <p:spPr>
            <a:xfrm>
              <a:off x="7401525" y="4153150"/>
              <a:ext cx="271875" cy="382800"/>
            </a:xfrm>
            <a:custGeom>
              <a:avLst/>
              <a:gdLst/>
              <a:ahLst/>
              <a:cxnLst/>
              <a:rect l="l" t="t" r="r" b="b"/>
              <a:pathLst>
                <a:path w="10875" h="15312" extrusionOk="0">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1"/>
            <p:cNvSpPr/>
            <p:nvPr/>
          </p:nvSpPr>
          <p:spPr>
            <a:xfrm>
              <a:off x="7198025" y="3833750"/>
              <a:ext cx="278575" cy="413675"/>
            </a:xfrm>
            <a:custGeom>
              <a:avLst/>
              <a:gdLst/>
              <a:ahLst/>
              <a:cxnLst/>
              <a:rect l="l" t="t" r="r" b="b"/>
              <a:pathLst>
                <a:path w="11143" h="16547" extrusionOk="0">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1"/>
            <p:cNvSpPr/>
            <p:nvPr/>
          </p:nvSpPr>
          <p:spPr>
            <a:xfrm>
              <a:off x="7679200" y="3933825"/>
              <a:ext cx="314425" cy="355275"/>
            </a:xfrm>
            <a:custGeom>
              <a:avLst/>
              <a:gdLst/>
              <a:ahLst/>
              <a:cxnLst/>
              <a:rect l="l" t="t" r="r" b="b"/>
              <a:pathLst>
                <a:path w="12577" h="14211" extrusionOk="0">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1"/>
            <p:cNvSpPr/>
            <p:nvPr/>
          </p:nvSpPr>
          <p:spPr>
            <a:xfrm>
              <a:off x="7327300" y="4531750"/>
              <a:ext cx="342775" cy="630200"/>
            </a:xfrm>
            <a:custGeom>
              <a:avLst/>
              <a:gdLst/>
              <a:ahLst/>
              <a:cxnLst/>
              <a:rect l="l" t="t" r="r" b="b"/>
              <a:pathLst>
                <a:path w="13711" h="25208" extrusionOk="0">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1"/>
            <p:cNvSpPr/>
            <p:nvPr/>
          </p:nvSpPr>
          <p:spPr>
            <a:xfrm>
              <a:off x="7460725" y="4532600"/>
              <a:ext cx="211000" cy="764725"/>
            </a:xfrm>
            <a:custGeom>
              <a:avLst/>
              <a:gdLst/>
              <a:ahLst/>
              <a:cxnLst/>
              <a:rect l="l" t="t" r="r" b="b"/>
              <a:pathLst>
                <a:path w="8440" h="30589" extrusionOk="0">
                  <a:moveTo>
                    <a:pt x="8440" y="0"/>
                  </a:moveTo>
                  <a:lnTo>
                    <a:pt x="2836" y="167"/>
                  </a:lnTo>
                  <a:lnTo>
                    <a:pt x="0" y="30322"/>
                  </a:lnTo>
                  <a:lnTo>
                    <a:pt x="4103" y="30589"/>
                  </a:lnTo>
                  <a:lnTo>
                    <a:pt x="8440"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1"/>
            <p:cNvSpPr/>
            <p:nvPr/>
          </p:nvSpPr>
          <p:spPr>
            <a:xfrm>
              <a:off x="7544125" y="4167325"/>
              <a:ext cx="284375" cy="617150"/>
            </a:xfrm>
            <a:custGeom>
              <a:avLst/>
              <a:gdLst/>
              <a:ahLst/>
              <a:cxnLst/>
              <a:rect l="l" t="t" r="r" b="b"/>
              <a:pathLst>
                <a:path w="11375" h="24686" extrusionOk="0">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1"/>
            <p:cNvSpPr/>
            <p:nvPr/>
          </p:nvSpPr>
          <p:spPr>
            <a:xfrm>
              <a:off x="7210550" y="4117300"/>
              <a:ext cx="311900" cy="631300"/>
            </a:xfrm>
            <a:custGeom>
              <a:avLst/>
              <a:gdLst/>
              <a:ahLst/>
              <a:cxnLst/>
              <a:rect l="l" t="t" r="r" b="b"/>
              <a:pathLst>
                <a:path w="12476" h="25252" extrusionOk="0">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1"/>
            <p:cNvSpPr/>
            <p:nvPr/>
          </p:nvSpPr>
          <p:spPr>
            <a:xfrm>
              <a:off x="7493250" y="3945950"/>
              <a:ext cx="163475" cy="185100"/>
            </a:xfrm>
            <a:custGeom>
              <a:avLst/>
              <a:gdLst/>
              <a:ahLst/>
              <a:cxnLst/>
              <a:rect l="l" t="t" r="r" b="b"/>
              <a:pathLst>
                <a:path w="6539" h="7404" extrusionOk="0">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1"/>
            <p:cNvSpPr/>
            <p:nvPr/>
          </p:nvSpPr>
          <p:spPr>
            <a:xfrm>
              <a:off x="7509925" y="4111450"/>
              <a:ext cx="95925" cy="236025"/>
            </a:xfrm>
            <a:custGeom>
              <a:avLst/>
              <a:gdLst/>
              <a:ahLst/>
              <a:cxnLst/>
              <a:rect l="l" t="t" r="r" b="b"/>
              <a:pathLst>
                <a:path w="3837" h="9441" extrusionOk="0">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1"/>
            <p:cNvSpPr/>
            <p:nvPr/>
          </p:nvSpPr>
          <p:spPr>
            <a:xfrm>
              <a:off x="7471175" y="4022850"/>
              <a:ext cx="46275" cy="54775"/>
            </a:xfrm>
            <a:custGeom>
              <a:avLst/>
              <a:gdLst/>
              <a:ahLst/>
              <a:cxnLst/>
              <a:rect l="l" t="t" r="r" b="b"/>
              <a:pathLst>
                <a:path w="1851" h="2191" extrusionOk="0">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1"/>
            <p:cNvSpPr/>
            <p:nvPr/>
          </p:nvSpPr>
          <p:spPr>
            <a:xfrm>
              <a:off x="7574125" y="3998050"/>
              <a:ext cx="40075" cy="67725"/>
            </a:xfrm>
            <a:custGeom>
              <a:avLst/>
              <a:gdLst/>
              <a:ahLst/>
              <a:cxnLst/>
              <a:rect l="l" t="t" r="r" b="b"/>
              <a:pathLst>
                <a:path w="1603" h="2709" extrusionOk="0">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1"/>
            <p:cNvSpPr/>
            <p:nvPr/>
          </p:nvSpPr>
          <p:spPr>
            <a:xfrm>
              <a:off x="7538950" y="4018050"/>
              <a:ext cx="8525" cy="5450"/>
            </a:xfrm>
            <a:custGeom>
              <a:avLst/>
              <a:gdLst/>
              <a:ahLst/>
              <a:cxnLst/>
              <a:rect l="l" t="t" r="r" b="b"/>
              <a:pathLst>
                <a:path w="341" h="218" extrusionOk="0">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1"/>
            <p:cNvSpPr/>
            <p:nvPr/>
          </p:nvSpPr>
          <p:spPr>
            <a:xfrm>
              <a:off x="7611525" y="4019500"/>
              <a:ext cx="8500" cy="6150"/>
            </a:xfrm>
            <a:custGeom>
              <a:avLst/>
              <a:gdLst/>
              <a:ahLst/>
              <a:cxnLst/>
              <a:rect l="l" t="t" r="r" b="b"/>
              <a:pathLst>
                <a:path w="340" h="246" extrusionOk="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1"/>
            <p:cNvSpPr/>
            <p:nvPr/>
          </p:nvSpPr>
          <p:spPr>
            <a:xfrm>
              <a:off x="7543675" y="4056725"/>
              <a:ext cx="49350" cy="26375"/>
            </a:xfrm>
            <a:custGeom>
              <a:avLst/>
              <a:gdLst/>
              <a:ahLst/>
              <a:cxnLst/>
              <a:rect l="l" t="t" r="r" b="b"/>
              <a:pathLst>
                <a:path w="1974" h="1055" extrusionOk="0">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1"/>
            <p:cNvSpPr/>
            <p:nvPr/>
          </p:nvSpPr>
          <p:spPr>
            <a:xfrm>
              <a:off x="7536600" y="4053250"/>
              <a:ext cx="15875" cy="13525"/>
            </a:xfrm>
            <a:custGeom>
              <a:avLst/>
              <a:gdLst/>
              <a:ahLst/>
              <a:cxnLst/>
              <a:rect l="l" t="t" r="r" b="b"/>
              <a:pathLst>
                <a:path w="635" h="541" extrusionOk="0">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1"/>
            <p:cNvSpPr/>
            <p:nvPr/>
          </p:nvSpPr>
          <p:spPr>
            <a:xfrm>
              <a:off x="7514100" y="4114450"/>
              <a:ext cx="75900" cy="19425"/>
            </a:xfrm>
            <a:custGeom>
              <a:avLst/>
              <a:gdLst/>
              <a:ahLst/>
              <a:cxnLst/>
              <a:rect l="l" t="t" r="r" b="b"/>
              <a:pathLst>
                <a:path w="3036" h="777" extrusionOk="0">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1"/>
            <p:cNvSpPr/>
            <p:nvPr/>
          </p:nvSpPr>
          <p:spPr>
            <a:xfrm>
              <a:off x="7597775" y="4169000"/>
              <a:ext cx="38100" cy="266075"/>
            </a:xfrm>
            <a:custGeom>
              <a:avLst/>
              <a:gdLst/>
              <a:ahLst/>
              <a:cxnLst/>
              <a:rect l="l" t="t" r="r" b="b"/>
              <a:pathLst>
                <a:path w="1524" h="10643" extrusionOk="0">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1"/>
            <p:cNvSpPr/>
            <p:nvPr/>
          </p:nvSpPr>
          <p:spPr>
            <a:xfrm>
              <a:off x="7397350" y="4155650"/>
              <a:ext cx="103425" cy="216225"/>
            </a:xfrm>
            <a:custGeom>
              <a:avLst/>
              <a:gdLst/>
              <a:ahLst/>
              <a:cxnLst/>
              <a:rect l="l" t="t" r="r" b="b"/>
              <a:pathLst>
                <a:path w="4137" h="8649" extrusionOk="0">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1"/>
            <p:cNvSpPr/>
            <p:nvPr/>
          </p:nvSpPr>
          <p:spPr>
            <a:xfrm>
              <a:off x="7577475" y="4167625"/>
              <a:ext cx="165650" cy="601450"/>
            </a:xfrm>
            <a:custGeom>
              <a:avLst/>
              <a:gdLst/>
              <a:ahLst/>
              <a:cxnLst/>
              <a:rect l="l" t="t" r="r" b="b"/>
              <a:pathLst>
                <a:path w="6626" h="24058" extrusionOk="0">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1"/>
            <p:cNvSpPr/>
            <p:nvPr/>
          </p:nvSpPr>
          <p:spPr>
            <a:xfrm>
              <a:off x="7291425" y="4148125"/>
              <a:ext cx="219075" cy="597875"/>
            </a:xfrm>
            <a:custGeom>
              <a:avLst/>
              <a:gdLst/>
              <a:ahLst/>
              <a:cxnLst/>
              <a:rect l="l" t="t" r="r" b="b"/>
              <a:pathLst>
                <a:path w="8763" h="23915" extrusionOk="0">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1"/>
            <p:cNvSpPr/>
            <p:nvPr/>
          </p:nvSpPr>
          <p:spPr>
            <a:xfrm>
              <a:off x="7917725" y="3960525"/>
              <a:ext cx="81750" cy="16700"/>
            </a:xfrm>
            <a:custGeom>
              <a:avLst/>
              <a:gdLst/>
              <a:ahLst/>
              <a:cxnLst/>
              <a:rect l="l" t="t" r="r" b="b"/>
              <a:pathLst>
                <a:path w="3270" h="668" extrusionOk="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1"/>
            <p:cNvSpPr/>
            <p:nvPr/>
          </p:nvSpPr>
          <p:spPr>
            <a:xfrm>
              <a:off x="7889600" y="4155300"/>
              <a:ext cx="15625" cy="48000"/>
            </a:xfrm>
            <a:custGeom>
              <a:avLst/>
              <a:gdLst/>
              <a:ahLst/>
              <a:cxnLst/>
              <a:rect l="l" t="t" r="r" b="b"/>
              <a:pathLst>
                <a:path w="625" h="1920" extrusionOk="0">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1"/>
            <p:cNvSpPr/>
            <p:nvPr/>
          </p:nvSpPr>
          <p:spPr>
            <a:xfrm>
              <a:off x="7889350" y="4151475"/>
              <a:ext cx="34850" cy="32875"/>
            </a:xfrm>
            <a:custGeom>
              <a:avLst/>
              <a:gdLst/>
              <a:ahLst/>
              <a:cxnLst/>
              <a:rect l="l" t="t" r="r" b="b"/>
              <a:pathLst>
                <a:path w="1394" h="1315" extrusionOk="0">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1"/>
            <p:cNvSpPr/>
            <p:nvPr/>
          </p:nvSpPr>
          <p:spPr>
            <a:xfrm>
              <a:off x="7243225" y="3846875"/>
              <a:ext cx="70625" cy="37125"/>
            </a:xfrm>
            <a:custGeom>
              <a:avLst/>
              <a:gdLst/>
              <a:ahLst/>
              <a:cxnLst/>
              <a:rect l="l" t="t" r="r" b="b"/>
              <a:pathLst>
                <a:path w="2825" h="1485" extrusionOk="0">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1"/>
            <p:cNvSpPr/>
            <p:nvPr/>
          </p:nvSpPr>
          <p:spPr>
            <a:xfrm>
              <a:off x="7273925" y="4018675"/>
              <a:ext cx="41700" cy="20250"/>
            </a:xfrm>
            <a:custGeom>
              <a:avLst/>
              <a:gdLst/>
              <a:ahLst/>
              <a:cxnLst/>
              <a:rect l="l" t="t" r="r" b="b"/>
              <a:pathLst>
                <a:path w="1668" h="810" extrusionOk="0">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1"/>
            <p:cNvSpPr/>
            <p:nvPr/>
          </p:nvSpPr>
          <p:spPr>
            <a:xfrm>
              <a:off x="7296650" y="4014875"/>
              <a:ext cx="28525" cy="32725"/>
            </a:xfrm>
            <a:custGeom>
              <a:avLst/>
              <a:gdLst/>
              <a:ahLst/>
              <a:cxnLst/>
              <a:rect l="l" t="t" r="r" b="b"/>
              <a:pathLst>
                <a:path w="1141" h="1309" extrusionOk="0">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1"/>
            <p:cNvSpPr/>
            <p:nvPr/>
          </p:nvSpPr>
          <p:spPr>
            <a:xfrm>
              <a:off x="7675875" y="4537875"/>
              <a:ext cx="91150" cy="43100"/>
            </a:xfrm>
            <a:custGeom>
              <a:avLst/>
              <a:gdLst/>
              <a:ahLst/>
              <a:cxnLst/>
              <a:rect l="l" t="t" r="r" b="b"/>
              <a:pathLst>
                <a:path w="3646" h="1724" extrusionOk="0">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1"/>
            <p:cNvSpPr/>
            <p:nvPr/>
          </p:nvSpPr>
          <p:spPr>
            <a:xfrm>
              <a:off x="7268925" y="4522575"/>
              <a:ext cx="42425" cy="21900"/>
            </a:xfrm>
            <a:custGeom>
              <a:avLst/>
              <a:gdLst/>
              <a:ahLst/>
              <a:cxnLst/>
              <a:rect l="l" t="t" r="r" b="b"/>
              <a:pathLst>
                <a:path w="1697" h="876" extrusionOk="0">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1"/>
            <p:cNvSpPr/>
            <p:nvPr/>
          </p:nvSpPr>
          <p:spPr>
            <a:xfrm>
              <a:off x="7489075" y="4540300"/>
              <a:ext cx="39225" cy="113250"/>
            </a:xfrm>
            <a:custGeom>
              <a:avLst/>
              <a:gdLst/>
              <a:ahLst/>
              <a:cxnLst/>
              <a:rect l="l" t="t" r="r" b="b"/>
              <a:pathLst>
                <a:path w="1569" h="4530" extrusionOk="0">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1"/>
            <p:cNvSpPr/>
            <p:nvPr/>
          </p:nvSpPr>
          <p:spPr>
            <a:xfrm>
              <a:off x="7497700" y="4827425"/>
              <a:ext cx="117125" cy="182525"/>
            </a:xfrm>
            <a:custGeom>
              <a:avLst/>
              <a:gdLst/>
              <a:ahLst/>
              <a:cxnLst/>
              <a:rect l="l" t="t" r="r" b="b"/>
              <a:pathLst>
                <a:path w="4685" h="7301" extrusionOk="0">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1"/>
            <p:cNvSpPr/>
            <p:nvPr/>
          </p:nvSpPr>
          <p:spPr>
            <a:xfrm>
              <a:off x="7455725" y="5002300"/>
              <a:ext cx="130725" cy="171925"/>
            </a:xfrm>
            <a:custGeom>
              <a:avLst/>
              <a:gdLst/>
              <a:ahLst/>
              <a:cxnLst/>
              <a:rect l="l" t="t" r="r" b="b"/>
              <a:pathLst>
                <a:path w="5229" h="6877" extrusionOk="0">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1"/>
            <p:cNvSpPr/>
            <p:nvPr/>
          </p:nvSpPr>
          <p:spPr>
            <a:xfrm>
              <a:off x="7723400" y="4619525"/>
              <a:ext cx="4200" cy="36925"/>
            </a:xfrm>
            <a:custGeom>
              <a:avLst/>
              <a:gdLst/>
              <a:ahLst/>
              <a:cxnLst/>
              <a:rect l="l" t="t" r="r" b="b"/>
              <a:pathLst>
                <a:path w="168" h="1477" extrusionOk="0">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1"/>
            <p:cNvSpPr/>
            <p:nvPr/>
          </p:nvSpPr>
          <p:spPr>
            <a:xfrm>
              <a:off x="7755100" y="4605150"/>
              <a:ext cx="20050" cy="19925"/>
            </a:xfrm>
            <a:custGeom>
              <a:avLst/>
              <a:gdLst/>
              <a:ahLst/>
              <a:cxnLst/>
              <a:rect l="l" t="t" r="r" b="b"/>
              <a:pathLst>
                <a:path w="802" h="797" extrusionOk="0">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1"/>
            <p:cNvSpPr/>
            <p:nvPr/>
          </p:nvSpPr>
          <p:spPr>
            <a:xfrm>
              <a:off x="7756250" y="4645000"/>
              <a:ext cx="5425" cy="3750"/>
            </a:xfrm>
            <a:custGeom>
              <a:avLst/>
              <a:gdLst/>
              <a:ahLst/>
              <a:cxnLst/>
              <a:rect l="l" t="t" r="r" b="b"/>
              <a:pathLst>
                <a:path w="217" h="150" extrusionOk="0">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1"/>
            <p:cNvSpPr/>
            <p:nvPr/>
          </p:nvSpPr>
          <p:spPr>
            <a:xfrm>
              <a:off x="7748450" y="4689375"/>
              <a:ext cx="20850" cy="8500"/>
            </a:xfrm>
            <a:custGeom>
              <a:avLst/>
              <a:gdLst/>
              <a:ahLst/>
              <a:cxnLst/>
              <a:rect l="l" t="t" r="r" b="b"/>
              <a:pathLst>
                <a:path w="834" h="340" extrusionOk="0">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1"/>
            <p:cNvSpPr/>
            <p:nvPr/>
          </p:nvSpPr>
          <p:spPr>
            <a:xfrm>
              <a:off x="7787475" y="4662000"/>
              <a:ext cx="7475" cy="10200"/>
            </a:xfrm>
            <a:custGeom>
              <a:avLst/>
              <a:gdLst/>
              <a:ahLst/>
              <a:cxnLst/>
              <a:rect l="l" t="t" r="r" b="b"/>
              <a:pathLst>
                <a:path w="299" h="408" extrusionOk="0">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1"/>
            <p:cNvSpPr/>
            <p:nvPr/>
          </p:nvSpPr>
          <p:spPr>
            <a:xfrm>
              <a:off x="7671700" y="4605975"/>
              <a:ext cx="5025" cy="3375"/>
            </a:xfrm>
            <a:custGeom>
              <a:avLst/>
              <a:gdLst/>
              <a:ahLst/>
              <a:cxnLst/>
              <a:rect l="l" t="t" r="r" b="b"/>
              <a:pathLst>
                <a:path w="201" h="135" extrusionOk="0">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1"/>
            <p:cNvSpPr/>
            <p:nvPr/>
          </p:nvSpPr>
          <p:spPr>
            <a:xfrm>
              <a:off x="7745100" y="4571800"/>
              <a:ext cx="4175" cy="4175"/>
            </a:xfrm>
            <a:custGeom>
              <a:avLst/>
              <a:gdLst/>
              <a:ahLst/>
              <a:cxnLst/>
              <a:rect l="l" t="t" r="r" b="b"/>
              <a:pathLst>
                <a:path w="167" h="167" extrusionOk="0">
                  <a:moveTo>
                    <a:pt x="100" y="0"/>
                  </a:moveTo>
                  <a:cubicBezTo>
                    <a:pt x="0" y="0"/>
                    <a:pt x="0" y="167"/>
                    <a:pt x="100" y="167"/>
                  </a:cubicBezTo>
                  <a:cubicBezTo>
                    <a:pt x="167" y="167"/>
                    <a:pt x="167" y="33"/>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1"/>
            <p:cNvSpPr/>
            <p:nvPr/>
          </p:nvSpPr>
          <p:spPr>
            <a:xfrm>
              <a:off x="7663525" y="4519025"/>
              <a:ext cx="28075" cy="21325"/>
            </a:xfrm>
            <a:custGeom>
              <a:avLst/>
              <a:gdLst/>
              <a:ahLst/>
              <a:cxnLst/>
              <a:rect l="l" t="t" r="r" b="b"/>
              <a:pathLst>
                <a:path w="1123" h="853" extrusionOk="0">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1"/>
            <p:cNvSpPr/>
            <p:nvPr/>
          </p:nvSpPr>
          <p:spPr>
            <a:xfrm>
              <a:off x="7722575" y="4483175"/>
              <a:ext cx="6700" cy="27550"/>
            </a:xfrm>
            <a:custGeom>
              <a:avLst/>
              <a:gdLst/>
              <a:ahLst/>
              <a:cxnLst/>
              <a:rect l="l" t="t" r="r" b="b"/>
              <a:pathLst>
                <a:path w="268" h="1102" extrusionOk="0">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1"/>
            <p:cNvSpPr/>
            <p:nvPr/>
          </p:nvSpPr>
          <p:spPr>
            <a:xfrm>
              <a:off x="7665025" y="4475875"/>
              <a:ext cx="5050" cy="2525"/>
            </a:xfrm>
            <a:custGeom>
              <a:avLst/>
              <a:gdLst/>
              <a:ahLst/>
              <a:cxnLst/>
              <a:rect l="l" t="t" r="r" b="b"/>
              <a:pathLst>
                <a:path w="202" h="101" extrusionOk="0">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1"/>
            <p:cNvSpPr/>
            <p:nvPr/>
          </p:nvSpPr>
          <p:spPr>
            <a:xfrm>
              <a:off x="7699875" y="4433275"/>
              <a:ext cx="5850" cy="4000"/>
            </a:xfrm>
            <a:custGeom>
              <a:avLst/>
              <a:gdLst/>
              <a:ahLst/>
              <a:cxnLst/>
              <a:rect l="l" t="t" r="r" b="b"/>
              <a:pathLst>
                <a:path w="234" h="160" extrusionOk="0">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1"/>
            <p:cNvSpPr/>
            <p:nvPr/>
          </p:nvSpPr>
          <p:spPr>
            <a:xfrm>
              <a:off x="7635850" y="4444200"/>
              <a:ext cx="25875" cy="3350"/>
            </a:xfrm>
            <a:custGeom>
              <a:avLst/>
              <a:gdLst/>
              <a:ahLst/>
              <a:cxnLst/>
              <a:rect l="l" t="t" r="r" b="b"/>
              <a:pathLst>
                <a:path w="1035" h="134" extrusionOk="0">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1"/>
            <p:cNvSpPr/>
            <p:nvPr/>
          </p:nvSpPr>
          <p:spPr>
            <a:xfrm>
              <a:off x="7660025" y="4388525"/>
              <a:ext cx="3375" cy="22125"/>
            </a:xfrm>
            <a:custGeom>
              <a:avLst/>
              <a:gdLst/>
              <a:ahLst/>
              <a:cxnLst/>
              <a:rect l="l" t="t" r="r" b="b"/>
              <a:pathLst>
                <a:path w="135" h="885" extrusionOk="0">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1"/>
            <p:cNvSpPr/>
            <p:nvPr/>
          </p:nvSpPr>
          <p:spPr>
            <a:xfrm>
              <a:off x="7697550" y="4374575"/>
              <a:ext cx="4200" cy="18150"/>
            </a:xfrm>
            <a:custGeom>
              <a:avLst/>
              <a:gdLst/>
              <a:ahLst/>
              <a:cxnLst/>
              <a:rect l="l" t="t" r="r" b="b"/>
              <a:pathLst>
                <a:path w="168" h="726" extrusionOk="0">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1"/>
            <p:cNvSpPr/>
            <p:nvPr/>
          </p:nvSpPr>
          <p:spPr>
            <a:xfrm>
              <a:off x="7645500" y="4338900"/>
              <a:ext cx="25925" cy="17150"/>
            </a:xfrm>
            <a:custGeom>
              <a:avLst/>
              <a:gdLst/>
              <a:ahLst/>
              <a:cxnLst/>
              <a:rect l="l" t="t" r="r" b="b"/>
              <a:pathLst>
                <a:path w="1037" h="686" extrusionOk="0">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1"/>
            <p:cNvSpPr/>
            <p:nvPr/>
          </p:nvSpPr>
          <p:spPr>
            <a:xfrm>
              <a:off x="7679200" y="4317450"/>
              <a:ext cx="5050" cy="2525"/>
            </a:xfrm>
            <a:custGeom>
              <a:avLst/>
              <a:gdLst/>
              <a:ahLst/>
              <a:cxnLst/>
              <a:rect l="l" t="t" r="r" b="b"/>
              <a:pathLst>
                <a:path w="202" h="101" extrusionOk="0">
                  <a:moveTo>
                    <a:pt x="101" y="0"/>
                  </a:moveTo>
                  <a:cubicBezTo>
                    <a:pt x="1" y="0"/>
                    <a:pt x="1" y="100"/>
                    <a:pt x="101" y="100"/>
                  </a:cubicBezTo>
                  <a:cubicBezTo>
                    <a:pt x="201" y="100"/>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1"/>
            <p:cNvSpPr/>
            <p:nvPr/>
          </p:nvSpPr>
          <p:spPr>
            <a:xfrm>
              <a:off x="7647675" y="4293975"/>
              <a:ext cx="4875" cy="4300"/>
            </a:xfrm>
            <a:custGeom>
              <a:avLst/>
              <a:gdLst/>
              <a:ahLst/>
              <a:cxnLst/>
              <a:rect l="l" t="t" r="r" b="b"/>
              <a:pathLst>
                <a:path w="195" h="172" extrusionOk="0">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1"/>
            <p:cNvSpPr/>
            <p:nvPr/>
          </p:nvSpPr>
          <p:spPr>
            <a:xfrm>
              <a:off x="7686725" y="4257400"/>
              <a:ext cx="20875" cy="12525"/>
            </a:xfrm>
            <a:custGeom>
              <a:avLst/>
              <a:gdLst/>
              <a:ahLst/>
              <a:cxnLst/>
              <a:rect l="l" t="t" r="r" b="b"/>
              <a:pathLst>
                <a:path w="835" h="501" extrusionOk="0">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1"/>
            <p:cNvSpPr/>
            <p:nvPr/>
          </p:nvSpPr>
          <p:spPr>
            <a:xfrm>
              <a:off x="7658375" y="4215375"/>
              <a:ext cx="17025" cy="29050"/>
            </a:xfrm>
            <a:custGeom>
              <a:avLst/>
              <a:gdLst/>
              <a:ahLst/>
              <a:cxnLst/>
              <a:rect l="l" t="t" r="r" b="b"/>
              <a:pathLst>
                <a:path w="681" h="1162" extrusionOk="0">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1"/>
            <p:cNvSpPr/>
            <p:nvPr/>
          </p:nvSpPr>
          <p:spPr>
            <a:xfrm>
              <a:off x="7701950" y="4213700"/>
              <a:ext cx="4800" cy="3700"/>
            </a:xfrm>
            <a:custGeom>
              <a:avLst/>
              <a:gdLst/>
              <a:ahLst/>
              <a:cxnLst/>
              <a:rect l="l" t="t" r="r" b="b"/>
              <a:pathLst>
                <a:path w="192" h="148" extrusionOk="0">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1"/>
            <p:cNvSpPr/>
            <p:nvPr/>
          </p:nvSpPr>
          <p:spPr>
            <a:xfrm>
              <a:off x="7748425" y="4249800"/>
              <a:ext cx="4600" cy="4000"/>
            </a:xfrm>
            <a:custGeom>
              <a:avLst/>
              <a:gdLst/>
              <a:ahLst/>
              <a:cxnLst/>
              <a:rect l="l" t="t" r="r" b="b"/>
              <a:pathLst>
                <a:path w="184" h="160" extrusionOk="0">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1"/>
            <p:cNvSpPr/>
            <p:nvPr/>
          </p:nvSpPr>
          <p:spPr>
            <a:xfrm>
              <a:off x="7726025" y="4211300"/>
              <a:ext cx="37125" cy="24600"/>
            </a:xfrm>
            <a:custGeom>
              <a:avLst/>
              <a:gdLst/>
              <a:ahLst/>
              <a:cxnLst/>
              <a:rect l="l" t="t" r="r" b="b"/>
              <a:pathLst>
                <a:path w="1485" h="984" extrusionOk="0">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1"/>
            <p:cNvSpPr/>
            <p:nvPr/>
          </p:nvSpPr>
          <p:spPr>
            <a:xfrm>
              <a:off x="7777050" y="4192100"/>
              <a:ext cx="19775" cy="27575"/>
            </a:xfrm>
            <a:custGeom>
              <a:avLst/>
              <a:gdLst/>
              <a:ahLst/>
              <a:cxnLst/>
              <a:rect l="l" t="t" r="r" b="b"/>
              <a:pathLst>
                <a:path w="791" h="1103" extrusionOk="0">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1"/>
            <p:cNvSpPr/>
            <p:nvPr/>
          </p:nvSpPr>
          <p:spPr>
            <a:xfrm>
              <a:off x="7783450" y="4255725"/>
              <a:ext cx="5025" cy="3375"/>
            </a:xfrm>
            <a:custGeom>
              <a:avLst/>
              <a:gdLst/>
              <a:ahLst/>
              <a:cxnLst/>
              <a:rect l="l" t="t" r="r" b="b"/>
              <a:pathLst>
                <a:path w="201" h="135" extrusionOk="0">
                  <a:moveTo>
                    <a:pt x="101" y="1"/>
                  </a:moveTo>
                  <a:cubicBezTo>
                    <a:pt x="1" y="1"/>
                    <a:pt x="1" y="134"/>
                    <a:pt x="101" y="134"/>
                  </a:cubicBez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1"/>
            <p:cNvSpPr/>
            <p:nvPr/>
          </p:nvSpPr>
          <p:spPr>
            <a:xfrm>
              <a:off x="7820150" y="4198175"/>
              <a:ext cx="3350" cy="3375"/>
            </a:xfrm>
            <a:custGeom>
              <a:avLst/>
              <a:gdLst/>
              <a:ahLst/>
              <a:cxnLst/>
              <a:rect l="l" t="t" r="r" b="b"/>
              <a:pathLst>
                <a:path w="134" h="135" extrusionOk="0">
                  <a:moveTo>
                    <a:pt x="67" y="1"/>
                  </a:moveTo>
                  <a:cubicBezTo>
                    <a:pt x="0" y="1"/>
                    <a:pt x="0" y="134"/>
                    <a:pt x="67" y="134"/>
                  </a:cubicBezTo>
                  <a:cubicBezTo>
                    <a:pt x="134" y="134"/>
                    <a:pt x="134" y="34"/>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1"/>
            <p:cNvSpPr/>
            <p:nvPr/>
          </p:nvSpPr>
          <p:spPr>
            <a:xfrm>
              <a:off x="7810150" y="4234875"/>
              <a:ext cx="24850" cy="27275"/>
            </a:xfrm>
            <a:custGeom>
              <a:avLst/>
              <a:gdLst/>
              <a:ahLst/>
              <a:cxnLst/>
              <a:rect l="l" t="t" r="r" b="b"/>
              <a:pathLst>
                <a:path w="994" h="1091" extrusionOk="0">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1"/>
            <p:cNvSpPr/>
            <p:nvPr/>
          </p:nvSpPr>
          <p:spPr>
            <a:xfrm>
              <a:off x="7852825" y="4216800"/>
              <a:ext cx="19675" cy="19175"/>
            </a:xfrm>
            <a:custGeom>
              <a:avLst/>
              <a:gdLst/>
              <a:ahLst/>
              <a:cxnLst/>
              <a:rect l="l" t="t" r="r" b="b"/>
              <a:pathLst>
                <a:path w="787" h="767" extrusionOk="0">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1"/>
            <p:cNvSpPr/>
            <p:nvPr/>
          </p:nvSpPr>
          <p:spPr>
            <a:xfrm>
              <a:off x="7856000" y="4180450"/>
              <a:ext cx="15550" cy="8600"/>
            </a:xfrm>
            <a:custGeom>
              <a:avLst/>
              <a:gdLst/>
              <a:ahLst/>
              <a:cxnLst/>
              <a:rect l="l" t="t" r="r" b="b"/>
              <a:pathLst>
                <a:path w="622" h="344" extrusionOk="0">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1"/>
            <p:cNvSpPr/>
            <p:nvPr/>
          </p:nvSpPr>
          <p:spPr>
            <a:xfrm>
              <a:off x="7889350" y="4235725"/>
              <a:ext cx="4200" cy="3350"/>
            </a:xfrm>
            <a:custGeom>
              <a:avLst/>
              <a:gdLst/>
              <a:ahLst/>
              <a:cxnLst/>
              <a:rect l="l" t="t" r="r" b="b"/>
              <a:pathLst>
                <a:path w="168" h="134" extrusionOk="0">
                  <a:moveTo>
                    <a:pt x="68" y="0"/>
                  </a:moveTo>
                  <a:cubicBezTo>
                    <a:pt x="1" y="0"/>
                    <a:pt x="1" y="133"/>
                    <a:pt x="68" y="133"/>
                  </a:cubicBezTo>
                  <a:cubicBezTo>
                    <a:pt x="168" y="133"/>
                    <a:pt x="168"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1"/>
            <p:cNvSpPr/>
            <p:nvPr/>
          </p:nvSpPr>
          <p:spPr>
            <a:xfrm>
              <a:off x="7931900" y="4213925"/>
              <a:ext cx="5000" cy="3475"/>
            </a:xfrm>
            <a:custGeom>
              <a:avLst/>
              <a:gdLst/>
              <a:ahLst/>
              <a:cxnLst/>
              <a:rect l="l" t="t" r="r" b="b"/>
              <a:pathLst>
                <a:path w="200" h="139" extrusionOk="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1"/>
            <p:cNvSpPr/>
            <p:nvPr/>
          </p:nvSpPr>
          <p:spPr>
            <a:xfrm>
              <a:off x="7941075" y="4137875"/>
              <a:ext cx="13075" cy="42850"/>
            </a:xfrm>
            <a:custGeom>
              <a:avLst/>
              <a:gdLst/>
              <a:ahLst/>
              <a:cxnLst/>
              <a:rect l="l" t="t" r="r" b="b"/>
              <a:pathLst>
                <a:path w="523" h="1714" extrusionOk="0">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1"/>
            <p:cNvSpPr/>
            <p:nvPr/>
          </p:nvSpPr>
          <p:spPr>
            <a:xfrm>
              <a:off x="7970250" y="4115425"/>
              <a:ext cx="5875" cy="28175"/>
            </a:xfrm>
            <a:custGeom>
              <a:avLst/>
              <a:gdLst/>
              <a:ahLst/>
              <a:cxnLst/>
              <a:rect l="l" t="t" r="r" b="b"/>
              <a:pathLst>
                <a:path w="235" h="1127" extrusionOk="0">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1"/>
            <p:cNvSpPr/>
            <p:nvPr/>
          </p:nvSpPr>
          <p:spPr>
            <a:xfrm>
              <a:off x="7915575" y="4111625"/>
              <a:ext cx="4675" cy="7450"/>
            </a:xfrm>
            <a:custGeom>
              <a:avLst/>
              <a:gdLst/>
              <a:ahLst/>
              <a:cxnLst/>
              <a:rect l="l" t="t" r="r" b="b"/>
              <a:pathLst>
                <a:path w="187" h="298" extrusionOk="0">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1"/>
            <p:cNvSpPr/>
            <p:nvPr/>
          </p:nvSpPr>
          <p:spPr>
            <a:xfrm>
              <a:off x="7948575" y="4089025"/>
              <a:ext cx="4200" cy="4725"/>
            </a:xfrm>
            <a:custGeom>
              <a:avLst/>
              <a:gdLst/>
              <a:ahLst/>
              <a:cxnLst/>
              <a:rect l="l" t="t" r="r" b="b"/>
              <a:pathLst>
                <a:path w="168" h="189" extrusionOk="0">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1"/>
            <p:cNvSpPr/>
            <p:nvPr/>
          </p:nvSpPr>
          <p:spPr>
            <a:xfrm>
              <a:off x="7923100" y="4054200"/>
              <a:ext cx="13525" cy="9975"/>
            </a:xfrm>
            <a:custGeom>
              <a:avLst/>
              <a:gdLst/>
              <a:ahLst/>
              <a:cxnLst/>
              <a:rect l="l" t="t" r="r" b="b"/>
              <a:pathLst>
                <a:path w="541" h="399" extrusionOk="0">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1"/>
            <p:cNvSpPr/>
            <p:nvPr/>
          </p:nvSpPr>
          <p:spPr>
            <a:xfrm>
              <a:off x="7970250" y="4028075"/>
              <a:ext cx="7525" cy="3350"/>
            </a:xfrm>
            <a:custGeom>
              <a:avLst/>
              <a:gdLst/>
              <a:ahLst/>
              <a:cxnLst/>
              <a:rect l="l" t="t" r="r" b="b"/>
              <a:pathLst>
                <a:path w="301" h="134" extrusionOk="0">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1"/>
            <p:cNvSpPr/>
            <p:nvPr/>
          </p:nvSpPr>
          <p:spPr>
            <a:xfrm>
              <a:off x="7928550" y="4006375"/>
              <a:ext cx="25050" cy="9200"/>
            </a:xfrm>
            <a:custGeom>
              <a:avLst/>
              <a:gdLst/>
              <a:ahLst/>
              <a:cxnLst/>
              <a:rect l="l" t="t" r="r" b="b"/>
              <a:pathLst>
                <a:path w="1002" h="368" extrusionOk="0">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1"/>
            <p:cNvSpPr/>
            <p:nvPr/>
          </p:nvSpPr>
          <p:spPr>
            <a:xfrm>
              <a:off x="7966125" y="3992875"/>
              <a:ext cx="7500" cy="1850"/>
            </a:xfrm>
            <a:custGeom>
              <a:avLst/>
              <a:gdLst/>
              <a:ahLst/>
              <a:cxnLst/>
              <a:rect l="l" t="t" r="r" b="b"/>
              <a:pathLst>
                <a:path w="300" h="74" extrusionOk="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1"/>
            <p:cNvSpPr/>
            <p:nvPr/>
          </p:nvSpPr>
          <p:spPr>
            <a:xfrm>
              <a:off x="7965250" y="4056425"/>
              <a:ext cx="2525" cy="2525"/>
            </a:xfrm>
            <a:custGeom>
              <a:avLst/>
              <a:gdLst/>
              <a:ahLst/>
              <a:cxnLst/>
              <a:rect l="l" t="t" r="r" b="b"/>
              <a:pathLst>
                <a:path w="101" h="101" extrusionOk="0">
                  <a:moveTo>
                    <a:pt x="34" y="0"/>
                  </a:moveTo>
                  <a:cubicBezTo>
                    <a:pt x="0" y="0"/>
                    <a:pt x="0" y="100"/>
                    <a:pt x="34" y="100"/>
                  </a:cubicBezTo>
                  <a:cubicBezTo>
                    <a:pt x="101" y="100"/>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1"/>
            <p:cNvSpPr/>
            <p:nvPr/>
          </p:nvSpPr>
          <p:spPr>
            <a:xfrm>
              <a:off x="7322300" y="4403850"/>
              <a:ext cx="13350" cy="51550"/>
            </a:xfrm>
            <a:custGeom>
              <a:avLst/>
              <a:gdLst/>
              <a:ahLst/>
              <a:cxnLst/>
              <a:rect l="l" t="t" r="r" b="b"/>
              <a:pathLst>
                <a:path w="534" h="2062" extrusionOk="0">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1"/>
            <p:cNvSpPr/>
            <p:nvPr/>
          </p:nvSpPr>
          <p:spPr>
            <a:xfrm>
              <a:off x="7365650" y="4417500"/>
              <a:ext cx="4200" cy="2525"/>
            </a:xfrm>
            <a:custGeom>
              <a:avLst/>
              <a:gdLst/>
              <a:ahLst/>
              <a:cxnLst/>
              <a:rect l="l" t="t" r="r" b="b"/>
              <a:pathLst>
                <a:path w="168" h="101" extrusionOk="0">
                  <a:moveTo>
                    <a:pt x="101" y="1"/>
                  </a:moveTo>
                  <a:cubicBezTo>
                    <a:pt x="1" y="1"/>
                    <a:pt x="1" y="101"/>
                    <a:pt x="101" y="101"/>
                  </a:cubicBezTo>
                  <a:cubicBezTo>
                    <a:pt x="167" y="101"/>
                    <a:pt x="167"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1"/>
            <p:cNvSpPr/>
            <p:nvPr/>
          </p:nvSpPr>
          <p:spPr>
            <a:xfrm>
              <a:off x="7359200" y="4373825"/>
              <a:ext cx="16475" cy="21900"/>
            </a:xfrm>
            <a:custGeom>
              <a:avLst/>
              <a:gdLst/>
              <a:ahLst/>
              <a:cxnLst/>
              <a:rect l="l" t="t" r="r" b="b"/>
              <a:pathLst>
                <a:path w="659" h="876" extrusionOk="0">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1"/>
            <p:cNvSpPr/>
            <p:nvPr/>
          </p:nvSpPr>
          <p:spPr>
            <a:xfrm>
              <a:off x="7336925" y="4476500"/>
              <a:ext cx="25925" cy="22250"/>
            </a:xfrm>
            <a:custGeom>
              <a:avLst/>
              <a:gdLst/>
              <a:ahLst/>
              <a:cxnLst/>
              <a:rect l="l" t="t" r="r" b="b"/>
              <a:pathLst>
                <a:path w="1037" h="890" extrusionOk="0">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1"/>
            <p:cNvSpPr/>
            <p:nvPr/>
          </p:nvSpPr>
          <p:spPr>
            <a:xfrm>
              <a:off x="7300600" y="4501750"/>
              <a:ext cx="3375" cy="3350"/>
            </a:xfrm>
            <a:custGeom>
              <a:avLst/>
              <a:gdLst/>
              <a:ahLst/>
              <a:cxnLst/>
              <a:rect l="l" t="t" r="r" b="b"/>
              <a:pathLst>
                <a:path w="135" h="134" extrusionOk="0">
                  <a:moveTo>
                    <a:pt x="68" y="0"/>
                  </a:moveTo>
                  <a:cubicBezTo>
                    <a:pt x="1" y="0"/>
                    <a:pt x="1" y="133"/>
                    <a:pt x="68" y="133"/>
                  </a:cubicBezTo>
                  <a:cubicBezTo>
                    <a:pt x="134" y="133"/>
                    <a:pt x="134"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1"/>
            <p:cNvSpPr/>
            <p:nvPr/>
          </p:nvSpPr>
          <p:spPr>
            <a:xfrm>
              <a:off x="7316450" y="4546350"/>
              <a:ext cx="5025" cy="5875"/>
            </a:xfrm>
            <a:custGeom>
              <a:avLst/>
              <a:gdLst/>
              <a:ahLst/>
              <a:cxnLst/>
              <a:rect l="l" t="t" r="r" b="b"/>
              <a:pathLst>
                <a:path w="201" h="235" extrusionOk="0">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1"/>
            <p:cNvSpPr/>
            <p:nvPr/>
          </p:nvSpPr>
          <p:spPr>
            <a:xfrm>
              <a:off x="7271725" y="4567550"/>
              <a:ext cx="15750" cy="13650"/>
            </a:xfrm>
            <a:custGeom>
              <a:avLst/>
              <a:gdLst/>
              <a:ahLst/>
              <a:cxnLst/>
              <a:rect l="l" t="t" r="r" b="b"/>
              <a:pathLst>
                <a:path w="630" h="546" extrusionOk="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1"/>
            <p:cNvSpPr/>
            <p:nvPr/>
          </p:nvSpPr>
          <p:spPr>
            <a:xfrm>
              <a:off x="7289775" y="4610150"/>
              <a:ext cx="4175" cy="4200"/>
            </a:xfrm>
            <a:custGeom>
              <a:avLst/>
              <a:gdLst/>
              <a:ahLst/>
              <a:cxnLst/>
              <a:rect l="l" t="t" r="r" b="b"/>
              <a:pathLst>
                <a:path w="167" h="168" extrusionOk="0">
                  <a:moveTo>
                    <a:pt x="100" y="0"/>
                  </a:moveTo>
                  <a:cubicBezTo>
                    <a:pt x="0" y="0"/>
                    <a:pt x="0" y="167"/>
                    <a:pt x="100" y="167"/>
                  </a:cubicBezTo>
                  <a:cubicBezTo>
                    <a:pt x="167" y="167"/>
                    <a:pt x="167" y="34"/>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1"/>
            <p:cNvSpPr/>
            <p:nvPr/>
          </p:nvSpPr>
          <p:spPr>
            <a:xfrm>
              <a:off x="7247475" y="4632000"/>
              <a:ext cx="17075" cy="32700"/>
            </a:xfrm>
            <a:custGeom>
              <a:avLst/>
              <a:gdLst/>
              <a:ahLst/>
              <a:cxnLst/>
              <a:rect l="l" t="t" r="r" b="b"/>
              <a:pathLst>
                <a:path w="683" h="1308" extrusionOk="0">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1"/>
            <p:cNvSpPr/>
            <p:nvPr/>
          </p:nvSpPr>
          <p:spPr>
            <a:xfrm>
              <a:off x="7273000" y="4697475"/>
              <a:ext cx="7450" cy="4975"/>
            </a:xfrm>
            <a:custGeom>
              <a:avLst/>
              <a:gdLst/>
              <a:ahLst/>
              <a:cxnLst/>
              <a:rect l="l" t="t" r="r" b="b"/>
              <a:pathLst>
                <a:path w="298" h="199" extrusionOk="0">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11"/>
            <p:cNvSpPr/>
            <p:nvPr/>
          </p:nvSpPr>
          <p:spPr>
            <a:xfrm>
              <a:off x="7233900" y="4714400"/>
              <a:ext cx="6700" cy="3350"/>
            </a:xfrm>
            <a:custGeom>
              <a:avLst/>
              <a:gdLst/>
              <a:ahLst/>
              <a:cxnLst/>
              <a:rect l="l" t="t" r="r" b="b"/>
              <a:pathLst>
                <a:path w="268" h="134" extrusionOk="0">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11"/>
            <p:cNvSpPr/>
            <p:nvPr/>
          </p:nvSpPr>
          <p:spPr>
            <a:xfrm>
              <a:off x="7371500" y="4342675"/>
              <a:ext cx="2525" cy="4175"/>
            </a:xfrm>
            <a:custGeom>
              <a:avLst/>
              <a:gdLst/>
              <a:ahLst/>
              <a:cxnLst/>
              <a:rect l="l" t="t" r="r" b="b"/>
              <a:pathLst>
                <a:path w="101" h="167" extrusionOk="0">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1"/>
            <p:cNvSpPr/>
            <p:nvPr/>
          </p:nvSpPr>
          <p:spPr>
            <a:xfrm>
              <a:off x="7377325" y="4285750"/>
              <a:ext cx="7525" cy="3350"/>
            </a:xfrm>
            <a:custGeom>
              <a:avLst/>
              <a:gdLst/>
              <a:ahLst/>
              <a:cxnLst/>
              <a:rect l="l" t="t" r="r" b="b"/>
              <a:pathLst>
                <a:path w="301" h="134" extrusionOk="0">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1"/>
            <p:cNvSpPr/>
            <p:nvPr/>
          </p:nvSpPr>
          <p:spPr>
            <a:xfrm>
              <a:off x="7405675" y="4221950"/>
              <a:ext cx="7550" cy="41100"/>
            </a:xfrm>
            <a:custGeom>
              <a:avLst/>
              <a:gdLst/>
              <a:ahLst/>
              <a:cxnLst/>
              <a:rect l="l" t="t" r="r" b="b"/>
              <a:pathLst>
                <a:path w="302" h="1644" extrusionOk="0">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1"/>
            <p:cNvSpPr/>
            <p:nvPr/>
          </p:nvSpPr>
          <p:spPr>
            <a:xfrm>
              <a:off x="7454875" y="4204850"/>
              <a:ext cx="2525" cy="2525"/>
            </a:xfrm>
            <a:custGeom>
              <a:avLst/>
              <a:gdLst/>
              <a:ahLst/>
              <a:cxnLst/>
              <a:rect l="l" t="t" r="r" b="b"/>
              <a:pathLst>
                <a:path w="101" h="101" extrusionOk="0">
                  <a:moveTo>
                    <a:pt x="34" y="1"/>
                  </a:moveTo>
                  <a:cubicBezTo>
                    <a:pt x="1" y="34"/>
                    <a:pt x="1" y="101"/>
                    <a:pt x="34" y="101"/>
                  </a:cubicBezTo>
                  <a:cubicBezTo>
                    <a:pt x="101" y="101"/>
                    <a:pt x="10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1"/>
            <p:cNvSpPr/>
            <p:nvPr/>
          </p:nvSpPr>
          <p:spPr>
            <a:xfrm>
              <a:off x="7419850" y="4176925"/>
              <a:ext cx="6300" cy="26075"/>
            </a:xfrm>
            <a:custGeom>
              <a:avLst/>
              <a:gdLst/>
              <a:ahLst/>
              <a:cxnLst/>
              <a:rect l="l" t="t" r="r" b="b"/>
              <a:pathLst>
                <a:path w="252" h="1043" extrusionOk="0">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1"/>
            <p:cNvSpPr/>
            <p:nvPr/>
          </p:nvSpPr>
          <p:spPr>
            <a:xfrm>
              <a:off x="7448225" y="4153150"/>
              <a:ext cx="3775" cy="4000"/>
            </a:xfrm>
            <a:custGeom>
              <a:avLst/>
              <a:gdLst/>
              <a:ahLst/>
              <a:cxnLst/>
              <a:rect l="l" t="t" r="r" b="b"/>
              <a:pathLst>
                <a:path w="151" h="160" extrusionOk="0">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1"/>
            <p:cNvSpPr/>
            <p:nvPr/>
          </p:nvSpPr>
          <p:spPr>
            <a:xfrm>
              <a:off x="7374225" y="4148975"/>
              <a:ext cx="23975" cy="18550"/>
            </a:xfrm>
            <a:custGeom>
              <a:avLst/>
              <a:gdLst/>
              <a:ahLst/>
              <a:cxnLst/>
              <a:rect l="l" t="t" r="r" b="b"/>
              <a:pathLst>
                <a:path w="959" h="742" extrusionOk="0">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1"/>
            <p:cNvSpPr/>
            <p:nvPr/>
          </p:nvSpPr>
          <p:spPr>
            <a:xfrm>
              <a:off x="7374000" y="4115625"/>
              <a:ext cx="4200" cy="3375"/>
            </a:xfrm>
            <a:custGeom>
              <a:avLst/>
              <a:gdLst/>
              <a:ahLst/>
              <a:cxnLst/>
              <a:rect l="l" t="t" r="r" b="b"/>
              <a:pathLst>
                <a:path w="168" h="135" extrusionOk="0">
                  <a:moveTo>
                    <a:pt x="100" y="1"/>
                  </a:moveTo>
                  <a:cubicBezTo>
                    <a:pt x="67"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1"/>
            <p:cNvSpPr/>
            <p:nvPr/>
          </p:nvSpPr>
          <p:spPr>
            <a:xfrm>
              <a:off x="7347300" y="4077475"/>
              <a:ext cx="10875" cy="31825"/>
            </a:xfrm>
            <a:custGeom>
              <a:avLst/>
              <a:gdLst/>
              <a:ahLst/>
              <a:cxnLst/>
              <a:rect l="l" t="t" r="r" b="b"/>
              <a:pathLst>
                <a:path w="435" h="1273" extrusionOk="0">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1"/>
            <p:cNvSpPr/>
            <p:nvPr/>
          </p:nvSpPr>
          <p:spPr>
            <a:xfrm>
              <a:off x="7394000" y="4114800"/>
              <a:ext cx="4200" cy="3350"/>
            </a:xfrm>
            <a:custGeom>
              <a:avLst/>
              <a:gdLst/>
              <a:ahLst/>
              <a:cxnLst/>
              <a:rect l="l" t="t" r="r" b="b"/>
              <a:pathLst>
                <a:path w="168" h="134" extrusionOk="0">
                  <a:moveTo>
                    <a:pt x="101" y="0"/>
                  </a:moveTo>
                  <a:cubicBezTo>
                    <a:pt x="1" y="0"/>
                    <a:pt x="1" y="134"/>
                    <a:pt x="101" y="134"/>
                  </a:cubicBezTo>
                  <a:cubicBezTo>
                    <a:pt x="168" y="134"/>
                    <a:pt x="168"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1"/>
            <p:cNvSpPr/>
            <p:nvPr/>
          </p:nvSpPr>
          <p:spPr>
            <a:xfrm>
              <a:off x="7323950" y="4113950"/>
              <a:ext cx="28825" cy="18950"/>
            </a:xfrm>
            <a:custGeom>
              <a:avLst/>
              <a:gdLst/>
              <a:ahLst/>
              <a:cxnLst/>
              <a:rect l="l" t="t" r="r" b="b"/>
              <a:pathLst>
                <a:path w="1153" h="758" extrusionOk="0">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1"/>
            <p:cNvSpPr/>
            <p:nvPr/>
          </p:nvSpPr>
          <p:spPr>
            <a:xfrm>
              <a:off x="7305600" y="4088525"/>
              <a:ext cx="3375" cy="3975"/>
            </a:xfrm>
            <a:custGeom>
              <a:avLst/>
              <a:gdLst/>
              <a:ahLst/>
              <a:cxnLst/>
              <a:rect l="l" t="t" r="r" b="b"/>
              <a:pathLst>
                <a:path w="135" h="159" extrusionOk="0">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1"/>
            <p:cNvSpPr/>
            <p:nvPr/>
          </p:nvSpPr>
          <p:spPr>
            <a:xfrm>
              <a:off x="7343150" y="406475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1"/>
            <p:cNvSpPr/>
            <p:nvPr/>
          </p:nvSpPr>
          <p:spPr>
            <a:xfrm>
              <a:off x="7315625" y="4056750"/>
              <a:ext cx="5850" cy="25325"/>
            </a:xfrm>
            <a:custGeom>
              <a:avLst/>
              <a:gdLst/>
              <a:ahLst/>
              <a:cxnLst/>
              <a:rect l="l" t="t" r="r" b="b"/>
              <a:pathLst>
                <a:path w="234" h="1013" extrusionOk="0">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1"/>
            <p:cNvSpPr/>
            <p:nvPr/>
          </p:nvSpPr>
          <p:spPr>
            <a:xfrm>
              <a:off x="7267475" y="4084650"/>
              <a:ext cx="5650" cy="3475"/>
            </a:xfrm>
            <a:custGeom>
              <a:avLst/>
              <a:gdLst/>
              <a:ahLst/>
              <a:cxnLst/>
              <a:rect l="l" t="t" r="r" b="b"/>
              <a:pathLst>
                <a:path w="226" h="139" extrusionOk="0">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1"/>
            <p:cNvSpPr/>
            <p:nvPr/>
          </p:nvSpPr>
          <p:spPr>
            <a:xfrm>
              <a:off x="7240575" y="4027575"/>
              <a:ext cx="20625" cy="40900"/>
            </a:xfrm>
            <a:custGeom>
              <a:avLst/>
              <a:gdLst/>
              <a:ahLst/>
              <a:cxnLst/>
              <a:rect l="l" t="t" r="r" b="b"/>
              <a:pathLst>
                <a:path w="825" h="1636" extrusionOk="0">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1"/>
            <p:cNvSpPr/>
            <p:nvPr/>
          </p:nvSpPr>
          <p:spPr>
            <a:xfrm>
              <a:off x="7257150" y="3990375"/>
              <a:ext cx="29200" cy="35900"/>
            </a:xfrm>
            <a:custGeom>
              <a:avLst/>
              <a:gdLst/>
              <a:ahLst/>
              <a:cxnLst/>
              <a:rect l="l" t="t" r="r" b="b"/>
              <a:pathLst>
                <a:path w="1168" h="1436" extrusionOk="0">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1"/>
            <p:cNvSpPr/>
            <p:nvPr/>
          </p:nvSpPr>
          <p:spPr>
            <a:xfrm>
              <a:off x="7243475" y="3984275"/>
              <a:ext cx="3775" cy="4000"/>
            </a:xfrm>
            <a:custGeom>
              <a:avLst/>
              <a:gdLst/>
              <a:ahLst/>
              <a:cxnLst/>
              <a:rect l="l" t="t" r="r" b="b"/>
              <a:pathLst>
                <a:path w="151" h="160" extrusionOk="0">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1"/>
            <p:cNvSpPr/>
            <p:nvPr/>
          </p:nvSpPr>
          <p:spPr>
            <a:xfrm>
              <a:off x="7298100" y="3989700"/>
              <a:ext cx="4200" cy="3375"/>
            </a:xfrm>
            <a:custGeom>
              <a:avLst/>
              <a:gdLst/>
              <a:ahLst/>
              <a:cxnLst/>
              <a:rect l="l" t="t" r="r" b="b"/>
              <a:pathLst>
                <a:path w="168" h="135"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1"/>
            <p:cNvSpPr/>
            <p:nvPr/>
          </p:nvSpPr>
          <p:spPr>
            <a:xfrm>
              <a:off x="7265975" y="3954125"/>
              <a:ext cx="20475" cy="22425"/>
            </a:xfrm>
            <a:custGeom>
              <a:avLst/>
              <a:gdLst/>
              <a:ahLst/>
              <a:cxnLst/>
              <a:rect l="l" t="t" r="r" b="b"/>
              <a:pathLst>
                <a:path w="819" h="897" extrusionOk="0">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11"/>
            <p:cNvSpPr/>
            <p:nvPr/>
          </p:nvSpPr>
          <p:spPr>
            <a:xfrm>
              <a:off x="7288925" y="3940300"/>
              <a:ext cx="2525" cy="5650"/>
            </a:xfrm>
            <a:custGeom>
              <a:avLst/>
              <a:gdLst/>
              <a:ahLst/>
              <a:cxnLst/>
              <a:rect l="l" t="t" r="r" b="b"/>
              <a:pathLst>
                <a:path w="101" h="226" extrusionOk="0">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11"/>
            <p:cNvSpPr/>
            <p:nvPr/>
          </p:nvSpPr>
          <p:spPr>
            <a:xfrm>
              <a:off x="7243900" y="3926325"/>
              <a:ext cx="6700" cy="4200"/>
            </a:xfrm>
            <a:custGeom>
              <a:avLst/>
              <a:gdLst/>
              <a:ahLst/>
              <a:cxnLst/>
              <a:rect l="l" t="t" r="r" b="b"/>
              <a:pathLst>
                <a:path w="268" h="168" extrusionOk="0">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1"/>
            <p:cNvSpPr/>
            <p:nvPr/>
          </p:nvSpPr>
          <p:spPr>
            <a:xfrm>
              <a:off x="7272250" y="3883800"/>
              <a:ext cx="2525" cy="1700"/>
            </a:xfrm>
            <a:custGeom>
              <a:avLst/>
              <a:gdLst/>
              <a:ahLst/>
              <a:cxnLst/>
              <a:rect l="l" t="t" r="r" b="b"/>
              <a:pathLst>
                <a:path w="101" h="68" extrusionOk="0">
                  <a:moveTo>
                    <a:pt x="34" y="0"/>
                  </a:moveTo>
                  <a:cubicBezTo>
                    <a:pt x="1" y="0"/>
                    <a:pt x="1" y="67"/>
                    <a:pt x="34" y="67"/>
                  </a:cubicBezTo>
                  <a:cubicBezTo>
                    <a:pt x="67" y="67"/>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1"/>
            <p:cNvSpPr/>
            <p:nvPr/>
          </p:nvSpPr>
          <p:spPr>
            <a:xfrm>
              <a:off x="7271525" y="3902675"/>
              <a:ext cx="25775" cy="27175"/>
            </a:xfrm>
            <a:custGeom>
              <a:avLst/>
              <a:gdLst/>
              <a:ahLst/>
              <a:cxnLst/>
              <a:rect l="l" t="t" r="r" b="b"/>
              <a:pathLst>
                <a:path w="1031" h="1087" extrusionOk="0">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1"/>
            <p:cNvSpPr/>
            <p:nvPr/>
          </p:nvSpPr>
          <p:spPr>
            <a:xfrm>
              <a:off x="7250825" y="3899400"/>
              <a:ext cx="14775" cy="17950"/>
            </a:xfrm>
            <a:custGeom>
              <a:avLst/>
              <a:gdLst/>
              <a:ahLst/>
              <a:cxnLst/>
              <a:rect l="l" t="t" r="r" b="b"/>
              <a:pathLst>
                <a:path w="591" h="718" extrusionOk="0">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1"/>
            <p:cNvSpPr/>
            <p:nvPr/>
          </p:nvSpPr>
          <p:spPr>
            <a:xfrm>
              <a:off x="7401725" y="4683675"/>
              <a:ext cx="30675" cy="55250"/>
            </a:xfrm>
            <a:custGeom>
              <a:avLst/>
              <a:gdLst/>
              <a:ahLst/>
              <a:cxnLst/>
              <a:rect l="l" t="t" r="r" b="b"/>
              <a:pathLst>
                <a:path w="1227" h="2210" extrusionOk="0">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1"/>
            <p:cNvSpPr/>
            <p:nvPr/>
          </p:nvSpPr>
          <p:spPr>
            <a:xfrm>
              <a:off x="7447375" y="4706050"/>
              <a:ext cx="4200" cy="3350"/>
            </a:xfrm>
            <a:custGeom>
              <a:avLst/>
              <a:gdLst/>
              <a:ahLst/>
              <a:cxnLst/>
              <a:rect l="l" t="t" r="r" b="b"/>
              <a:pathLst>
                <a:path w="168" h="134" extrusionOk="0">
                  <a:moveTo>
                    <a:pt x="67" y="1"/>
                  </a:moveTo>
                  <a:cubicBezTo>
                    <a:pt x="1" y="34"/>
                    <a:pt x="1"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1"/>
            <p:cNvSpPr/>
            <p:nvPr/>
          </p:nvSpPr>
          <p:spPr>
            <a:xfrm>
              <a:off x="7394900" y="4651675"/>
              <a:ext cx="6650" cy="1875"/>
            </a:xfrm>
            <a:custGeom>
              <a:avLst/>
              <a:gdLst/>
              <a:ahLst/>
              <a:cxnLst/>
              <a:rect l="l" t="t" r="r" b="b"/>
              <a:pathLst>
                <a:path w="266" h="75" extrusionOk="0">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11"/>
            <p:cNvSpPr/>
            <p:nvPr/>
          </p:nvSpPr>
          <p:spPr>
            <a:xfrm>
              <a:off x="7419275" y="4635650"/>
              <a:ext cx="24650" cy="20600"/>
            </a:xfrm>
            <a:custGeom>
              <a:avLst/>
              <a:gdLst/>
              <a:ahLst/>
              <a:cxnLst/>
              <a:rect l="l" t="t" r="r" b="b"/>
              <a:pathLst>
                <a:path w="986" h="824" extrusionOk="0">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11"/>
            <p:cNvSpPr/>
            <p:nvPr/>
          </p:nvSpPr>
          <p:spPr>
            <a:xfrm>
              <a:off x="7453225" y="4592625"/>
              <a:ext cx="3350" cy="1700"/>
            </a:xfrm>
            <a:custGeom>
              <a:avLst/>
              <a:gdLst/>
              <a:ahLst/>
              <a:cxnLst/>
              <a:rect l="l" t="t" r="r" b="b"/>
              <a:pathLst>
                <a:path w="134" h="68" extrusionOk="0">
                  <a:moveTo>
                    <a:pt x="100" y="1"/>
                  </a:moveTo>
                  <a:cubicBezTo>
                    <a:pt x="0" y="34"/>
                    <a:pt x="0" y="68"/>
                    <a:pt x="100" y="68"/>
                  </a:cubicBezTo>
                  <a:cubicBezTo>
                    <a:pt x="134" y="68"/>
                    <a:pt x="134"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1"/>
            <p:cNvSpPr/>
            <p:nvPr/>
          </p:nvSpPr>
          <p:spPr>
            <a:xfrm>
              <a:off x="7398200" y="4598350"/>
              <a:ext cx="5000" cy="2650"/>
            </a:xfrm>
            <a:custGeom>
              <a:avLst/>
              <a:gdLst/>
              <a:ahLst/>
              <a:cxnLst/>
              <a:rect l="l" t="t" r="r" b="b"/>
              <a:pathLst>
                <a:path w="200" h="106" extrusionOk="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1"/>
            <p:cNvSpPr/>
            <p:nvPr/>
          </p:nvSpPr>
          <p:spPr>
            <a:xfrm>
              <a:off x="7423200" y="4555100"/>
              <a:ext cx="11700" cy="28050"/>
            </a:xfrm>
            <a:custGeom>
              <a:avLst/>
              <a:gdLst/>
              <a:ahLst/>
              <a:cxnLst/>
              <a:rect l="l" t="t" r="r" b="b"/>
              <a:pathLst>
                <a:path w="468" h="1122" extrusionOk="0">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1"/>
            <p:cNvSpPr/>
            <p:nvPr/>
          </p:nvSpPr>
          <p:spPr>
            <a:xfrm>
              <a:off x="7475725" y="4547175"/>
              <a:ext cx="2525" cy="4750"/>
            </a:xfrm>
            <a:custGeom>
              <a:avLst/>
              <a:gdLst/>
              <a:ahLst/>
              <a:cxnLst/>
              <a:rect l="l" t="t" r="r" b="b"/>
              <a:pathLst>
                <a:path w="101" h="190" extrusionOk="0">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1"/>
            <p:cNvSpPr/>
            <p:nvPr/>
          </p:nvSpPr>
          <p:spPr>
            <a:xfrm>
              <a:off x="7468450" y="4624150"/>
              <a:ext cx="20650" cy="22200"/>
            </a:xfrm>
            <a:custGeom>
              <a:avLst/>
              <a:gdLst/>
              <a:ahLst/>
              <a:cxnLst/>
              <a:rect l="l" t="t" r="r" b="b"/>
              <a:pathLst>
                <a:path w="826" h="888" extrusionOk="0">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11"/>
            <p:cNvSpPr/>
            <p:nvPr/>
          </p:nvSpPr>
          <p:spPr>
            <a:xfrm>
              <a:off x="7457150" y="4681525"/>
              <a:ext cx="36950" cy="43450"/>
            </a:xfrm>
            <a:custGeom>
              <a:avLst/>
              <a:gdLst/>
              <a:ahLst/>
              <a:cxnLst/>
              <a:rect l="l" t="t" r="r" b="b"/>
              <a:pathLst>
                <a:path w="1478" h="1738" extrusionOk="0">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11"/>
            <p:cNvSpPr/>
            <p:nvPr/>
          </p:nvSpPr>
          <p:spPr>
            <a:xfrm>
              <a:off x="7464900" y="4795275"/>
              <a:ext cx="4175" cy="3375"/>
            </a:xfrm>
            <a:custGeom>
              <a:avLst/>
              <a:gdLst/>
              <a:ahLst/>
              <a:cxnLst/>
              <a:rect l="l" t="t" r="r" b="b"/>
              <a:pathLst>
                <a:path w="167" h="135" extrusionOk="0">
                  <a:moveTo>
                    <a:pt x="100" y="1"/>
                  </a:moveTo>
                  <a:cubicBezTo>
                    <a:pt x="0"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1"/>
            <p:cNvSpPr/>
            <p:nvPr/>
          </p:nvSpPr>
          <p:spPr>
            <a:xfrm>
              <a:off x="7435700" y="4765125"/>
              <a:ext cx="7525" cy="46650"/>
            </a:xfrm>
            <a:custGeom>
              <a:avLst/>
              <a:gdLst/>
              <a:ahLst/>
              <a:cxnLst/>
              <a:rect l="l" t="t" r="r" b="b"/>
              <a:pathLst>
                <a:path w="301" h="1866" extrusionOk="0">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11"/>
            <p:cNvSpPr/>
            <p:nvPr/>
          </p:nvSpPr>
          <p:spPr>
            <a:xfrm>
              <a:off x="7387325" y="4796950"/>
              <a:ext cx="5050" cy="2525"/>
            </a:xfrm>
            <a:custGeom>
              <a:avLst/>
              <a:gdLst/>
              <a:ahLst/>
              <a:cxnLst/>
              <a:rect l="l" t="t" r="r" b="b"/>
              <a:pathLst>
                <a:path w="202" h="101" extrusionOk="0">
                  <a:moveTo>
                    <a:pt x="101" y="0"/>
                  </a:moveTo>
                  <a:cubicBezTo>
                    <a:pt x="1" y="0"/>
                    <a:pt x="1" y="101"/>
                    <a:pt x="101" y="101"/>
                  </a:cubicBezTo>
                  <a:cubicBezTo>
                    <a:pt x="201" y="101"/>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11"/>
            <p:cNvSpPr/>
            <p:nvPr/>
          </p:nvSpPr>
          <p:spPr>
            <a:xfrm>
              <a:off x="7397350" y="4767750"/>
              <a:ext cx="2525" cy="2550"/>
            </a:xfrm>
            <a:custGeom>
              <a:avLst/>
              <a:gdLst/>
              <a:ahLst/>
              <a:cxnLst/>
              <a:rect l="l" t="t" r="r" b="b"/>
              <a:pathLst>
                <a:path w="101" h="102" extrusionOk="0">
                  <a:moveTo>
                    <a:pt x="34" y="1"/>
                  </a:moveTo>
                  <a:cubicBezTo>
                    <a:pt x="0" y="1"/>
                    <a:pt x="0" y="101"/>
                    <a:pt x="34" y="101"/>
                  </a:cubicBezTo>
                  <a:cubicBezTo>
                    <a:pt x="100" y="101"/>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11"/>
            <p:cNvSpPr/>
            <p:nvPr/>
          </p:nvSpPr>
          <p:spPr>
            <a:xfrm>
              <a:off x="7400725" y="4850750"/>
              <a:ext cx="4150" cy="2925"/>
            </a:xfrm>
            <a:custGeom>
              <a:avLst/>
              <a:gdLst/>
              <a:ahLst/>
              <a:cxnLst/>
              <a:rect l="l" t="t" r="r" b="b"/>
              <a:pathLst>
                <a:path w="166" h="117" extrusionOk="0">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1"/>
            <p:cNvSpPr/>
            <p:nvPr/>
          </p:nvSpPr>
          <p:spPr>
            <a:xfrm>
              <a:off x="7406525" y="4843650"/>
              <a:ext cx="39200" cy="23250"/>
            </a:xfrm>
            <a:custGeom>
              <a:avLst/>
              <a:gdLst/>
              <a:ahLst/>
              <a:cxnLst/>
              <a:rect l="l" t="t" r="r" b="b"/>
              <a:pathLst>
                <a:path w="1568" h="930" extrusionOk="0">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1"/>
            <p:cNvSpPr/>
            <p:nvPr/>
          </p:nvSpPr>
          <p:spPr>
            <a:xfrm>
              <a:off x="7420175" y="4891025"/>
              <a:ext cx="28775" cy="20425"/>
            </a:xfrm>
            <a:custGeom>
              <a:avLst/>
              <a:gdLst/>
              <a:ahLst/>
              <a:cxnLst/>
              <a:rect l="l" t="t" r="r" b="b"/>
              <a:pathLst>
                <a:path w="1151" h="817" extrusionOk="0">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1"/>
            <p:cNvSpPr/>
            <p:nvPr/>
          </p:nvSpPr>
          <p:spPr>
            <a:xfrm>
              <a:off x="7476575" y="4851875"/>
              <a:ext cx="4175" cy="3475"/>
            </a:xfrm>
            <a:custGeom>
              <a:avLst/>
              <a:gdLst/>
              <a:ahLst/>
              <a:cxnLst/>
              <a:rect l="l" t="t" r="r" b="b"/>
              <a:pathLst>
                <a:path w="167" h="139" extrusionOk="0">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1"/>
            <p:cNvSpPr/>
            <p:nvPr/>
          </p:nvSpPr>
          <p:spPr>
            <a:xfrm>
              <a:off x="7458000" y="4935900"/>
              <a:ext cx="6750" cy="4725"/>
            </a:xfrm>
            <a:custGeom>
              <a:avLst/>
              <a:gdLst/>
              <a:ahLst/>
              <a:cxnLst/>
              <a:rect l="l" t="t" r="r" b="b"/>
              <a:pathLst>
                <a:path w="270" h="189" extrusionOk="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1"/>
            <p:cNvSpPr/>
            <p:nvPr/>
          </p:nvSpPr>
          <p:spPr>
            <a:xfrm>
              <a:off x="7497425" y="4902450"/>
              <a:ext cx="5850" cy="49000"/>
            </a:xfrm>
            <a:custGeom>
              <a:avLst/>
              <a:gdLst/>
              <a:ahLst/>
              <a:cxnLst/>
              <a:rect l="l" t="t" r="r" b="b"/>
              <a:pathLst>
                <a:path w="234" h="1960" extrusionOk="0">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1"/>
            <p:cNvSpPr/>
            <p:nvPr/>
          </p:nvSpPr>
          <p:spPr>
            <a:xfrm>
              <a:off x="7463375" y="4910125"/>
              <a:ext cx="10325" cy="6650"/>
            </a:xfrm>
            <a:custGeom>
              <a:avLst/>
              <a:gdLst/>
              <a:ahLst/>
              <a:cxnLst/>
              <a:rect l="l" t="t" r="r" b="b"/>
              <a:pathLst>
                <a:path w="413" h="266" extrusionOk="0">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1"/>
            <p:cNvSpPr/>
            <p:nvPr/>
          </p:nvSpPr>
          <p:spPr>
            <a:xfrm>
              <a:off x="7531600" y="4945400"/>
              <a:ext cx="4200" cy="3350"/>
            </a:xfrm>
            <a:custGeom>
              <a:avLst/>
              <a:gdLst/>
              <a:ahLst/>
              <a:cxnLst/>
              <a:rect l="l" t="t" r="r" b="b"/>
              <a:pathLst>
                <a:path w="168" h="134" extrusionOk="0">
                  <a:moveTo>
                    <a:pt x="67" y="0"/>
                  </a:moveTo>
                  <a:cubicBezTo>
                    <a:pt x="1" y="0"/>
                    <a:pt x="1" y="133"/>
                    <a:pt x="67" y="133"/>
                  </a:cubicBezTo>
                  <a:cubicBezTo>
                    <a:pt x="168" y="133"/>
                    <a:pt x="168"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1"/>
            <p:cNvSpPr/>
            <p:nvPr/>
          </p:nvSpPr>
          <p:spPr>
            <a:xfrm>
              <a:off x="7490175" y="4981375"/>
              <a:ext cx="25450" cy="21800"/>
            </a:xfrm>
            <a:custGeom>
              <a:avLst/>
              <a:gdLst/>
              <a:ahLst/>
              <a:cxnLst/>
              <a:rect l="l" t="t" r="r" b="b"/>
              <a:pathLst>
                <a:path w="1018" h="872" extrusionOk="0">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1"/>
            <p:cNvSpPr/>
            <p:nvPr/>
          </p:nvSpPr>
          <p:spPr>
            <a:xfrm>
              <a:off x="7543700" y="4985000"/>
              <a:ext cx="3775" cy="5025"/>
            </a:xfrm>
            <a:custGeom>
              <a:avLst/>
              <a:gdLst/>
              <a:ahLst/>
              <a:cxnLst/>
              <a:rect l="l" t="t" r="r" b="b"/>
              <a:pathLst>
                <a:path w="151" h="201" extrusionOk="0">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1"/>
            <p:cNvSpPr/>
            <p:nvPr/>
          </p:nvSpPr>
          <p:spPr>
            <a:xfrm>
              <a:off x="7531600" y="5041600"/>
              <a:ext cx="4200" cy="5750"/>
            </a:xfrm>
            <a:custGeom>
              <a:avLst/>
              <a:gdLst/>
              <a:ahLst/>
              <a:cxnLst/>
              <a:rect l="l" t="t" r="r" b="b"/>
              <a:pathLst>
                <a:path w="168" h="230" extrusionOk="0">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1"/>
            <p:cNvSpPr/>
            <p:nvPr/>
          </p:nvSpPr>
          <p:spPr>
            <a:xfrm>
              <a:off x="7535775" y="5022950"/>
              <a:ext cx="36725" cy="18375"/>
            </a:xfrm>
            <a:custGeom>
              <a:avLst/>
              <a:gdLst/>
              <a:ahLst/>
              <a:cxnLst/>
              <a:rect l="l" t="t" r="r" b="b"/>
              <a:pathLst>
                <a:path w="1469" h="735" extrusionOk="0">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1"/>
            <p:cNvSpPr/>
            <p:nvPr/>
          </p:nvSpPr>
          <p:spPr>
            <a:xfrm>
              <a:off x="7599150" y="5012100"/>
              <a:ext cx="6650" cy="3525"/>
            </a:xfrm>
            <a:custGeom>
              <a:avLst/>
              <a:gdLst/>
              <a:ahLst/>
              <a:cxnLst/>
              <a:rect l="l" t="t" r="r" b="b"/>
              <a:pathLst>
                <a:path w="266" h="141" extrusionOk="0">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1"/>
            <p:cNvSpPr/>
            <p:nvPr/>
          </p:nvSpPr>
          <p:spPr>
            <a:xfrm>
              <a:off x="7564975" y="5086950"/>
              <a:ext cx="4175" cy="5450"/>
            </a:xfrm>
            <a:custGeom>
              <a:avLst/>
              <a:gdLst/>
              <a:ahLst/>
              <a:cxnLst/>
              <a:rect l="l" t="t" r="r" b="b"/>
              <a:pathLst>
                <a:path w="167" h="218" extrusionOk="0">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1"/>
            <p:cNvSpPr/>
            <p:nvPr/>
          </p:nvSpPr>
          <p:spPr>
            <a:xfrm>
              <a:off x="7605825" y="5052425"/>
              <a:ext cx="8375" cy="37675"/>
            </a:xfrm>
            <a:custGeom>
              <a:avLst/>
              <a:gdLst/>
              <a:ahLst/>
              <a:cxnLst/>
              <a:rect l="l" t="t" r="r" b="b"/>
              <a:pathLst>
                <a:path w="335" h="1507" extrusionOk="0">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1"/>
            <p:cNvSpPr/>
            <p:nvPr/>
          </p:nvSpPr>
          <p:spPr>
            <a:xfrm>
              <a:off x="7554125" y="5066300"/>
              <a:ext cx="7525" cy="3375"/>
            </a:xfrm>
            <a:custGeom>
              <a:avLst/>
              <a:gdLst/>
              <a:ahLst/>
              <a:cxnLst/>
              <a:rect l="l" t="t" r="r" b="b"/>
              <a:pathLst>
                <a:path w="301" h="135" extrusionOk="0">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1"/>
            <p:cNvSpPr/>
            <p:nvPr/>
          </p:nvSpPr>
          <p:spPr>
            <a:xfrm>
              <a:off x="7568300" y="5121025"/>
              <a:ext cx="5025" cy="27450"/>
            </a:xfrm>
            <a:custGeom>
              <a:avLst/>
              <a:gdLst/>
              <a:ahLst/>
              <a:cxnLst/>
              <a:rect l="l" t="t" r="r" b="b"/>
              <a:pathLst>
                <a:path w="201" h="1098" extrusionOk="0">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1"/>
            <p:cNvSpPr/>
            <p:nvPr/>
          </p:nvSpPr>
          <p:spPr>
            <a:xfrm>
              <a:off x="7552025" y="4819250"/>
              <a:ext cx="37000" cy="30825"/>
            </a:xfrm>
            <a:custGeom>
              <a:avLst/>
              <a:gdLst/>
              <a:ahLst/>
              <a:cxnLst/>
              <a:rect l="l" t="t" r="r" b="b"/>
              <a:pathLst>
                <a:path w="1480" h="1233" extrusionOk="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11"/>
            <p:cNvSpPr/>
            <p:nvPr/>
          </p:nvSpPr>
          <p:spPr>
            <a:xfrm>
              <a:off x="7525775" y="4806950"/>
              <a:ext cx="4200" cy="3375"/>
            </a:xfrm>
            <a:custGeom>
              <a:avLst/>
              <a:gdLst/>
              <a:ahLst/>
              <a:cxnLst/>
              <a:rect l="l" t="t" r="r" b="b"/>
              <a:pathLst>
                <a:path w="168" h="135" extrusionOk="0">
                  <a:moveTo>
                    <a:pt x="67" y="1"/>
                  </a:moveTo>
                  <a:cubicBezTo>
                    <a:pt x="34"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11"/>
            <p:cNvSpPr/>
            <p:nvPr/>
          </p:nvSpPr>
          <p:spPr>
            <a:xfrm>
              <a:off x="7595825" y="4769425"/>
              <a:ext cx="5850" cy="3375"/>
            </a:xfrm>
            <a:custGeom>
              <a:avLst/>
              <a:gdLst/>
              <a:ahLst/>
              <a:cxnLst/>
              <a:rect l="l" t="t" r="r" b="b"/>
              <a:pathLst>
                <a:path w="234" h="135" extrusionOk="0">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11"/>
            <p:cNvSpPr/>
            <p:nvPr/>
          </p:nvSpPr>
          <p:spPr>
            <a:xfrm>
              <a:off x="7554125" y="4734825"/>
              <a:ext cx="3350" cy="5025"/>
            </a:xfrm>
            <a:custGeom>
              <a:avLst/>
              <a:gdLst/>
              <a:ahLst/>
              <a:cxnLst/>
              <a:rect l="l" t="t" r="r" b="b"/>
              <a:pathLst>
                <a:path w="134" h="201" extrusionOk="0">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1"/>
            <p:cNvSpPr/>
            <p:nvPr/>
          </p:nvSpPr>
          <p:spPr>
            <a:xfrm>
              <a:off x="7531800" y="4767200"/>
              <a:ext cx="33825" cy="28675"/>
            </a:xfrm>
            <a:custGeom>
              <a:avLst/>
              <a:gdLst/>
              <a:ahLst/>
              <a:cxnLst/>
              <a:rect l="l" t="t" r="r" b="b"/>
              <a:pathLst>
                <a:path w="1353" h="1147" extrusionOk="0">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1"/>
            <p:cNvSpPr/>
            <p:nvPr/>
          </p:nvSpPr>
          <p:spPr>
            <a:xfrm>
              <a:off x="7601200" y="4703425"/>
              <a:ext cx="25400" cy="21550"/>
            </a:xfrm>
            <a:custGeom>
              <a:avLst/>
              <a:gdLst/>
              <a:ahLst/>
              <a:cxnLst/>
              <a:rect l="l" t="t" r="r" b="b"/>
              <a:pathLst>
                <a:path w="1016" h="862" extrusionOk="0">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1"/>
            <p:cNvSpPr/>
            <p:nvPr/>
          </p:nvSpPr>
          <p:spPr>
            <a:xfrm>
              <a:off x="7556625" y="4673525"/>
              <a:ext cx="6425" cy="2675"/>
            </a:xfrm>
            <a:custGeom>
              <a:avLst/>
              <a:gdLst/>
              <a:ahLst/>
              <a:cxnLst/>
              <a:rect l="l" t="t" r="r" b="b"/>
              <a:pathLst>
                <a:path w="257" h="107" extrusionOk="0">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1"/>
            <p:cNvSpPr/>
            <p:nvPr/>
          </p:nvSpPr>
          <p:spPr>
            <a:xfrm>
              <a:off x="7607600" y="4650550"/>
              <a:ext cx="4100" cy="2150"/>
            </a:xfrm>
            <a:custGeom>
              <a:avLst/>
              <a:gdLst/>
              <a:ahLst/>
              <a:cxnLst/>
              <a:rect l="l" t="t" r="r" b="b"/>
              <a:pathLst>
                <a:path w="164" h="86" extrusionOk="0">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11"/>
            <p:cNvSpPr/>
            <p:nvPr/>
          </p:nvSpPr>
          <p:spPr>
            <a:xfrm>
              <a:off x="7564125" y="4606400"/>
              <a:ext cx="21475" cy="55000"/>
            </a:xfrm>
            <a:custGeom>
              <a:avLst/>
              <a:gdLst/>
              <a:ahLst/>
              <a:cxnLst/>
              <a:rect l="l" t="t" r="r" b="b"/>
              <a:pathLst>
                <a:path w="859" h="2200" extrusionOk="0">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11"/>
            <p:cNvSpPr/>
            <p:nvPr/>
          </p:nvSpPr>
          <p:spPr>
            <a:xfrm>
              <a:off x="7523275" y="4627650"/>
              <a:ext cx="6700" cy="3375"/>
            </a:xfrm>
            <a:custGeom>
              <a:avLst/>
              <a:gdLst/>
              <a:ahLst/>
              <a:cxnLst/>
              <a:rect l="l" t="t" r="r" b="b"/>
              <a:pathLst>
                <a:path w="268" h="135" extrusionOk="0">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1"/>
            <p:cNvSpPr/>
            <p:nvPr/>
          </p:nvSpPr>
          <p:spPr>
            <a:xfrm>
              <a:off x="7536600" y="4565950"/>
              <a:ext cx="4200" cy="3350"/>
            </a:xfrm>
            <a:custGeom>
              <a:avLst/>
              <a:gdLst/>
              <a:ahLst/>
              <a:cxnLst/>
              <a:rect l="l" t="t" r="r" b="b"/>
              <a:pathLst>
                <a:path w="168" h="134"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1"/>
            <p:cNvSpPr/>
            <p:nvPr/>
          </p:nvSpPr>
          <p:spPr>
            <a:xfrm>
              <a:off x="7596650" y="4569250"/>
              <a:ext cx="14200" cy="43750"/>
            </a:xfrm>
            <a:custGeom>
              <a:avLst/>
              <a:gdLst/>
              <a:ahLst/>
              <a:cxnLst/>
              <a:rect l="l" t="t" r="r" b="b"/>
              <a:pathLst>
                <a:path w="568" h="1750" extrusionOk="0">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11"/>
            <p:cNvSpPr/>
            <p:nvPr/>
          </p:nvSpPr>
          <p:spPr>
            <a:xfrm>
              <a:off x="7561950" y="4564050"/>
              <a:ext cx="22900" cy="18000"/>
            </a:xfrm>
            <a:custGeom>
              <a:avLst/>
              <a:gdLst/>
              <a:ahLst/>
              <a:cxnLst/>
              <a:rect l="l" t="t" r="r" b="b"/>
              <a:pathLst>
                <a:path w="916" h="720" extrusionOk="0">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1"/>
            <p:cNvSpPr/>
            <p:nvPr/>
          </p:nvSpPr>
          <p:spPr>
            <a:xfrm>
              <a:off x="7592475" y="4872300"/>
              <a:ext cx="13025" cy="43425"/>
            </a:xfrm>
            <a:custGeom>
              <a:avLst/>
              <a:gdLst/>
              <a:ahLst/>
              <a:cxnLst/>
              <a:rect l="l" t="t" r="r" b="b"/>
              <a:pathLst>
                <a:path w="521" h="1737" extrusionOk="0">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1"/>
            <p:cNvSpPr/>
            <p:nvPr/>
          </p:nvSpPr>
          <p:spPr>
            <a:xfrm>
              <a:off x="7560800" y="4881175"/>
              <a:ext cx="2525" cy="1700"/>
            </a:xfrm>
            <a:custGeom>
              <a:avLst/>
              <a:gdLst/>
              <a:ahLst/>
              <a:cxnLst/>
              <a:rect l="l" t="t" r="r" b="b"/>
              <a:pathLst>
                <a:path w="101" h="68" extrusionOk="0">
                  <a:moveTo>
                    <a:pt x="34" y="1"/>
                  </a:moveTo>
                  <a:cubicBezTo>
                    <a:pt x="0" y="1"/>
                    <a:pt x="0" y="67"/>
                    <a:pt x="34" y="67"/>
                  </a:cubicBezTo>
                  <a:cubicBezTo>
                    <a:pt x="100" y="67"/>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1"/>
            <p:cNvSpPr/>
            <p:nvPr/>
          </p:nvSpPr>
          <p:spPr>
            <a:xfrm>
              <a:off x="7585800" y="4931625"/>
              <a:ext cx="3375" cy="4400"/>
            </a:xfrm>
            <a:custGeom>
              <a:avLst/>
              <a:gdLst/>
              <a:ahLst/>
              <a:cxnLst/>
              <a:rect l="l" t="t" r="r" b="b"/>
              <a:pathLst>
                <a:path w="135" h="176" extrusionOk="0">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1"/>
            <p:cNvSpPr/>
            <p:nvPr/>
          </p:nvSpPr>
          <p:spPr>
            <a:xfrm>
              <a:off x="7478725" y="5172700"/>
              <a:ext cx="12050" cy="53950"/>
            </a:xfrm>
            <a:custGeom>
              <a:avLst/>
              <a:gdLst/>
              <a:ahLst/>
              <a:cxnLst/>
              <a:rect l="l" t="t" r="r" b="b"/>
              <a:pathLst>
                <a:path w="482" h="2158" extrusionOk="0">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1"/>
            <p:cNvSpPr/>
            <p:nvPr/>
          </p:nvSpPr>
          <p:spPr>
            <a:xfrm>
              <a:off x="7511600" y="5144700"/>
              <a:ext cx="3350" cy="2525"/>
            </a:xfrm>
            <a:custGeom>
              <a:avLst/>
              <a:gdLst/>
              <a:ahLst/>
              <a:cxnLst/>
              <a:rect l="l" t="t" r="r" b="b"/>
              <a:pathLst>
                <a:path w="134" h="101" extrusionOk="0">
                  <a:moveTo>
                    <a:pt x="34" y="0"/>
                  </a:moveTo>
                  <a:cubicBezTo>
                    <a:pt x="0" y="0"/>
                    <a:pt x="0" y="100"/>
                    <a:pt x="34" y="100"/>
                  </a:cubicBezTo>
                  <a:cubicBezTo>
                    <a:pt x="134" y="100"/>
                    <a:pt x="134"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11"/>
            <p:cNvSpPr/>
            <p:nvPr/>
          </p:nvSpPr>
          <p:spPr>
            <a:xfrm>
              <a:off x="7515625" y="5214525"/>
              <a:ext cx="6675" cy="5100"/>
            </a:xfrm>
            <a:custGeom>
              <a:avLst/>
              <a:gdLst/>
              <a:ahLst/>
              <a:cxnLst/>
              <a:rect l="l" t="t" r="r" b="b"/>
              <a:pathLst>
                <a:path w="267" h="204" extrusionOk="0">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11"/>
            <p:cNvSpPr/>
            <p:nvPr/>
          </p:nvSpPr>
          <p:spPr>
            <a:xfrm>
              <a:off x="7500750" y="5257275"/>
              <a:ext cx="42550" cy="5025"/>
            </a:xfrm>
            <a:custGeom>
              <a:avLst/>
              <a:gdLst/>
              <a:ahLst/>
              <a:cxnLst/>
              <a:rect l="l" t="t" r="r" b="b"/>
              <a:pathLst>
                <a:path w="1702" h="201" extrusionOk="0">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11"/>
            <p:cNvSpPr/>
            <p:nvPr/>
          </p:nvSpPr>
          <p:spPr>
            <a:xfrm>
              <a:off x="7554125" y="5197225"/>
              <a:ext cx="5025" cy="4200"/>
            </a:xfrm>
            <a:custGeom>
              <a:avLst/>
              <a:gdLst/>
              <a:ahLst/>
              <a:cxnLst/>
              <a:rect l="l" t="t" r="r" b="b"/>
              <a:pathLst>
                <a:path w="201" h="168" extrusionOk="0">
                  <a:moveTo>
                    <a:pt x="100" y="1"/>
                  </a:moveTo>
                  <a:cubicBezTo>
                    <a:pt x="0" y="1"/>
                    <a:pt x="0" y="168"/>
                    <a:pt x="100" y="168"/>
                  </a:cubicBezTo>
                  <a:cubicBezTo>
                    <a:pt x="201" y="168"/>
                    <a:pt x="201" y="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1"/>
            <p:cNvSpPr/>
            <p:nvPr/>
          </p:nvSpPr>
          <p:spPr>
            <a:xfrm>
              <a:off x="7518300" y="5177000"/>
              <a:ext cx="35025" cy="5425"/>
            </a:xfrm>
            <a:custGeom>
              <a:avLst/>
              <a:gdLst/>
              <a:ahLst/>
              <a:cxnLst/>
              <a:rect l="l" t="t" r="r" b="b"/>
              <a:pathLst>
                <a:path w="1401" h="217" extrusionOk="0">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11"/>
            <p:cNvSpPr/>
            <p:nvPr/>
          </p:nvSpPr>
          <p:spPr>
            <a:xfrm>
              <a:off x="7492075" y="5100875"/>
              <a:ext cx="13700" cy="18425"/>
            </a:xfrm>
            <a:custGeom>
              <a:avLst/>
              <a:gdLst/>
              <a:ahLst/>
              <a:cxnLst/>
              <a:rect l="l" t="t" r="r" b="b"/>
              <a:pathLst>
                <a:path w="548" h="737" extrusionOk="0">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11"/>
            <p:cNvSpPr/>
            <p:nvPr/>
          </p:nvSpPr>
          <p:spPr>
            <a:xfrm>
              <a:off x="7526600" y="3937200"/>
              <a:ext cx="133450" cy="103400"/>
            </a:xfrm>
            <a:custGeom>
              <a:avLst/>
              <a:gdLst/>
              <a:ahLst/>
              <a:cxnLst/>
              <a:rect l="l" t="t" r="r" b="b"/>
              <a:pathLst>
                <a:path w="5338" h="4136" extrusionOk="0">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11"/>
            <p:cNvSpPr/>
            <p:nvPr/>
          </p:nvSpPr>
          <p:spPr>
            <a:xfrm>
              <a:off x="7585100" y="5126850"/>
              <a:ext cx="109725" cy="103950"/>
            </a:xfrm>
            <a:custGeom>
              <a:avLst/>
              <a:gdLst/>
              <a:ahLst/>
              <a:cxnLst/>
              <a:rect l="l" t="t" r="r" b="b"/>
              <a:pathLst>
                <a:path w="4389" h="4158" extrusionOk="0">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1"/>
            <p:cNvSpPr/>
            <p:nvPr/>
          </p:nvSpPr>
          <p:spPr>
            <a:xfrm>
              <a:off x="7601300" y="5166050"/>
              <a:ext cx="21000" cy="15700"/>
            </a:xfrm>
            <a:custGeom>
              <a:avLst/>
              <a:gdLst/>
              <a:ahLst/>
              <a:cxnLst/>
              <a:rect l="l" t="t" r="r" b="b"/>
              <a:pathLst>
                <a:path w="840" h="628" extrusionOk="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1"/>
            <p:cNvSpPr/>
            <p:nvPr/>
          </p:nvSpPr>
          <p:spPr>
            <a:xfrm>
              <a:off x="7602850" y="5159000"/>
              <a:ext cx="18000" cy="13250"/>
            </a:xfrm>
            <a:custGeom>
              <a:avLst/>
              <a:gdLst/>
              <a:ahLst/>
              <a:cxnLst/>
              <a:rect l="l" t="t" r="r" b="b"/>
              <a:pathLst>
                <a:path w="720" h="530" extrusionOk="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11"/>
            <p:cNvSpPr/>
            <p:nvPr/>
          </p:nvSpPr>
          <p:spPr>
            <a:xfrm>
              <a:off x="7591650" y="5136575"/>
              <a:ext cx="30875" cy="24225"/>
            </a:xfrm>
            <a:custGeom>
              <a:avLst/>
              <a:gdLst/>
              <a:ahLst/>
              <a:cxnLst/>
              <a:rect l="l" t="t" r="r" b="b"/>
              <a:pathLst>
                <a:path w="1235" h="969" extrusionOk="0">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11"/>
            <p:cNvSpPr/>
            <p:nvPr/>
          </p:nvSpPr>
          <p:spPr>
            <a:xfrm>
              <a:off x="7627775" y="5115975"/>
              <a:ext cx="32925" cy="30150"/>
            </a:xfrm>
            <a:custGeom>
              <a:avLst/>
              <a:gdLst/>
              <a:ahLst/>
              <a:cxnLst/>
              <a:rect l="l" t="t" r="r" b="b"/>
              <a:pathLst>
                <a:path w="1317" h="1206" extrusionOk="0">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1"/>
            <p:cNvSpPr/>
            <p:nvPr/>
          </p:nvSpPr>
          <p:spPr>
            <a:xfrm>
              <a:off x="7401525" y="5333175"/>
              <a:ext cx="147625" cy="7525"/>
            </a:xfrm>
            <a:custGeom>
              <a:avLst/>
              <a:gdLst/>
              <a:ahLst/>
              <a:cxnLst/>
              <a:rect l="l" t="t" r="r" b="b"/>
              <a:pathLst>
                <a:path w="5905" h="301" extrusionOk="0">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1"/>
            <p:cNvSpPr/>
            <p:nvPr/>
          </p:nvSpPr>
          <p:spPr>
            <a:xfrm>
              <a:off x="7519925" y="5295425"/>
              <a:ext cx="6700" cy="40825"/>
            </a:xfrm>
            <a:custGeom>
              <a:avLst/>
              <a:gdLst/>
              <a:ahLst/>
              <a:cxnLst/>
              <a:rect l="l" t="t" r="r" b="b"/>
              <a:pathLst>
                <a:path w="268" h="1633" extrusionOk="0">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1"/>
            <p:cNvSpPr/>
            <p:nvPr/>
          </p:nvSpPr>
          <p:spPr>
            <a:xfrm>
              <a:off x="7453225" y="5313975"/>
              <a:ext cx="10850" cy="8375"/>
            </a:xfrm>
            <a:custGeom>
              <a:avLst/>
              <a:gdLst/>
              <a:ahLst/>
              <a:cxnLst/>
              <a:rect l="l" t="t" r="r" b="b"/>
              <a:pathLst>
                <a:path w="434" h="335" extrusionOk="0">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1"/>
            <p:cNvSpPr/>
            <p:nvPr/>
          </p:nvSpPr>
          <p:spPr>
            <a:xfrm>
              <a:off x="7454875" y="5306975"/>
              <a:ext cx="14200" cy="12875"/>
            </a:xfrm>
            <a:custGeom>
              <a:avLst/>
              <a:gdLst/>
              <a:ahLst/>
              <a:cxnLst/>
              <a:rect l="l" t="t" r="r" b="b"/>
              <a:pathLst>
                <a:path w="568" h="515" extrusionOk="0">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1"/>
            <p:cNvSpPr/>
            <p:nvPr/>
          </p:nvSpPr>
          <p:spPr>
            <a:xfrm>
              <a:off x="7462300" y="5304075"/>
              <a:ext cx="11625" cy="11825"/>
            </a:xfrm>
            <a:custGeom>
              <a:avLst/>
              <a:gdLst/>
              <a:ahLst/>
              <a:cxnLst/>
              <a:rect l="l" t="t" r="r" b="b"/>
              <a:pathLst>
                <a:path w="465" h="473" extrusionOk="0">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1"/>
            <p:cNvSpPr/>
            <p:nvPr/>
          </p:nvSpPr>
          <p:spPr>
            <a:xfrm>
              <a:off x="7446550" y="5285275"/>
              <a:ext cx="33350" cy="19450"/>
            </a:xfrm>
            <a:custGeom>
              <a:avLst/>
              <a:gdLst/>
              <a:ahLst/>
              <a:cxnLst/>
              <a:rect l="l" t="t" r="r" b="b"/>
              <a:pathLst>
                <a:path w="1334" h="778" extrusionOk="0">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8" name="Google Shape;4318;p11"/>
          <p:cNvGrpSpPr/>
          <p:nvPr/>
        </p:nvGrpSpPr>
        <p:grpSpPr>
          <a:xfrm rot="-373388">
            <a:off x="6934519" y="2122528"/>
            <a:ext cx="718870" cy="1429490"/>
            <a:chOff x="4814675" y="3717725"/>
            <a:chExt cx="718875" cy="1429500"/>
          </a:xfrm>
        </p:grpSpPr>
        <p:sp>
          <p:nvSpPr>
            <p:cNvPr id="4319" name="Google Shape;4319;p11"/>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1"/>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1"/>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1"/>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1"/>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1"/>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1"/>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1"/>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1"/>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1"/>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1"/>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1"/>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1"/>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1"/>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1"/>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1"/>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1"/>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1"/>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1"/>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1"/>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1"/>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11"/>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11"/>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11"/>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11"/>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11"/>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1"/>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1"/>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11"/>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11"/>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11"/>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11"/>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11"/>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11"/>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11"/>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11"/>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11"/>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11"/>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1"/>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1"/>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11"/>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11"/>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1"/>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1"/>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1"/>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11"/>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11"/>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11"/>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11"/>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11"/>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11"/>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11"/>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11"/>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11"/>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11"/>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11"/>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11"/>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11"/>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11"/>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11"/>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11"/>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0" name="Google Shape;4380;p11"/>
          <p:cNvGrpSpPr/>
          <p:nvPr/>
        </p:nvGrpSpPr>
        <p:grpSpPr>
          <a:xfrm>
            <a:off x="5029225" y="-240775"/>
            <a:ext cx="880675" cy="1381250"/>
            <a:chOff x="4678725" y="213425"/>
            <a:chExt cx="880675" cy="1381250"/>
          </a:xfrm>
        </p:grpSpPr>
        <p:sp>
          <p:nvSpPr>
            <p:cNvPr id="4381" name="Google Shape;4381;p11"/>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11"/>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11"/>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11"/>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11"/>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11"/>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11"/>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11"/>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11"/>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11"/>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11"/>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11"/>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11"/>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11"/>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11"/>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11"/>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11"/>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11"/>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11"/>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11"/>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11"/>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11"/>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11"/>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11"/>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11"/>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11"/>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11"/>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11"/>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11"/>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11"/>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11"/>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11"/>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11"/>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11"/>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11"/>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11"/>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11"/>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11"/>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11"/>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11"/>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11"/>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11"/>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11"/>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11"/>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11"/>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11"/>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11"/>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11"/>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11"/>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11"/>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11"/>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11"/>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11"/>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11"/>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11"/>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11"/>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11"/>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11"/>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11"/>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11"/>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11"/>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11"/>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11"/>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11"/>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11"/>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11"/>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11"/>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11"/>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11"/>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11"/>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11"/>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11"/>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11"/>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11"/>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11"/>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11"/>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11"/>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11"/>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11"/>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11"/>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11"/>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11"/>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11"/>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11"/>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11"/>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11"/>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11"/>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11"/>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11"/>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11"/>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11"/>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11"/>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11"/>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11"/>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11"/>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11"/>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11"/>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11"/>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9" name="Google Shape;4479;p11"/>
          <p:cNvGrpSpPr/>
          <p:nvPr/>
        </p:nvGrpSpPr>
        <p:grpSpPr>
          <a:xfrm rot="841674">
            <a:off x="4899307" y="4352483"/>
            <a:ext cx="880695" cy="1381282"/>
            <a:chOff x="4678725" y="213425"/>
            <a:chExt cx="880675" cy="1381250"/>
          </a:xfrm>
        </p:grpSpPr>
        <p:sp>
          <p:nvSpPr>
            <p:cNvPr id="4480" name="Google Shape;4480;p11"/>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11"/>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11"/>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11"/>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11"/>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11"/>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11"/>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11"/>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11"/>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11"/>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11"/>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11"/>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11"/>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11"/>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11"/>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11"/>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11"/>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11"/>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11"/>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11"/>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11"/>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11"/>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11"/>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11"/>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11"/>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11"/>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11"/>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11"/>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11"/>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11"/>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11"/>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11"/>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11"/>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11"/>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11"/>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11"/>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11"/>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11"/>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11"/>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11"/>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11"/>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11"/>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11"/>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11"/>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11"/>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11"/>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11"/>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11"/>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11"/>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11"/>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11"/>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11"/>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11"/>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11"/>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11"/>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11"/>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1"/>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1"/>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11"/>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11"/>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1"/>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11"/>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11"/>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11"/>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11"/>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11"/>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11"/>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11"/>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11"/>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11"/>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11"/>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11"/>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11"/>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11"/>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11"/>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11"/>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11"/>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11"/>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11"/>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11"/>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11"/>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11"/>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11"/>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11"/>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11"/>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11"/>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11"/>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11"/>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11"/>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11"/>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11"/>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11"/>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11"/>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11"/>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11"/>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11"/>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11"/>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11"/>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8" name="Google Shape;4578;p11"/>
          <p:cNvGrpSpPr/>
          <p:nvPr/>
        </p:nvGrpSpPr>
        <p:grpSpPr>
          <a:xfrm>
            <a:off x="3594700" y="-514587"/>
            <a:ext cx="626300" cy="1655050"/>
            <a:chOff x="7905200" y="2089425"/>
            <a:chExt cx="626300" cy="1655050"/>
          </a:xfrm>
        </p:grpSpPr>
        <p:sp>
          <p:nvSpPr>
            <p:cNvPr id="4579" name="Google Shape;4579;p11"/>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11"/>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11"/>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11"/>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11"/>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11"/>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11"/>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11"/>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11"/>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11"/>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11"/>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11"/>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11"/>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1"/>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1"/>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1"/>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11"/>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11"/>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1"/>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1"/>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1"/>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1"/>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11"/>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11"/>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11"/>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11"/>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11"/>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11"/>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11"/>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11"/>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11"/>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11"/>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11"/>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11"/>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11"/>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11"/>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11"/>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11"/>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11"/>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11"/>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11"/>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11"/>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11"/>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11"/>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11"/>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11"/>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11"/>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11"/>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11"/>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11"/>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11"/>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11"/>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11"/>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11"/>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11"/>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11"/>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11"/>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11"/>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11"/>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11"/>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11"/>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11"/>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11"/>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11"/>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11"/>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11"/>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11"/>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11"/>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11"/>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8" name="Google Shape;4648;p11"/>
          <p:cNvGrpSpPr/>
          <p:nvPr/>
        </p:nvGrpSpPr>
        <p:grpSpPr>
          <a:xfrm>
            <a:off x="3510125" y="4362025"/>
            <a:ext cx="627975" cy="1457875"/>
            <a:chOff x="6277375" y="207700"/>
            <a:chExt cx="627975" cy="1457875"/>
          </a:xfrm>
        </p:grpSpPr>
        <p:sp>
          <p:nvSpPr>
            <p:cNvPr id="4649" name="Google Shape;4649;p11"/>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11"/>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11"/>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11"/>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11"/>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11"/>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11"/>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11"/>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11"/>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1"/>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11"/>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1"/>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1"/>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11"/>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11"/>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11"/>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11"/>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11"/>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11"/>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11"/>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11"/>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1"/>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11"/>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11"/>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11"/>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11"/>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1"/>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11"/>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11"/>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11"/>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11"/>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11"/>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1"/>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11"/>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11"/>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11"/>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11"/>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1"/>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11"/>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11"/>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1"/>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1"/>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11"/>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11"/>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11"/>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11"/>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11"/>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11"/>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11"/>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1"/>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1"/>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11"/>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1"/>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1"/>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11"/>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11"/>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11"/>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11"/>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1"/>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1"/>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1"/>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1"/>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1"/>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1"/>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1"/>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1"/>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1"/>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1"/>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1"/>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1"/>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1"/>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1"/>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1"/>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2" name="Google Shape;4722;p11"/>
          <p:cNvGrpSpPr/>
          <p:nvPr/>
        </p:nvGrpSpPr>
        <p:grpSpPr>
          <a:xfrm rot="922061">
            <a:off x="2169033" y="-346644"/>
            <a:ext cx="804737" cy="1593001"/>
            <a:chOff x="5752000" y="1322550"/>
            <a:chExt cx="804775" cy="1593075"/>
          </a:xfrm>
        </p:grpSpPr>
        <p:sp>
          <p:nvSpPr>
            <p:cNvPr id="4723" name="Google Shape;4723;p11"/>
            <p:cNvSpPr/>
            <p:nvPr/>
          </p:nvSpPr>
          <p:spPr>
            <a:xfrm>
              <a:off x="5988000" y="1532950"/>
              <a:ext cx="184325" cy="180150"/>
            </a:xfrm>
            <a:custGeom>
              <a:avLst/>
              <a:gdLst/>
              <a:ahLst/>
              <a:cxnLst/>
              <a:rect l="l" t="t" r="r" b="b"/>
              <a:pathLst>
                <a:path w="7373" h="7206" extrusionOk="0">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1"/>
            <p:cNvSpPr/>
            <p:nvPr/>
          </p:nvSpPr>
          <p:spPr>
            <a:xfrm>
              <a:off x="5755350" y="1491925"/>
              <a:ext cx="66725" cy="129400"/>
            </a:xfrm>
            <a:custGeom>
              <a:avLst/>
              <a:gdLst/>
              <a:ahLst/>
              <a:cxnLst/>
              <a:rect l="l" t="t" r="r" b="b"/>
              <a:pathLst>
                <a:path w="2669" h="5176" extrusionOk="0">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1"/>
            <p:cNvSpPr/>
            <p:nvPr/>
          </p:nvSpPr>
          <p:spPr>
            <a:xfrm>
              <a:off x="6104750" y="1322550"/>
              <a:ext cx="93425" cy="116825"/>
            </a:xfrm>
            <a:custGeom>
              <a:avLst/>
              <a:gdLst/>
              <a:ahLst/>
              <a:cxnLst/>
              <a:rect l="l" t="t" r="r" b="b"/>
              <a:pathLst>
                <a:path w="3737" h="4673" extrusionOk="0">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1"/>
            <p:cNvSpPr/>
            <p:nvPr/>
          </p:nvSpPr>
          <p:spPr>
            <a:xfrm>
              <a:off x="5752000" y="1595500"/>
              <a:ext cx="306075" cy="346100"/>
            </a:xfrm>
            <a:custGeom>
              <a:avLst/>
              <a:gdLst/>
              <a:ahLst/>
              <a:cxnLst/>
              <a:rect l="l" t="t" r="r" b="b"/>
              <a:pathLst>
                <a:path w="12243" h="13844" extrusionOk="0">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1"/>
            <p:cNvSpPr/>
            <p:nvPr/>
          </p:nvSpPr>
          <p:spPr>
            <a:xfrm>
              <a:off x="6156450" y="1404525"/>
              <a:ext cx="233525" cy="461175"/>
            </a:xfrm>
            <a:custGeom>
              <a:avLst/>
              <a:gdLst/>
              <a:ahLst/>
              <a:cxnLst/>
              <a:rect l="l" t="t" r="r" b="b"/>
              <a:pathLst>
                <a:path w="9341" h="18447" extrusionOk="0">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1"/>
            <p:cNvSpPr/>
            <p:nvPr/>
          </p:nvSpPr>
          <p:spPr>
            <a:xfrm>
              <a:off x="5947975" y="2112525"/>
              <a:ext cx="532075" cy="746425"/>
            </a:xfrm>
            <a:custGeom>
              <a:avLst/>
              <a:gdLst/>
              <a:ahLst/>
              <a:cxnLst/>
              <a:rect l="l" t="t" r="r" b="b"/>
              <a:pathLst>
                <a:path w="21283" h="29857" extrusionOk="0">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1"/>
            <p:cNvSpPr/>
            <p:nvPr/>
          </p:nvSpPr>
          <p:spPr>
            <a:xfrm>
              <a:off x="6072225" y="2112525"/>
              <a:ext cx="320250" cy="275225"/>
            </a:xfrm>
            <a:custGeom>
              <a:avLst/>
              <a:gdLst/>
              <a:ahLst/>
              <a:cxnLst/>
              <a:rect l="l" t="t" r="r" b="b"/>
              <a:pathLst>
                <a:path w="12810" h="11009" extrusionOk="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1"/>
            <p:cNvSpPr/>
            <p:nvPr/>
          </p:nvSpPr>
          <p:spPr>
            <a:xfrm>
              <a:off x="6115600" y="2129125"/>
              <a:ext cx="44725" cy="255625"/>
            </a:xfrm>
            <a:custGeom>
              <a:avLst/>
              <a:gdLst/>
              <a:ahLst/>
              <a:cxnLst/>
              <a:rect l="l" t="t" r="r" b="b"/>
              <a:pathLst>
                <a:path w="1789" h="10225" extrusionOk="0">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1"/>
            <p:cNvSpPr/>
            <p:nvPr/>
          </p:nvSpPr>
          <p:spPr>
            <a:xfrm>
              <a:off x="6135125" y="2135125"/>
              <a:ext cx="73050" cy="89350"/>
            </a:xfrm>
            <a:custGeom>
              <a:avLst/>
              <a:gdLst/>
              <a:ahLst/>
              <a:cxnLst/>
              <a:rect l="l" t="t" r="r" b="b"/>
              <a:pathLst>
                <a:path w="2922" h="3574" extrusionOk="0">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1"/>
            <p:cNvSpPr/>
            <p:nvPr/>
          </p:nvSpPr>
          <p:spPr>
            <a:xfrm>
              <a:off x="6292400" y="2122950"/>
              <a:ext cx="50875" cy="74675"/>
            </a:xfrm>
            <a:custGeom>
              <a:avLst/>
              <a:gdLst/>
              <a:ahLst/>
              <a:cxnLst/>
              <a:rect l="l" t="t" r="r" b="b"/>
              <a:pathLst>
                <a:path w="2035" h="2987" extrusionOk="0">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1"/>
            <p:cNvSpPr/>
            <p:nvPr/>
          </p:nvSpPr>
          <p:spPr>
            <a:xfrm>
              <a:off x="6232350" y="2110525"/>
              <a:ext cx="36725" cy="123175"/>
            </a:xfrm>
            <a:custGeom>
              <a:avLst/>
              <a:gdLst/>
              <a:ahLst/>
              <a:cxnLst/>
              <a:rect l="l" t="t" r="r" b="b"/>
              <a:pathLst>
                <a:path w="1469" h="4927" extrusionOk="0">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1"/>
            <p:cNvSpPr/>
            <p:nvPr/>
          </p:nvSpPr>
          <p:spPr>
            <a:xfrm>
              <a:off x="5991350" y="1782575"/>
              <a:ext cx="347775" cy="364375"/>
            </a:xfrm>
            <a:custGeom>
              <a:avLst/>
              <a:gdLst/>
              <a:ahLst/>
              <a:cxnLst/>
              <a:rect l="l" t="t" r="r" b="b"/>
              <a:pathLst>
                <a:path w="13911" h="14575" extrusionOk="0">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1"/>
            <p:cNvSpPr/>
            <p:nvPr/>
          </p:nvSpPr>
          <p:spPr>
            <a:xfrm>
              <a:off x="5994675" y="1589300"/>
              <a:ext cx="189325" cy="188075"/>
            </a:xfrm>
            <a:custGeom>
              <a:avLst/>
              <a:gdLst/>
              <a:ahLst/>
              <a:cxnLst/>
              <a:rect l="l" t="t" r="r" b="b"/>
              <a:pathLst>
                <a:path w="7573" h="7523" extrusionOk="0">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1"/>
            <p:cNvSpPr/>
            <p:nvPr/>
          </p:nvSpPr>
          <p:spPr>
            <a:xfrm>
              <a:off x="6066400" y="1741425"/>
              <a:ext cx="117600" cy="134050"/>
            </a:xfrm>
            <a:custGeom>
              <a:avLst/>
              <a:gdLst/>
              <a:ahLst/>
              <a:cxnLst/>
              <a:rect l="l" t="t" r="r" b="b"/>
              <a:pathLst>
                <a:path w="4704" h="5362" extrusionOk="0">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1"/>
            <p:cNvSpPr/>
            <p:nvPr/>
          </p:nvSpPr>
          <p:spPr>
            <a:xfrm>
              <a:off x="5994675" y="1702800"/>
              <a:ext cx="45050" cy="51125"/>
            </a:xfrm>
            <a:custGeom>
              <a:avLst/>
              <a:gdLst/>
              <a:ahLst/>
              <a:cxnLst/>
              <a:rect l="l" t="t" r="r" b="b"/>
              <a:pathLst>
                <a:path w="1802" h="2045" extrusionOk="0">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1"/>
            <p:cNvSpPr/>
            <p:nvPr/>
          </p:nvSpPr>
          <p:spPr>
            <a:xfrm>
              <a:off x="6042575" y="1678575"/>
              <a:ext cx="6775" cy="6200"/>
            </a:xfrm>
            <a:custGeom>
              <a:avLst/>
              <a:gdLst/>
              <a:ahLst/>
              <a:cxnLst/>
              <a:rect l="l" t="t" r="r" b="b"/>
              <a:pathLst>
                <a:path w="271" h="248" extrusionOk="0">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1"/>
            <p:cNvSpPr/>
            <p:nvPr/>
          </p:nvSpPr>
          <p:spPr>
            <a:xfrm>
              <a:off x="6107400" y="1647200"/>
              <a:ext cx="8225" cy="5800"/>
            </a:xfrm>
            <a:custGeom>
              <a:avLst/>
              <a:gdLst/>
              <a:ahLst/>
              <a:cxnLst/>
              <a:rect l="l" t="t" r="r" b="b"/>
              <a:pathLst>
                <a:path w="329" h="232" extrusionOk="0">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1"/>
            <p:cNvSpPr/>
            <p:nvPr/>
          </p:nvSpPr>
          <p:spPr>
            <a:xfrm>
              <a:off x="6074725" y="1658875"/>
              <a:ext cx="31725" cy="38875"/>
            </a:xfrm>
            <a:custGeom>
              <a:avLst/>
              <a:gdLst/>
              <a:ahLst/>
              <a:cxnLst/>
              <a:rect l="l" t="t" r="r" b="b"/>
              <a:pathLst>
                <a:path w="1269" h="1555" extrusionOk="0">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1"/>
            <p:cNvSpPr/>
            <p:nvPr/>
          </p:nvSpPr>
          <p:spPr>
            <a:xfrm>
              <a:off x="6083900" y="1682975"/>
              <a:ext cx="41725" cy="36075"/>
            </a:xfrm>
            <a:custGeom>
              <a:avLst/>
              <a:gdLst/>
              <a:ahLst/>
              <a:cxnLst/>
              <a:rect l="l" t="t" r="r" b="b"/>
              <a:pathLst>
                <a:path w="1669" h="1443" extrusionOk="0">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1"/>
            <p:cNvSpPr/>
            <p:nvPr/>
          </p:nvSpPr>
          <p:spPr>
            <a:xfrm>
              <a:off x="6082250" y="1749525"/>
              <a:ext cx="65625" cy="27675"/>
            </a:xfrm>
            <a:custGeom>
              <a:avLst/>
              <a:gdLst/>
              <a:ahLst/>
              <a:cxnLst/>
              <a:rect l="l" t="t" r="r" b="b"/>
              <a:pathLst>
                <a:path w="2625" h="1107" extrusionOk="0">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1"/>
            <p:cNvSpPr/>
            <p:nvPr/>
          </p:nvSpPr>
          <p:spPr>
            <a:xfrm>
              <a:off x="6063050" y="1780500"/>
              <a:ext cx="126800" cy="170275"/>
            </a:xfrm>
            <a:custGeom>
              <a:avLst/>
              <a:gdLst/>
              <a:ahLst/>
              <a:cxnLst/>
              <a:rect l="l" t="t" r="r" b="b"/>
              <a:pathLst>
                <a:path w="5072" h="6811" extrusionOk="0">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1"/>
            <p:cNvSpPr/>
            <p:nvPr/>
          </p:nvSpPr>
          <p:spPr>
            <a:xfrm>
              <a:off x="6113300" y="1945200"/>
              <a:ext cx="74875" cy="196850"/>
            </a:xfrm>
            <a:custGeom>
              <a:avLst/>
              <a:gdLst/>
              <a:ahLst/>
              <a:cxnLst/>
              <a:rect l="l" t="t" r="r" b="b"/>
              <a:pathLst>
                <a:path w="2995" h="7874" extrusionOk="0">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1"/>
            <p:cNvSpPr/>
            <p:nvPr/>
          </p:nvSpPr>
          <p:spPr>
            <a:xfrm>
              <a:off x="6276550" y="1620500"/>
              <a:ext cx="35400" cy="17775"/>
            </a:xfrm>
            <a:custGeom>
              <a:avLst/>
              <a:gdLst/>
              <a:ahLst/>
              <a:cxnLst/>
              <a:rect l="l" t="t" r="r" b="b"/>
              <a:pathLst>
                <a:path w="1416" h="711" extrusionOk="0">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1"/>
            <p:cNvSpPr/>
            <p:nvPr/>
          </p:nvSpPr>
          <p:spPr>
            <a:xfrm>
              <a:off x="6279150" y="1617975"/>
              <a:ext cx="34100" cy="5050"/>
            </a:xfrm>
            <a:custGeom>
              <a:avLst/>
              <a:gdLst/>
              <a:ahLst/>
              <a:cxnLst/>
              <a:rect l="l" t="t" r="r" b="b"/>
              <a:pathLst>
                <a:path w="1364" h="202" extrusionOk="0">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1"/>
            <p:cNvSpPr/>
            <p:nvPr/>
          </p:nvSpPr>
          <p:spPr>
            <a:xfrm>
              <a:off x="5843725" y="1750250"/>
              <a:ext cx="26225" cy="30400"/>
            </a:xfrm>
            <a:custGeom>
              <a:avLst/>
              <a:gdLst/>
              <a:ahLst/>
              <a:cxnLst/>
              <a:rect l="l" t="t" r="r" b="b"/>
              <a:pathLst>
                <a:path w="1049" h="1216" extrusionOk="0">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1"/>
            <p:cNvSpPr/>
            <p:nvPr/>
          </p:nvSpPr>
          <p:spPr>
            <a:xfrm>
              <a:off x="5855750" y="1753500"/>
              <a:ext cx="16900" cy="34375"/>
            </a:xfrm>
            <a:custGeom>
              <a:avLst/>
              <a:gdLst/>
              <a:ahLst/>
              <a:cxnLst/>
              <a:rect l="l" t="t" r="r" b="b"/>
              <a:pathLst>
                <a:path w="676" h="1375" extrusionOk="0">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1"/>
            <p:cNvSpPr/>
            <p:nvPr/>
          </p:nvSpPr>
          <p:spPr>
            <a:xfrm>
              <a:off x="5995625" y="1585800"/>
              <a:ext cx="142500" cy="64475"/>
            </a:xfrm>
            <a:custGeom>
              <a:avLst/>
              <a:gdLst/>
              <a:ahLst/>
              <a:cxnLst/>
              <a:rect l="l" t="t" r="r" b="b"/>
              <a:pathLst>
                <a:path w="5700" h="2579" extrusionOk="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1"/>
            <p:cNvSpPr/>
            <p:nvPr/>
          </p:nvSpPr>
          <p:spPr>
            <a:xfrm>
              <a:off x="6243175" y="1946575"/>
              <a:ext cx="19225" cy="20875"/>
            </a:xfrm>
            <a:custGeom>
              <a:avLst/>
              <a:gdLst/>
              <a:ahLst/>
              <a:cxnLst/>
              <a:rect l="l" t="t" r="r" b="b"/>
              <a:pathLst>
                <a:path w="769" h="835" extrusionOk="0">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1"/>
            <p:cNvSpPr/>
            <p:nvPr/>
          </p:nvSpPr>
          <p:spPr>
            <a:xfrm>
              <a:off x="6204000" y="2001500"/>
              <a:ext cx="17525" cy="15150"/>
            </a:xfrm>
            <a:custGeom>
              <a:avLst/>
              <a:gdLst/>
              <a:ahLst/>
              <a:cxnLst/>
              <a:rect l="l" t="t" r="r" b="b"/>
              <a:pathLst>
                <a:path w="701" h="606" extrusionOk="0">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1"/>
            <p:cNvSpPr/>
            <p:nvPr/>
          </p:nvSpPr>
          <p:spPr>
            <a:xfrm>
              <a:off x="6255950" y="2042375"/>
              <a:ext cx="25950" cy="19325"/>
            </a:xfrm>
            <a:custGeom>
              <a:avLst/>
              <a:gdLst/>
              <a:ahLst/>
              <a:cxnLst/>
              <a:rect l="l" t="t" r="r" b="b"/>
              <a:pathLst>
                <a:path w="1038" h="773" extrusionOk="0">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1"/>
            <p:cNvSpPr/>
            <p:nvPr/>
          </p:nvSpPr>
          <p:spPr>
            <a:xfrm>
              <a:off x="6183150" y="2088350"/>
              <a:ext cx="18750" cy="16075"/>
            </a:xfrm>
            <a:custGeom>
              <a:avLst/>
              <a:gdLst/>
              <a:ahLst/>
              <a:cxnLst/>
              <a:rect l="l" t="t" r="r" b="b"/>
              <a:pathLst>
                <a:path w="750" h="643" extrusionOk="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1"/>
            <p:cNvSpPr/>
            <p:nvPr/>
          </p:nvSpPr>
          <p:spPr>
            <a:xfrm>
              <a:off x="6213425" y="2054125"/>
              <a:ext cx="17850" cy="13425"/>
            </a:xfrm>
            <a:custGeom>
              <a:avLst/>
              <a:gdLst/>
              <a:ahLst/>
              <a:cxnLst/>
              <a:rect l="l" t="t" r="r" b="b"/>
              <a:pathLst>
                <a:path w="714" h="537" extrusionOk="0">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1"/>
            <p:cNvSpPr/>
            <p:nvPr/>
          </p:nvSpPr>
          <p:spPr>
            <a:xfrm>
              <a:off x="6230925" y="2100800"/>
              <a:ext cx="11200" cy="7650"/>
            </a:xfrm>
            <a:custGeom>
              <a:avLst/>
              <a:gdLst/>
              <a:ahLst/>
              <a:cxnLst/>
              <a:rect l="l" t="t" r="r" b="b"/>
              <a:pathLst>
                <a:path w="448" h="306" extrusionOk="0">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1"/>
            <p:cNvSpPr/>
            <p:nvPr/>
          </p:nvSpPr>
          <p:spPr>
            <a:xfrm>
              <a:off x="6295950" y="2086525"/>
              <a:ext cx="16800" cy="12725"/>
            </a:xfrm>
            <a:custGeom>
              <a:avLst/>
              <a:gdLst/>
              <a:ahLst/>
              <a:cxnLst/>
              <a:rect l="l" t="t" r="r" b="b"/>
              <a:pathLst>
                <a:path w="672" h="509" extrusionOk="0">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1"/>
            <p:cNvSpPr/>
            <p:nvPr/>
          </p:nvSpPr>
          <p:spPr>
            <a:xfrm>
              <a:off x="6268475" y="1984075"/>
              <a:ext cx="20350" cy="15100"/>
            </a:xfrm>
            <a:custGeom>
              <a:avLst/>
              <a:gdLst/>
              <a:ahLst/>
              <a:cxnLst/>
              <a:rect l="l" t="t" r="r" b="b"/>
              <a:pathLst>
                <a:path w="814" h="604" extrusionOk="0">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1"/>
            <p:cNvSpPr/>
            <p:nvPr/>
          </p:nvSpPr>
          <p:spPr>
            <a:xfrm>
              <a:off x="6131675" y="2116650"/>
              <a:ext cx="15350" cy="11800"/>
            </a:xfrm>
            <a:custGeom>
              <a:avLst/>
              <a:gdLst/>
              <a:ahLst/>
              <a:cxnLst/>
              <a:rect l="l" t="t" r="r" b="b"/>
              <a:pathLst>
                <a:path w="614" h="472" extrusionOk="0">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1"/>
            <p:cNvSpPr/>
            <p:nvPr/>
          </p:nvSpPr>
          <p:spPr>
            <a:xfrm>
              <a:off x="6180025" y="2046600"/>
              <a:ext cx="13750" cy="10950"/>
            </a:xfrm>
            <a:custGeom>
              <a:avLst/>
              <a:gdLst/>
              <a:ahLst/>
              <a:cxnLst/>
              <a:rect l="l" t="t" r="r" b="b"/>
              <a:pathLst>
                <a:path w="550" h="438" extrusionOk="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1"/>
            <p:cNvSpPr/>
            <p:nvPr/>
          </p:nvSpPr>
          <p:spPr>
            <a:xfrm>
              <a:off x="6204450" y="1949825"/>
              <a:ext cx="8475" cy="6225"/>
            </a:xfrm>
            <a:custGeom>
              <a:avLst/>
              <a:gdLst/>
              <a:ahLst/>
              <a:cxnLst/>
              <a:rect l="l" t="t" r="r" b="b"/>
              <a:pathLst>
                <a:path w="339" h="249" extrusionOk="0">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1"/>
            <p:cNvSpPr/>
            <p:nvPr/>
          </p:nvSpPr>
          <p:spPr>
            <a:xfrm>
              <a:off x="6204275" y="1895425"/>
              <a:ext cx="19825" cy="13675"/>
            </a:xfrm>
            <a:custGeom>
              <a:avLst/>
              <a:gdLst/>
              <a:ahLst/>
              <a:cxnLst/>
              <a:rect l="l" t="t" r="r" b="b"/>
              <a:pathLst>
                <a:path w="793" h="547" extrusionOk="0">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1"/>
            <p:cNvSpPr/>
            <p:nvPr/>
          </p:nvSpPr>
          <p:spPr>
            <a:xfrm>
              <a:off x="6247350" y="1903950"/>
              <a:ext cx="19200" cy="16800"/>
            </a:xfrm>
            <a:custGeom>
              <a:avLst/>
              <a:gdLst/>
              <a:ahLst/>
              <a:cxnLst/>
              <a:rect l="l" t="t" r="r" b="b"/>
              <a:pathLst>
                <a:path w="768" h="672" extrusionOk="0">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1"/>
            <p:cNvSpPr/>
            <p:nvPr/>
          </p:nvSpPr>
          <p:spPr>
            <a:xfrm>
              <a:off x="6235125" y="1833950"/>
              <a:ext cx="18650" cy="12625"/>
            </a:xfrm>
            <a:custGeom>
              <a:avLst/>
              <a:gdLst/>
              <a:ahLst/>
              <a:cxnLst/>
              <a:rect l="l" t="t" r="r" b="b"/>
              <a:pathLst>
                <a:path w="746" h="505" extrusionOk="0">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1"/>
            <p:cNvSpPr/>
            <p:nvPr/>
          </p:nvSpPr>
          <p:spPr>
            <a:xfrm>
              <a:off x="6194250" y="1828725"/>
              <a:ext cx="22350" cy="16175"/>
            </a:xfrm>
            <a:custGeom>
              <a:avLst/>
              <a:gdLst/>
              <a:ahLst/>
              <a:cxnLst/>
              <a:rect l="l" t="t" r="r" b="b"/>
              <a:pathLst>
                <a:path w="894" h="647" extrusionOk="0">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1"/>
            <p:cNvSpPr/>
            <p:nvPr/>
          </p:nvSpPr>
          <p:spPr>
            <a:xfrm>
              <a:off x="6216500" y="1863925"/>
              <a:ext cx="6675" cy="6025"/>
            </a:xfrm>
            <a:custGeom>
              <a:avLst/>
              <a:gdLst/>
              <a:ahLst/>
              <a:cxnLst/>
              <a:rect l="l" t="t" r="r" b="b"/>
              <a:pathLst>
                <a:path w="267" h="241" extrusionOk="0">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1"/>
            <p:cNvSpPr/>
            <p:nvPr/>
          </p:nvSpPr>
          <p:spPr>
            <a:xfrm>
              <a:off x="6217325" y="1782300"/>
              <a:ext cx="13375" cy="11575"/>
            </a:xfrm>
            <a:custGeom>
              <a:avLst/>
              <a:gdLst/>
              <a:ahLst/>
              <a:cxnLst/>
              <a:rect l="l" t="t" r="r" b="b"/>
              <a:pathLst>
                <a:path w="535" h="463" extrusionOk="0">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1"/>
            <p:cNvSpPr/>
            <p:nvPr/>
          </p:nvSpPr>
          <p:spPr>
            <a:xfrm>
              <a:off x="6179575" y="1783925"/>
              <a:ext cx="15850" cy="12900"/>
            </a:xfrm>
            <a:custGeom>
              <a:avLst/>
              <a:gdLst/>
              <a:ahLst/>
              <a:cxnLst/>
              <a:rect l="l" t="t" r="r" b="b"/>
              <a:pathLst>
                <a:path w="634" h="516" extrusionOk="0">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1"/>
            <p:cNvSpPr/>
            <p:nvPr/>
          </p:nvSpPr>
          <p:spPr>
            <a:xfrm>
              <a:off x="6260350" y="1704675"/>
              <a:ext cx="15075" cy="10275"/>
            </a:xfrm>
            <a:custGeom>
              <a:avLst/>
              <a:gdLst/>
              <a:ahLst/>
              <a:cxnLst/>
              <a:rect l="l" t="t" r="r" b="b"/>
              <a:pathLst>
                <a:path w="603" h="411" extrusionOk="0">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1"/>
            <p:cNvSpPr/>
            <p:nvPr/>
          </p:nvSpPr>
          <p:spPr>
            <a:xfrm>
              <a:off x="6271550" y="176310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1"/>
            <p:cNvSpPr/>
            <p:nvPr/>
          </p:nvSpPr>
          <p:spPr>
            <a:xfrm>
              <a:off x="6222575" y="1738050"/>
              <a:ext cx="15325" cy="10950"/>
            </a:xfrm>
            <a:custGeom>
              <a:avLst/>
              <a:gdLst/>
              <a:ahLst/>
              <a:cxnLst/>
              <a:rect l="l" t="t" r="r" b="b"/>
              <a:pathLst>
                <a:path w="613" h="438" extrusionOk="0">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1"/>
            <p:cNvSpPr/>
            <p:nvPr/>
          </p:nvSpPr>
          <p:spPr>
            <a:xfrm>
              <a:off x="6251150" y="1793100"/>
              <a:ext cx="16000" cy="12725"/>
            </a:xfrm>
            <a:custGeom>
              <a:avLst/>
              <a:gdLst/>
              <a:ahLst/>
              <a:cxnLst/>
              <a:rect l="l" t="t" r="r" b="b"/>
              <a:pathLst>
                <a:path w="640" h="509" extrusionOk="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1"/>
            <p:cNvSpPr/>
            <p:nvPr/>
          </p:nvSpPr>
          <p:spPr>
            <a:xfrm>
              <a:off x="6246775" y="1741400"/>
              <a:ext cx="20350" cy="14275"/>
            </a:xfrm>
            <a:custGeom>
              <a:avLst/>
              <a:gdLst/>
              <a:ahLst/>
              <a:cxnLst/>
              <a:rect l="l" t="t" r="r" b="b"/>
              <a:pathLst>
                <a:path w="814" h="571" extrusionOk="0">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1"/>
            <p:cNvSpPr/>
            <p:nvPr/>
          </p:nvSpPr>
          <p:spPr>
            <a:xfrm>
              <a:off x="6301625" y="1713400"/>
              <a:ext cx="17475" cy="15650"/>
            </a:xfrm>
            <a:custGeom>
              <a:avLst/>
              <a:gdLst/>
              <a:ahLst/>
              <a:cxnLst/>
              <a:rect l="l" t="t" r="r" b="b"/>
              <a:pathLst>
                <a:path w="699" h="626" extrusionOk="0">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1"/>
            <p:cNvSpPr/>
            <p:nvPr/>
          </p:nvSpPr>
          <p:spPr>
            <a:xfrm>
              <a:off x="6311000" y="1650500"/>
              <a:ext cx="20350" cy="15100"/>
            </a:xfrm>
            <a:custGeom>
              <a:avLst/>
              <a:gdLst/>
              <a:ahLst/>
              <a:cxnLst/>
              <a:rect l="l" t="t" r="r" b="b"/>
              <a:pathLst>
                <a:path w="814" h="604" extrusionOk="0">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1"/>
            <p:cNvSpPr/>
            <p:nvPr/>
          </p:nvSpPr>
          <p:spPr>
            <a:xfrm>
              <a:off x="6264275" y="1662950"/>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1"/>
            <p:cNvSpPr/>
            <p:nvPr/>
          </p:nvSpPr>
          <p:spPr>
            <a:xfrm>
              <a:off x="6288225" y="1676950"/>
              <a:ext cx="12525" cy="10750"/>
            </a:xfrm>
            <a:custGeom>
              <a:avLst/>
              <a:gdLst/>
              <a:ahLst/>
              <a:cxnLst/>
              <a:rect l="l" t="t" r="r" b="b"/>
              <a:pathLst>
                <a:path w="501" h="430" extrusionOk="0">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1"/>
            <p:cNvSpPr/>
            <p:nvPr/>
          </p:nvSpPr>
          <p:spPr>
            <a:xfrm>
              <a:off x="6336175" y="1661125"/>
              <a:ext cx="9950" cy="7175"/>
            </a:xfrm>
            <a:custGeom>
              <a:avLst/>
              <a:gdLst/>
              <a:ahLst/>
              <a:cxnLst/>
              <a:rect l="l" t="t" r="r" b="b"/>
              <a:pathLst>
                <a:path w="398" h="287" extrusionOk="0">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1"/>
            <p:cNvSpPr/>
            <p:nvPr/>
          </p:nvSpPr>
          <p:spPr>
            <a:xfrm>
              <a:off x="6337625" y="1609625"/>
              <a:ext cx="12925" cy="10950"/>
            </a:xfrm>
            <a:custGeom>
              <a:avLst/>
              <a:gdLst/>
              <a:ahLst/>
              <a:cxnLst/>
              <a:rect l="l" t="t" r="r" b="b"/>
              <a:pathLst>
                <a:path w="517" h="438" extrusionOk="0">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1"/>
            <p:cNvSpPr/>
            <p:nvPr/>
          </p:nvSpPr>
          <p:spPr>
            <a:xfrm>
              <a:off x="6283450" y="1565300"/>
              <a:ext cx="12650" cy="10250"/>
            </a:xfrm>
            <a:custGeom>
              <a:avLst/>
              <a:gdLst/>
              <a:ahLst/>
              <a:cxnLst/>
              <a:rect l="l" t="t" r="r" b="b"/>
              <a:pathLst>
                <a:path w="506" h="410" extrusionOk="0">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1"/>
            <p:cNvSpPr/>
            <p:nvPr/>
          </p:nvSpPr>
          <p:spPr>
            <a:xfrm>
              <a:off x="6356900" y="1615375"/>
              <a:ext cx="19275" cy="13525"/>
            </a:xfrm>
            <a:custGeom>
              <a:avLst/>
              <a:gdLst/>
              <a:ahLst/>
              <a:cxnLst/>
              <a:rect l="l" t="t" r="r" b="b"/>
              <a:pathLst>
                <a:path w="771" h="541" extrusionOk="0">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1"/>
            <p:cNvSpPr/>
            <p:nvPr/>
          </p:nvSpPr>
          <p:spPr>
            <a:xfrm>
              <a:off x="6298225" y="1601325"/>
              <a:ext cx="14200" cy="11675"/>
            </a:xfrm>
            <a:custGeom>
              <a:avLst/>
              <a:gdLst/>
              <a:ahLst/>
              <a:cxnLst/>
              <a:rect l="l" t="t" r="r" b="b"/>
              <a:pathLst>
                <a:path w="568" h="467" extrusionOk="0">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1"/>
            <p:cNvSpPr/>
            <p:nvPr/>
          </p:nvSpPr>
          <p:spPr>
            <a:xfrm>
              <a:off x="6322675" y="1573625"/>
              <a:ext cx="15075" cy="10275"/>
            </a:xfrm>
            <a:custGeom>
              <a:avLst/>
              <a:gdLst/>
              <a:ahLst/>
              <a:cxnLst/>
              <a:rect l="l" t="t" r="r" b="b"/>
              <a:pathLst>
                <a:path w="603" h="411" extrusionOk="0">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1"/>
            <p:cNvSpPr/>
            <p:nvPr/>
          </p:nvSpPr>
          <p:spPr>
            <a:xfrm>
              <a:off x="6252075" y="1553525"/>
              <a:ext cx="19625" cy="13775"/>
            </a:xfrm>
            <a:custGeom>
              <a:avLst/>
              <a:gdLst/>
              <a:ahLst/>
              <a:cxnLst/>
              <a:rect l="l" t="t" r="r" b="b"/>
              <a:pathLst>
                <a:path w="785" h="551" extrusionOk="0">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1"/>
            <p:cNvSpPr/>
            <p:nvPr/>
          </p:nvSpPr>
          <p:spPr>
            <a:xfrm>
              <a:off x="6268475" y="1524550"/>
              <a:ext cx="12850" cy="9300"/>
            </a:xfrm>
            <a:custGeom>
              <a:avLst/>
              <a:gdLst/>
              <a:ahLst/>
              <a:cxnLst/>
              <a:rect l="l" t="t" r="r" b="b"/>
              <a:pathLst>
                <a:path w="514" h="372" extrusionOk="0">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1"/>
            <p:cNvSpPr/>
            <p:nvPr/>
          </p:nvSpPr>
          <p:spPr>
            <a:xfrm>
              <a:off x="6291775" y="1537075"/>
              <a:ext cx="16250" cy="12625"/>
            </a:xfrm>
            <a:custGeom>
              <a:avLst/>
              <a:gdLst/>
              <a:ahLst/>
              <a:cxnLst/>
              <a:rect l="l" t="t" r="r" b="b"/>
              <a:pathLst>
                <a:path w="650" h="505" extrusionOk="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1"/>
            <p:cNvSpPr/>
            <p:nvPr/>
          </p:nvSpPr>
          <p:spPr>
            <a:xfrm>
              <a:off x="6217625" y="1507775"/>
              <a:ext cx="16800" cy="12725"/>
            </a:xfrm>
            <a:custGeom>
              <a:avLst/>
              <a:gdLst/>
              <a:ahLst/>
              <a:cxnLst/>
              <a:rect l="l" t="t" r="r" b="b"/>
              <a:pathLst>
                <a:path w="672" h="509" extrusionOk="0">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1"/>
            <p:cNvSpPr/>
            <p:nvPr/>
          </p:nvSpPr>
          <p:spPr>
            <a:xfrm>
              <a:off x="6233900" y="1473575"/>
              <a:ext cx="17125" cy="12175"/>
            </a:xfrm>
            <a:custGeom>
              <a:avLst/>
              <a:gdLst/>
              <a:ahLst/>
              <a:cxnLst/>
              <a:rect l="l" t="t" r="r" b="b"/>
              <a:pathLst>
                <a:path w="685" h="487" extrusionOk="0">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1"/>
            <p:cNvSpPr/>
            <p:nvPr/>
          </p:nvSpPr>
          <p:spPr>
            <a:xfrm>
              <a:off x="6191725" y="1449225"/>
              <a:ext cx="15775" cy="12075"/>
            </a:xfrm>
            <a:custGeom>
              <a:avLst/>
              <a:gdLst/>
              <a:ahLst/>
              <a:cxnLst/>
              <a:rect l="l" t="t" r="r" b="b"/>
              <a:pathLst>
                <a:path w="631" h="483" extrusionOk="0">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1"/>
            <p:cNvSpPr/>
            <p:nvPr/>
          </p:nvSpPr>
          <p:spPr>
            <a:xfrm>
              <a:off x="6244500" y="1495375"/>
              <a:ext cx="16000" cy="12725"/>
            </a:xfrm>
            <a:custGeom>
              <a:avLst/>
              <a:gdLst/>
              <a:ahLst/>
              <a:cxnLst/>
              <a:rect l="l" t="t" r="r" b="b"/>
              <a:pathLst>
                <a:path w="640" h="509" extrusionOk="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1"/>
            <p:cNvSpPr/>
            <p:nvPr/>
          </p:nvSpPr>
          <p:spPr>
            <a:xfrm>
              <a:off x="6205075" y="1483700"/>
              <a:ext cx="16200" cy="11775"/>
            </a:xfrm>
            <a:custGeom>
              <a:avLst/>
              <a:gdLst/>
              <a:ahLst/>
              <a:cxnLst/>
              <a:rect l="l" t="t" r="r" b="b"/>
              <a:pathLst>
                <a:path w="648" h="471" extrusionOk="0">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1"/>
            <p:cNvSpPr/>
            <p:nvPr/>
          </p:nvSpPr>
          <p:spPr>
            <a:xfrm>
              <a:off x="6216500" y="1452600"/>
              <a:ext cx="6650" cy="5325"/>
            </a:xfrm>
            <a:custGeom>
              <a:avLst/>
              <a:gdLst/>
              <a:ahLst/>
              <a:cxnLst/>
              <a:rect l="l" t="t" r="r" b="b"/>
              <a:pathLst>
                <a:path w="266" h="213" extrusionOk="0">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1"/>
            <p:cNvSpPr/>
            <p:nvPr/>
          </p:nvSpPr>
          <p:spPr>
            <a:xfrm>
              <a:off x="6187725" y="1423450"/>
              <a:ext cx="8375" cy="7200"/>
            </a:xfrm>
            <a:custGeom>
              <a:avLst/>
              <a:gdLst/>
              <a:ahLst/>
              <a:cxnLst/>
              <a:rect l="l" t="t" r="r" b="b"/>
              <a:pathLst>
                <a:path w="335" h="288" extrusionOk="0">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1"/>
            <p:cNvSpPr/>
            <p:nvPr/>
          </p:nvSpPr>
          <p:spPr>
            <a:xfrm>
              <a:off x="6170875" y="1433625"/>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1"/>
            <p:cNvSpPr/>
            <p:nvPr/>
          </p:nvSpPr>
          <p:spPr>
            <a:xfrm>
              <a:off x="6081950" y="1942275"/>
              <a:ext cx="19825" cy="13625"/>
            </a:xfrm>
            <a:custGeom>
              <a:avLst/>
              <a:gdLst/>
              <a:ahLst/>
              <a:cxnLst/>
              <a:rect l="l" t="t" r="r" b="b"/>
              <a:pathLst>
                <a:path w="793" h="545" extrusionOk="0">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1"/>
            <p:cNvSpPr/>
            <p:nvPr/>
          </p:nvSpPr>
          <p:spPr>
            <a:xfrm>
              <a:off x="6096925" y="1901500"/>
              <a:ext cx="20125" cy="15225"/>
            </a:xfrm>
            <a:custGeom>
              <a:avLst/>
              <a:gdLst/>
              <a:ahLst/>
              <a:cxnLst/>
              <a:rect l="l" t="t" r="r" b="b"/>
              <a:pathLst>
                <a:path w="805" h="609" extrusionOk="0">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1"/>
            <p:cNvSpPr/>
            <p:nvPr/>
          </p:nvSpPr>
          <p:spPr>
            <a:xfrm>
              <a:off x="6044400" y="1988225"/>
              <a:ext cx="12600" cy="9425"/>
            </a:xfrm>
            <a:custGeom>
              <a:avLst/>
              <a:gdLst/>
              <a:ahLst/>
              <a:cxnLst/>
              <a:rect l="l" t="t" r="r" b="b"/>
              <a:pathLst>
                <a:path w="504" h="377" extrusionOk="0">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1"/>
            <p:cNvSpPr/>
            <p:nvPr/>
          </p:nvSpPr>
          <p:spPr>
            <a:xfrm>
              <a:off x="6079725" y="2064425"/>
              <a:ext cx="18325" cy="18175"/>
            </a:xfrm>
            <a:custGeom>
              <a:avLst/>
              <a:gdLst/>
              <a:ahLst/>
              <a:cxnLst/>
              <a:rect l="l" t="t" r="r" b="b"/>
              <a:pathLst>
                <a:path w="733" h="727" extrusionOk="0">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1"/>
            <p:cNvSpPr/>
            <p:nvPr/>
          </p:nvSpPr>
          <p:spPr>
            <a:xfrm>
              <a:off x="6086125" y="2003000"/>
              <a:ext cx="19625" cy="13775"/>
            </a:xfrm>
            <a:custGeom>
              <a:avLst/>
              <a:gdLst/>
              <a:ahLst/>
              <a:cxnLst/>
              <a:rect l="l" t="t" r="r" b="b"/>
              <a:pathLst>
                <a:path w="785" h="551" extrusionOk="0">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1"/>
            <p:cNvSpPr/>
            <p:nvPr/>
          </p:nvSpPr>
          <p:spPr>
            <a:xfrm>
              <a:off x="6130050" y="2034975"/>
              <a:ext cx="13100" cy="10075"/>
            </a:xfrm>
            <a:custGeom>
              <a:avLst/>
              <a:gdLst/>
              <a:ahLst/>
              <a:cxnLst/>
              <a:rect l="l" t="t" r="r" b="b"/>
              <a:pathLst>
                <a:path w="524" h="403" extrusionOk="0">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1"/>
            <p:cNvSpPr/>
            <p:nvPr/>
          </p:nvSpPr>
          <p:spPr>
            <a:xfrm>
              <a:off x="6109175" y="2079950"/>
              <a:ext cx="9550" cy="7650"/>
            </a:xfrm>
            <a:custGeom>
              <a:avLst/>
              <a:gdLst/>
              <a:ahLst/>
              <a:cxnLst/>
              <a:rect l="l" t="t" r="r" b="b"/>
              <a:pathLst>
                <a:path w="382" h="306" extrusionOk="0">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1"/>
            <p:cNvSpPr/>
            <p:nvPr/>
          </p:nvSpPr>
          <p:spPr>
            <a:xfrm>
              <a:off x="6105825" y="2040650"/>
              <a:ext cx="16775" cy="12725"/>
            </a:xfrm>
            <a:custGeom>
              <a:avLst/>
              <a:gdLst/>
              <a:ahLst/>
              <a:cxnLst/>
              <a:rect l="l" t="t" r="r" b="b"/>
              <a:pathLst>
                <a:path w="671" h="509" extrusionOk="0">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1"/>
            <p:cNvSpPr/>
            <p:nvPr/>
          </p:nvSpPr>
          <p:spPr>
            <a:xfrm>
              <a:off x="6064725" y="2034975"/>
              <a:ext cx="5875" cy="4200"/>
            </a:xfrm>
            <a:custGeom>
              <a:avLst/>
              <a:gdLst/>
              <a:ahLst/>
              <a:cxnLst/>
              <a:rect l="l" t="t" r="r" b="b"/>
              <a:pathLst>
                <a:path w="235" h="168" extrusionOk="0">
                  <a:moveTo>
                    <a:pt x="101" y="0"/>
                  </a:moveTo>
                  <a:cubicBezTo>
                    <a:pt x="1" y="0"/>
                    <a:pt x="67" y="167"/>
                    <a:pt x="134" y="167"/>
                  </a:cubicBezTo>
                  <a:cubicBezTo>
                    <a:pt x="234" y="167"/>
                    <a:pt x="234" y="0"/>
                    <a:pt x="10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1"/>
            <p:cNvSpPr/>
            <p:nvPr/>
          </p:nvSpPr>
          <p:spPr>
            <a:xfrm>
              <a:off x="6064175" y="1974875"/>
              <a:ext cx="12825" cy="9300"/>
            </a:xfrm>
            <a:custGeom>
              <a:avLst/>
              <a:gdLst/>
              <a:ahLst/>
              <a:cxnLst/>
              <a:rect l="l" t="t" r="r" b="b"/>
              <a:pathLst>
                <a:path w="513" h="372" extrusionOk="0">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1"/>
            <p:cNvSpPr/>
            <p:nvPr/>
          </p:nvSpPr>
          <p:spPr>
            <a:xfrm>
              <a:off x="6038275" y="1930675"/>
              <a:ext cx="13750" cy="10975"/>
            </a:xfrm>
            <a:custGeom>
              <a:avLst/>
              <a:gdLst/>
              <a:ahLst/>
              <a:cxnLst/>
              <a:rect l="l" t="t" r="r" b="b"/>
              <a:pathLst>
                <a:path w="550" h="439" extrusionOk="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1"/>
            <p:cNvSpPr/>
            <p:nvPr/>
          </p:nvSpPr>
          <p:spPr>
            <a:xfrm>
              <a:off x="6055800" y="1884825"/>
              <a:ext cx="15375" cy="11775"/>
            </a:xfrm>
            <a:custGeom>
              <a:avLst/>
              <a:gdLst/>
              <a:ahLst/>
              <a:cxnLst/>
              <a:rect l="l" t="t" r="r" b="b"/>
              <a:pathLst>
                <a:path w="615" h="471" extrusionOk="0">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1"/>
            <p:cNvSpPr/>
            <p:nvPr/>
          </p:nvSpPr>
          <p:spPr>
            <a:xfrm>
              <a:off x="6033025" y="1884325"/>
              <a:ext cx="6625" cy="6525"/>
            </a:xfrm>
            <a:custGeom>
              <a:avLst/>
              <a:gdLst/>
              <a:ahLst/>
              <a:cxnLst/>
              <a:rect l="l" t="t" r="r" b="b"/>
              <a:pathLst>
                <a:path w="265" h="261" extrusionOk="0">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1"/>
            <p:cNvSpPr/>
            <p:nvPr/>
          </p:nvSpPr>
          <p:spPr>
            <a:xfrm>
              <a:off x="6060550" y="1851500"/>
              <a:ext cx="2525" cy="2525"/>
            </a:xfrm>
            <a:custGeom>
              <a:avLst/>
              <a:gdLst/>
              <a:ahLst/>
              <a:cxnLst/>
              <a:rect l="l" t="t" r="r" b="b"/>
              <a:pathLst>
                <a:path w="101" h="101" extrusionOk="0">
                  <a:moveTo>
                    <a:pt x="34" y="1"/>
                  </a:moveTo>
                  <a:cubicBezTo>
                    <a:pt x="1" y="1"/>
                    <a:pt x="1" y="101"/>
                    <a:pt x="34" y="101"/>
                  </a:cubicBezTo>
                  <a:cubicBezTo>
                    <a:pt x="101" y="101"/>
                    <a:pt x="101" y="1"/>
                    <a:pt x="3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1"/>
            <p:cNvSpPr/>
            <p:nvPr/>
          </p:nvSpPr>
          <p:spPr>
            <a:xfrm>
              <a:off x="6118925" y="1949700"/>
              <a:ext cx="10875" cy="8675"/>
            </a:xfrm>
            <a:custGeom>
              <a:avLst/>
              <a:gdLst/>
              <a:ahLst/>
              <a:cxnLst/>
              <a:rect l="l" t="t" r="r" b="b"/>
              <a:pathLst>
                <a:path w="435" h="347" extrusionOk="0">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1"/>
            <p:cNvSpPr/>
            <p:nvPr/>
          </p:nvSpPr>
          <p:spPr>
            <a:xfrm>
              <a:off x="6127525" y="1997400"/>
              <a:ext cx="14525" cy="10950"/>
            </a:xfrm>
            <a:custGeom>
              <a:avLst/>
              <a:gdLst/>
              <a:ahLst/>
              <a:cxnLst/>
              <a:rect l="l" t="t" r="r" b="b"/>
              <a:pathLst>
                <a:path w="581" h="438" extrusionOk="0">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1"/>
            <p:cNvSpPr/>
            <p:nvPr/>
          </p:nvSpPr>
          <p:spPr>
            <a:xfrm>
              <a:off x="6158400" y="1974925"/>
              <a:ext cx="12250" cy="8425"/>
            </a:xfrm>
            <a:custGeom>
              <a:avLst/>
              <a:gdLst/>
              <a:ahLst/>
              <a:cxnLst/>
              <a:rect l="l" t="t" r="r" b="b"/>
              <a:pathLst>
                <a:path w="490" h="337" extrusionOk="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1"/>
            <p:cNvSpPr/>
            <p:nvPr/>
          </p:nvSpPr>
          <p:spPr>
            <a:xfrm>
              <a:off x="6133350" y="1930700"/>
              <a:ext cx="17875" cy="14275"/>
            </a:xfrm>
            <a:custGeom>
              <a:avLst/>
              <a:gdLst/>
              <a:ahLst/>
              <a:cxnLst/>
              <a:rect l="l" t="t" r="r" b="b"/>
              <a:pathLst>
                <a:path w="715" h="571" extrusionOk="0">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1"/>
            <p:cNvSpPr/>
            <p:nvPr/>
          </p:nvSpPr>
          <p:spPr>
            <a:xfrm>
              <a:off x="6061075" y="1847275"/>
              <a:ext cx="10950" cy="8650"/>
            </a:xfrm>
            <a:custGeom>
              <a:avLst/>
              <a:gdLst/>
              <a:ahLst/>
              <a:cxnLst/>
              <a:rect l="l" t="t" r="r" b="b"/>
              <a:pathLst>
                <a:path w="438" h="346" extrusionOk="0">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1"/>
            <p:cNvSpPr/>
            <p:nvPr/>
          </p:nvSpPr>
          <p:spPr>
            <a:xfrm>
              <a:off x="6087675" y="1873850"/>
              <a:ext cx="15000" cy="11200"/>
            </a:xfrm>
            <a:custGeom>
              <a:avLst/>
              <a:gdLst/>
              <a:ahLst/>
              <a:cxnLst/>
              <a:rect l="l" t="t" r="r" b="b"/>
              <a:pathLst>
                <a:path w="600" h="448" extrusionOk="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1"/>
            <p:cNvSpPr/>
            <p:nvPr/>
          </p:nvSpPr>
          <p:spPr>
            <a:xfrm>
              <a:off x="5992450" y="1843125"/>
              <a:ext cx="16175" cy="11800"/>
            </a:xfrm>
            <a:custGeom>
              <a:avLst/>
              <a:gdLst/>
              <a:ahLst/>
              <a:cxnLst/>
              <a:rect l="l" t="t" r="r" b="b"/>
              <a:pathLst>
                <a:path w="647" h="472" extrusionOk="0">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1"/>
            <p:cNvSpPr/>
            <p:nvPr/>
          </p:nvSpPr>
          <p:spPr>
            <a:xfrm>
              <a:off x="5991375" y="1817225"/>
              <a:ext cx="6650" cy="5375"/>
            </a:xfrm>
            <a:custGeom>
              <a:avLst/>
              <a:gdLst/>
              <a:ahLst/>
              <a:cxnLst/>
              <a:rect l="l" t="t" r="r" b="b"/>
              <a:pathLst>
                <a:path w="266" h="215" extrusionOk="0">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1"/>
            <p:cNvSpPr/>
            <p:nvPr/>
          </p:nvSpPr>
          <p:spPr>
            <a:xfrm>
              <a:off x="5939925" y="1847275"/>
              <a:ext cx="12825" cy="10150"/>
            </a:xfrm>
            <a:custGeom>
              <a:avLst/>
              <a:gdLst/>
              <a:ahLst/>
              <a:cxnLst/>
              <a:rect l="l" t="t" r="r" b="b"/>
              <a:pathLst>
                <a:path w="513" h="406" extrusionOk="0">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1"/>
            <p:cNvSpPr/>
            <p:nvPr/>
          </p:nvSpPr>
          <p:spPr>
            <a:xfrm>
              <a:off x="5984875" y="1904050"/>
              <a:ext cx="9000" cy="7600"/>
            </a:xfrm>
            <a:custGeom>
              <a:avLst/>
              <a:gdLst/>
              <a:ahLst/>
              <a:cxnLst/>
              <a:rect l="l" t="t" r="r" b="b"/>
              <a:pathLst>
                <a:path w="360" h="304" extrusionOk="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1"/>
            <p:cNvSpPr/>
            <p:nvPr/>
          </p:nvSpPr>
          <p:spPr>
            <a:xfrm>
              <a:off x="5963475" y="1874800"/>
              <a:ext cx="15925" cy="10250"/>
            </a:xfrm>
            <a:custGeom>
              <a:avLst/>
              <a:gdLst/>
              <a:ahLst/>
              <a:cxnLst/>
              <a:rect l="l" t="t" r="r" b="b"/>
              <a:pathLst>
                <a:path w="637" h="410" extrusionOk="0">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1"/>
            <p:cNvSpPr/>
            <p:nvPr/>
          </p:nvSpPr>
          <p:spPr>
            <a:xfrm>
              <a:off x="5998300" y="1868825"/>
              <a:ext cx="18075" cy="13600"/>
            </a:xfrm>
            <a:custGeom>
              <a:avLst/>
              <a:gdLst/>
              <a:ahLst/>
              <a:cxnLst/>
              <a:rect l="l" t="t" r="r" b="b"/>
              <a:pathLst>
                <a:path w="723" h="544" extrusionOk="0">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1"/>
            <p:cNvSpPr/>
            <p:nvPr/>
          </p:nvSpPr>
          <p:spPr>
            <a:xfrm>
              <a:off x="6009975" y="1909000"/>
              <a:ext cx="14475" cy="10950"/>
            </a:xfrm>
            <a:custGeom>
              <a:avLst/>
              <a:gdLst/>
              <a:ahLst/>
              <a:cxnLst/>
              <a:rect l="l" t="t" r="r" b="b"/>
              <a:pathLst>
                <a:path w="579" h="438" extrusionOk="0">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1"/>
            <p:cNvSpPr/>
            <p:nvPr/>
          </p:nvSpPr>
          <p:spPr>
            <a:xfrm>
              <a:off x="6027450" y="1841450"/>
              <a:ext cx="15350" cy="11800"/>
            </a:xfrm>
            <a:custGeom>
              <a:avLst/>
              <a:gdLst/>
              <a:ahLst/>
              <a:cxnLst/>
              <a:rect l="l" t="t" r="r" b="b"/>
              <a:pathLst>
                <a:path w="614" h="472" extrusionOk="0">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1"/>
            <p:cNvSpPr/>
            <p:nvPr/>
          </p:nvSpPr>
          <p:spPr>
            <a:xfrm>
              <a:off x="5963375" y="1828950"/>
              <a:ext cx="14375" cy="10225"/>
            </a:xfrm>
            <a:custGeom>
              <a:avLst/>
              <a:gdLst/>
              <a:ahLst/>
              <a:cxnLst/>
              <a:rect l="l" t="t" r="r" b="b"/>
              <a:pathLst>
                <a:path w="575" h="409" extrusionOk="0">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1"/>
            <p:cNvSpPr/>
            <p:nvPr/>
          </p:nvSpPr>
          <p:spPr>
            <a:xfrm>
              <a:off x="5929875" y="1799750"/>
              <a:ext cx="12825" cy="9300"/>
            </a:xfrm>
            <a:custGeom>
              <a:avLst/>
              <a:gdLst/>
              <a:ahLst/>
              <a:cxnLst/>
              <a:rect l="l" t="t" r="r" b="b"/>
              <a:pathLst>
                <a:path w="513" h="372" extrusionOk="0">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1"/>
            <p:cNvSpPr/>
            <p:nvPr/>
          </p:nvSpPr>
          <p:spPr>
            <a:xfrm>
              <a:off x="5868200" y="1808925"/>
              <a:ext cx="14500" cy="10975"/>
            </a:xfrm>
            <a:custGeom>
              <a:avLst/>
              <a:gdLst/>
              <a:ahLst/>
              <a:cxnLst/>
              <a:rect l="l" t="t" r="r" b="b"/>
              <a:pathLst>
                <a:path w="580" h="439" extrusionOk="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1"/>
            <p:cNvSpPr/>
            <p:nvPr/>
          </p:nvSpPr>
          <p:spPr>
            <a:xfrm>
              <a:off x="5910450" y="1863800"/>
              <a:ext cx="15025" cy="12850"/>
            </a:xfrm>
            <a:custGeom>
              <a:avLst/>
              <a:gdLst/>
              <a:ahLst/>
              <a:cxnLst/>
              <a:rect l="l" t="t" r="r" b="b"/>
              <a:pathLst>
                <a:path w="601" h="514" extrusionOk="0">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1"/>
            <p:cNvSpPr/>
            <p:nvPr/>
          </p:nvSpPr>
          <p:spPr>
            <a:xfrm>
              <a:off x="5905700" y="1821450"/>
              <a:ext cx="16200" cy="11775"/>
            </a:xfrm>
            <a:custGeom>
              <a:avLst/>
              <a:gdLst/>
              <a:ahLst/>
              <a:cxnLst/>
              <a:rect l="l" t="t" r="r" b="b"/>
              <a:pathLst>
                <a:path w="648" h="471" extrusionOk="0">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1"/>
            <p:cNvSpPr/>
            <p:nvPr/>
          </p:nvSpPr>
          <p:spPr>
            <a:xfrm>
              <a:off x="5872600" y="1846450"/>
              <a:ext cx="12600" cy="9450"/>
            </a:xfrm>
            <a:custGeom>
              <a:avLst/>
              <a:gdLst/>
              <a:ahLst/>
              <a:cxnLst/>
              <a:rect l="l" t="t" r="r" b="b"/>
              <a:pathLst>
                <a:path w="504" h="378" extrusionOk="0">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1"/>
            <p:cNvSpPr/>
            <p:nvPr/>
          </p:nvSpPr>
          <p:spPr>
            <a:xfrm>
              <a:off x="5883175" y="1772250"/>
              <a:ext cx="16200" cy="11775"/>
            </a:xfrm>
            <a:custGeom>
              <a:avLst/>
              <a:gdLst/>
              <a:ahLst/>
              <a:cxnLst/>
              <a:rect l="l" t="t" r="r" b="b"/>
              <a:pathLst>
                <a:path w="648" h="471" extrusionOk="0">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1"/>
            <p:cNvSpPr/>
            <p:nvPr/>
          </p:nvSpPr>
          <p:spPr>
            <a:xfrm>
              <a:off x="5817500" y="1825625"/>
              <a:ext cx="17675" cy="13525"/>
            </a:xfrm>
            <a:custGeom>
              <a:avLst/>
              <a:gdLst/>
              <a:ahLst/>
              <a:cxnLst/>
              <a:rect l="l" t="t" r="r" b="b"/>
              <a:pathLst>
                <a:path w="707" h="541" extrusionOk="0">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1"/>
            <p:cNvSpPr/>
            <p:nvPr/>
          </p:nvSpPr>
          <p:spPr>
            <a:xfrm>
              <a:off x="5799525" y="1802400"/>
              <a:ext cx="775" cy="775"/>
            </a:xfrm>
            <a:custGeom>
              <a:avLst/>
              <a:gdLst/>
              <a:ahLst/>
              <a:cxnLst/>
              <a:rect l="l" t="t" r="r" b="b"/>
              <a:pathLst>
                <a:path w="31" h="31" extrusionOk="0">
                  <a:moveTo>
                    <a:pt x="23" y="0"/>
                  </a:moveTo>
                  <a:cubicBezTo>
                    <a:pt x="19" y="0"/>
                    <a:pt x="12" y="8"/>
                    <a:pt x="1" y="30"/>
                  </a:cubicBezTo>
                  <a:cubicBezTo>
                    <a:pt x="23" y="30"/>
                    <a:pt x="31" y="0"/>
                    <a:pt x="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1"/>
            <p:cNvSpPr/>
            <p:nvPr/>
          </p:nvSpPr>
          <p:spPr>
            <a:xfrm>
              <a:off x="5824775" y="1796425"/>
              <a:ext cx="16225" cy="11775"/>
            </a:xfrm>
            <a:custGeom>
              <a:avLst/>
              <a:gdLst/>
              <a:ahLst/>
              <a:cxnLst/>
              <a:rect l="l" t="t" r="r" b="b"/>
              <a:pathLst>
                <a:path w="649" h="471" extrusionOk="0">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1"/>
            <p:cNvSpPr/>
            <p:nvPr/>
          </p:nvSpPr>
          <p:spPr>
            <a:xfrm>
              <a:off x="5813725" y="1768050"/>
              <a:ext cx="12275" cy="8425"/>
            </a:xfrm>
            <a:custGeom>
              <a:avLst/>
              <a:gdLst/>
              <a:ahLst/>
              <a:cxnLst/>
              <a:rect l="l" t="t" r="r" b="b"/>
              <a:pathLst>
                <a:path w="491" h="337" extrusionOk="0">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1"/>
            <p:cNvSpPr/>
            <p:nvPr/>
          </p:nvSpPr>
          <p:spPr>
            <a:xfrm>
              <a:off x="5792250" y="1783900"/>
              <a:ext cx="13750" cy="10975"/>
            </a:xfrm>
            <a:custGeom>
              <a:avLst/>
              <a:gdLst/>
              <a:ahLst/>
              <a:cxnLst/>
              <a:rect l="l" t="t" r="r" b="b"/>
              <a:pathLst>
                <a:path w="550" h="439" extrusionOk="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1"/>
            <p:cNvSpPr/>
            <p:nvPr/>
          </p:nvSpPr>
          <p:spPr>
            <a:xfrm>
              <a:off x="5788975" y="1722200"/>
              <a:ext cx="17025" cy="11800"/>
            </a:xfrm>
            <a:custGeom>
              <a:avLst/>
              <a:gdLst/>
              <a:ahLst/>
              <a:cxnLst/>
              <a:rect l="l" t="t" r="r" b="b"/>
              <a:pathLst>
                <a:path w="681" h="472" extrusionOk="0">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1"/>
            <p:cNvSpPr/>
            <p:nvPr/>
          </p:nvSpPr>
          <p:spPr>
            <a:xfrm>
              <a:off x="5817300" y="1708875"/>
              <a:ext cx="16200" cy="11775"/>
            </a:xfrm>
            <a:custGeom>
              <a:avLst/>
              <a:gdLst/>
              <a:ahLst/>
              <a:cxnLst/>
              <a:rect l="l" t="t" r="r" b="b"/>
              <a:pathLst>
                <a:path w="648" h="471" extrusionOk="0">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1"/>
            <p:cNvSpPr/>
            <p:nvPr/>
          </p:nvSpPr>
          <p:spPr>
            <a:xfrm>
              <a:off x="5829800" y="1735550"/>
              <a:ext cx="17900" cy="14275"/>
            </a:xfrm>
            <a:custGeom>
              <a:avLst/>
              <a:gdLst/>
              <a:ahLst/>
              <a:cxnLst/>
              <a:rect l="l" t="t" r="r" b="b"/>
              <a:pathLst>
                <a:path w="716" h="571" extrusionOk="0">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1"/>
            <p:cNvSpPr/>
            <p:nvPr/>
          </p:nvSpPr>
          <p:spPr>
            <a:xfrm>
              <a:off x="5789825" y="1752225"/>
              <a:ext cx="13650" cy="10125"/>
            </a:xfrm>
            <a:custGeom>
              <a:avLst/>
              <a:gdLst/>
              <a:ahLst/>
              <a:cxnLst/>
              <a:rect l="l" t="t" r="r" b="b"/>
              <a:pathLst>
                <a:path w="546" h="405" extrusionOk="0">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1"/>
            <p:cNvSpPr/>
            <p:nvPr/>
          </p:nvSpPr>
          <p:spPr>
            <a:xfrm>
              <a:off x="5775600" y="1683825"/>
              <a:ext cx="12875" cy="9325"/>
            </a:xfrm>
            <a:custGeom>
              <a:avLst/>
              <a:gdLst/>
              <a:ahLst/>
              <a:cxnLst/>
              <a:rect l="l" t="t" r="r" b="b"/>
              <a:pathLst>
                <a:path w="515" h="373" extrusionOk="0">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1"/>
            <p:cNvSpPr/>
            <p:nvPr/>
          </p:nvSpPr>
          <p:spPr>
            <a:xfrm>
              <a:off x="5804800" y="1658000"/>
              <a:ext cx="17850" cy="12600"/>
            </a:xfrm>
            <a:custGeom>
              <a:avLst/>
              <a:gdLst/>
              <a:ahLst/>
              <a:cxnLst/>
              <a:rect l="l" t="t" r="r" b="b"/>
              <a:pathLst>
                <a:path w="714" h="504" extrusionOk="0">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1"/>
            <p:cNvSpPr/>
            <p:nvPr/>
          </p:nvSpPr>
          <p:spPr>
            <a:xfrm>
              <a:off x="5792325" y="1640350"/>
              <a:ext cx="15875" cy="10250"/>
            </a:xfrm>
            <a:custGeom>
              <a:avLst/>
              <a:gdLst/>
              <a:ahLst/>
              <a:cxnLst/>
              <a:rect l="l" t="t" r="r" b="b"/>
              <a:pathLst>
                <a:path w="635" h="410" extrusionOk="0">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1"/>
            <p:cNvSpPr/>
            <p:nvPr/>
          </p:nvSpPr>
          <p:spPr>
            <a:xfrm>
              <a:off x="5762300" y="1659650"/>
              <a:ext cx="13625" cy="10150"/>
            </a:xfrm>
            <a:custGeom>
              <a:avLst/>
              <a:gdLst/>
              <a:ahLst/>
              <a:cxnLst/>
              <a:rect l="l" t="t" r="r" b="b"/>
              <a:pathLst>
                <a:path w="545" h="406" extrusionOk="0">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1"/>
            <p:cNvSpPr/>
            <p:nvPr/>
          </p:nvSpPr>
          <p:spPr>
            <a:xfrm>
              <a:off x="5762250" y="1617125"/>
              <a:ext cx="13700" cy="10950"/>
            </a:xfrm>
            <a:custGeom>
              <a:avLst/>
              <a:gdLst/>
              <a:ahLst/>
              <a:cxnLst/>
              <a:rect l="l" t="t" r="r" b="b"/>
              <a:pathLst>
                <a:path w="548" h="438" extrusionOk="0">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1"/>
            <p:cNvSpPr/>
            <p:nvPr/>
          </p:nvSpPr>
          <p:spPr>
            <a:xfrm>
              <a:off x="5820375" y="1685325"/>
              <a:ext cx="13875" cy="11425"/>
            </a:xfrm>
            <a:custGeom>
              <a:avLst/>
              <a:gdLst/>
              <a:ahLst/>
              <a:cxnLst/>
              <a:rect l="l" t="t" r="r" b="b"/>
              <a:pathLst>
                <a:path w="555" h="457" extrusionOk="0">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1"/>
            <p:cNvSpPr/>
            <p:nvPr/>
          </p:nvSpPr>
          <p:spPr>
            <a:xfrm>
              <a:off x="6373275" y="2793850"/>
              <a:ext cx="183500" cy="121775"/>
            </a:xfrm>
            <a:custGeom>
              <a:avLst/>
              <a:gdLst/>
              <a:ahLst/>
              <a:cxnLst/>
              <a:rect l="l" t="t" r="r" b="b"/>
              <a:pathLst>
                <a:path w="7340" h="4871" extrusionOk="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1"/>
            <p:cNvSpPr/>
            <p:nvPr/>
          </p:nvSpPr>
          <p:spPr>
            <a:xfrm>
              <a:off x="5889600" y="2592025"/>
              <a:ext cx="124275" cy="180175"/>
            </a:xfrm>
            <a:custGeom>
              <a:avLst/>
              <a:gdLst/>
              <a:ahLst/>
              <a:cxnLst/>
              <a:rect l="l" t="t" r="r" b="b"/>
              <a:pathLst>
                <a:path w="4971" h="7207" extrusionOk="0">
                  <a:moveTo>
                    <a:pt x="3403" y="1"/>
                  </a:moveTo>
                  <a:lnTo>
                    <a:pt x="1" y="868"/>
                  </a:lnTo>
                  <a:lnTo>
                    <a:pt x="1635" y="7206"/>
                  </a:lnTo>
                  <a:lnTo>
                    <a:pt x="2702" y="4137"/>
                  </a:lnTo>
                  <a:lnTo>
                    <a:pt x="4971" y="3704"/>
                  </a:lnTo>
                  <a:lnTo>
                    <a:pt x="3403" y="1"/>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1"/>
            <p:cNvSpPr/>
            <p:nvPr/>
          </p:nvSpPr>
          <p:spPr>
            <a:xfrm>
              <a:off x="5949900" y="2663400"/>
              <a:ext cx="17275" cy="32075"/>
            </a:xfrm>
            <a:custGeom>
              <a:avLst/>
              <a:gdLst/>
              <a:ahLst/>
              <a:cxnLst/>
              <a:rect l="l" t="t" r="r" b="b"/>
              <a:pathLst>
                <a:path w="691" h="1283" extrusionOk="0">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1"/>
            <p:cNvSpPr/>
            <p:nvPr/>
          </p:nvSpPr>
          <p:spPr>
            <a:xfrm>
              <a:off x="5952600" y="2654250"/>
              <a:ext cx="24600" cy="42050"/>
            </a:xfrm>
            <a:custGeom>
              <a:avLst/>
              <a:gdLst/>
              <a:ahLst/>
              <a:cxnLst/>
              <a:rect l="l" t="t" r="r" b="b"/>
              <a:pathLst>
                <a:path w="984" h="1682" extrusionOk="0">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1"/>
            <p:cNvSpPr/>
            <p:nvPr/>
          </p:nvSpPr>
          <p:spPr>
            <a:xfrm>
              <a:off x="5974650" y="2658200"/>
              <a:ext cx="14225" cy="38925"/>
            </a:xfrm>
            <a:custGeom>
              <a:avLst/>
              <a:gdLst/>
              <a:ahLst/>
              <a:cxnLst/>
              <a:rect l="l" t="t" r="r" b="b"/>
              <a:pathLst>
                <a:path w="569" h="1557" extrusionOk="0">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1"/>
            <p:cNvSpPr/>
            <p:nvPr/>
          </p:nvSpPr>
          <p:spPr>
            <a:xfrm>
              <a:off x="5983775" y="2669175"/>
              <a:ext cx="35150" cy="49650"/>
            </a:xfrm>
            <a:custGeom>
              <a:avLst/>
              <a:gdLst/>
              <a:ahLst/>
              <a:cxnLst/>
              <a:rect l="l" t="t" r="r" b="b"/>
              <a:pathLst>
                <a:path w="1406" h="1986" extrusionOk="0">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1"/>
            <p:cNvSpPr/>
            <p:nvPr/>
          </p:nvSpPr>
          <p:spPr>
            <a:xfrm>
              <a:off x="5896275" y="2610475"/>
              <a:ext cx="37550" cy="162350"/>
            </a:xfrm>
            <a:custGeom>
              <a:avLst/>
              <a:gdLst/>
              <a:ahLst/>
              <a:cxnLst/>
              <a:rect l="l" t="t" r="r" b="b"/>
              <a:pathLst>
                <a:path w="1502" h="6494" extrusionOk="0">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1"/>
            <p:cNvSpPr/>
            <p:nvPr/>
          </p:nvSpPr>
          <p:spPr>
            <a:xfrm>
              <a:off x="5906475" y="2618725"/>
              <a:ext cx="86550" cy="20400"/>
            </a:xfrm>
            <a:custGeom>
              <a:avLst/>
              <a:gdLst/>
              <a:ahLst/>
              <a:cxnLst/>
              <a:rect l="l" t="t" r="r" b="b"/>
              <a:pathLst>
                <a:path w="3462" h="816" extrusionOk="0">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1"/>
            <p:cNvSpPr/>
            <p:nvPr/>
          </p:nvSpPr>
          <p:spPr>
            <a:xfrm>
              <a:off x="6386275" y="2829350"/>
              <a:ext cx="26225" cy="79925"/>
            </a:xfrm>
            <a:custGeom>
              <a:avLst/>
              <a:gdLst/>
              <a:ahLst/>
              <a:cxnLst/>
              <a:rect l="l" t="t" r="r" b="b"/>
              <a:pathLst>
                <a:path w="1049" h="3197" extrusionOk="0">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1"/>
            <p:cNvSpPr/>
            <p:nvPr/>
          </p:nvSpPr>
          <p:spPr>
            <a:xfrm>
              <a:off x="6395800" y="2878900"/>
              <a:ext cx="159300" cy="34450"/>
            </a:xfrm>
            <a:custGeom>
              <a:avLst/>
              <a:gdLst/>
              <a:ahLst/>
              <a:cxnLst/>
              <a:rect l="l" t="t" r="r" b="b"/>
              <a:pathLst>
                <a:path w="6372" h="1378" extrusionOk="0">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1"/>
            <p:cNvSpPr/>
            <p:nvPr/>
          </p:nvSpPr>
          <p:spPr>
            <a:xfrm>
              <a:off x="6464175" y="2847000"/>
              <a:ext cx="18900" cy="11925"/>
            </a:xfrm>
            <a:custGeom>
              <a:avLst/>
              <a:gdLst/>
              <a:ahLst/>
              <a:cxnLst/>
              <a:rect l="l" t="t" r="r" b="b"/>
              <a:pathLst>
                <a:path w="756" h="477" extrusionOk="0">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1"/>
            <p:cNvSpPr/>
            <p:nvPr/>
          </p:nvSpPr>
          <p:spPr>
            <a:xfrm>
              <a:off x="6460000" y="2838875"/>
              <a:ext cx="21725" cy="9200"/>
            </a:xfrm>
            <a:custGeom>
              <a:avLst/>
              <a:gdLst/>
              <a:ahLst/>
              <a:cxnLst/>
              <a:rect l="l" t="t" r="r" b="b"/>
              <a:pathLst>
                <a:path w="869" h="368" extrusionOk="0">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1"/>
            <p:cNvSpPr/>
            <p:nvPr/>
          </p:nvSpPr>
          <p:spPr>
            <a:xfrm>
              <a:off x="6459175" y="2831375"/>
              <a:ext cx="22550" cy="4200"/>
            </a:xfrm>
            <a:custGeom>
              <a:avLst/>
              <a:gdLst/>
              <a:ahLst/>
              <a:cxnLst/>
              <a:rect l="l" t="t" r="r" b="b"/>
              <a:pathLst>
                <a:path w="902" h="168" extrusionOk="0">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1"/>
            <p:cNvSpPr/>
            <p:nvPr/>
          </p:nvSpPr>
          <p:spPr>
            <a:xfrm>
              <a:off x="6450825" y="2810675"/>
              <a:ext cx="36725" cy="20025"/>
            </a:xfrm>
            <a:custGeom>
              <a:avLst/>
              <a:gdLst/>
              <a:ahLst/>
              <a:cxnLst/>
              <a:rect l="l" t="t" r="r" b="b"/>
              <a:pathLst>
                <a:path w="1469" h="801" extrusionOk="0">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8" name="Google Shape;4858;p11"/>
          <p:cNvSpPr txBox="1">
            <a:spLocks noGrp="1"/>
          </p:cNvSpPr>
          <p:nvPr>
            <p:ph type="subTitle" idx="1"/>
          </p:nvPr>
        </p:nvSpPr>
        <p:spPr>
          <a:xfrm>
            <a:off x="3227850" y="2840937"/>
            <a:ext cx="2688300" cy="63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panose="020D0604000000000000" charset="-127"/>
              <a:buNone/>
              <a:defRPr>
                <a:solidFill>
                  <a:schemeClr val="dk1"/>
                </a:solidFill>
                <a:latin typeface="NanumGothic" charset="-127"/>
                <a:ea typeface="NanumGothic" charset="-127"/>
                <a:cs typeface="NanumGothic" charset="-127"/>
                <a:sym typeface="Nanum Gothic" panose="020D0604000000000000" charset="-127"/>
              </a:defRPr>
            </a:lvl1pPr>
            <a:lvl2pPr lvl="1"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2pPr>
            <a:lvl3pPr lvl="2"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3pPr>
            <a:lvl4pPr lvl="3"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4pPr>
            <a:lvl5pPr lvl="4"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5pPr>
            <a:lvl6pPr lvl="5"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6pPr>
            <a:lvl7pPr lvl="6"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7pPr>
            <a:lvl8pPr lvl="7"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8pPr>
            <a:lvl9pPr lvl="8"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9pPr>
          </a:lstStyle>
          <a:p>
            <a:endParaRPr/>
          </a:p>
        </p:txBody>
      </p:sp>
      <p:sp>
        <p:nvSpPr>
          <p:cNvPr id="4859" name="Google Shape;4859;p11"/>
          <p:cNvSpPr txBox="1">
            <a:spLocks noGrp="1"/>
          </p:cNvSpPr>
          <p:nvPr>
            <p:ph type="title" hasCustomPrompt="1"/>
          </p:nvPr>
        </p:nvSpPr>
        <p:spPr>
          <a:xfrm>
            <a:off x="1884600" y="1764213"/>
            <a:ext cx="5374800" cy="126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Font typeface="Jua" charset="-127"/>
              <a:buNone/>
              <a:defRPr sz="7000">
                <a:latin typeface="Jua" charset="-127"/>
                <a:ea typeface="Jua" charset="-127"/>
                <a:cs typeface="Jua" charset="-127"/>
                <a:sym typeface="Jua" charset="-127"/>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1pPr>
            <a:lvl2pPr lvl="1"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2pPr>
            <a:lvl3pPr lvl="2"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3pPr>
            <a:lvl4pPr lvl="3"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4pPr>
            <a:lvl5pPr lvl="4"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5pPr>
            <a:lvl6pPr lvl="5"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6pPr>
            <a:lvl7pPr lvl="6"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7pPr>
            <a:lvl8pPr lvl="7"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8pPr>
            <a:lvl9pPr lvl="8"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Nanum Gothic" panose="020D0604000000000000" charset="-127"/>
              <a:buChar char="●"/>
              <a:defRPr sz="1800">
                <a:solidFill>
                  <a:schemeClr val="dk1"/>
                </a:solidFill>
                <a:latin typeface="NanumGothic" charset="-127"/>
                <a:ea typeface="NanumGothic" charset="-127"/>
                <a:cs typeface="NanumGothic" charset="-127"/>
                <a:sym typeface="Nanum Gothic" panose="020D0604000000000000" charset="-127"/>
              </a:defRPr>
            </a:lvl1pPr>
            <a:lvl2pPr marL="914400" lvl="1" indent="-317500">
              <a:lnSpc>
                <a:spcPct val="100000"/>
              </a:lnSpc>
              <a:spcBef>
                <a:spcPts val="0"/>
              </a:spcBef>
              <a:spcAft>
                <a:spcPts val="0"/>
              </a:spcAft>
              <a:buClr>
                <a:schemeClr val="dk1"/>
              </a:buClr>
              <a:buSzPts val="1400"/>
              <a:buFont typeface="Nanum Gothic" panose="020D0604000000000000" charset="-127"/>
              <a:buChar char="○"/>
              <a:defRPr>
                <a:solidFill>
                  <a:schemeClr val="dk1"/>
                </a:solidFill>
                <a:latin typeface="NanumGothic" charset="-127"/>
                <a:ea typeface="NanumGothic" charset="-127"/>
                <a:cs typeface="NanumGothic" charset="-127"/>
                <a:sym typeface="Nanum Gothic" panose="020D0604000000000000" charset="-127"/>
              </a:defRPr>
            </a:lvl2pPr>
            <a:lvl3pPr marL="1371600" lvl="2" indent="-317500">
              <a:lnSpc>
                <a:spcPct val="100000"/>
              </a:lnSpc>
              <a:spcBef>
                <a:spcPts val="0"/>
              </a:spcBef>
              <a:spcAft>
                <a:spcPts val="0"/>
              </a:spcAft>
              <a:buClr>
                <a:schemeClr val="dk1"/>
              </a:buClr>
              <a:buSzPts val="1400"/>
              <a:buFont typeface="Nanum Gothic" panose="020D0604000000000000" charset="-127"/>
              <a:buChar char="■"/>
              <a:defRPr>
                <a:solidFill>
                  <a:schemeClr val="dk1"/>
                </a:solidFill>
                <a:latin typeface="NanumGothic" charset="-127"/>
                <a:ea typeface="NanumGothic" charset="-127"/>
                <a:cs typeface="NanumGothic" charset="-127"/>
                <a:sym typeface="Nanum Gothic" panose="020D0604000000000000" charset="-127"/>
              </a:defRPr>
            </a:lvl3pPr>
            <a:lvl4pPr marL="1828800" lvl="3" indent="-317500">
              <a:lnSpc>
                <a:spcPct val="100000"/>
              </a:lnSpc>
              <a:spcBef>
                <a:spcPts val="0"/>
              </a:spcBef>
              <a:spcAft>
                <a:spcPts val="0"/>
              </a:spcAft>
              <a:buClr>
                <a:schemeClr val="dk1"/>
              </a:buClr>
              <a:buSzPts val="1400"/>
              <a:buFont typeface="Nanum Gothic" panose="020D0604000000000000" charset="-127"/>
              <a:buChar char="●"/>
              <a:defRPr>
                <a:solidFill>
                  <a:schemeClr val="dk1"/>
                </a:solidFill>
                <a:latin typeface="NanumGothic" charset="-127"/>
                <a:ea typeface="NanumGothic" charset="-127"/>
                <a:cs typeface="NanumGothic" charset="-127"/>
                <a:sym typeface="Nanum Gothic" panose="020D0604000000000000" charset="-127"/>
              </a:defRPr>
            </a:lvl4pPr>
            <a:lvl5pPr marL="2286000" lvl="4" indent="-317500">
              <a:lnSpc>
                <a:spcPct val="100000"/>
              </a:lnSpc>
              <a:spcBef>
                <a:spcPts val="0"/>
              </a:spcBef>
              <a:spcAft>
                <a:spcPts val="0"/>
              </a:spcAft>
              <a:buClr>
                <a:schemeClr val="dk1"/>
              </a:buClr>
              <a:buSzPts val="1400"/>
              <a:buFont typeface="Nanum Gothic" panose="020D0604000000000000" charset="-127"/>
              <a:buChar char="○"/>
              <a:defRPr>
                <a:solidFill>
                  <a:schemeClr val="dk1"/>
                </a:solidFill>
                <a:latin typeface="NanumGothic" charset="-127"/>
                <a:ea typeface="NanumGothic" charset="-127"/>
                <a:cs typeface="NanumGothic" charset="-127"/>
                <a:sym typeface="Nanum Gothic" panose="020D0604000000000000" charset="-127"/>
              </a:defRPr>
            </a:lvl5pPr>
            <a:lvl6pPr marL="2743200" lvl="5" indent="-317500">
              <a:lnSpc>
                <a:spcPct val="100000"/>
              </a:lnSpc>
              <a:spcBef>
                <a:spcPts val="0"/>
              </a:spcBef>
              <a:spcAft>
                <a:spcPts val="0"/>
              </a:spcAft>
              <a:buClr>
                <a:schemeClr val="dk1"/>
              </a:buClr>
              <a:buSzPts val="1400"/>
              <a:buFont typeface="Nanum Gothic" panose="020D0604000000000000" charset="-127"/>
              <a:buChar char="■"/>
              <a:defRPr>
                <a:solidFill>
                  <a:schemeClr val="dk1"/>
                </a:solidFill>
                <a:latin typeface="NanumGothic" charset="-127"/>
                <a:ea typeface="NanumGothic" charset="-127"/>
                <a:cs typeface="NanumGothic" charset="-127"/>
                <a:sym typeface="Nanum Gothic" panose="020D0604000000000000" charset="-127"/>
              </a:defRPr>
            </a:lvl6pPr>
            <a:lvl7pPr marL="3200400" lvl="6" indent="-317500">
              <a:lnSpc>
                <a:spcPct val="100000"/>
              </a:lnSpc>
              <a:spcBef>
                <a:spcPts val="0"/>
              </a:spcBef>
              <a:spcAft>
                <a:spcPts val="0"/>
              </a:spcAft>
              <a:buClr>
                <a:schemeClr val="dk1"/>
              </a:buClr>
              <a:buSzPts val="1400"/>
              <a:buFont typeface="Nanum Gothic" panose="020D0604000000000000" charset="-127"/>
              <a:buChar char="●"/>
              <a:defRPr>
                <a:solidFill>
                  <a:schemeClr val="dk1"/>
                </a:solidFill>
                <a:latin typeface="NanumGothic" charset="-127"/>
                <a:ea typeface="NanumGothic" charset="-127"/>
                <a:cs typeface="NanumGothic" charset="-127"/>
                <a:sym typeface="Nanum Gothic" panose="020D0604000000000000" charset="-127"/>
              </a:defRPr>
            </a:lvl7pPr>
            <a:lvl8pPr marL="3657600" lvl="7" indent="-317500">
              <a:lnSpc>
                <a:spcPct val="100000"/>
              </a:lnSpc>
              <a:spcBef>
                <a:spcPts val="0"/>
              </a:spcBef>
              <a:spcAft>
                <a:spcPts val="0"/>
              </a:spcAft>
              <a:buClr>
                <a:schemeClr val="dk1"/>
              </a:buClr>
              <a:buSzPts val="1400"/>
              <a:buFont typeface="Nanum Gothic" panose="020D0604000000000000" charset="-127"/>
              <a:buChar char="○"/>
              <a:defRPr>
                <a:solidFill>
                  <a:schemeClr val="dk1"/>
                </a:solidFill>
                <a:latin typeface="NanumGothic" charset="-127"/>
                <a:ea typeface="NanumGothic" charset="-127"/>
                <a:cs typeface="NanumGothic" charset="-127"/>
                <a:sym typeface="Nanum Gothic" panose="020D0604000000000000" charset="-127"/>
              </a:defRPr>
            </a:lvl8pPr>
            <a:lvl9pPr marL="4114800" lvl="8" indent="-317500">
              <a:lnSpc>
                <a:spcPct val="100000"/>
              </a:lnSpc>
              <a:spcBef>
                <a:spcPts val="0"/>
              </a:spcBef>
              <a:spcAft>
                <a:spcPts val="0"/>
              </a:spcAft>
              <a:buClr>
                <a:schemeClr val="dk1"/>
              </a:buClr>
              <a:buSzPts val="1400"/>
              <a:buFont typeface="Nanum Gothic" panose="020D0604000000000000" charset="-127"/>
              <a:buChar char="■"/>
              <a:defRPr>
                <a:solidFill>
                  <a:schemeClr val="dk1"/>
                </a:solidFill>
                <a:latin typeface="NanumGothic" charset="-127"/>
                <a:ea typeface="NanumGothic" charset="-127"/>
                <a:cs typeface="NanumGothic" charset="-127"/>
                <a:sym typeface="Nanum Gothic" panose="020D0604000000000000" charset="-127"/>
              </a:defRPr>
            </a:lvl9pPr>
          </a:lstStyle>
          <a:p>
            <a:endParaRPr/>
          </a:p>
        </p:txBody>
      </p:sp>
      <p:pic>
        <p:nvPicPr>
          <p:cNvPr id="2" name="图片 11" descr="水印">
            <a:extLst>
              <a:ext uri="{FF2B5EF4-FFF2-40B4-BE49-F238E27FC236}">
                <a16:creationId xmlns:a16="http://schemas.microsoft.com/office/drawing/2014/main" id="{00C39524-F010-EACD-2276-C77FC854E7A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16.xml"/><Relationship Id="rId7" Type="http://schemas.openxmlformats.org/officeDocument/2006/relationships/notesSlide" Target="../notesSlides/notesSlide8.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11.xml"/><Relationship Id="rId5" Type="http://schemas.openxmlformats.org/officeDocument/2006/relationships/tags" Target="../tags/tag118.xml"/><Relationship Id="rId4" Type="http://schemas.openxmlformats.org/officeDocument/2006/relationships/tags" Target="../tags/tag1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5.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3" Type="http://schemas.openxmlformats.org/officeDocument/2006/relationships/tags" Target="../tags/tag133.xml"/><Relationship Id="rId18" Type="http://schemas.openxmlformats.org/officeDocument/2006/relationships/tags" Target="../tags/tag138.xml"/><Relationship Id="rId26" Type="http://schemas.openxmlformats.org/officeDocument/2006/relationships/tags" Target="../tags/tag146.xml"/><Relationship Id="rId39" Type="http://schemas.openxmlformats.org/officeDocument/2006/relationships/notesSlide" Target="../notesSlides/notesSlide10.xml"/><Relationship Id="rId21" Type="http://schemas.openxmlformats.org/officeDocument/2006/relationships/tags" Target="../tags/tag141.xml"/><Relationship Id="rId34" Type="http://schemas.openxmlformats.org/officeDocument/2006/relationships/tags" Target="../tags/tag154.xml"/><Relationship Id="rId7" Type="http://schemas.openxmlformats.org/officeDocument/2006/relationships/tags" Target="../tags/tag127.xml"/><Relationship Id="rId2" Type="http://schemas.openxmlformats.org/officeDocument/2006/relationships/tags" Target="../tags/tag122.xml"/><Relationship Id="rId16" Type="http://schemas.openxmlformats.org/officeDocument/2006/relationships/tags" Target="../tags/tag136.xml"/><Relationship Id="rId20" Type="http://schemas.openxmlformats.org/officeDocument/2006/relationships/tags" Target="../tags/tag140.xml"/><Relationship Id="rId29" Type="http://schemas.openxmlformats.org/officeDocument/2006/relationships/tags" Target="../tags/tag149.xml"/><Relationship Id="rId41" Type="http://schemas.openxmlformats.org/officeDocument/2006/relationships/image" Target="../media/image1.png"/><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tags" Target="../tags/tag131.xml"/><Relationship Id="rId24" Type="http://schemas.openxmlformats.org/officeDocument/2006/relationships/tags" Target="../tags/tag144.xml"/><Relationship Id="rId32" Type="http://schemas.openxmlformats.org/officeDocument/2006/relationships/tags" Target="../tags/tag152.xml"/><Relationship Id="rId37" Type="http://schemas.openxmlformats.org/officeDocument/2006/relationships/tags" Target="../tags/tag157.xml"/><Relationship Id="rId40" Type="http://schemas.openxmlformats.org/officeDocument/2006/relationships/image" Target="../media/image7.jpeg"/><Relationship Id="rId5" Type="http://schemas.openxmlformats.org/officeDocument/2006/relationships/tags" Target="../tags/tag125.xml"/><Relationship Id="rId15" Type="http://schemas.openxmlformats.org/officeDocument/2006/relationships/tags" Target="../tags/tag135.xml"/><Relationship Id="rId23" Type="http://schemas.openxmlformats.org/officeDocument/2006/relationships/tags" Target="../tags/tag143.xml"/><Relationship Id="rId28" Type="http://schemas.openxmlformats.org/officeDocument/2006/relationships/tags" Target="../tags/tag148.xml"/><Relationship Id="rId36" Type="http://schemas.openxmlformats.org/officeDocument/2006/relationships/tags" Target="../tags/tag156.xml"/><Relationship Id="rId10" Type="http://schemas.openxmlformats.org/officeDocument/2006/relationships/tags" Target="../tags/tag130.xml"/><Relationship Id="rId19" Type="http://schemas.openxmlformats.org/officeDocument/2006/relationships/tags" Target="../tags/tag139.xml"/><Relationship Id="rId31" Type="http://schemas.openxmlformats.org/officeDocument/2006/relationships/tags" Target="../tags/tag151.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tags" Target="../tags/tag134.xml"/><Relationship Id="rId22" Type="http://schemas.openxmlformats.org/officeDocument/2006/relationships/tags" Target="../tags/tag142.xml"/><Relationship Id="rId27" Type="http://schemas.openxmlformats.org/officeDocument/2006/relationships/tags" Target="../tags/tag147.xml"/><Relationship Id="rId30" Type="http://schemas.openxmlformats.org/officeDocument/2006/relationships/tags" Target="../tags/tag150.xml"/><Relationship Id="rId35" Type="http://schemas.openxmlformats.org/officeDocument/2006/relationships/tags" Target="../tags/tag155.xml"/><Relationship Id="rId8" Type="http://schemas.openxmlformats.org/officeDocument/2006/relationships/tags" Target="../tags/tag128.xml"/><Relationship Id="rId3" Type="http://schemas.openxmlformats.org/officeDocument/2006/relationships/tags" Target="../tags/tag123.xml"/><Relationship Id="rId12" Type="http://schemas.openxmlformats.org/officeDocument/2006/relationships/tags" Target="../tags/tag132.xml"/><Relationship Id="rId17" Type="http://schemas.openxmlformats.org/officeDocument/2006/relationships/tags" Target="../tags/tag137.xml"/><Relationship Id="rId25" Type="http://schemas.openxmlformats.org/officeDocument/2006/relationships/tags" Target="../tags/tag145.xml"/><Relationship Id="rId33" Type="http://schemas.openxmlformats.org/officeDocument/2006/relationships/tags" Target="../tags/tag153.xml"/><Relationship Id="rId38"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tags" Target="../tags/tag175.xml"/><Relationship Id="rId26" Type="http://schemas.openxmlformats.org/officeDocument/2006/relationships/tags" Target="../tags/tag183.xml"/><Relationship Id="rId3" Type="http://schemas.openxmlformats.org/officeDocument/2006/relationships/tags" Target="../tags/tag160.xml"/><Relationship Id="rId21" Type="http://schemas.openxmlformats.org/officeDocument/2006/relationships/tags" Target="../tags/tag178.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tags" Target="../tags/tag174.xml"/><Relationship Id="rId25" Type="http://schemas.openxmlformats.org/officeDocument/2006/relationships/tags" Target="../tags/tag182.xml"/><Relationship Id="rId2" Type="http://schemas.openxmlformats.org/officeDocument/2006/relationships/tags" Target="../tags/tag159.xml"/><Relationship Id="rId16" Type="http://schemas.openxmlformats.org/officeDocument/2006/relationships/tags" Target="../tags/tag173.xml"/><Relationship Id="rId20" Type="http://schemas.openxmlformats.org/officeDocument/2006/relationships/tags" Target="../tags/tag177.xml"/><Relationship Id="rId29" Type="http://schemas.openxmlformats.org/officeDocument/2006/relationships/image" Target="../media/image1.png"/><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24" Type="http://schemas.openxmlformats.org/officeDocument/2006/relationships/tags" Target="../tags/tag181.xml"/><Relationship Id="rId5" Type="http://schemas.openxmlformats.org/officeDocument/2006/relationships/tags" Target="../tags/tag162.xml"/><Relationship Id="rId15" Type="http://schemas.openxmlformats.org/officeDocument/2006/relationships/tags" Target="../tags/tag172.xml"/><Relationship Id="rId23" Type="http://schemas.openxmlformats.org/officeDocument/2006/relationships/tags" Target="../tags/tag180.xml"/><Relationship Id="rId28" Type="http://schemas.openxmlformats.org/officeDocument/2006/relationships/notesSlide" Target="../notesSlides/notesSlide11.xml"/><Relationship Id="rId10" Type="http://schemas.openxmlformats.org/officeDocument/2006/relationships/tags" Target="../tags/tag167.xml"/><Relationship Id="rId19" Type="http://schemas.openxmlformats.org/officeDocument/2006/relationships/tags" Target="../tags/tag176.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 Id="rId22" Type="http://schemas.openxmlformats.org/officeDocument/2006/relationships/tags" Target="../tags/tag179.xml"/><Relationship Id="rId27"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tags" Target="../tags/tag209.xml"/><Relationship Id="rId3" Type="http://schemas.openxmlformats.org/officeDocument/2006/relationships/tags" Target="../tags/tag186.xml"/><Relationship Id="rId21" Type="http://schemas.openxmlformats.org/officeDocument/2006/relationships/tags" Target="../tags/tag204.xml"/><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tags" Target="../tags/tag200.xml"/><Relationship Id="rId25" Type="http://schemas.openxmlformats.org/officeDocument/2006/relationships/tags" Target="../tags/tag208.xml"/><Relationship Id="rId2" Type="http://schemas.openxmlformats.org/officeDocument/2006/relationships/tags" Target="../tags/tag185.xml"/><Relationship Id="rId16" Type="http://schemas.openxmlformats.org/officeDocument/2006/relationships/tags" Target="../tags/tag199.xml"/><Relationship Id="rId20" Type="http://schemas.openxmlformats.org/officeDocument/2006/relationships/tags" Target="../tags/tag203.xml"/><Relationship Id="rId29" Type="http://schemas.openxmlformats.org/officeDocument/2006/relationships/notesSlide" Target="../notesSlides/notesSlide12.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24" Type="http://schemas.openxmlformats.org/officeDocument/2006/relationships/tags" Target="../tags/tag207.xml"/><Relationship Id="rId5" Type="http://schemas.openxmlformats.org/officeDocument/2006/relationships/tags" Target="../tags/tag188.xml"/><Relationship Id="rId15" Type="http://schemas.openxmlformats.org/officeDocument/2006/relationships/tags" Target="../tags/tag198.xml"/><Relationship Id="rId23" Type="http://schemas.openxmlformats.org/officeDocument/2006/relationships/tags" Target="../tags/tag206.xml"/><Relationship Id="rId28" Type="http://schemas.openxmlformats.org/officeDocument/2006/relationships/slideLayout" Target="../slideLayouts/slideLayout11.xml"/><Relationship Id="rId10" Type="http://schemas.openxmlformats.org/officeDocument/2006/relationships/tags" Target="../tags/tag193.xml"/><Relationship Id="rId19" Type="http://schemas.openxmlformats.org/officeDocument/2006/relationships/tags" Target="../tags/tag202.xml"/><Relationship Id="rId31" Type="http://schemas.openxmlformats.org/officeDocument/2006/relationships/image" Target="../media/image1.png"/><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tags" Target="../tags/tag210.xml"/><Relationship Id="rId30"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18" Type="http://schemas.openxmlformats.org/officeDocument/2006/relationships/tags" Target="../tags/tag228.xml"/><Relationship Id="rId26" Type="http://schemas.openxmlformats.org/officeDocument/2006/relationships/tags" Target="../tags/tag236.xml"/><Relationship Id="rId3" Type="http://schemas.openxmlformats.org/officeDocument/2006/relationships/tags" Target="../tags/tag213.xml"/><Relationship Id="rId21" Type="http://schemas.openxmlformats.org/officeDocument/2006/relationships/tags" Target="../tags/tag231.xml"/><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tags" Target="../tags/tag227.xml"/><Relationship Id="rId25" Type="http://schemas.openxmlformats.org/officeDocument/2006/relationships/tags" Target="../tags/tag235.xml"/><Relationship Id="rId2" Type="http://schemas.openxmlformats.org/officeDocument/2006/relationships/tags" Target="../tags/tag212.xml"/><Relationship Id="rId16" Type="http://schemas.openxmlformats.org/officeDocument/2006/relationships/tags" Target="../tags/tag226.xml"/><Relationship Id="rId20" Type="http://schemas.openxmlformats.org/officeDocument/2006/relationships/tags" Target="../tags/tag230.xml"/><Relationship Id="rId29" Type="http://schemas.openxmlformats.org/officeDocument/2006/relationships/image" Target="../media/image1.png"/><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24" Type="http://schemas.openxmlformats.org/officeDocument/2006/relationships/tags" Target="../tags/tag234.xml"/><Relationship Id="rId5" Type="http://schemas.openxmlformats.org/officeDocument/2006/relationships/tags" Target="../tags/tag215.xml"/><Relationship Id="rId15" Type="http://schemas.openxmlformats.org/officeDocument/2006/relationships/tags" Target="../tags/tag225.xml"/><Relationship Id="rId23" Type="http://schemas.openxmlformats.org/officeDocument/2006/relationships/tags" Target="../tags/tag233.xml"/><Relationship Id="rId28" Type="http://schemas.openxmlformats.org/officeDocument/2006/relationships/notesSlide" Target="../notesSlides/notesSlide13.xml"/><Relationship Id="rId10" Type="http://schemas.openxmlformats.org/officeDocument/2006/relationships/tags" Target="../tags/tag220.xml"/><Relationship Id="rId19" Type="http://schemas.openxmlformats.org/officeDocument/2006/relationships/tags" Target="../tags/tag229.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 Id="rId22" Type="http://schemas.openxmlformats.org/officeDocument/2006/relationships/tags" Target="../tags/tag232.xml"/><Relationship Id="rId27"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tags" Target="../tags/tag249.xml"/><Relationship Id="rId18" Type="http://schemas.openxmlformats.org/officeDocument/2006/relationships/tags" Target="../tags/tag254.xml"/><Relationship Id="rId26" Type="http://schemas.openxmlformats.org/officeDocument/2006/relationships/tags" Target="../tags/tag262.xml"/><Relationship Id="rId3" Type="http://schemas.openxmlformats.org/officeDocument/2006/relationships/tags" Target="../tags/tag239.xml"/><Relationship Id="rId21" Type="http://schemas.openxmlformats.org/officeDocument/2006/relationships/tags" Target="../tags/tag257.xml"/><Relationship Id="rId7" Type="http://schemas.openxmlformats.org/officeDocument/2006/relationships/tags" Target="../tags/tag243.xml"/><Relationship Id="rId12" Type="http://schemas.openxmlformats.org/officeDocument/2006/relationships/tags" Target="../tags/tag248.xml"/><Relationship Id="rId17" Type="http://schemas.openxmlformats.org/officeDocument/2006/relationships/tags" Target="../tags/tag253.xml"/><Relationship Id="rId25" Type="http://schemas.openxmlformats.org/officeDocument/2006/relationships/tags" Target="../tags/tag261.xml"/><Relationship Id="rId2" Type="http://schemas.openxmlformats.org/officeDocument/2006/relationships/tags" Target="../tags/tag238.xml"/><Relationship Id="rId16" Type="http://schemas.openxmlformats.org/officeDocument/2006/relationships/tags" Target="../tags/tag252.xml"/><Relationship Id="rId20" Type="http://schemas.openxmlformats.org/officeDocument/2006/relationships/tags" Target="../tags/tag256.xml"/><Relationship Id="rId29" Type="http://schemas.openxmlformats.org/officeDocument/2006/relationships/image" Target="../media/image1.png"/><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24" Type="http://schemas.openxmlformats.org/officeDocument/2006/relationships/tags" Target="../tags/tag260.xml"/><Relationship Id="rId5" Type="http://schemas.openxmlformats.org/officeDocument/2006/relationships/tags" Target="../tags/tag241.xml"/><Relationship Id="rId15" Type="http://schemas.openxmlformats.org/officeDocument/2006/relationships/tags" Target="../tags/tag251.xml"/><Relationship Id="rId23" Type="http://schemas.openxmlformats.org/officeDocument/2006/relationships/tags" Target="../tags/tag259.xml"/><Relationship Id="rId28" Type="http://schemas.openxmlformats.org/officeDocument/2006/relationships/notesSlide" Target="../notesSlides/notesSlide14.xml"/><Relationship Id="rId10" Type="http://schemas.openxmlformats.org/officeDocument/2006/relationships/tags" Target="../tags/tag246.xml"/><Relationship Id="rId19" Type="http://schemas.openxmlformats.org/officeDocument/2006/relationships/tags" Target="../tags/tag255.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 Id="rId22" Type="http://schemas.openxmlformats.org/officeDocument/2006/relationships/tags" Target="../tags/tag258.xml"/><Relationship Id="rId27"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tags" Target="../tags/tag270.xml"/><Relationship Id="rId13" Type="http://schemas.openxmlformats.org/officeDocument/2006/relationships/tags" Target="../tags/tag275.xml"/><Relationship Id="rId18" Type="http://schemas.openxmlformats.org/officeDocument/2006/relationships/tags" Target="../tags/tag280.xml"/><Relationship Id="rId26" Type="http://schemas.openxmlformats.org/officeDocument/2006/relationships/tags" Target="../tags/tag288.xml"/><Relationship Id="rId3" Type="http://schemas.openxmlformats.org/officeDocument/2006/relationships/tags" Target="../tags/tag265.xml"/><Relationship Id="rId21" Type="http://schemas.openxmlformats.org/officeDocument/2006/relationships/tags" Target="../tags/tag283.xml"/><Relationship Id="rId7" Type="http://schemas.openxmlformats.org/officeDocument/2006/relationships/tags" Target="../tags/tag269.xml"/><Relationship Id="rId12" Type="http://schemas.openxmlformats.org/officeDocument/2006/relationships/tags" Target="../tags/tag274.xml"/><Relationship Id="rId17" Type="http://schemas.openxmlformats.org/officeDocument/2006/relationships/tags" Target="../tags/tag279.xml"/><Relationship Id="rId25" Type="http://schemas.openxmlformats.org/officeDocument/2006/relationships/tags" Target="../tags/tag287.xml"/><Relationship Id="rId2" Type="http://schemas.openxmlformats.org/officeDocument/2006/relationships/tags" Target="../tags/tag264.xml"/><Relationship Id="rId16" Type="http://schemas.openxmlformats.org/officeDocument/2006/relationships/tags" Target="../tags/tag278.xml"/><Relationship Id="rId20" Type="http://schemas.openxmlformats.org/officeDocument/2006/relationships/tags" Target="../tags/tag282.xml"/><Relationship Id="rId29" Type="http://schemas.openxmlformats.org/officeDocument/2006/relationships/image" Target="../media/image1.png"/><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tags" Target="../tags/tag273.xml"/><Relationship Id="rId24" Type="http://schemas.openxmlformats.org/officeDocument/2006/relationships/tags" Target="../tags/tag286.xml"/><Relationship Id="rId5" Type="http://schemas.openxmlformats.org/officeDocument/2006/relationships/tags" Target="../tags/tag267.xml"/><Relationship Id="rId15" Type="http://schemas.openxmlformats.org/officeDocument/2006/relationships/tags" Target="../tags/tag277.xml"/><Relationship Id="rId23" Type="http://schemas.openxmlformats.org/officeDocument/2006/relationships/tags" Target="../tags/tag285.xml"/><Relationship Id="rId28" Type="http://schemas.openxmlformats.org/officeDocument/2006/relationships/notesSlide" Target="../notesSlides/notesSlide15.xml"/><Relationship Id="rId10" Type="http://schemas.openxmlformats.org/officeDocument/2006/relationships/tags" Target="../tags/tag272.xml"/><Relationship Id="rId19" Type="http://schemas.openxmlformats.org/officeDocument/2006/relationships/tags" Target="../tags/tag281.xml"/><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tags" Target="../tags/tag276.xml"/><Relationship Id="rId22" Type="http://schemas.openxmlformats.org/officeDocument/2006/relationships/tags" Target="../tags/tag284.xml"/><Relationship Id="rId27"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289.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290.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2.xml"/><Relationship Id="rId1" Type="http://schemas.openxmlformats.org/officeDocument/2006/relationships/tags" Target="../tags/tag29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4.xml"/><Relationship Id="rId1" Type="http://schemas.openxmlformats.org/officeDocument/2006/relationships/tags" Target="../tags/tag293.xml"/></Relationships>
</file>

<file path=ppt/slides/_rels/slide3.xml.rels><?xml version="1.0" encoding="UTF-8" standalone="yes"?>
<Relationships xmlns="http://schemas.openxmlformats.org/package/2006/relationships"><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9" Type="http://schemas.openxmlformats.org/officeDocument/2006/relationships/tags" Target="../tags/tag43.xml"/><Relationship Id="rId21" Type="http://schemas.openxmlformats.org/officeDocument/2006/relationships/tags" Target="../tags/tag25.xml"/><Relationship Id="rId34" Type="http://schemas.openxmlformats.org/officeDocument/2006/relationships/tags" Target="../tags/tag38.xml"/><Relationship Id="rId42" Type="http://schemas.openxmlformats.org/officeDocument/2006/relationships/tags" Target="../tags/tag46.xml"/><Relationship Id="rId7" Type="http://schemas.openxmlformats.org/officeDocument/2006/relationships/tags" Target="../tags/tag11.xml"/><Relationship Id="rId2" Type="http://schemas.openxmlformats.org/officeDocument/2006/relationships/tags" Target="../tags/tag6.xml"/><Relationship Id="rId16" Type="http://schemas.openxmlformats.org/officeDocument/2006/relationships/tags" Target="../tags/tag20.xml"/><Relationship Id="rId29" Type="http://schemas.openxmlformats.org/officeDocument/2006/relationships/tags" Target="../tags/tag33.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tags" Target="../tags/tag41.xml"/><Relationship Id="rId40" Type="http://schemas.openxmlformats.org/officeDocument/2006/relationships/tags" Target="../tags/tag44.xml"/><Relationship Id="rId45" Type="http://schemas.openxmlformats.org/officeDocument/2006/relationships/image" Target="../media/image4.png"/><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tags" Target="../tags/tag40.xml"/><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tags" Target="../tags/tag35.xml"/><Relationship Id="rId44" Type="http://schemas.openxmlformats.org/officeDocument/2006/relationships/notesSlide" Target="../notesSlides/notesSlide1.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 Id="rId43" Type="http://schemas.openxmlformats.org/officeDocument/2006/relationships/slideLayout" Target="../slideLayouts/slideLayout11.xml"/><Relationship Id="rId8" Type="http://schemas.openxmlformats.org/officeDocument/2006/relationships/tags" Target="../tags/tag12.xml"/><Relationship Id="rId3" Type="http://schemas.openxmlformats.org/officeDocument/2006/relationships/tags" Target="../tags/tag7.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tags" Target="../tags/tag42.xml"/><Relationship Id="rId46" Type="http://schemas.openxmlformats.org/officeDocument/2006/relationships/image" Target="../media/image1.png"/><Relationship Id="rId20" Type="http://schemas.openxmlformats.org/officeDocument/2006/relationships/tags" Target="../tags/tag24.xml"/><Relationship Id="rId41" Type="http://schemas.openxmlformats.org/officeDocument/2006/relationships/tags" Target="../tags/tag45.xml"/></Relationships>
</file>

<file path=ppt/slides/_rels/slide4.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image" Target="../media/image1.png"/><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5.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notesSlide" Target="../notesSlides/notesSlide2.xml"/><Relationship Id="rId5" Type="http://schemas.openxmlformats.org/officeDocument/2006/relationships/tags" Target="../tags/tag51.xml"/><Relationship Id="rId10" Type="http://schemas.openxmlformats.org/officeDocument/2006/relationships/slideLayout" Target="../slideLayouts/slideLayout11.xml"/><Relationship Id="rId4" Type="http://schemas.openxmlformats.org/officeDocument/2006/relationships/tags" Target="../tags/tag50.xml"/><Relationship Id="rId9" Type="http://schemas.openxmlformats.org/officeDocument/2006/relationships/tags" Target="../tags/tag5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8.xml"/><Relationship Id="rId7" Type="http://schemas.openxmlformats.org/officeDocument/2006/relationships/image" Target="../media/image6.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3" Type="http://schemas.openxmlformats.org/officeDocument/2006/relationships/tags" Target="../tags/tag71.xml"/><Relationship Id="rId18" Type="http://schemas.openxmlformats.org/officeDocument/2006/relationships/tags" Target="../tags/tag76.xml"/><Relationship Id="rId26" Type="http://schemas.openxmlformats.org/officeDocument/2006/relationships/tags" Target="../tags/tag84.xml"/><Relationship Id="rId39" Type="http://schemas.openxmlformats.org/officeDocument/2006/relationships/tags" Target="../tags/tag97.xml"/><Relationship Id="rId21" Type="http://schemas.openxmlformats.org/officeDocument/2006/relationships/tags" Target="../tags/tag79.xml"/><Relationship Id="rId34" Type="http://schemas.openxmlformats.org/officeDocument/2006/relationships/tags" Target="../tags/tag92.xml"/><Relationship Id="rId42" Type="http://schemas.openxmlformats.org/officeDocument/2006/relationships/notesSlide" Target="../notesSlides/notesSlide5.xml"/><Relationship Id="rId7" Type="http://schemas.openxmlformats.org/officeDocument/2006/relationships/tags" Target="../tags/tag65.xml"/><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tags" Target="../tags/tag78.xml"/><Relationship Id="rId29" Type="http://schemas.openxmlformats.org/officeDocument/2006/relationships/tags" Target="../tags/tag87.xml"/><Relationship Id="rId41" Type="http://schemas.openxmlformats.org/officeDocument/2006/relationships/slideLayout" Target="../slideLayouts/slideLayout11.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tags" Target="../tags/tag82.xml"/><Relationship Id="rId32" Type="http://schemas.openxmlformats.org/officeDocument/2006/relationships/tags" Target="../tags/tag90.xml"/><Relationship Id="rId37" Type="http://schemas.openxmlformats.org/officeDocument/2006/relationships/tags" Target="../tags/tag95.xml"/><Relationship Id="rId40" Type="http://schemas.openxmlformats.org/officeDocument/2006/relationships/tags" Target="../tags/tag98.xml"/><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tags" Target="../tags/tag81.xml"/><Relationship Id="rId28" Type="http://schemas.openxmlformats.org/officeDocument/2006/relationships/tags" Target="../tags/tag86.xml"/><Relationship Id="rId36" Type="http://schemas.openxmlformats.org/officeDocument/2006/relationships/tags" Target="../tags/tag94.xml"/><Relationship Id="rId10" Type="http://schemas.openxmlformats.org/officeDocument/2006/relationships/tags" Target="../tags/tag68.xml"/><Relationship Id="rId19" Type="http://schemas.openxmlformats.org/officeDocument/2006/relationships/tags" Target="../tags/tag77.xml"/><Relationship Id="rId31" Type="http://schemas.openxmlformats.org/officeDocument/2006/relationships/tags" Target="../tags/tag89.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tags" Target="../tags/tag80.xml"/><Relationship Id="rId27" Type="http://schemas.openxmlformats.org/officeDocument/2006/relationships/tags" Target="../tags/tag85.xml"/><Relationship Id="rId30" Type="http://schemas.openxmlformats.org/officeDocument/2006/relationships/tags" Target="../tags/tag88.xml"/><Relationship Id="rId35" Type="http://schemas.openxmlformats.org/officeDocument/2006/relationships/tags" Target="../tags/tag93.xml"/><Relationship Id="rId43" Type="http://schemas.openxmlformats.org/officeDocument/2006/relationships/image" Target="../media/image1.png"/><Relationship Id="rId8" Type="http://schemas.openxmlformats.org/officeDocument/2006/relationships/tags" Target="../tags/tag66.xml"/><Relationship Id="rId3" Type="http://schemas.openxmlformats.org/officeDocument/2006/relationships/tags" Target="../tags/tag61.xml"/><Relationship Id="rId12" Type="http://schemas.openxmlformats.org/officeDocument/2006/relationships/tags" Target="../tags/tag70.xml"/><Relationship Id="rId17" Type="http://schemas.openxmlformats.org/officeDocument/2006/relationships/tags" Target="../tags/tag75.xml"/><Relationship Id="rId25" Type="http://schemas.openxmlformats.org/officeDocument/2006/relationships/tags" Target="../tags/tag83.xml"/><Relationship Id="rId33" Type="http://schemas.openxmlformats.org/officeDocument/2006/relationships/tags" Target="../tags/tag91.xml"/><Relationship Id="rId38" Type="http://schemas.openxmlformats.org/officeDocument/2006/relationships/tags" Target="../tags/tag96.xml"/></Relationships>
</file>

<file path=ppt/slides/_rels/slide8.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image" Target="../media/image1.png"/><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image" Target="../media/image5.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notesSlide" Target="../notesSlides/notesSlide6.xml"/><Relationship Id="rId5" Type="http://schemas.openxmlformats.org/officeDocument/2006/relationships/tags" Target="../tags/tag103.xml"/><Relationship Id="rId10" Type="http://schemas.openxmlformats.org/officeDocument/2006/relationships/slideLayout" Target="../slideLayouts/slideLayout11.xml"/><Relationship Id="rId4" Type="http://schemas.openxmlformats.org/officeDocument/2006/relationships/tags" Target="../tags/tag102.xml"/><Relationship Id="rId9" Type="http://schemas.openxmlformats.org/officeDocument/2006/relationships/tags" Target="../tags/tag107.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110.xml"/><Relationship Id="rId7" Type="http://schemas.openxmlformats.org/officeDocument/2006/relationships/slideLayout" Target="../slideLayouts/slideLayout11.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10" Type="http://schemas.openxmlformats.org/officeDocument/2006/relationships/image" Target="../media/image1.png"/><Relationship Id="rId4" Type="http://schemas.openxmlformats.org/officeDocument/2006/relationships/tags" Target="../tags/tag11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5353569-7EE1-B958-5A47-D197369F6A7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a:t>
            </a:fld>
            <a:endParaRPr lang="en-GB"/>
          </a:p>
        </p:txBody>
      </p:sp>
      <p:sp>
        <p:nvSpPr>
          <p:cNvPr id="3" name="矩形 1">
            <a:extLst>
              <a:ext uri="{FF2B5EF4-FFF2-40B4-BE49-F238E27FC236}">
                <a16:creationId xmlns:a16="http://schemas.microsoft.com/office/drawing/2014/main" id="{0CC84EDC-AEC9-EA8F-788F-EC08886A5F0E}"/>
              </a:ext>
            </a:extLst>
          </p:cNvPr>
          <p:cNvSpPr>
            <a:spLocks noChangeArrowheads="1"/>
          </p:cNvSpPr>
          <p:nvPr/>
        </p:nvSpPr>
        <p:spPr bwMode="auto">
          <a:xfrm>
            <a:off x="403543" y="641778"/>
            <a:ext cx="534511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dirty="0">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200" b="1" dirty="0">
              <a:solidFill>
                <a:srgbClr val="FF0000"/>
              </a:solidFill>
              <a:latin typeface="HelveticaNeue" pitchFamily="2" charset="0"/>
              <a:ea typeface="宋体" panose="02010600030101010101" pitchFamily="2" charset="-122"/>
            </a:endParaRPr>
          </a:p>
          <a:p>
            <a:endParaRPr lang="en-US" altLang="zh-CN" sz="3200" b="1" dirty="0">
              <a:solidFill>
                <a:srgbClr val="FF0000"/>
              </a:solidFill>
              <a:latin typeface="HelveticaNeue" pitchFamily="2" charset="0"/>
              <a:ea typeface="宋体" panose="02010600030101010101" pitchFamily="2" charset="-122"/>
            </a:endParaRPr>
          </a:p>
          <a:p>
            <a:r>
              <a:rPr lang="zh-CN" altLang="en-US" sz="3200" b="1" dirty="0">
                <a:solidFill>
                  <a:srgbClr val="FF0000"/>
                </a:solidFill>
                <a:latin typeface="HelveticaNeue" pitchFamily="2" charset="0"/>
                <a:ea typeface="宋体" panose="02010600030101010101" pitchFamily="2" charset="-122"/>
              </a:rPr>
              <a:t>更多教学资源请关注</a:t>
            </a:r>
            <a:endParaRPr lang="en-US" altLang="zh-CN" sz="3200" b="1" dirty="0">
              <a:solidFill>
                <a:srgbClr val="FF0000"/>
              </a:solidFill>
              <a:latin typeface="HelveticaNeue" pitchFamily="2" charset="0"/>
              <a:ea typeface="宋体" panose="02010600030101010101" pitchFamily="2" charset="-122"/>
            </a:endParaRPr>
          </a:p>
          <a:p>
            <a:r>
              <a:rPr lang="zh-CN" altLang="en-US" sz="3200" b="1" dirty="0">
                <a:solidFill>
                  <a:srgbClr val="FF0000"/>
                </a:solidFill>
                <a:latin typeface="HelveticaNeue" pitchFamily="2" charset="0"/>
                <a:ea typeface="宋体" panose="02010600030101010101" pitchFamily="2" charset="-122"/>
              </a:rPr>
              <a:t>公众号：溯恩高中英语</a:t>
            </a:r>
          </a:p>
        </p:txBody>
      </p:sp>
      <p:pic>
        <p:nvPicPr>
          <p:cNvPr id="4" name="图片 2">
            <a:extLst>
              <a:ext uri="{FF2B5EF4-FFF2-40B4-BE49-F238E27FC236}">
                <a16:creationId xmlns:a16="http://schemas.microsoft.com/office/drawing/2014/main" id="{26294DB4-A2CB-0AEB-1CF9-8CEEC9A50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5497" y="2362705"/>
            <a:ext cx="252888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3">
            <a:extLst>
              <a:ext uri="{FF2B5EF4-FFF2-40B4-BE49-F238E27FC236}">
                <a16:creationId xmlns:a16="http://schemas.microsoft.com/office/drawing/2014/main" id="{4B875626-CFA6-70E6-5B92-07054E7C2299}"/>
              </a:ext>
            </a:extLst>
          </p:cNvPr>
          <p:cNvSpPr>
            <a:spLocks noChangeArrowheads="1"/>
          </p:cNvSpPr>
          <p:nvPr/>
        </p:nvSpPr>
        <p:spPr bwMode="auto">
          <a:xfrm>
            <a:off x="5875497" y="1894658"/>
            <a:ext cx="3603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latin typeface="华文新魏" panose="02010800040101010101" pitchFamily="2" charset="-122"/>
                <a:ea typeface="宋体" panose="02010600030101010101" pitchFamily="2" charset="-122"/>
              </a:rPr>
              <a:t>知识产权声明</a:t>
            </a:r>
          </a:p>
        </p:txBody>
      </p:sp>
      <p:pic>
        <p:nvPicPr>
          <p:cNvPr id="6" name="图片 11" descr="水印">
            <a:extLst>
              <a:ext uri="{FF2B5EF4-FFF2-40B4-BE49-F238E27FC236}">
                <a16:creationId xmlns:a16="http://schemas.microsoft.com/office/drawing/2014/main" id="{6E9A6BCE-8EB0-79A2-44E6-A87B82AF5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88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9" name="组合 18"/>
          <p:cNvGrpSpPr/>
          <p:nvPr/>
        </p:nvGrpSpPr>
        <p:grpSpPr>
          <a:xfrm>
            <a:off x="1186814" y="243205"/>
            <a:ext cx="3545205" cy="351155"/>
            <a:chOff x="4550183" y="4622103"/>
            <a:chExt cx="3760872" cy="351155"/>
          </a:xfrm>
        </p:grpSpPr>
        <p:sp>
          <p:nvSpPr>
            <p:cNvPr id="20" name="矩形 19"/>
            <p:cNvSpPr/>
            <p:nvPr>
              <p:custDataLst>
                <p:tags r:id="rId4"/>
              </p:custDataLst>
            </p:nvPr>
          </p:nvSpPr>
          <p:spPr>
            <a:xfrm>
              <a:off x="4550183" y="4622103"/>
              <a:ext cx="1822167" cy="351155"/>
            </a:xfrm>
            <a:prstGeom prst="rect">
              <a:avLst/>
            </a:prstGeom>
            <a:solidFill>
              <a:schemeClr val="bg1"/>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After-reading</a:t>
              </a:r>
            </a:p>
          </p:txBody>
        </p:sp>
        <p:sp>
          <p:nvSpPr>
            <p:cNvPr id="21" name="矩形 20"/>
            <p:cNvSpPr/>
            <p:nvPr>
              <p:custDataLst>
                <p:tags r:id="rId5"/>
              </p:custDataLst>
            </p:nvPr>
          </p:nvSpPr>
          <p:spPr>
            <a:xfrm>
              <a:off x="6372350" y="4622103"/>
              <a:ext cx="1938705" cy="350520"/>
            </a:xfrm>
            <a:prstGeom prst="rect">
              <a:avLst/>
            </a:prstGeom>
            <a:solidFill>
              <a:srgbClr val="707672"/>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replot the story</a:t>
              </a:r>
            </a:p>
          </p:txBody>
        </p:sp>
      </p:grpSp>
      <p:sp>
        <p:nvSpPr>
          <p:cNvPr id="76" name="右箭头 75"/>
          <p:cNvSpPr/>
          <p:nvPr>
            <p:custDataLst>
              <p:tags r:id="rId1"/>
            </p:custDataLst>
          </p:nvPr>
        </p:nvSpPr>
        <p:spPr>
          <a:xfrm>
            <a:off x="200025" y="149860"/>
            <a:ext cx="725170" cy="536575"/>
          </a:xfrm>
          <a:prstGeom prst="rightArrow">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0" name="文本框 99"/>
          <p:cNvSpPr txBox="1"/>
          <p:nvPr/>
        </p:nvSpPr>
        <p:spPr>
          <a:xfrm>
            <a:off x="632460" y="846455"/>
            <a:ext cx="8063230" cy="2676525"/>
          </a:xfrm>
          <a:prstGeom prst="rect">
            <a:avLst/>
          </a:prstGeom>
          <a:noFill/>
          <a:ln w="9525">
            <a:noFill/>
          </a:ln>
        </p:spPr>
        <p:txBody>
          <a:bodyPr wrap="square">
            <a:spAutoFit/>
          </a:bodyPr>
          <a:lstStyle/>
          <a:p>
            <a:pPr marL="0" indent="0"/>
            <a:r>
              <a:rPr lang="en-US" sz="2400">
                <a:solidFill>
                  <a:srgbClr val="000000"/>
                </a:solidFill>
                <a:latin typeface="Times New Roman" panose="02020603050405020304" charset="0"/>
              </a:rPr>
              <a:t>However,without warning,my strength was running out. </a:t>
            </a:r>
            <a:r>
              <a:rPr lang="en-US" sz="2400" u="sng">
                <a:solidFill>
                  <a:srgbClr val="000000"/>
                </a:solidFill>
                <a:latin typeface="Times New Roman" panose="02020603050405020304" charset="0"/>
              </a:rPr>
              <a:t>  </a:t>
            </a:r>
          </a:p>
          <a:p>
            <a:pPr marL="0" indent="0"/>
            <a:r>
              <a:rPr lang="en-US" sz="2400" u="sng">
                <a:solidFill>
                  <a:srgbClr val="000000"/>
                </a:solidFill>
                <a:latin typeface="Times New Roman" panose="02020603050405020304" charset="0"/>
              </a:rPr>
              <a:t>                                                                                     </a:t>
            </a:r>
            <a:endParaRPr lang="en-US" sz="2400">
              <a:solidFill>
                <a:srgbClr val="000000"/>
              </a:solidFill>
              <a:latin typeface="Arial" panose="020B0604020202020204" pitchFamily="34" charset="0"/>
            </a:endParaRPr>
          </a:p>
          <a:p>
            <a:pPr marL="0" indent="0"/>
            <a:r>
              <a:rPr lang="en-US" sz="2400">
                <a:solidFill>
                  <a:srgbClr val="000000"/>
                </a:solidFill>
                <a:latin typeface="Arial" panose="020B0604020202020204" pitchFamily="34" charset="0"/>
              </a:rPr>
              <a:t> </a:t>
            </a:r>
          </a:p>
          <a:p>
            <a:pPr marL="0" indent="0"/>
            <a:endParaRPr lang="en-US" sz="2400">
              <a:solidFill>
                <a:srgbClr val="000000"/>
              </a:solidFill>
              <a:latin typeface="Arial" panose="020B0604020202020204" pitchFamily="34" charset="0"/>
            </a:endParaRPr>
          </a:p>
          <a:p>
            <a:pPr marL="0" indent="0"/>
            <a:endParaRPr lang="en-US" sz="2400">
              <a:solidFill>
                <a:srgbClr val="000000"/>
              </a:solidFill>
              <a:latin typeface="Arial" panose="020B0604020202020204" pitchFamily="34" charset="0"/>
            </a:endParaRPr>
          </a:p>
          <a:p>
            <a:pPr marL="0" indent="0"/>
            <a:endParaRPr lang="en-US" sz="2400">
              <a:solidFill>
                <a:srgbClr val="000000"/>
              </a:solidFill>
              <a:latin typeface="Times New Roman" panose="02020603050405020304" charset="0"/>
            </a:endParaRPr>
          </a:p>
          <a:p>
            <a:pPr marL="0" indent="0"/>
            <a:r>
              <a:rPr lang="en-US" sz="2400">
                <a:solidFill>
                  <a:srgbClr val="000000"/>
                </a:solidFill>
                <a:latin typeface="Times New Roman" panose="02020603050405020304" charset="0"/>
              </a:rPr>
              <a:t>I whispered,"I'm so sorry I disappointed you,Dad." </a:t>
            </a:r>
            <a:r>
              <a:rPr lang="en-US" sz="2400" u="sng">
                <a:solidFill>
                  <a:srgbClr val="000000"/>
                </a:solidFill>
                <a:latin typeface="Times New Roman" panose="02020603050405020304" charset="0"/>
              </a:rPr>
              <a:t>                                                                                            </a:t>
            </a:r>
            <a:endParaRPr lang="en-US" altLang="en-US" sz="2400" u="sng">
              <a:solidFill>
                <a:srgbClr val="000000"/>
              </a:solidFill>
              <a:latin typeface="Times New Roman" panose="02020603050405020304" charset="0"/>
            </a:endParaRPr>
          </a:p>
        </p:txBody>
      </p:sp>
      <p:graphicFrame>
        <p:nvGraphicFramePr>
          <p:cNvPr id="4" name="表格 3"/>
          <p:cNvGraphicFramePr/>
          <p:nvPr>
            <p:custDataLst>
              <p:tags r:id="rId2"/>
            </p:custDataLst>
          </p:nvPr>
        </p:nvGraphicFramePr>
        <p:xfrm>
          <a:off x="781685" y="1356995"/>
          <a:ext cx="7987665" cy="1494790"/>
        </p:xfrm>
        <a:graphic>
          <a:graphicData uri="http://schemas.openxmlformats.org/drawingml/2006/table">
            <a:tbl>
              <a:tblPr firstRow="1" bandRow="1">
                <a:effectLst/>
                <a:tableStyleId>{5940675A-B579-460E-94D1-54222C63F5DA}</a:tableStyleId>
              </a:tblPr>
              <a:tblGrid>
                <a:gridCol w="1497965">
                  <a:extLst>
                    <a:ext uri="{9D8B030D-6E8A-4147-A177-3AD203B41FA5}">
                      <a16:colId xmlns:a16="http://schemas.microsoft.com/office/drawing/2014/main" val="20000"/>
                    </a:ext>
                  </a:extLst>
                </a:gridCol>
                <a:gridCol w="6489700">
                  <a:extLst>
                    <a:ext uri="{9D8B030D-6E8A-4147-A177-3AD203B41FA5}">
                      <a16:colId xmlns:a16="http://schemas.microsoft.com/office/drawing/2014/main" val="20001"/>
                    </a:ext>
                  </a:extLst>
                </a:gridCol>
              </a:tblGrid>
              <a:tr h="385445">
                <a:tc>
                  <a:txBody>
                    <a:bodyPr/>
                    <a:lstStyle/>
                    <a:p>
                      <a:pPr>
                        <a:buNone/>
                      </a:pPr>
                      <a:r>
                        <a:rPr lang="zh-CN" altLang="en-US" b="1">
                          <a:solidFill>
                            <a:sysClr val="window" lastClr="FFFFFF"/>
                          </a:solidFill>
                          <a:latin typeface="MiSans Normal" charset="0"/>
                          <a:ea typeface="MiSans Normal" charset="0"/>
                        </a:rPr>
                        <a:t>衔接</a:t>
                      </a:r>
                      <a:r>
                        <a:rPr lang="en-US" altLang="zh-CN" b="1">
                          <a:solidFill>
                            <a:sysClr val="window" lastClr="FFFFFF"/>
                          </a:solidFill>
                          <a:latin typeface="MiSans Normal" charset="0"/>
                          <a:ea typeface="MiSans Normal"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363636"/>
                    </a:solidFill>
                  </a:tcPr>
                </a:tc>
                <a:tc>
                  <a:txBody>
                    <a:bodyPr/>
                    <a:lstStyle/>
                    <a:p>
                      <a:pPr>
                        <a:buNone/>
                      </a:pPr>
                      <a:endParaRPr lang="zh-CN" altLang="en-US" b="1">
                        <a:solidFill>
                          <a:sysClr val="window" lastClr="FFFFFF"/>
                        </a:solidFill>
                        <a:latin typeface="MiSans Normal" charset="0"/>
                        <a:ea typeface="MiSans Norm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E8E8E8"/>
                    </a:solidFill>
                  </a:tcPr>
                </a:tc>
                <a:extLst>
                  <a:ext uri="{0D108BD9-81ED-4DB2-BD59-A6C34878D82A}">
                    <a16:rowId xmlns:a16="http://schemas.microsoft.com/office/drawing/2014/main" val="10000"/>
                  </a:ext>
                </a:extLst>
              </a:tr>
              <a:tr h="377825">
                <a:tc>
                  <a:txBody>
                    <a:bodyPr/>
                    <a:lstStyle/>
                    <a:p>
                      <a:pPr>
                        <a:buNone/>
                      </a:pPr>
                      <a:r>
                        <a:rPr lang="zh-CN" altLang="en-US" b="1">
                          <a:solidFill>
                            <a:sysClr val="window" lastClr="FFFFFF"/>
                          </a:solidFill>
                          <a:latin typeface="MiSans Normal" charset="0"/>
                          <a:ea typeface="MiSans Normal" charset="0"/>
                        </a:rPr>
                        <a:t>过渡</a:t>
                      </a:r>
                    </a:p>
                    <a:p>
                      <a:pPr>
                        <a:buNone/>
                      </a:pPr>
                      <a:endParaRPr lang="zh-CN" altLang="en-US" b="1">
                        <a:solidFill>
                          <a:sysClr val="window" lastClr="FFFFFF"/>
                        </a:solidFill>
                        <a:latin typeface="MiSans Normal" charset="0"/>
                        <a:ea typeface="MiSans Normal" charset="0"/>
                      </a:endParaRPr>
                    </a:p>
                    <a:p>
                      <a:pPr>
                        <a:buNone/>
                      </a:pPr>
                      <a:endParaRPr lang="zh-CN" altLang="en-US" b="1">
                        <a:solidFill>
                          <a:sysClr val="window" lastClr="FFFFFF"/>
                        </a:solidFill>
                        <a:latin typeface="MiSans Normal" charset="0"/>
                        <a:ea typeface="MiSans Normal" charset="0"/>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363636"/>
                    </a:solidFill>
                  </a:tcPr>
                </a:tc>
                <a:tc>
                  <a:txBody>
                    <a:bodyPr/>
                    <a:lstStyle/>
                    <a:p>
                      <a:pPr>
                        <a:buNone/>
                      </a:pPr>
                      <a:endParaRPr lang="zh-CN" altLang="en-US">
                        <a:solidFill>
                          <a:srgbClr val="000000"/>
                        </a:solidFill>
                        <a:latin typeface="MiSans Normal" charset="0"/>
                        <a:ea typeface="MiSans Normal" charset="0"/>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363636">
                        <a:tint val="40000"/>
                      </a:srgbClr>
                    </a:solidFill>
                  </a:tcPr>
                </a:tc>
                <a:extLst>
                  <a:ext uri="{0D108BD9-81ED-4DB2-BD59-A6C34878D82A}">
                    <a16:rowId xmlns:a16="http://schemas.microsoft.com/office/drawing/2014/main" val="10001"/>
                  </a:ext>
                </a:extLst>
              </a:tr>
              <a:tr h="377825">
                <a:tc>
                  <a:txBody>
                    <a:bodyPr/>
                    <a:lstStyle/>
                    <a:p>
                      <a:pPr algn="l">
                        <a:buClrTx/>
                        <a:buSzTx/>
                        <a:buFontTx/>
                        <a:buNone/>
                      </a:pPr>
                      <a:r>
                        <a:rPr lang="zh-CN" altLang="en-US" b="1">
                          <a:solidFill>
                            <a:sysClr val="window" lastClr="FFFFFF"/>
                          </a:solidFill>
                          <a:latin typeface="MiSans Normal" charset="0"/>
                          <a:ea typeface="MiSans Normal" charset="0"/>
                        </a:rPr>
                        <a:t>衔接2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63636"/>
                    </a:solidFill>
                  </a:tcPr>
                </a:tc>
                <a:tc>
                  <a:txBody>
                    <a:bodyPr/>
                    <a:lstStyle/>
                    <a:p>
                      <a:pPr>
                        <a:buNone/>
                      </a:pPr>
                      <a:endParaRPr lang="zh-CN" altLang="en-US">
                        <a:solidFill>
                          <a:srgbClr val="000000"/>
                        </a:solidFill>
                        <a:latin typeface="MiSans Normal" charset="0"/>
                        <a:ea typeface="MiSans Norm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63636">
                        <a:tint val="20000"/>
                      </a:srgbClr>
                    </a:solidFill>
                  </a:tcPr>
                </a:tc>
                <a:extLst>
                  <a:ext uri="{0D108BD9-81ED-4DB2-BD59-A6C34878D82A}">
                    <a16:rowId xmlns:a16="http://schemas.microsoft.com/office/drawing/2014/main" val="10002"/>
                  </a:ext>
                </a:extLst>
              </a:tr>
            </a:tbl>
          </a:graphicData>
        </a:graphic>
      </p:graphicFrame>
      <p:graphicFrame>
        <p:nvGraphicFramePr>
          <p:cNvPr id="6" name="表格 5"/>
          <p:cNvGraphicFramePr/>
          <p:nvPr>
            <p:custDataLst>
              <p:tags r:id="rId3"/>
            </p:custDataLst>
          </p:nvPr>
        </p:nvGraphicFramePr>
        <p:xfrm>
          <a:off x="713105" y="3522980"/>
          <a:ext cx="8056245" cy="1198245"/>
        </p:xfrm>
        <a:graphic>
          <a:graphicData uri="http://schemas.openxmlformats.org/drawingml/2006/table">
            <a:tbl>
              <a:tblPr firstRow="1" bandRow="1">
                <a:effectLst/>
                <a:tableStyleId>{5940675A-B579-460E-94D1-54222C63F5DA}</a:tableStyleId>
              </a:tblPr>
              <a:tblGrid>
                <a:gridCol w="1492250">
                  <a:extLst>
                    <a:ext uri="{9D8B030D-6E8A-4147-A177-3AD203B41FA5}">
                      <a16:colId xmlns:a16="http://schemas.microsoft.com/office/drawing/2014/main" val="20000"/>
                    </a:ext>
                  </a:extLst>
                </a:gridCol>
                <a:gridCol w="6563995">
                  <a:extLst>
                    <a:ext uri="{9D8B030D-6E8A-4147-A177-3AD203B41FA5}">
                      <a16:colId xmlns:a16="http://schemas.microsoft.com/office/drawing/2014/main" val="20001"/>
                    </a:ext>
                  </a:extLst>
                </a:gridCol>
              </a:tblGrid>
              <a:tr h="399415">
                <a:tc>
                  <a:txBody>
                    <a:bodyPr/>
                    <a:lstStyle/>
                    <a:p>
                      <a:pPr>
                        <a:buNone/>
                      </a:pPr>
                      <a:r>
                        <a:rPr lang="zh-CN" altLang="en-US" b="1">
                          <a:solidFill>
                            <a:sysClr val="window" lastClr="FFFFFF"/>
                          </a:solidFill>
                          <a:latin typeface="MiSans Normal" charset="0"/>
                          <a:ea typeface="MiSans Normal" charset="0"/>
                        </a:rPr>
                        <a:t>衔接</a:t>
                      </a:r>
                      <a:r>
                        <a:rPr lang="en-US" altLang="zh-CN" b="1">
                          <a:solidFill>
                            <a:sysClr val="window" lastClr="FFFFFF"/>
                          </a:solidFill>
                          <a:latin typeface="MiSans Normal" charset="0"/>
                          <a:ea typeface="MiSans Normal"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363636"/>
                    </a:solidFill>
                  </a:tcPr>
                </a:tc>
                <a:tc>
                  <a:txBody>
                    <a:bodyPr/>
                    <a:lstStyle/>
                    <a:p>
                      <a:pPr>
                        <a:buNone/>
                      </a:pPr>
                      <a:endParaRPr lang="zh-CN" altLang="en-US" b="1">
                        <a:solidFill>
                          <a:sysClr val="window" lastClr="FFFFFF"/>
                        </a:solidFill>
                        <a:latin typeface="MiSans Normal" charset="0"/>
                        <a:ea typeface="MiSans Norm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E8E8E8"/>
                    </a:solidFill>
                  </a:tcPr>
                </a:tc>
                <a:extLst>
                  <a:ext uri="{0D108BD9-81ED-4DB2-BD59-A6C34878D82A}">
                    <a16:rowId xmlns:a16="http://schemas.microsoft.com/office/drawing/2014/main" val="10000"/>
                  </a:ext>
                </a:extLst>
              </a:tr>
              <a:tr h="399415">
                <a:tc>
                  <a:txBody>
                    <a:bodyPr/>
                    <a:lstStyle/>
                    <a:p>
                      <a:pPr>
                        <a:buNone/>
                      </a:pPr>
                      <a:r>
                        <a:rPr lang="zh-CN" altLang="en-US" b="1">
                          <a:solidFill>
                            <a:sysClr val="window" lastClr="FFFFFF"/>
                          </a:solidFill>
                          <a:latin typeface="MiSans Normal" charset="0"/>
                          <a:ea typeface="MiSans Normal" charset="0"/>
                        </a:rPr>
                        <a:t>过渡</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363636"/>
                    </a:solidFill>
                  </a:tcPr>
                </a:tc>
                <a:tc>
                  <a:txBody>
                    <a:bodyPr/>
                    <a:lstStyle/>
                    <a:p>
                      <a:pPr>
                        <a:buNone/>
                      </a:pPr>
                      <a:endParaRPr lang="zh-CN" altLang="en-US">
                        <a:solidFill>
                          <a:srgbClr val="000000"/>
                        </a:solidFill>
                        <a:latin typeface="MiSans Normal" charset="0"/>
                        <a:ea typeface="MiSans Normal" charset="0"/>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363636">
                        <a:tint val="40000"/>
                      </a:srgbClr>
                    </a:solidFill>
                  </a:tcPr>
                </a:tc>
                <a:extLst>
                  <a:ext uri="{0D108BD9-81ED-4DB2-BD59-A6C34878D82A}">
                    <a16:rowId xmlns:a16="http://schemas.microsoft.com/office/drawing/2014/main" val="10001"/>
                  </a:ext>
                </a:extLst>
              </a:tr>
              <a:tr h="399415">
                <a:tc>
                  <a:txBody>
                    <a:bodyPr/>
                    <a:lstStyle/>
                    <a:p>
                      <a:pPr algn="l">
                        <a:buClrTx/>
                        <a:buSzTx/>
                        <a:buFontTx/>
                        <a:buNone/>
                      </a:pPr>
                      <a:r>
                        <a:rPr lang="zh-CN" altLang="en-US" b="1">
                          <a:solidFill>
                            <a:sysClr val="window" lastClr="FFFFFF"/>
                          </a:solidFill>
                          <a:latin typeface="MiSans Normal" charset="0"/>
                          <a:ea typeface="MiSans Normal" charset="0"/>
                        </a:rPr>
                        <a:t>主题</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63636"/>
                    </a:solidFill>
                  </a:tcPr>
                </a:tc>
                <a:tc>
                  <a:txBody>
                    <a:bodyPr/>
                    <a:lstStyle/>
                    <a:p>
                      <a:pPr>
                        <a:buNone/>
                      </a:pPr>
                      <a:endParaRPr lang="zh-CN" altLang="en-US">
                        <a:solidFill>
                          <a:srgbClr val="000000"/>
                        </a:solidFill>
                        <a:latin typeface="MiSans Normal" charset="0"/>
                        <a:ea typeface="MiSans Norm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63636">
                        <a:tint val="20000"/>
                      </a:srgbClr>
                    </a:solidFill>
                  </a:tcPr>
                </a:tc>
                <a:extLst>
                  <a:ext uri="{0D108BD9-81ED-4DB2-BD59-A6C34878D82A}">
                    <a16:rowId xmlns:a16="http://schemas.microsoft.com/office/drawing/2014/main" val="10002"/>
                  </a:ext>
                </a:extLst>
              </a:tr>
            </a:tbl>
          </a:graphicData>
        </a:graphic>
      </p:graphicFrame>
      <p:sp>
        <p:nvSpPr>
          <p:cNvPr id="7" name="文本框 6"/>
          <p:cNvSpPr txBox="1"/>
          <p:nvPr/>
        </p:nvSpPr>
        <p:spPr>
          <a:xfrm>
            <a:off x="2329180" y="1356995"/>
            <a:ext cx="6501765" cy="398780"/>
          </a:xfrm>
          <a:prstGeom prst="rect">
            <a:avLst/>
          </a:prstGeom>
          <a:noFill/>
        </p:spPr>
        <p:txBody>
          <a:bodyPr wrap="square" rtlCol="0">
            <a:spAutoFit/>
          </a:bodyPr>
          <a:lstStyle/>
          <a:p>
            <a:r>
              <a:rPr lang="en-US" altLang="zh-CN" sz="2000"/>
              <a:t>Difficulties (leaking strength+waning confidence ) </a:t>
            </a:r>
          </a:p>
        </p:txBody>
      </p:sp>
      <p:sp>
        <p:nvSpPr>
          <p:cNvPr id="8" name="文本框 7"/>
          <p:cNvSpPr txBox="1"/>
          <p:nvPr/>
        </p:nvSpPr>
        <p:spPr>
          <a:xfrm>
            <a:off x="2329180" y="2462530"/>
            <a:ext cx="6350635" cy="398780"/>
          </a:xfrm>
          <a:prstGeom prst="rect">
            <a:avLst/>
          </a:prstGeom>
          <a:noFill/>
        </p:spPr>
        <p:txBody>
          <a:bodyPr wrap="square" rtlCol="0">
            <a:spAutoFit/>
          </a:bodyPr>
          <a:lstStyle/>
          <a:p>
            <a:r>
              <a:rPr lang="en-US" altLang="zh-CN" sz="2000"/>
              <a:t>My failure (unexpected result+a defeated heart) </a:t>
            </a:r>
          </a:p>
        </p:txBody>
      </p:sp>
      <p:sp>
        <p:nvSpPr>
          <p:cNvPr id="9" name="文本框 8"/>
          <p:cNvSpPr txBox="1"/>
          <p:nvPr/>
        </p:nvSpPr>
        <p:spPr>
          <a:xfrm>
            <a:off x="2329180" y="1755775"/>
            <a:ext cx="6262370" cy="706755"/>
          </a:xfrm>
          <a:prstGeom prst="rect">
            <a:avLst/>
          </a:prstGeom>
          <a:noFill/>
        </p:spPr>
        <p:txBody>
          <a:bodyPr wrap="square" rtlCol="0">
            <a:spAutoFit/>
          </a:bodyPr>
          <a:lstStyle/>
          <a:p>
            <a:r>
              <a:rPr lang="en-US" altLang="zh-CN" sz="2000"/>
              <a:t>My efforts (dad’s unwavering encouragement+my rekindled hope) </a:t>
            </a:r>
          </a:p>
        </p:txBody>
      </p:sp>
      <p:sp>
        <p:nvSpPr>
          <p:cNvPr id="10" name="文本框 9"/>
          <p:cNvSpPr txBox="1"/>
          <p:nvPr/>
        </p:nvSpPr>
        <p:spPr>
          <a:xfrm>
            <a:off x="2267585" y="3522345"/>
            <a:ext cx="6501765" cy="398780"/>
          </a:xfrm>
          <a:prstGeom prst="rect">
            <a:avLst/>
          </a:prstGeom>
          <a:noFill/>
        </p:spPr>
        <p:txBody>
          <a:bodyPr wrap="square" rtlCol="0">
            <a:spAutoFit/>
          </a:bodyPr>
          <a:lstStyle/>
          <a:p>
            <a:r>
              <a:rPr lang="en-US" altLang="zh-CN" sz="2000"/>
              <a:t>Dad’s comfort (a hearty praise +a proud heart ) </a:t>
            </a:r>
          </a:p>
        </p:txBody>
      </p:sp>
      <p:sp>
        <p:nvSpPr>
          <p:cNvPr id="11" name="文本框 10"/>
          <p:cNvSpPr txBox="1"/>
          <p:nvPr/>
        </p:nvSpPr>
        <p:spPr>
          <a:xfrm>
            <a:off x="2329180" y="4319905"/>
            <a:ext cx="6501765" cy="398780"/>
          </a:xfrm>
          <a:prstGeom prst="rect">
            <a:avLst/>
          </a:prstGeom>
          <a:noFill/>
        </p:spPr>
        <p:txBody>
          <a:bodyPr wrap="square" rtlCol="0">
            <a:spAutoFit/>
          </a:bodyPr>
          <a:lstStyle/>
          <a:p>
            <a:r>
              <a:rPr lang="en-US" altLang="zh-CN" sz="2000"/>
              <a:t>My reflection (a new understanding of failure) </a:t>
            </a:r>
          </a:p>
        </p:txBody>
      </p:sp>
      <p:sp>
        <p:nvSpPr>
          <p:cNvPr id="12" name="文本框 11"/>
          <p:cNvSpPr txBox="1"/>
          <p:nvPr/>
        </p:nvSpPr>
        <p:spPr>
          <a:xfrm>
            <a:off x="2329180" y="3921125"/>
            <a:ext cx="6501765" cy="398780"/>
          </a:xfrm>
          <a:prstGeom prst="rect">
            <a:avLst/>
          </a:prstGeom>
          <a:noFill/>
        </p:spPr>
        <p:txBody>
          <a:bodyPr wrap="square" rtlCol="0">
            <a:spAutoFit/>
          </a:bodyPr>
          <a:lstStyle/>
          <a:p>
            <a:r>
              <a:rPr lang="en-US" altLang="zh-CN" sz="2000"/>
              <a:t>My response (a great relief+ a moved heart)</a:t>
            </a:r>
          </a:p>
        </p:txBody>
      </p:sp>
      <p:pic>
        <p:nvPicPr>
          <p:cNvPr id="3" name="图片 11" descr="水印">
            <a:extLst>
              <a:ext uri="{FF2B5EF4-FFF2-40B4-BE49-F238E27FC236}">
                <a16:creationId xmlns:a16="http://schemas.microsoft.com/office/drawing/2014/main" id="{A3F4C657-D6A3-5723-18E3-8EFE3584A4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ox(in)">
                                      <p:cBhvr>
                                        <p:cTn id="7" dur="20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ox(in)">
                                      <p:cBhvr>
                                        <p:cTn id="5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ldLvl="0" animBg="1"/>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74"/>
        <p:cNvGrpSpPr/>
        <p:nvPr/>
      </p:nvGrpSpPr>
      <p:grpSpPr>
        <a:xfrm>
          <a:off x="0" y="0"/>
          <a:ext cx="0" cy="0"/>
          <a:chOff x="0" y="0"/>
          <a:chExt cx="0" cy="0"/>
        </a:xfrm>
      </p:grpSpPr>
      <p:grpSp>
        <p:nvGrpSpPr>
          <p:cNvPr id="4" name="组合 3"/>
          <p:cNvGrpSpPr/>
          <p:nvPr/>
        </p:nvGrpSpPr>
        <p:grpSpPr>
          <a:xfrm>
            <a:off x="6219190" y="1169035"/>
            <a:ext cx="2713990" cy="1315720"/>
            <a:chOff x="9794" y="1841"/>
            <a:chExt cx="4274" cy="2072"/>
          </a:xfrm>
        </p:grpSpPr>
        <p:sp>
          <p:nvSpPr>
            <p:cNvPr id="7477" name="Google Shape;7477;p47"/>
            <p:cNvSpPr/>
            <p:nvPr/>
          </p:nvSpPr>
          <p:spPr>
            <a:xfrm flipH="1">
              <a:off x="9794" y="1841"/>
              <a:ext cx="4275" cy="2073"/>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83" name="Google Shape;7483;p47"/>
            <p:cNvSpPr txBox="1"/>
            <p:nvPr/>
          </p:nvSpPr>
          <p:spPr>
            <a:xfrm flipH="1">
              <a:off x="9878" y="2694"/>
              <a:ext cx="4191" cy="57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sz="2200">
                  <a:solidFill>
                    <a:schemeClr val="dk1"/>
                  </a:solidFill>
                  <a:latin typeface="Jua" charset="-127"/>
                  <a:ea typeface="Jua" charset="-127"/>
                  <a:cs typeface="Jua" charset="-127"/>
                  <a:sym typeface="Jua" charset="-127"/>
                </a:rPr>
                <a:t>View Reshaped</a:t>
              </a:r>
            </a:p>
          </p:txBody>
        </p:sp>
      </p:grpSp>
      <p:sp>
        <p:nvSpPr>
          <p:cNvPr id="7485" name="Google Shape;7485;p47"/>
          <p:cNvSpPr/>
          <p:nvPr/>
        </p:nvSpPr>
        <p:spPr>
          <a:xfrm flipH="1">
            <a:off x="5693706" y="1493575"/>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6</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sp>
        <p:nvSpPr>
          <p:cNvPr id="7489" name="Google Shape;7489;p47"/>
          <p:cNvSpPr/>
          <p:nvPr/>
        </p:nvSpPr>
        <p:spPr>
          <a:xfrm flipH="1">
            <a:off x="6971631" y="2558388"/>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5</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grpSp>
        <p:nvGrpSpPr>
          <p:cNvPr id="3" name="组合 2"/>
          <p:cNvGrpSpPr/>
          <p:nvPr/>
        </p:nvGrpSpPr>
        <p:grpSpPr>
          <a:xfrm>
            <a:off x="6228080" y="3554730"/>
            <a:ext cx="2661920" cy="1196340"/>
            <a:chOff x="9808" y="5598"/>
            <a:chExt cx="4192" cy="1884"/>
          </a:xfrm>
        </p:grpSpPr>
        <p:sp>
          <p:nvSpPr>
            <p:cNvPr id="7478" name="Google Shape;7478;p47"/>
            <p:cNvSpPr/>
            <p:nvPr/>
          </p:nvSpPr>
          <p:spPr>
            <a:xfrm rot="10800000">
              <a:off x="9808" y="5598"/>
              <a:ext cx="4192" cy="1884"/>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91" name="Google Shape;7491;p47"/>
            <p:cNvSpPr txBox="1"/>
            <p:nvPr/>
          </p:nvSpPr>
          <p:spPr>
            <a:xfrm flipH="1">
              <a:off x="10033" y="6473"/>
              <a:ext cx="3742" cy="57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sz="2200">
                  <a:solidFill>
                    <a:schemeClr val="dk1"/>
                  </a:solidFill>
                  <a:latin typeface="Jua" charset="-127"/>
                  <a:ea typeface="Jua" charset="-127"/>
                  <a:cs typeface="Jua" charset="-127"/>
                  <a:sym typeface="Jua" charset="-127"/>
                </a:rPr>
                <a:t>Effort invested</a:t>
              </a:r>
            </a:p>
          </p:txBody>
        </p:sp>
      </p:grpSp>
      <p:sp>
        <p:nvSpPr>
          <p:cNvPr id="7493" name="Google Shape;7493;p47"/>
          <p:cNvSpPr/>
          <p:nvPr/>
        </p:nvSpPr>
        <p:spPr>
          <a:xfrm flipH="1">
            <a:off x="5693706" y="3652313"/>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4</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grpSp>
        <p:nvGrpSpPr>
          <p:cNvPr id="2" name="组合 1"/>
          <p:cNvGrpSpPr/>
          <p:nvPr/>
        </p:nvGrpSpPr>
        <p:grpSpPr>
          <a:xfrm>
            <a:off x="2101215" y="1049655"/>
            <a:ext cx="3420110" cy="1282700"/>
            <a:chOff x="3309" y="1653"/>
            <a:chExt cx="5386" cy="2020"/>
          </a:xfrm>
        </p:grpSpPr>
        <p:sp>
          <p:nvSpPr>
            <p:cNvPr id="7481" name="Google Shape;7481;p47"/>
            <p:cNvSpPr/>
            <p:nvPr/>
          </p:nvSpPr>
          <p:spPr>
            <a:xfrm>
              <a:off x="3309" y="1653"/>
              <a:ext cx="3976" cy="2021"/>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95" name="Google Shape;7495;p47"/>
            <p:cNvSpPr txBox="1"/>
            <p:nvPr/>
          </p:nvSpPr>
          <p:spPr>
            <a:xfrm flipH="1">
              <a:off x="3509" y="1653"/>
              <a:ext cx="5187" cy="1346"/>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en-GB" sz="2200">
                  <a:solidFill>
                    <a:schemeClr val="dk1"/>
                  </a:solidFill>
                  <a:latin typeface="Jua" charset="-127"/>
                  <a:ea typeface="Jua" charset="-127"/>
                  <a:cs typeface="Jua" charset="-127"/>
                  <a:sym typeface="Jua" charset="-127"/>
                </a:rPr>
                <a:t>Difficulty Met</a:t>
              </a:r>
            </a:p>
          </p:txBody>
        </p:sp>
      </p:grpSp>
      <p:sp>
        <p:nvSpPr>
          <p:cNvPr id="7497" name="Google Shape;7497;p47"/>
          <p:cNvSpPr/>
          <p:nvPr/>
        </p:nvSpPr>
        <p:spPr>
          <a:xfrm flipH="1">
            <a:off x="1648456" y="1493575"/>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1</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sp>
        <p:nvSpPr>
          <p:cNvPr id="7501" name="Google Shape;7501;p47"/>
          <p:cNvSpPr/>
          <p:nvPr/>
        </p:nvSpPr>
        <p:spPr>
          <a:xfrm flipH="1">
            <a:off x="2926406" y="2558388"/>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2</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sp>
        <p:nvSpPr>
          <p:cNvPr id="7505" name="Google Shape;7505;p47"/>
          <p:cNvSpPr/>
          <p:nvPr/>
        </p:nvSpPr>
        <p:spPr>
          <a:xfrm flipH="1">
            <a:off x="1648456" y="3652313"/>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3</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cxnSp>
        <p:nvCxnSpPr>
          <p:cNvPr id="7506" name="Google Shape;7506;p47"/>
          <p:cNvCxnSpPr>
            <a:stCxn id="7485" idx="6"/>
            <a:endCxn id="7489" idx="0"/>
          </p:cNvCxnSpPr>
          <p:nvPr/>
        </p:nvCxnSpPr>
        <p:spPr>
          <a:xfrm>
            <a:off x="5693706" y="1750975"/>
            <a:ext cx="1535400" cy="807300"/>
          </a:xfrm>
          <a:prstGeom prst="curvedConnector4">
            <a:avLst>
              <a:gd name="adj1" fmla="val -15509"/>
              <a:gd name="adj2" fmla="val 83971"/>
            </a:avLst>
          </a:prstGeom>
          <a:noFill/>
          <a:ln w="38100" cap="flat" cmpd="sng">
            <a:solidFill>
              <a:schemeClr val="dk1"/>
            </a:solidFill>
            <a:prstDash val="solid"/>
            <a:round/>
            <a:headEnd type="triangle" w="med" len="med"/>
            <a:tailEnd type="none" w="med" len="med"/>
          </a:ln>
        </p:spPr>
      </p:cxnSp>
      <p:cxnSp>
        <p:nvCxnSpPr>
          <p:cNvPr id="7507" name="Google Shape;7507;p47"/>
          <p:cNvCxnSpPr>
            <a:stCxn id="7489" idx="2"/>
            <a:endCxn id="7493" idx="0"/>
          </p:cNvCxnSpPr>
          <p:nvPr/>
        </p:nvCxnSpPr>
        <p:spPr>
          <a:xfrm flipH="1">
            <a:off x="5951031" y="2815788"/>
            <a:ext cx="1535400" cy="836400"/>
          </a:xfrm>
          <a:prstGeom prst="curvedConnector4">
            <a:avLst>
              <a:gd name="adj1" fmla="val -15509"/>
              <a:gd name="adj2" fmla="val 88120"/>
            </a:avLst>
          </a:prstGeom>
          <a:noFill/>
          <a:ln w="38100" cap="flat" cmpd="sng">
            <a:solidFill>
              <a:schemeClr val="dk1"/>
            </a:solidFill>
            <a:prstDash val="solid"/>
            <a:round/>
            <a:headEnd type="triangle" w="med" len="med"/>
            <a:tailEnd type="none" w="med" len="med"/>
          </a:ln>
        </p:spPr>
      </p:cxnSp>
      <p:cxnSp>
        <p:nvCxnSpPr>
          <p:cNvPr id="7508" name="Google Shape;7508;p47"/>
          <p:cNvCxnSpPr>
            <a:stCxn id="7493" idx="4"/>
            <a:endCxn id="7505" idx="4"/>
          </p:cNvCxnSpPr>
          <p:nvPr/>
        </p:nvCxnSpPr>
        <p:spPr>
          <a:xfrm rot="5400000">
            <a:off x="3928206" y="2144813"/>
            <a:ext cx="600" cy="4045200"/>
          </a:xfrm>
          <a:prstGeom prst="curvedConnector3">
            <a:avLst>
              <a:gd name="adj1" fmla="val 91293732"/>
            </a:avLst>
          </a:prstGeom>
          <a:noFill/>
          <a:ln w="38100" cap="flat" cmpd="sng">
            <a:solidFill>
              <a:schemeClr val="dk1"/>
            </a:solidFill>
            <a:prstDash val="solid"/>
            <a:round/>
            <a:headEnd type="triangle" w="med" len="med"/>
            <a:tailEnd type="none" w="med" len="med"/>
          </a:ln>
        </p:spPr>
      </p:cxnSp>
      <p:cxnSp>
        <p:nvCxnSpPr>
          <p:cNvPr id="7509" name="Google Shape;7509;p47"/>
          <p:cNvCxnSpPr>
            <a:stCxn id="7505" idx="0"/>
            <a:endCxn id="7501" idx="2"/>
          </p:cNvCxnSpPr>
          <p:nvPr/>
        </p:nvCxnSpPr>
        <p:spPr>
          <a:xfrm rot="-5400000">
            <a:off x="2255356" y="2466413"/>
            <a:ext cx="836400" cy="1535400"/>
          </a:xfrm>
          <a:prstGeom prst="curvedConnector4">
            <a:avLst>
              <a:gd name="adj1" fmla="val 18728"/>
              <a:gd name="adj2" fmla="val 115506"/>
            </a:avLst>
          </a:prstGeom>
          <a:noFill/>
          <a:ln w="38100" cap="flat" cmpd="sng">
            <a:solidFill>
              <a:schemeClr val="dk1"/>
            </a:solidFill>
            <a:prstDash val="solid"/>
            <a:round/>
            <a:headEnd type="triangle" w="med" len="med"/>
            <a:tailEnd type="none" w="med" len="med"/>
          </a:ln>
        </p:spPr>
      </p:cxnSp>
      <p:cxnSp>
        <p:nvCxnSpPr>
          <p:cNvPr id="7510" name="Google Shape;7510;p47"/>
          <p:cNvCxnSpPr>
            <a:stCxn id="7501" idx="0"/>
            <a:endCxn id="7497" idx="6"/>
          </p:cNvCxnSpPr>
          <p:nvPr/>
        </p:nvCxnSpPr>
        <p:spPr>
          <a:xfrm rot="5400000" flipH="1">
            <a:off x="2012456" y="1387038"/>
            <a:ext cx="807300" cy="1535400"/>
          </a:xfrm>
          <a:prstGeom prst="curvedConnector4">
            <a:avLst>
              <a:gd name="adj1" fmla="val 13683"/>
              <a:gd name="adj2" fmla="val 115506"/>
            </a:avLst>
          </a:prstGeom>
          <a:noFill/>
          <a:ln w="38100" cap="flat" cmpd="sng">
            <a:solidFill>
              <a:schemeClr val="dk1"/>
            </a:solidFill>
            <a:prstDash val="solid"/>
            <a:round/>
            <a:headEnd type="triangle" w="med" len="med"/>
            <a:tailEnd type="none" w="med" len="med"/>
          </a:ln>
        </p:spPr>
      </p:cxnSp>
      <p:pic>
        <p:nvPicPr>
          <p:cNvPr id="52" name="图片 51"/>
          <p:cNvPicPr>
            <a:picLocks noChangeAspect="1"/>
          </p:cNvPicPr>
          <p:nvPr>
            <p:custDataLst>
              <p:tags r:id="rId1"/>
            </p:custDataLst>
          </p:nvPr>
        </p:nvPicPr>
        <p:blipFill>
          <a:blip r:embed="rId5">
            <a:clrChange>
              <a:clrFrom>
                <a:srgbClr val="F0F2F4">
                  <a:alpha val="100000"/>
                </a:srgbClr>
              </a:clrFrom>
              <a:clrTo>
                <a:srgbClr val="F0F2F4">
                  <a:alpha val="100000"/>
                  <a:alpha val="0"/>
                </a:srgbClr>
              </a:clrTo>
            </a:clrChange>
          </a:blip>
          <a:srcRect l="69623" t="11431"/>
          <a:stretch>
            <a:fillRect/>
          </a:stretch>
        </p:blipFill>
        <p:spPr>
          <a:xfrm>
            <a:off x="3657600" y="2332355"/>
            <a:ext cx="1939925" cy="4244975"/>
          </a:xfrm>
          <a:prstGeom prst="rect">
            <a:avLst/>
          </a:prstGeom>
        </p:spPr>
      </p:pic>
      <p:sp>
        <p:nvSpPr>
          <p:cNvPr id="8" name="文本框 7"/>
          <p:cNvSpPr txBox="1"/>
          <p:nvPr>
            <p:custDataLst>
              <p:tags r:id="rId2"/>
            </p:custDataLst>
          </p:nvPr>
        </p:nvSpPr>
        <p:spPr>
          <a:xfrm>
            <a:off x="3855720" y="167640"/>
            <a:ext cx="2701925" cy="521970"/>
          </a:xfrm>
          <a:prstGeom prst="rect">
            <a:avLst/>
          </a:prstGeom>
          <a:noFill/>
        </p:spPr>
        <p:txBody>
          <a:bodyPr wrap="square" rtlCol="0">
            <a:spAutoFit/>
          </a:bodyPr>
          <a:lstStyle/>
          <a:p>
            <a:r>
              <a:rPr lang="en-US" altLang="zh-CN" sz="2800" b="1">
                <a:ln w="4354" cmpd="sng">
                  <a:solidFill>
                    <a:schemeClr val="bg1"/>
                  </a:solidFill>
                  <a:prstDash val="solid"/>
                </a:ln>
                <a:solidFill>
                  <a:srgbClr val="C00000"/>
                </a:solidFill>
                <a:effectLst>
                  <a:outerShdw blurRad="8709" dist="38100" algn="l" rotWithShape="0">
                    <a:srgbClr val="0070C0">
                      <a:alpha val="40000"/>
                    </a:srgbClr>
                  </a:outerShdw>
                </a:effectLst>
                <a:latin typeface="汉仪铸字美心体简" panose="00020600040101010101" charset="-122"/>
                <a:ea typeface="汉仪铸字美心体简" panose="00020600040101010101" charset="-122"/>
                <a:cs typeface="Times New Roman" panose="02020603050405020304" charset="0"/>
                <a:sym typeface="+mn-ea"/>
              </a:rPr>
              <a:t>a Race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664" name="Google Shape;5664;p26"/>
          <p:cNvSpPr txBox="1">
            <a:spLocks noGrp="1"/>
          </p:cNvSpPr>
          <p:nvPr>
            <p:custDataLst>
              <p:tags r:id="rId1"/>
            </p:custDataLst>
          </p:nvPr>
        </p:nvSpPr>
        <p:spPr>
          <a:xfrm>
            <a:off x="1562100" y="194945"/>
            <a:ext cx="6010910" cy="509905"/>
          </a:xfrm>
          <a:prstGeom prst="rect">
            <a:avLst/>
          </a:prstGeom>
          <a:solidFill>
            <a:schemeClr val="accent5">
              <a:lumMod val="20000"/>
              <a:lumOff val="8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charset="-127"/>
              <a:buNone/>
              <a:defRPr sz="2800" b="0" i="0" u="none" strike="noStrike" cap="none">
                <a:solidFill>
                  <a:schemeClr val="dk1"/>
                </a:solidFill>
                <a:latin typeface="Jua" charset="-127"/>
                <a:ea typeface="Jua" charset="-127"/>
                <a:cs typeface="Jua" charset="-127"/>
                <a:sym typeface="Jua" charset="-127"/>
              </a:defRPr>
            </a:lvl1pPr>
            <a:lvl2pPr marR="0" lvl="1"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2pPr>
            <a:lvl3pPr marR="0" lvl="2"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3pPr>
            <a:lvl4pPr marR="0" lvl="3"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4pPr>
            <a:lvl5pPr marR="0" lvl="4"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5pPr>
            <a:lvl6pPr marR="0" lvl="5"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6pPr>
            <a:lvl7pPr marR="0" lvl="6"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7pPr>
            <a:lvl8pPr marR="0" lvl="7"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8pPr>
            <a:lvl9pPr marR="0" lvl="8"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9pPr>
          </a:lstStyle>
          <a:p>
            <a:pPr marL="0" lvl="0" indent="0" algn="ctr" rtl="0">
              <a:spcBef>
                <a:spcPts val="0"/>
              </a:spcBef>
              <a:spcAft>
                <a:spcPts val="0"/>
              </a:spcAft>
              <a:buNone/>
            </a:pPr>
            <a:r>
              <a:rPr lang="en-US" altLang="en-GB"/>
              <a:t>Difficulty met (in the race) </a:t>
            </a:r>
            <a:r>
              <a:rPr lang="en-US" altLang="en-GB" sz="2000" b="1"/>
              <a:t>(</a:t>
            </a:r>
            <a:r>
              <a:rPr lang="zh-CN" altLang="en-US" sz="2000" b="1"/>
              <a:t>遭遇困难</a:t>
            </a:r>
            <a:r>
              <a:rPr lang="en-US" altLang="en-GB" sz="2000" b="1"/>
              <a:t>)  </a:t>
            </a:r>
          </a:p>
        </p:txBody>
      </p:sp>
      <p:grpSp>
        <p:nvGrpSpPr>
          <p:cNvPr id="5379" name="Google Shape;5379;p22"/>
          <p:cNvGrpSpPr/>
          <p:nvPr/>
        </p:nvGrpSpPr>
        <p:grpSpPr>
          <a:xfrm>
            <a:off x="-837565" y="3383915"/>
            <a:ext cx="2123440" cy="4139565"/>
            <a:chOff x="6601775" y="1650925"/>
            <a:chExt cx="982400" cy="1809250"/>
          </a:xfrm>
        </p:grpSpPr>
        <p:sp>
          <p:nvSpPr>
            <p:cNvPr id="5380" name="Google Shape;5380;p22"/>
            <p:cNvSpPr/>
            <p:nvPr>
              <p:custDataLst>
                <p:tags r:id="rId14"/>
              </p:custDataLst>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22"/>
            <p:cNvSpPr/>
            <p:nvPr>
              <p:custDataLst>
                <p:tags r:id="rId15"/>
              </p:custDataLst>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22"/>
            <p:cNvSpPr/>
            <p:nvPr>
              <p:custDataLst>
                <p:tags r:id="rId16"/>
              </p:custDataLst>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22"/>
            <p:cNvSpPr/>
            <p:nvPr>
              <p:custDataLst>
                <p:tags r:id="rId17"/>
              </p:custDataLst>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22"/>
            <p:cNvSpPr/>
            <p:nvPr>
              <p:custDataLst>
                <p:tags r:id="rId18"/>
              </p:custDataLst>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22"/>
            <p:cNvSpPr/>
            <p:nvPr>
              <p:custDataLst>
                <p:tags r:id="rId19"/>
              </p:custDataLst>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22"/>
            <p:cNvSpPr/>
            <p:nvPr>
              <p:custDataLst>
                <p:tags r:id="rId20"/>
              </p:custDataLst>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22"/>
            <p:cNvSpPr/>
            <p:nvPr>
              <p:custDataLst>
                <p:tags r:id="rId21"/>
              </p:custDataLst>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22"/>
            <p:cNvSpPr/>
            <p:nvPr>
              <p:custDataLst>
                <p:tags r:id="rId22"/>
              </p:custDataLst>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22"/>
            <p:cNvSpPr/>
            <p:nvPr>
              <p:custDataLst>
                <p:tags r:id="rId23"/>
              </p:custDataLst>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22"/>
            <p:cNvSpPr/>
            <p:nvPr>
              <p:custDataLst>
                <p:tags r:id="rId24"/>
              </p:custDataLst>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22"/>
            <p:cNvSpPr/>
            <p:nvPr>
              <p:custDataLst>
                <p:tags r:id="rId25"/>
              </p:custDataLst>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22"/>
            <p:cNvSpPr/>
            <p:nvPr>
              <p:custDataLst>
                <p:tags r:id="rId26"/>
              </p:custDataLst>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22"/>
            <p:cNvSpPr/>
            <p:nvPr>
              <p:custDataLst>
                <p:tags r:id="rId27"/>
              </p:custDataLst>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22"/>
            <p:cNvSpPr/>
            <p:nvPr>
              <p:custDataLst>
                <p:tags r:id="rId28"/>
              </p:custDataLst>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22"/>
            <p:cNvSpPr/>
            <p:nvPr>
              <p:custDataLst>
                <p:tags r:id="rId29"/>
              </p:custDataLst>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2"/>
            <p:cNvSpPr/>
            <p:nvPr>
              <p:custDataLst>
                <p:tags r:id="rId30"/>
              </p:custDataLst>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22"/>
            <p:cNvSpPr/>
            <p:nvPr>
              <p:custDataLst>
                <p:tags r:id="rId31"/>
              </p:custDataLst>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22"/>
            <p:cNvSpPr/>
            <p:nvPr>
              <p:custDataLst>
                <p:tags r:id="rId32"/>
              </p:custDataLst>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22"/>
            <p:cNvSpPr/>
            <p:nvPr>
              <p:custDataLst>
                <p:tags r:id="rId33"/>
              </p:custDataLst>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22"/>
            <p:cNvSpPr/>
            <p:nvPr>
              <p:custDataLst>
                <p:tags r:id="rId34"/>
              </p:custDataLst>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22"/>
            <p:cNvSpPr/>
            <p:nvPr>
              <p:custDataLst>
                <p:tags r:id="rId35"/>
              </p:custDataLst>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22"/>
            <p:cNvSpPr/>
            <p:nvPr>
              <p:custDataLst>
                <p:tags r:id="rId36"/>
              </p:custDataLst>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22"/>
            <p:cNvSpPr/>
            <p:nvPr>
              <p:custDataLst>
                <p:tags r:id="rId37"/>
              </p:custDataLst>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8" name="Google Shape;7488;p47"/>
          <p:cNvSpPr txBox="1"/>
          <p:nvPr>
            <p:custDataLst>
              <p:tags r:id="rId2"/>
            </p:custDataLst>
          </p:nvPr>
        </p:nvSpPr>
        <p:spPr>
          <a:xfrm flipH="1">
            <a:off x="624205" y="1034415"/>
            <a:ext cx="8161655" cy="3769360"/>
          </a:xfrm>
          <a:prstGeom prst="rect">
            <a:avLst/>
          </a:prstGeom>
          <a:solidFill>
            <a:schemeClr val="tx2">
              <a:lumMod val="20000"/>
              <a:lumOff val="80000"/>
              <a:alpha val="72000"/>
            </a:scheme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Font typeface="Wingdings" panose="05000000000000000000" charset="0"/>
              <a:buNone/>
            </a:pPr>
            <a:r>
              <a:rPr lang="en-US" altLang="zh-CN"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r>
              <a:rPr lang="zh-CN" alt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跟着原文学表达</a:t>
            </a:r>
            <a:r>
              <a:rPr lang="en-US" altLang="zh-CN"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endParaRPr lang="zh-CN" alt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r>
              <a:rPr lang="zh-CN" altLang="en-US" sz="2000">
                <a:solidFill>
                  <a:schemeClr val="dk1"/>
                </a:solidFill>
                <a:highlight>
                  <a:srgbClr val="FFFF00"/>
                </a:highlight>
                <a:latin typeface="Times New Roman" panose="02020603050405020304" charset="0"/>
                <a:ea typeface="NanumGothic" charset="-127"/>
                <a:cs typeface="Times New Roman" panose="02020603050405020304" charset="0"/>
                <a:sym typeface="Nanum Gothic" panose="020D0604000000000000" charset="-127"/>
              </a:rPr>
              <a:t>环境：</a:t>
            </a:r>
          </a:p>
          <a:p>
            <a:pPr marL="342900" marR="0" lvl="0" indent="-342900" algn="l" rtl="0">
              <a:lnSpc>
                <a:spcPct val="100000"/>
              </a:lnSpc>
              <a:spcBef>
                <a:spcPts val="0"/>
              </a:spcBef>
              <a:spcAft>
                <a:spcPts val="0"/>
              </a:spcAft>
              <a:buFont typeface="Arial" panose="020B0604020202020204" pitchFamily="34" charset="0"/>
              <a:buChar char="•"/>
            </a:pPr>
            <a:r>
              <a:rPr lang="zh-CN" altLang="en-US" sz="2000" b="1">
                <a:solidFill>
                  <a:srgbClr val="FF0000"/>
                </a:solidFill>
                <a:latin typeface="Times New Roman" panose="02020603050405020304" charset="0"/>
                <a:ea typeface="NanumGothic" charset="-127"/>
                <a:cs typeface="Times New Roman" panose="02020603050405020304" charset="0"/>
                <a:sym typeface="Nanum Gothic" panose="020D0604000000000000" charset="-127"/>
              </a:rPr>
              <a:t>烈日</a:t>
            </a: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It was hotter than normal—too hot.</a:t>
            </a:r>
            <a:r>
              <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My throat felt like a field of cotton,</a:t>
            </a:r>
            <a:r>
              <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cracked with the summer heat,as I waited for the gun to fire.</a:t>
            </a:r>
          </a:p>
          <a:p>
            <a:pPr marL="0" marR="0" lvl="0" indent="0" algn="l" rtl="0">
              <a:lnSpc>
                <a:spcPct val="100000"/>
              </a:lnSpc>
              <a:spcBef>
                <a:spcPts val="0"/>
              </a:spcBef>
              <a:spcAft>
                <a:spcPts val="0"/>
              </a:spcAft>
              <a:buFont typeface="Wingdings" panose="05000000000000000000" charset="0"/>
              <a:buNone/>
            </a:pP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The scorching sun beat upon my back, blinding me with its brilliance.</a:t>
            </a:r>
          </a:p>
          <a:p>
            <a:pPr marL="0" marR="0" lvl="0" indent="0" algn="l" rtl="0">
              <a:lnSpc>
                <a:spcPct val="100000"/>
              </a:lnSpc>
              <a:spcBef>
                <a:spcPts val="0"/>
              </a:spcBef>
              <a:spcAft>
                <a:spcPts val="0"/>
              </a:spcAft>
              <a:buFont typeface="Wingdings" panose="05000000000000000000" charset="0"/>
              <a:buNone/>
            </a:pP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0" marR="0" lvl="0" indent="0" algn="l" rtl="0">
              <a:lnSpc>
                <a:spcPct val="100000"/>
              </a:lnSpc>
              <a:spcBef>
                <a:spcPts val="0"/>
              </a:spcBef>
              <a:spcAft>
                <a:spcPts val="0"/>
              </a:spcAft>
              <a:buFont typeface="Wingdings" panose="05000000000000000000" charset="0"/>
              <a:buNone/>
            </a:pP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0" marR="0" lvl="0" indent="0" algn="l" rtl="0">
              <a:lnSpc>
                <a:spcPct val="100000"/>
              </a:lnSpc>
              <a:spcBef>
                <a:spcPts val="0"/>
              </a:spcBef>
              <a:spcAft>
                <a:spcPts val="0"/>
              </a:spcAft>
              <a:buFont typeface="Wingdings" panose="05000000000000000000" charset="0"/>
              <a:buNone/>
            </a:pP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SzTx/>
              <a:buFont typeface="Wingdings" panose="05000000000000000000" charset="0"/>
              <a:buChar char="p"/>
            </a:pPr>
            <a:r>
              <a:rPr lang="zh-CN" altLang="en-US" sz="2000">
                <a:solidFill>
                  <a:schemeClr val="dk1"/>
                </a:solidFill>
                <a:highlight>
                  <a:srgbClr val="FFFF00"/>
                </a:highlight>
                <a:latin typeface="Times New Roman" panose="02020603050405020304" charset="0"/>
                <a:ea typeface="NanumGothic" charset="-127"/>
                <a:cs typeface="Times New Roman" panose="02020603050405020304" charset="0"/>
                <a:sym typeface="Nanum Gothic" panose="020D0604000000000000" charset="-127"/>
              </a:rPr>
              <a:t>身体：</a:t>
            </a:r>
          </a:p>
          <a:p>
            <a:pPr marL="342900" marR="0" lvl="0" indent="-342900" algn="l" rtl="0">
              <a:lnSpc>
                <a:spcPct val="100000"/>
              </a:lnSpc>
              <a:spcBef>
                <a:spcPts val="0"/>
              </a:spcBef>
              <a:spcAft>
                <a:spcPts val="0"/>
              </a:spcAft>
              <a:buFont typeface="Arial" panose="020B0604020202020204" pitchFamily="34" charset="0"/>
              <a:buChar char="•"/>
            </a:pPr>
            <a:r>
              <a:rPr lang="zh-CN" altLang="en-US" sz="2000" b="1">
                <a:solidFill>
                  <a:srgbClr val="FF0000"/>
                </a:solidFill>
                <a:latin typeface="Times New Roman" panose="02020603050405020304" charset="0"/>
                <a:ea typeface="NanumGothic" charset="-127"/>
                <a:cs typeface="Times New Roman" panose="02020603050405020304" charset="0"/>
                <a:sym typeface="Nanum Gothic" panose="020D0604000000000000" charset="-127"/>
              </a:rPr>
              <a:t>体力不支</a:t>
            </a:r>
            <a:r>
              <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my strength was running out. </a:t>
            </a:r>
          </a:p>
        </p:txBody>
      </p:sp>
      <p:pic>
        <p:nvPicPr>
          <p:cNvPr id="3" name="https://photo-static-api.fotomore.com/creative/vcg/veer/400/new/VCG41N176012641.jpg?uid=386&amp;timestamp=1699491290&amp;sign=8bcaa4faef647ca090fbb0d5b1aa0e62" descr="templates\picture_hover\&amp;pky210_sjzg_VCG41N176012641&amp;"/>
          <p:cNvPicPr>
            <a:picLocks noChangeAspect="1"/>
          </p:cNvPicPr>
          <p:nvPr/>
        </p:nvPicPr>
        <p:blipFill>
          <a:blip r:embed="rId40">
            <a:clrChange>
              <a:clrFrom>
                <a:srgbClr val="FFFFFF">
                  <a:alpha val="100000"/>
                </a:srgbClr>
              </a:clrFrom>
              <a:clrTo>
                <a:srgbClr val="FFFFFF">
                  <a:alpha val="100000"/>
                  <a:alpha val="0"/>
                </a:srgbClr>
              </a:clrTo>
            </a:clrChange>
          </a:blip>
          <a:stretch>
            <a:fillRect/>
          </a:stretch>
        </p:blipFill>
        <p:spPr>
          <a:xfrm rot="720000">
            <a:off x="6640195" y="2820035"/>
            <a:ext cx="1598930" cy="1598930"/>
          </a:xfrm>
          <a:prstGeom prst="rect">
            <a:avLst/>
          </a:prstGeom>
        </p:spPr>
      </p:pic>
      <p:grpSp>
        <p:nvGrpSpPr>
          <p:cNvPr id="5" name="组合 4"/>
          <p:cNvGrpSpPr/>
          <p:nvPr/>
        </p:nvGrpSpPr>
        <p:grpSpPr>
          <a:xfrm>
            <a:off x="915035" y="2814320"/>
            <a:ext cx="1532255" cy="567690"/>
            <a:chOff x="1193" y="3852"/>
            <a:chExt cx="2413" cy="894"/>
          </a:xfrm>
        </p:grpSpPr>
        <p:sp>
          <p:nvSpPr>
            <p:cNvPr id="6059" name="Google Shape;6059;p31"/>
            <p:cNvSpPr/>
            <p:nvPr>
              <p:custDataLst>
                <p:tags r:id="rId13"/>
              </p:custDataLst>
            </p:nvPr>
          </p:nvSpPr>
          <p:spPr>
            <a:xfrm rot="-939" flipH="1">
              <a:off x="1193" y="3852"/>
              <a:ext cx="2083" cy="894"/>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2"/>
            </a:solidFill>
            <a:ln>
              <a:noFill/>
            </a:ln>
          </p:spPr>
        </p:sp>
        <p:sp>
          <p:nvSpPr>
            <p:cNvPr id="4" name="文本框 3"/>
            <p:cNvSpPr txBox="1"/>
            <p:nvPr/>
          </p:nvSpPr>
          <p:spPr>
            <a:xfrm>
              <a:off x="1224" y="3989"/>
              <a:ext cx="2382" cy="580"/>
            </a:xfrm>
            <a:prstGeom prst="rect">
              <a:avLst/>
            </a:prstGeom>
            <a:noFill/>
          </p:spPr>
          <p:txBody>
            <a:bodyPr wrap="square" rtlCol="0">
              <a:spAutoFit/>
            </a:bodyPr>
            <a:lstStyle/>
            <a:p>
              <a:r>
                <a:rPr lang="zh-CN" altLang="en-US" sz="1800">
                  <a:solidFill>
                    <a:schemeClr val="bg1"/>
                  </a:solidFill>
                </a:rPr>
                <a:t>路线</a:t>
              </a:r>
              <a:r>
                <a:rPr lang="zh-CN" altLang="en-US" sz="1800">
                  <a:solidFill>
                    <a:schemeClr val="bg1"/>
                  </a:solidFill>
                  <a:sym typeface="+mn-ea"/>
                </a:rPr>
                <a:t>崎岖</a:t>
              </a:r>
            </a:p>
          </p:txBody>
        </p:sp>
      </p:grpSp>
      <p:grpSp>
        <p:nvGrpSpPr>
          <p:cNvPr id="6" name="组合 5"/>
          <p:cNvGrpSpPr/>
          <p:nvPr/>
        </p:nvGrpSpPr>
        <p:grpSpPr>
          <a:xfrm>
            <a:off x="2537460" y="2727325"/>
            <a:ext cx="1532255" cy="567690"/>
            <a:chOff x="1193" y="3852"/>
            <a:chExt cx="2413" cy="894"/>
          </a:xfrm>
        </p:grpSpPr>
        <p:sp>
          <p:nvSpPr>
            <p:cNvPr id="7" name="Google Shape;6059;p31"/>
            <p:cNvSpPr/>
            <p:nvPr>
              <p:custDataLst>
                <p:tags r:id="rId11"/>
              </p:custDataLst>
            </p:nvPr>
          </p:nvSpPr>
          <p:spPr>
            <a:xfrm rot="-939" flipH="1">
              <a:off x="1193" y="3852"/>
              <a:ext cx="2083" cy="894"/>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2"/>
            </a:solidFill>
            <a:ln>
              <a:noFill/>
            </a:ln>
          </p:spPr>
        </p:sp>
        <p:sp>
          <p:nvSpPr>
            <p:cNvPr id="8" name="文本框 7"/>
            <p:cNvSpPr txBox="1"/>
            <p:nvPr>
              <p:custDataLst>
                <p:tags r:id="rId12"/>
              </p:custDataLst>
            </p:nvPr>
          </p:nvSpPr>
          <p:spPr>
            <a:xfrm>
              <a:off x="1224" y="3989"/>
              <a:ext cx="2382" cy="580"/>
            </a:xfrm>
            <a:prstGeom prst="rect">
              <a:avLst/>
            </a:prstGeom>
            <a:noFill/>
          </p:spPr>
          <p:txBody>
            <a:bodyPr wrap="square" rtlCol="0">
              <a:spAutoFit/>
            </a:bodyPr>
            <a:lstStyle/>
            <a:p>
              <a:r>
                <a:rPr lang="zh-CN" altLang="en-US" sz="1800">
                  <a:solidFill>
                    <a:schemeClr val="bg1"/>
                  </a:solidFill>
                  <a:sym typeface="+mn-ea"/>
                </a:rPr>
                <a:t>天气突变</a:t>
              </a:r>
            </a:p>
          </p:txBody>
        </p:sp>
      </p:grpSp>
      <p:grpSp>
        <p:nvGrpSpPr>
          <p:cNvPr id="9" name="组合 8"/>
          <p:cNvGrpSpPr/>
          <p:nvPr/>
        </p:nvGrpSpPr>
        <p:grpSpPr>
          <a:xfrm>
            <a:off x="1124585" y="4265930"/>
            <a:ext cx="1512570" cy="548005"/>
            <a:chOff x="1193" y="3852"/>
            <a:chExt cx="2382" cy="863"/>
          </a:xfrm>
        </p:grpSpPr>
        <p:sp>
          <p:nvSpPr>
            <p:cNvPr id="10" name="Google Shape;6059;p31"/>
            <p:cNvSpPr/>
            <p:nvPr>
              <p:custDataLst>
                <p:tags r:id="rId9"/>
              </p:custDataLst>
            </p:nvPr>
          </p:nvSpPr>
          <p:spPr>
            <a:xfrm rot="-939" flipH="1">
              <a:off x="1193" y="3852"/>
              <a:ext cx="2083" cy="863"/>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5">
                <a:lumMod val="40000"/>
                <a:lumOff val="60000"/>
              </a:schemeClr>
            </a:solidFill>
            <a:ln>
              <a:noFill/>
            </a:ln>
          </p:spPr>
        </p:sp>
        <p:sp>
          <p:nvSpPr>
            <p:cNvPr id="11" name="文本框 10"/>
            <p:cNvSpPr txBox="1"/>
            <p:nvPr>
              <p:custDataLst>
                <p:tags r:id="rId10"/>
              </p:custDataLst>
            </p:nvPr>
          </p:nvSpPr>
          <p:spPr>
            <a:xfrm>
              <a:off x="1193" y="3989"/>
              <a:ext cx="2382" cy="580"/>
            </a:xfrm>
            <a:prstGeom prst="rect">
              <a:avLst/>
            </a:prstGeom>
            <a:noFill/>
          </p:spPr>
          <p:txBody>
            <a:bodyPr wrap="square" rtlCol="0">
              <a:spAutoFit/>
            </a:bodyPr>
            <a:lstStyle/>
            <a:p>
              <a:r>
                <a:rPr lang="en-US" altLang="zh-CN" sz="1800">
                  <a:solidFill>
                    <a:schemeClr val="bg1"/>
                  </a:solidFill>
                </a:rPr>
                <a:t>  </a:t>
              </a:r>
              <a:r>
                <a:rPr lang="zh-CN" altLang="en-US" sz="1800">
                  <a:solidFill>
                    <a:schemeClr val="bg1"/>
                  </a:solidFill>
                </a:rPr>
                <a:t>意外受伤</a:t>
              </a:r>
            </a:p>
          </p:txBody>
        </p:sp>
      </p:grpSp>
      <p:grpSp>
        <p:nvGrpSpPr>
          <p:cNvPr id="12" name="组合 11"/>
          <p:cNvGrpSpPr/>
          <p:nvPr/>
        </p:nvGrpSpPr>
        <p:grpSpPr>
          <a:xfrm>
            <a:off x="2844800" y="4236085"/>
            <a:ext cx="1512570" cy="548005"/>
            <a:chOff x="1193" y="3852"/>
            <a:chExt cx="2382" cy="863"/>
          </a:xfrm>
        </p:grpSpPr>
        <p:sp>
          <p:nvSpPr>
            <p:cNvPr id="13" name="Google Shape;6059;p31"/>
            <p:cNvSpPr/>
            <p:nvPr>
              <p:custDataLst>
                <p:tags r:id="rId7"/>
              </p:custDataLst>
            </p:nvPr>
          </p:nvSpPr>
          <p:spPr>
            <a:xfrm rot="-939" flipH="1">
              <a:off x="1193" y="3852"/>
              <a:ext cx="2083" cy="863"/>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5">
                <a:lumMod val="40000"/>
                <a:lumOff val="60000"/>
              </a:schemeClr>
            </a:solidFill>
            <a:ln>
              <a:noFill/>
            </a:ln>
          </p:spPr>
        </p:sp>
        <p:sp>
          <p:nvSpPr>
            <p:cNvPr id="14" name="文本框 13"/>
            <p:cNvSpPr txBox="1"/>
            <p:nvPr>
              <p:custDataLst>
                <p:tags r:id="rId8"/>
              </p:custDataLst>
            </p:nvPr>
          </p:nvSpPr>
          <p:spPr>
            <a:xfrm>
              <a:off x="1193" y="3989"/>
              <a:ext cx="2382" cy="580"/>
            </a:xfrm>
            <a:prstGeom prst="rect">
              <a:avLst/>
            </a:prstGeom>
            <a:noFill/>
          </p:spPr>
          <p:txBody>
            <a:bodyPr wrap="square" rtlCol="0">
              <a:spAutoFit/>
            </a:bodyPr>
            <a:lstStyle/>
            <a:p>
              <a:r>
                <a:rPr lang="en-US" altLang="zh-CN" sz="1800">
                  <a:solidFill>
                    <a:schemeClr val="bg1"/>
                  </a:solidFill>
                </a:rPr>
                <a:t>  </a:t>
              </a:r>
              <a:r>
                <a:rPr lang="zh-CN" altLang="en-US" sz="1800">
                  <a:solidFill>
                    <a:schemeClr val="bg1"/>
                  </a:solidFill>
                </a:rPr>
                <a:t>旧伤复发</a:t>
              </a:r>
            </a:p>
          </p:txBody>
        </p:sp>
      </p:grpSp>
      <p:grpSp>
        <p:nvGrpSpPr>
          <p:cNvPr id="15" name="组合 14"/>
          <p:cNvGrpSpPr/>
          <p:nvPr/>
        </p:nvGrpSpPr>
        <p:grpSpPr>
          <a:xfrm>
            <a:off x="4464685" y="2839720"/>
            <a:ext cx="1532255" cy="567690"/>
            <a:chOff x="1193" y="3852"/>
            <a:chExt cx="2413" cy="894"/>
          </a:xfrm>
        </p:grpSpPr>
        <p:sp>
          <p:nvSpPr>
            <p:cNvPr id="16" name="Google Shape;6059;p31"/>
            <p:cNvSpPr/>
            <p:nvPr>
              <p:custDataLst>
                <p:tags r:id="rId5"/>
              </p:custDataLst>
            </p:nvPr>
          </p:nvSpPr>
          <p:spPr>
            <a:xfrm rot="-939" flipH="1">
              <a:off x="1193" y="3852"/>
              <a:ext cx="2083" cy="894"/>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2"/>
            </a:solidFill>
            <a:ln>
              <a:noFill/>
            </a:ln>
          </p:spPr>
        </p:sp>
        <p:sp>
          <p:nvSpPr>
            <p:cNvPr id="17" name="文本框 16"/>
            <p:cNvSpPr txBox="1"/>
            <p:nvPr>
              <p:custDataLst>
                <p:tags r:id="rId6"/>
              </p:custDataLst>
            </p:nvPr>
          </p:nvSpPr>
          <p:spPr>
            <a:xfrm>
              <a:off x="1224" y="3989"/>
              <a:ext cx="2382" cy="580"/>
            </a:xfrm>
            <a:prstGeom prst="rect">
              <a:avLst/>
            </a:prstGeom>
            <a:noFill/>
          </p:spPr>
          <p:txBody>
            <a:bodyPr wrap="square" rtlCol="0">
              <a:spAutoFit/>
            </a:bodyPr>
            <a:lstStyle/>
            <a:p>
              <a:r>
                <a:rPr lang="en-US" altLang="zh-CN" sz="1800">
                  <a:solidFill>
                    <a:schemeClr val="bg1"/>
                  </a:solidFill>
                  <a:sym typeface="+mn-ea"/>
                </a:rPr>
                <a:t>......</a:t>
              </a:r>
            </a:p>
          </p:txBody>
        </p:sp>
      </p:grpSp>
      <p:grpSp>
        <p:nvGrpSpPr>
          <p:cNvPr id="21" name="组合 20"/>
          <p:cNvGrpSpPr/>
          <p:nvPr/>
        </p:nvGrpSpPr>
        <p:grpSpPr>
          <a:xfrm>
            <a:off x="4484370" y="4199890"/>
            <a:ext cx="1512570" cy="548005"/>
            <a:chOff x="1193" y="3852"/>
            <a:chExt cx="2382" cy="863"/>
          </a:xfrm>
        </p:grpSpPr>
        <p:sp>
          <p:nvSpPr>
            <p:cNvPr id="22" name="Google Shape;6059;p31"/>
            <p:cNvSpPr/>
            <p:nvPr>
              <p:custDataLst>
                <p:tags r:id="rId3"/>
              </p:custDataLst>
            </p:nvPr>
          </p:nvSpPr>
          <p:spPr>
            <a:xfrm rot="-939" flipH="1">
              <a:off x="1193" y="3852"/>
              <a:ext cx="2083" cy="863"/>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5">
                <a:lumMod val="40000"/>
                <a:lumOff val="60000"/>
              </a:schemeClr>
            </a:solidFill>
            <a:ln>
              <a:noFill/>
            </a:ln>
          </p:spPr>
        </p:sp>
        <p:sp>
          <p:nvSpPr>
            <p:cNvPr id="23" name="文本框 22"/>
            <p:cNvSpPr txBox="1"/>
            <p:nvPr>
              <p:custDataLst>
                <p:tags r:id="rId4"/>
              </p:custDataLst>
            </p:nvPr>
          </p:nvSpPr>
          <p:spPr>
            <a:xfrm>
              <a:off x="1193" y="3989"/>
              <a:ext cx="2382" cy="580"/>
            </a:xfrm>
            <a:prstGeom prst="rect">
              <a:avLst/>
            </a:prstGeom>
            <a:noFill/>
          </p:spPr>
          <p:txBody>
            <a:bodyPr wrap="square" rtlCol="0">
              <a:spAutoFit/>
            </a:bodyPr>
            <a:lstStyle/>
            <a:p>
              <a:r>
                <a:rPr lang="en-US" altLang="zh-CN" sz="1800">
                  <a:solidFill>
                    <a:schemeClr val="bg1"/>
                  </a:solidFill>
                </a:rPr>
                <a:t>  ......</a:t>
              </a:r>
            </a:p>
          </p:txBody>
        </p:sp>
      </p:grpSp>
      <p:pic>
        <p:nvPicPr>
          <p:cNvPr id="18" name="图片 11" descr="水印">
            <a:extLst>
              <a:ext uri="{FF2B5EF4-FFF2-40B4-BE49-F238E27FC236}">
                <a16:creationId xmlns:a16="http://schemas.microsoft.com/office/drawing/2014/main" id="{90B3D995-3CBF-8158-F9D2-7A1BC91D9292}"/>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88"/>
                                        </p:tgtEl>
                                        <p:attrNameLst>
                                          <p:attrName>style.visibility</p:attrName>
                                        </p:attrNameLst>
                                      </p:cBhvr>
                                      <p:to>
                                        <p:strVal val="visible"/>
                                      </p:to>
                                    </p:set>
                                    <p:animEffect transition="in" filter="box(in)">
                                      <p:cBhvr>
                                        <p:cTn id="7" dur="2000"/>
                                        <p:tgtEl>
                                          <p:spTgt spid="74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ox(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664" name="Google Shape;5664;p26"/>
          <p:cNvSpPr txBox="1">
            <a:spLocks noGrp="1"/>
          </p:cNvSpPr>
          <p:nvPr>
            <p:custDataLst>
              <p:tags r:id="rId1"/>
            </p:custDataLst>
          </p:nvPr>
        </p:nvSpPr>
        <p:spPr>
          <a:xfrm>
            <a:off x="1562100" y="194945"/>
            <a:ext cx="6010910" cy="509905"/>
          </a:xfrm>
          <a:prstGeom prst="rect">
            <a:avLst/>
          </a:prstGeom>
          <a:solidFill>
            <a:schemeClr val="accent5">
              <a:lumMod val="20000"/>
              <a:lumOff val="8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charset="-127"/>
              <a:buNone/>
              <a:defRPr sz="2800" b="0" i="0" u="none" strike="noStrike" cap="none">
                <a:solidFill>
                  <a:schemeClr val="dk1"/>
                </a:solidFill>
                <a:latin typeface="Jua" charset="-127"/>
                <a:ea typeface="Jua" charset="-127"/>
                <a:cs typeface="Jua" charset="-127"/>
                <a:sym typeface="Jua" charset="-127"/>
              </a:defRPr>
            </a:lvl1pPr>
            <a:lvl2pPr marR="0" lvl="1"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2pPr>
            <a:lvl3pPr marR="0" lvl="2"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3pPr>
            <a:lvl4pPr marR="0" lvl="3"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4pPr>
            <a:lvl5pPr marR="0" lvl="4"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5pPr>
            <a:lvl6pPr marR="0" lvl="5"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6pPr>
            <a:lvl7pPr marR="0" lvl="6"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7pPr>
            <a:lvl8pPr marR="0" lvl="7"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8pPr>
            <a:lvl9pPr marR="0" lvl="8"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9pPr>
          </a:lstStyle>
          <a:p>
            <a:pPr marL="0" lvl="0" indent="0" algn="ctr" rtl="0">
              <a:spcBef>
                <a:spcPts val="0"/>
              </a:spcBef>
              <a:spcAft>
                <a:spcPts val="0"/>
              </a:spcAft>
              <a:buNone/>
            </a:pPr>
            <a:r>
              <a:rPr lang="en-US" altLang="en-GB"/>
              <a:t>Difficulty met (in the race) </a:t>
            </a:r>
            <a:r>
              <a:rPr lang="en-US" altLang="en-GB" sz="2000" b="1"/>
              <a:t>(</a:t>
            </a:r>
            <a:r>
              <a:rPr lang="zh-CN" altLang="en-US" sz="2000" b="1"/>
              <a:t>遭遇困难</a:t>
            </a:r>
            <a:r>
              <a:rPr lang="en-US" altLang="en-GB" sz="2000" b="1"/>
              <a:t>)  </a:t>
            </a:r>
          </a:p>
        </p:txBody>
      </p:sp>
      <p:grpSp>
        <p:nvGrpSpPr>
          <p:cNvPr id="5379" name="Google Shape;5379;p22"/>
          <p:cNvGrpSpPr/>
          <p:nvPr/>
        </p:nvGrpSpPr>
        <p:grpSpPr>
          <a:xfrm>
            <a:off x="-837565" y="3383915"/>
            <a:ext cx="2123440" cy="4139565"/>
            <a:chOff x="6601775" y="1650925"/>
            <a:chExt cx="982400" cy="1809250"/>
          </a:xfrm>
        </p:grpSpPr>
        <p:sp>
          <p:nvSpPr>
            <p:cNvPr id="5380" name="Google Shape;5380;p22"/>
            <p:cNvSpPr/>
            <p:nvPr>
              <p:custDataLst>
                <p:tags r:id="rId3"/>
              </p:custDataLst>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22"/>
            <p:cNvSpPr/>
            <p:nvPr>
              <p:custDataLst>
                <p:tags r:id="rId4"/>
              </p:custDataLst>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22"/>
            <p:cNvSpPr/>
            <p:nvPr>
              <p:custDataLst>
                <p:tags r:id="rId5"/>
              </p:custDataLst>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22"/>
            <p:cNvSpPr/>
            <p:nvPr>
              <p:custDataLst>
                <p:tags r:id="rId6"/>
              </p:custDataLst>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22"/>
            <p:cNvSpPr/>
            <p:nvPr>
              <p:custDataLst>
                <p:tags r:id="rId7"/>
              </p:custDataLst>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22"/>
            <p:cNvSpPr/>
            <p:nvPr>
              <p:custDataLst>
                <p:tags r:id="rId8"/>
              </p:custDataLst>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22"/>
            <p:cNvSpPr/>
            <p:nvPr>
              <p:custDataLst>
                <p:tags r:id="rId9"/>
              </p:custDataLst>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22"/>
            <p:cNvSpPr/>
            <p:nvPr>
              <p:custDataLst>
                <p:tags r:id="rId10"/>
              </p:custDataLst>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22"/>
            <p:cNvSpPr/>
            <p:nvPr>
              <p:custDataLst>
                <p:tags r:id="rId11"/>
              </p:custDataLst>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22"/>
            <p:cNvSpPr/>
            <p:nvPr>
              <p:custDataLst>
                <p:tags r:id="rId12"/>
              </p:custDataLst>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22"/>
            <p:cNvSpPr/>
            <p:nvPr>
              <p:custDataLst>
                <p:tags r:id="rId13"/>
              </p:custDataLst>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22"/>
            <p:cNvSpPr/>
            <p:nvPr>
              <p:custDataLst>
                <p:tags r:id="rId14"/>
              </p:custDataLst>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22"/>
            <p:cNvSpPr/>
            <p:nvPr>
              <p:custDataLst>
                <p:tags r:id="rId15"/>
              </p:custDataLst>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22"/>
            <p:cNvSpPr/>
            <p:nvPr>
              <p:custDataLst>
                <p:tags r:id="rId16"/>
              </p:custDataLst>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22"/>
            <p:cNvSpPr/>
            <p:nvPr>
              <p:custDataLst>
                <p:tags r:id="rId17"/>
              </p:custDataLst>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22"/>
            <p:cNvSpPr/>
            <p:nvPr>
              <p:custDataLst>
                <p:tags r:id="rId18"/>
              </p:custDataLst>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2"/>
            <p:cNvSpPr/>
            <p:nvPr>
              <p:custDataLst>
                <p:tags r:id="rId19"/>
              </p:custDataLst>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22"/>
            <p:cNvSpPr/>
            <p:nvPr>
              <p:custDataLst>
                <p:tags r:id="rId20"/>
              </p:custDataLst>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22"/>
            <p:cNvSpPr/>
            <p:nvPr>
              <p:custDataLst>
                <p:tags r:id="rId21"/>
              </p:custDataLst>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22"/>
            <p:cNvSpPr/>
            <p:nvPr>
              <p:custDataLst>
                <p:tags r:id="rId22"/>
              </p:custDataLst>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22"/>
            <p:cNvSpPr/>
            <p:nvPr>
              <p:custDataLst>
                <p:tags r:id="rId23"/>
              </p:custDataLst>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22"/>
            <p:cNvSpPr/>
            <p:nvPr>
              <p:custDataLst>
                <p:tags r:id="rId24"/>
              </p:custDataLst>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22"/>
            <p:cNvSpPr/>
            <p:nvPr>
              <p:custDataLst>
                <p:tags r:id="rId25"/>
              </p:custDataLst>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22"/>
            <p:cNvSpPr/>
            <p:nvPr>
              <p:custDataLst>
                <p:tags r:id="rId26"/>
              </p:custDataLst>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8" name="Google Shape;7488;p47"/>
          <p:cNvSpPr txBox="1"/>
          <p:nvPr>
            <p:custDataLst>
              <p:tags r:id="rId2"/>
            </p:custDataLst>
          </p:nvPr>
        </p:nvSpPr>
        <p:spPr>
          <a:xfrm flipH="1">
            <a:off x="680085" y="875665"/>
            <a:ext cx="8113395" cy="3384550"/>
          </a:xfrm>
          <a:prstGeom prst="rect">
            <a:avLst/>
          </a:prstGeom>
          <a:solidFill>
            <a:schemeClr val="tx2">
              <a:lumMod val="20000"/>
              <a:lumOff val="80000"/>
              <a:alpha val="72000"/>
            </a:scheme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Font typeface="Wingdings" panose="05000000000000000000" charset="0"/>
              <a:buNone/>
            </a:pPr>
            <a:r>
              <a:rPr lang="en-US" altLang="zh-CN"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r>
              <a:rPr lang="zh-CN" alt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补充</a:t>
            </a:r>
            <a:r>
              <a:rPr lang="en-US" altLang="zh-CN"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endParaRPr lang="zh-CN" alt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r>
              <a:rPr lang="zh-CN" altLang="en-US" sz="2000">
                <a:solidFill>
                  <a:schemeClr val="dk1"/>
                </a:solidFill>
                <a:highlight>
                  <a:srgbClr val="FFFF00"/>
                </a:highlight>
                <a:latin typeface="Times New Roman" panose="02020603050405020304" charset="0"/>
                <a:ea typeface="NanumGothic" charset="-127"/>
                <a:cs typeface="Times New Roman" panose="02020603050405020304" charset="0"/>
                <a:sym typeface="Nanum Gothic" panose="020D0604000000000000" charset="-127"/>
              </a:rPr>
              <a:t>环境：</a:t>
            </a:r>
          </a:p>
          <a:p>
            <a:pPr marL="342900" marR="0" lvl="0" indent="-342900" algn="l" rtl="0">
              <a:lnSpc>
                <a:spcPct val="100000"/>
              </a:lnSpc>
              <a:spcBef>
                <a:spcPts val="0"/>
              </a:spcBef>
              <a:spcAft>
                <a:spcPts val="0"/>
              </a:spcAft>
              <a:buFont typeface="Arial" panose="020B0604020202020204" pitchFamily="34" charset="0"/>
              <a:buChar char="•"/>
            </a:pPr>
            <a:r>
              <a:rPr lang="zh-CN" altLang="en-US" sz="2000" b="1">
                <a:solidFill>
                  <a:srgbClr val="FF0000"/>
                </a:solidFill>
                <a:latin typeface="Times New Roman" panose="02020603050405020304" charset="0"/>
                <a:ea typeface="NanumGothic" charset="-127"/>
                <a:cs typeface="Times New Roman" panose="02020603050405020304" charset="0"/>
                <a:sym typeface="+mn-ea"/>
              </a:rPr>
              <a:t>路线崎岖</a:t>
            </a:r>
            <a:r>
              <a:rPr lang="en-US" sz="2000">
                <a:latin typeface="Times New Roman" panose="02020603050405020304" charset="0"/>
                <a:ea typeface="宋体" panose="02010600030101010101" pitchFamily="2" charset="-122"/>
                <a:sym typeface="+mn-ea"/>
              </a:rPr>
              <a:t>We made the turn from the </a:t>
            </a:r>
            <a:r>
              <a:rPr lang="en-US" sz="2000">
                <a:solidFill>
                  <a:srgbClr val="FF0000"/>
                </a:solidFill>
                <a:latin typeface="Times New Roman" panose="02020603050405020304" charset="0"/>
                <a:ea typeface="宋体" panose="02010600030101010101" pitchFamily="2" charset="-122"/>
                <a:sym typeface="+mn-ea"/>
              </a:rPr>
              <a:t>dusty road</a:t>
            </a:r>
            <a:r>
              <a:rPr lang="en-US" sz="2000">
                <a:latin typeface="Times New Roman" panose="02020603050405020304" charset="0"/>
                <a:ea typeface="宋体" panose="02010600030101010101" pitchFamily="2" charset="-122"/>
                <a:sym typeface="+mn-ea"/>
              </a:rPr>
              <a:t> onto the</a:t>
            </a:r>
            <a:r>
              <a:rPr lang="en-US" sz="2000">
                <a:solidFill>
                  <a:srgbClr val="FF0000"/>
                </a:solidFill>
                <a:latin typeface="Times New Roman" panose="02020603050405020304" charset="0"/>
                <a:ea typeface="宋体" panose="02010600030101010101" pitchFamily="2" charset="-122"/>
                <a:sym typeface="+mn-ea"/>
              </a:rPr>
              <a:t> muddy</a:t>
            </a:r>
            <a:r>
              <a:rPr lang="en-US" sz="2000">
                <a:latin typeface="Times New Roman" panose="02020603050405020304" charset="0"/>
                <a:ea typeface="宋体" panose="02010600030101010101" pitchFamily="2" charset="-122"/>
                <a:sym typeface="+mn-ea"/>
              </a:rPr>
              <a:t>, </a:t>
            </a:r>
            <a:r>
              <a:rPr lang="en-US" sz="2000">
                <a:solidFill>
                  <a:srgbClr val="FF0000"/>
                </a:solidFill>
                <a:latin typeface="Times New Roman" panose="02020603050405020304" charset="0"/>
                <a:ea typeface="宋体" panose="02010600030101010101" pitchFamily="2" charset="-122"/>
                <a:sym typeface="+mn-ea"/>
              </a:rPr>
              <a:t>wooded trail </a:t>
            </a:r>
            <a:r>
              <a:rPr lang="en-US" sz="2000">
                <a:latin typeface="Times New Roman" panose="02020603050405020304" charset="0"/>
                <a:ea typeface="宋体" panose="02010600030101010101" pitchFamily="2" charset="-122"/>
                <a:sym typeface="+mn-ea"/>
              </a:rPr>
              <a:t>that would go around the lake back to the field. </a:t>
            </a: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0" marR="0" lvl="0" indent="0" algn="l" rtl="0">
              <a:lnSpc>
                <a:spcPct val="100000"/>
              </a:lnSpc>
              <a:spcBef>
                <a:spcPts val="0"/>
              </a:spcBef>
              <a:spcAft>
                <a:spcPts val="0"/>
              </a:spcAft>
              <a:buFont typeface="Wingdings" panose="05000000000000000000" charset="0"/>
              <a:buNone/>
            </a:pP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SzTx/>
              <a:buFont typeface="Wingdings" panose="05000000000000000000" charset="0"/>
              <a:buChar char="p"/>
            </a:pPr>
            <a:r>
              <a:rPr lang="zh-CN" altLang="en-US" sz="2000">
                <a:solidFill>
                  <a:schemeClr val="dk1"/>
                </a:solidFill>
                <a:highlight>
                  <a:srgbClr val="FFFF00"/>
                </a:highlight>
                <a:latin typeface="Times New Roman" panose="02020603050405020304" charset="0"/>
                <a:ea typeface="NanumGothic" charset="-127"/>
                <a:cs typeface="Times New Roman" panose="02020603050405020304" charset="0"/>
                <a:sym typeface="Nanum Gothic" panose="020D0604000000000000" charset="-127"/>
              </a:rPr>
              <a:t>身体：</a:t>
            </a:r>
          </a:p>
          <a:p>
            <a:pPr marL="342900" marR="0" lvl="0" indent="-342900" algn="l" rtl="0">
              <a:lnSpc>
                <a:spcPct val="100000"/>
              </a:lnSpc>
              <a:spcBef>
                <a:spcPts val="0"/>
              </a:spcBef>
              <a:spcAft>
                <a:spcPts val="0"/>
              </a:spcAft>
              <a:buFont typeface="Arial" panose="020B0604020202020204" pitchFamily="34" charset="0"/>
              <a:buChar char="•"/>
            </a:pPr>
            <a:r>
              <a:rPr lang="zh-CN" altLang="en-US" sz="2000" b="1">
                <a:solidFill>
                  <a:srgbClr val="FF0000"/>
                </a:solidFill>
                <a:latin typeface="Times New Roman" panose="02020603050405020304" charset="0"/>
                <a:ea typeface="NanumGothic" charset="-127"/>
                <a:cs typeface="Times New Roman" panose="02020603050405020304" charset="0"/>
                <a:sym typeface="Nanum Gothic" panose="020D0604000000000000" charset="-127"/>
              </a:rPr>
              <a:t>意外受伤</a:t>
            </a:r>
            <a:r>
              <a:rPr lang="zh-CN"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r>
              <a:rPr lang="en-US" sz="2000">
                <a:latin typeface="Times New Roman" panose="02020603050405020304" charset="0"/>
                <a:ea typeface="宋体" panose="02010600030101010101" pitchFamily="2" charset="-122"/>
                <a:sym typeface="+mn-ea"/>
              </a:rPr>
              <a:t>Through the trees, I  </a:t>
            </a:r>
            <a:r>
              <a:rPr lang="en-US" sz="2000">
                <a:solidFill>
                  <a:srgbClr val="FF0000"/>
                </a:solidFill>
                <a:latin typeface="Times New Roman" panose="02020603050405020304" charset="0"/>
                <a:ea typeface="宋体" panose="02010600030101010101" pitchFamily="2" charset="-122"/>
                <a:sym typeface="+mn-ea"/>
              </a:rPr>
              <a:t>tripped over </a:t>
            </a:r>
            <a:r>
              <a:rPr lang="en-US" sz="2000">
                <a:latin typeface="Times New Roman" panose="02020603050405020304" charset="0"/>
                <a:ea typeface="宋体" panose="02010600030101010101" pitchFamily="2" charset="-122"/>
                <a:sym typeface="+mn-ea"/>
              </a:rPr>
              <a:t>a tree root and fall. </a:t>
            </a:r>
          </a:p>
          <a:p>
            <a:pPr marL="342900" marR="0" lvl="0" indent="-342900" algn="l" rtl="0">
              <a:lnSpc>
                <a:spcPct val="100000"/>
              </a:lnSpc>
              <a:spcBef>
                <a:spcPts val="0"/>
              </a:spcBef>
              <a:spcAft>
                <a:spcPts val="0"/>
              </a:spcAft>
              <a:buSzTx/>
              <a:buFont typeface="Arial" panose="020B0604020202020204" pitchFamily="34" charset="0"/>
              <a:buChar char="•"/>
            </a:pPr>
            <a:r>
              <a:rPr lang="zh-CN" altLang="en-US" sz="2000" b="1">
                <a:solidFill>
                  <a:srgbClr val="FF0000"/>
                </a:solidFill>
                <a:latin typeface="Times New Roman" panose="02020603050405020304" charset="0"/>
                <a:ea typeface="NanumGothic" charset="-127"/>
                <a:cs typeface="Times New Roman" panose="02020603050405020304" charset="0"/>
                <a:sym typeface="+mn-ea"/>
              </a:rPr>
              <a:t>旧伤复发</a:t>
            </a:r>
            <a:r>
              <a:rPr lang="zh-CN"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r>
              <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For the first few laps I was taking the lead, but by lap 8 my once </a:t>
            </a:r>
            <a:r>
              <a:rPr lang="en-US" sz="2000">
                <a:solidFill>
                  <a:srgbClr val="FF0000"/>
                </a:solidFill>
                <a:latin typeface="Times New Roman" panose="02020603050405020304" charset="0"/>
                <a:ea typeface="宋体" panose="02010600030101010101" pitchFamily="2" charset="-122"/>
                <a:sym typeface="Nanum Gothic" panose="020D0604000000000000" charset="-127"/>
              </a:rPr>
              <a:t>injured ankle hurt badly</a:t>
            </a:r>
            <a:r>
              <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and I gradually fell behind.</a:t>
            </a:r>
          </a:p>
          <a:p>
            <a:pPr marL="0" marR="0" lvl="0" indent="0" algn="l" rtl="0">
              <a:lnSpc>
                <a:spcPct val="100000"/>
              </a:lnSpc>
              <a:spcBef>
                <a:spcPts val="0"/>
              </a:spcBef>
              <a:spcAft>
                <a:spcPts val="0"/>
              </a:spcAft>
              <a:buFont typeface="Wingdings" panose="05000000000000000000" charset="0"/>
              <a:buNone/>
            </a:pPr>
            <a:endPar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p:txBody>
      </p:sp>
      <p:pic>
        <p:nvPicPr>
          <p:cNvPr id="3" name="图片 11" descr="水印">
            <a:extLst>
              <a:ext uri="{FF2B5EF4-FFF2-40B4-BE49-F238E27FC236}">
                <a16:creationId xmlns:a16="http://schemas.microsoft.com/office/drawing/2014/main" id="{72740622-E698-71E6-F660-F03A7E02F147}"/>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88"/>
                                        </p:tgtEl>
                                        <p:attrNameLst>
                                          <p:attrName>style.visibility</p:attrName>
                                        </p:attrNameLst>
                                      </p:cBhvr>
                                      <p:to>
                                        <p:strVal val="visible"/>
                                      </p:to>
                                    </p:set>
                                    <p:animEffect transition="in" filter="box(in)">
                                      <p:cBhvr>
                                        <p:cTn id="7" dur="2000"/>
                                        <p:tgtEl>
                                          <p:spTgt spid="7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664" name="Google Shape;5664;p26"/>
          <p:cNvSpPr txBox="1">
            <a:spLocks noGrp="1"/>
          </p:cNvSpPr>
          <p:nvPr>
            <p:custDataLst>
              <p:tags r:id="rId1"/>
            </p:custDataLst>
          </p:nvPr>
        </p:nvSpPr>
        <p:spPr>
          <a:xfrm>
            <a:off x="1562100" y="194945"/>
            <a:ext cx="6619240" cy="509905"/>
          </a:xfrm>
          <a:prstGeom prst="rect">
            <a:avLst/>
          </a:prstGeom>
          <a:solidFill>
            <a:schemeClr val="accent5">
              <a:lumMod val="20000"/>
              <a:lumOff val="8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charset="-127"/>
              <a:buNone/>
              <a:defRPr sz="2800" b="0" i="0" u="none" strike="noStrike" cap="none">
                <a:solidFill>
                  <a:schemeClr val="dk1"/>
                </a:solidFill>
                <a:latin typeface="Jua" charset="-127"/>
                <a:ea typeface="Jua" charset="-127"/>
                <a:cs typeface="Jua" charset="-127"/>
                <a:sym typeface="Jua" charset="-127"/>
              </a:defRPr>
            </a:lvl1pPr>
            <a:lvl2pPr marR="0" lvl="1"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2pPr>
            <a:lvl3pPr marR="0" lvl="2"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3pPr>
            <a:lvl4pPr marR="0" lvl="3"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4pPr>
            <a:lvl5pPr marR="0" lvl="4"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5pPr>
            <a:lvl6pPr marR="0" lvl="5"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6pPr>
            <a:lvl7pPr marR="0" lvl="6"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7pPr>
            <a:lvl8pPr marR="0" lvl="7"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8pPr>
            <a:lvl9pPr marR="0" lvl="8"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9pPr>
          </a:lstStyle>
          <a:p>
            <a:pPr marL="0" lvl="0" indent="0" algn="ctr" rtl="0">
              <a:spcBef>
                <a:spcPts val="0"/>
              </a:spcBef>
              <a:spcAft>
                <a:spcPts val="0"/>
              </a:spcAft>
              <a:buNone/>
            </a:pPr>
            <a:r>
              <a:rPr lang="en-US" altLang="en-GB"/>
              <a:t>Efforts invested (for the race) </a:t>
            </a:r>
            <a:r>
              <a:rPr lang="en-US" altLang="en-GB" sz="2000" b="1"/>
              <a:t>(</a:t>
            </a:r>
            <a:r>
              <a:rPr lang="zh-CN" altLang="en-US" sz="2000" b="1"/>
              <a:t>付诸努力</a:t>
            </a:r>
            <a:r>
              <a:rPr lang="en-US" altLang="en-GB" sz="2000" b="1"/>
              <a:t>)  </a:t>
            </a:r>
          </a:p>
        </p:txBody>
      </p:sp>
      <p:grpSp>
        <p:nvGrpSpPr>
          <p:cNvPr id="5379" name="Google Shape;5379;p22"/>
          <p:cNvGrpSpPr/>
          <p:nvPr/>
        </p:nvGrpSpPr>
        <p:grpSpPr>
          <a:xfrm>
            <a:off x="-906780" y="3383280"/>
            <a:ext cx="2123440" cy="4139565"/>
            <a:chOff x="6601775" y="1650925"/>
            <a:chExt cx="982400" cy="1809250"/>
          </a:xfrm>
        </p:grpSpPr>
        <p:sp>
          <p:nvSpPr>
            <p:cNvPr id="5380" name="Google Shape;5380;p22"/>
            <p:cNvSpPr/>
            <p:nvPr>
              <p:custDataLst>
                <p:tags r:id="rId4"/>
              </p:custDataLst>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22"/>
            <p:cNvSpPr/>
            <p:nvPr>
              <p:custDataLst>
                <p:tags r:id="rId5"/>
              </p:custDataLst>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22"/>
            <p:cNvSpPr/>
            <p:nvPr>
              <p:custDataLst>
                <p:tags r:id="rId6"/>
              </p:custDataLst>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22"/>
            <p:cNvSpPr/>
            <p:nvPr>
              <p:custDataLst>
                <p:tags r:id="rId7"/>
              </p:custDataLst>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22"/>
            <p:cNvSpPr/>
            <p:nvPr>
              <p:custDataLst>
                <p:tags r:id="rId8"/>
              </p:custDataLst>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22"/>
            <p:cNvSpPr/>
            <p:nvPr>
              <p:custDataLst>
                <p:tags r:id="rId9"/>
              </p:custDataLst>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22"/>
            <p:cNvSpPr/>
            <p:nvPr>
              <p:custDataLst>
                <p:tags r:id="rId10"/>
              </p:custDataLst>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22"/>
            <p:cNvSpPr/>
            <p:nvPr>
              <p:custDataLst>
                <p:tags r:id="rId11"/>
              </p:custDataLst>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22"/>
            <p:cNvSpPr/>
            <p:nvPr>
              <p:custDataLst>
                <p:tags r:id="rId12"/>
              </p:custDataLst>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22"/>
            <p:cNvSpPr/>
            <p:nvPr>
              <p:custDataLst>
                <p:tags r:id="rId13"/>
              </p:custDataLst>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22"/>
            <p:cNvSpPr/>
            <p:nvPr>
              <p:custDataLst>
                <p:tags r:id="rId14"/>
              </p:custDataLst>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22"/>
            <p:cNvSpPr/>
            <p:nvPr>
              <p:custDataLst>
                <p:tags r:id="rId15"/>
              </p:custDataLst>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22"/>
            <p:cNvSpPr/>
            <p:nvPr>
              <p:custDataLst>
                <p:tags r:id="rId16"/>
              </p:custDataLst>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22"/>
            <p:cNvSpPr/>
            <p:nvPr>
              <p:custDataLst>
                <p:tags r:id="rId17"/>
              </p:custDataLst>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22"/>
            <p:cNvSpPr/>
            <p:nvPr>
              <p:custDataLst>
                <p:tags r:id="rId18"/>
              </p:custDataLst>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22"/>
            <p:cNvSpPr/>
            <p:nvPr>
              <p:custDataLst>
                <p:tags r:id="rId19"/>
              </p:custDataLst>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2"/>
            <p:cNvSpPr/>
            <p:nvPr>
              <p:custDataLst>
                <p:tags r:id="rId20"/>
              </p:custDataLst>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22"/>
            <p:cNvSpPr/>
            <p:nvPr>
              <p:custDataLst>
                <p:tags r:id="rId21"/>
              </p:custDataLst>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22"/>
            <p:cNvSpPr/>
            <p:nvPr>
              <p:custDataLst>
                <p:tags r:id="rId22"/>
              </p:custDataLst>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22"/>
            <p:cNvSpPr/>
            <p:nvPr>
              <p:custDataLst>
                <p:tags r:id="rId23"/>
              </p:custDataLst>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22"/>
            <p:cNvSpPr/>
            <p:nvPr>
              <p:custDataLst>
                <p:tags r:id="rId24"/>
              </p:custDataLst>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22"/>
            <p:cNvSpPr/>
            <p:nvPr>
              <p:custDataLst>
                <p:tags r:id="rId25"/>
              </p:custDataLst>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22"/>
            <p:cNvSpPr/>
            <p:nvPr>
              <p:custDataLst>
                <p:tags r:id="rId26"/>
              </p:custDataLst>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22"/>
            <p:cNvSpPr/>
            <p:nvPr>
              <p:custDataLst>
                <p:tags r:id="rId27"/>
              </p:custDataLst>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8" name="Google Shape;7488;p47"/>
          <p:cNvSpPr txBox="1"/>
          <p:nvPr>
            <p:custDataLst>
              <p:tags r:id="rId2"/>
            </p:custDataLst>
          </p:nvPr>
        </p:nvSpPr>
        <p:spPr>
          <a:xfrm flipH="1">
            <a:off x="624205" y="1034415"/>
            <a:ext cx="8113395" cy="3384550"/>
          </a:xfrm>
          <a:prstGeom prst="rect">
            <a:avLst/>
          </a:prstGeom>
          <a:solidFill>
            <a:schemeClr val="tx2">
              <a:lumMod val="20000"/>
              <a:lumOff val="80000"/>
              <a:alpha val="72000"/>
            </a:scheme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Font typeface="Wingdings" panose="05000000000000000000" charset="0"/>
              <a:buNone/>
            </a:pPr>
            <a:r>
              <a:rPr lang="en-US" altLang="zh-CN"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r>
              <a:rPr lang="zh-CN" alt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跟着原文学表达</a:t>
            </a:r>
            <a:r>
              <a:rPr lang="en-US" altLang="zh-CN"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endParaRPr lang="zh-CN" alt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endParaRPr lang="zh-CN" altLang="en-US" sz="2000" b="1">
              <a:solidFill>
                <a:srgbClr val="C00000"/>
              </a:solidFill>
              <a:latin typeface="Times New Roman" panose="02020603050405020304" charset="0"/>
              <a:ea typeface="NanumGothic" charset="-127"/>
              <a:cs typeface="Times New Roman" panose="02020603050405020304" charset="0"/>
              <a:sym typeface="+mn-ea"/>
            </a:endParaRPr>
          </a:p>
          <a:p>
            <a:pPr marL="285750" marR="0" lvl="0" indent="-285750" algn="l" rtl="0">
              <a:lnSpc>
                <a:spcPct val="100000"/>
              </a:lnSpc>
              <a:spcBef>
                <a:spcPts val="0"/>
              </a:spcBef>
              <a:spcAft>
                <a:spcPts val="0"/>
              </a:spcAft>
              <a:buFont typeface="Wingdings" panose="05000000000000000000" charset="0"/>
              <a:buChar char="p"/>
            </a:pPr>
            <a:r>
              <a:rPr lang="zh-CN" altLang="en-US" sz="2000" b="1">
                <a:solidFill>
                  <a:srgbClr val="C00000"/>
                </a:solidFill>
                <a:latin typeface="Times New Roman" panose="02020603050405020304" charset="0"/>
                <a:ea typeface="NanumGothic" charset="-127"/>
                <a:cs typeface="Times New Roman" panose="02020603050405020304" charset="0"/>
                <a:sym typeface="+mn-ea"/>
              </a:rPr>
              <a:t>刻苦训练</a:t>
            </a:r>
            <a:r>
              <a:rPr lang="en-US" altLang="zh-CN" sz="2000" b="1">
                <a:solidFill>
                  <a:srgbClr val="C00000"/>
                </a:solidFill>
                <a:latin typeface="Times New Roman" panose="02020603050405020304" charset="0"/>
                <a:ea typeface="NanumGothic" charset="-127"/>
                <a:cs typeface="Times New Roman" panose="02020603050405020304" charset="0"/>
                <a:sym typeface="+mn-ea"/>
              </a:rPr>
              <a:t>+</a:t>
            </a:r>
            <a:r>
              <a:rPr lang="zh-CN" altLang="en-US" sz="2000" b="1">
                <a:solidFill>
                  <a:srgbClr val="C00000"/>
                </a:solidFill>
                <a:latin typeface="Times New Roman" panose="02020603050405020304" charset="0"/>
                <a:ea typeface="NanumGothic" charset="-127"/>
                <a:cs typeface="Times New Roman" panose="02020603050405020304" charset="0"/>
                <a:sym typeface="+mn-ea"/>
              </a:rPr>
              <a:t>控制饮食</a:t>
            </a:r>
            <a:r>
              <a:rPr lang="en-US" altLang="zh-CN" sz="2000" b="1">
                <a:solidFill>
                  <a:srgbClr val="C00000"/>
                </a:solidFill>
                <a:latin typeface="Times New Roman" panose="02020603050405020304" charset="0"/>
                <a:ea typeface="NanumGothic" charset="-127"/>
                <a:cs typeface="Times New Roman" panose="02020603050405020304" charset="0"/>
                <a:sym typeface="+mn-ea"/>
              </a:rPr>
              <a:t> </a:t>
            </a:r>
            <a:r>
              <a:rPr lang="en-GB" sz="2000">
                <a:solidFill>
                  <a:schemeClr val="dk1"/>
                </a:solidFill>
                <a:latin typeface="Times New Roman" panose="02020603050405020304" charset="0"/>
                <a:ea typeface="NanumGothic" charset="-127"/>
                <a:cs typeface="Times New Roman" panose="02020603050405020304" charset="0"/>
                <a:sym typeface="+mn-ea"/>
              </a:rPr>
              <a:t>We had been working towards this race </a:t>
            </a:r>
            <a:r>
              <a:rPr lang="en-US" sz="2000" b="1">
                <a:solidFill>
                  <a:srgbClr val="C00000"/>
                </a:solidFill>
                <a:latin typeface="Times New Roman" panose="02020603050405020304" charset="0"/>
                <a:sym typeface="+mn-ea"/>
              </a:rPr>
              <a:t>for three years</a:t>
            </a:r>
            <a:r>
              <a:rPr lang="en-GB" sz="2000">
                <a:solidFill>
                  <a:schemeClr val="dk1"/>
                </a:solidFill>
                <a:latin typeface="Times New Roman" panose="02020603050405020304" charset="0"/>
                <a:ea typeface="NanumGothic" charset="-127"/>
                <a:cs typeface="Times New Roman" panose="02020603050405020304" charset="0"/>
                <a:sym typeface="+mn-ea"/>
              </a:rPr>
              <a:t>.</a:t>
            </a:r>
            <a:r>
              <a:rPr lang="en-US" altLang="en-GB" sz="2000">
                <a:solidFill>
                  <a:schemeClr val="dk1"/>
                </a:solidFill>
                <a:latin typeface="Times New Roman" panose="02020603050405020304" charset="0"/>
                <a:ea typeface="NanumGothic" charset="-127"/>
                <a:cs typeface="Times New Roman" panose="02020603050405020304" charset="0"/>
                <a:sym typeface="+mn-ea"/>
              </a:rPr>
              <a:t>..</a:t>
            </a:r>
            <a:r>
              <a:rPr lang="en-GB" sz="2000">
                <a:solidFill>
                  <a:schemeClr val="dk1"/>
                </a:solidFill>
                <a:latin typeface="Times New Roman" panose="02020603050405020304" charset="0"/>
                <a:ea typeface="NanumGothic" charset="-127"/>
                <a:cs typeface="Times New Roman" panose="02020603050405020304" charset="0"/>
                <a:sym typeface="+mn-ea"/>
              </a:rPr>
              <a:t>The  weeks leading up to the race were filled with</a:t>
            </a:r>
            <a:r>
              <a:rPr lang="en-US" sz="2000" b="1">
                <a:solidFill>
                  <a:srgbClr val="C00000"/>
                </a:solidFill>
                <a:latin typeface="Times New Roman" panose="02020603050405020304" charset="0"/>
                <a:sym typeface="+mn-ea"/>
              </a:rPr>
              <a:t> hard practices </a:t>
            </a:r>
            <a:r>
              <a:rPr lang="en-GB" sz="2000">
                <a:solidFill>
                  <a:schemeClr val="dk1"/>
                </a:solidFill>
                <a:latin typeface="Times New Roman" panose="02020603050405020304" charset="0"/>
                <a:ea typeface="NanumGothic" charset="-127"/>
                <a:cs typeface="Times New Roman" panose="02020603050405020304" charset="0"/>
                <a:sym typeface="+mn-ea"/>
              </a:rPr>
              <a:t>and </a:t>
            </a:r>
            <a:r>
              <a:rPr lang="en-US" sz="2000" b="1">
                <a:solidFill>
                  <a:srgbClr val="C00000"/>
                </a:solidFill>
                <a:latin typeface="Times New Roman" panose="02020603050405020304" charset="0"/>
                <a:sym typeface="+mn-ea"/>
              </a:rPr>
              <a:t>a strict diet</a:t>
            </a:r>
            <a:r>
              <a:rPr lang="en-GB" sz="2000">
                <a:solidFill>
                  <a:schemeClr val="dk1"/>
                </a:solidFill>
                <a:latin typeface="Times New Roman" panose="02020603050405020304" charset="0"/>
                <a:ea typeface="NanumGothic" charset="-127"/>
                <a:cs typeface="Times New Roman" panose="02020603050405020304" charset="0"/>
                <a:sym typeface="+mn-ea"/>
              </a:rPr>
              <a:t>.</a:t>
            </a:r>
            <a:r>
              <a:rPr lang="en-US" altLang="en-GB" sz="2000">
                <a:solidFill>
                  <a:schemeClr val="dk1"/>
                </a:solidFill>
                <a:latin typeface="Times New Roman" panose="02020603050405020304" charset="0"/>
                <a:ea typeface="NanumGothic" charset="-127"/>
                <a:cs typeface="Times New Roman" panose="02020603050405020304" charset="0"/>
                <a:sym typeface="+mn-ea"/>
              </a:rPr>
              <a:t>..</a:t>
            </a:r>
            <a:r>
              <a:rPr lang="en-GB" sz="2000">
                <a:solidFill>
                  <a:schemeClr val="dk1"/>
                </a:solidFill>
                <a:latin typeface="Times New Roman" panose="02020603050405020304" charset="0"/>
                <a:ea typeface="NanumGothic" charset="-127"/>
                <a:cs typeface="Times New Roman" panose="02020603050405020304" charset="0"/>
                <a:sym typeface="+mn-ea"/>
              </a:rPr>
              <a:t>We spent</a:t>
            </a:r>
            <a:r>
              <a:rPr lang="en-US" sz="2000" b="1">
                <a:solidFill>
                  <a:srgbClr val="C00000"/>
                </a:solidFill>
                <a:latin typeface="Times New Roman" panose="02020603050405020304" charset="0"/>
                <a:sym typeface="+mn-ea"/>
              </a:rPr>
              <a:t> countless hours </a:t>
            </a:r>
            <a:r>
              <a:rPr lang="en-US" sz="2000">
                <a:latin typeface="Times New Roman" panose="02020603050405020304" charset="0"/>
                <a:sym typeface="+mn-ea"/>
              </a:rPr>
              <a:t>on the sandy canals of Arizo</a:t>
            </a:r>
            <a:r>
              <a:rPr lang="en-GB" sz="2000">
                <a:solidFill>
                  <a:schemeClr val="dk1"/>
                </a:solidFill>
                <a:latin typeface="Times New Roman" panose="02020603050405020304" charset="0"/>
                <a:ea typeface="NanumGothic" charset="-127"/>
                <a:cs typeface="Times New Roman" panose="02020603050405020304" charset="0"/>
                <a:sym typeface="+mn-ea"/>
              </a:rPr>
              <a:t>na...We</a:t>
            </a:r>
            <a:r>
              <a:rPr lang="en-US" sz="2000" b="1">
                <a:solidFill>
                  <a:srgbClr val="C00000"/>
                </a:solidFill>
                <a:latin typeface="Times New Roman" panose="02020603050405020304" charset="0"/>
                <a:sym typeface="+mn-ea"/>
              </a:rPr>
              <a:t> pounded</a:t>
            </a:r>
            <a:r>
              <a:rPr lang="en-US" sz="2000">
                <a:latin typeface="Times New Roman" panose="02020603050405020304" charset="0"/>
                <a:sym typeface="+mn-ea"/>
              </a:rPr>
              <a:t> miles and miles into our running shoes,</a:t>
            </a:r>
            <a:r>
              <a:rPr lang="en-US" sz="2000" b="1">
                <a:solidFill>
                  <a:srgbClr val="C00000"/>
                </a:solidFill>
                <a:latin typeface="Times New Roman" panose="02020603050405020304" charset="0"/>
                <a:sym typeface="+mn-ea"/>
              </a:rPr>
              <a:t>marking </a:t>
            </a:r>
            <a:r>
              <a:rPr lang="en-US" sz="2000">
                <a:latin typeface="Times New Roman" panose="02020603050405020304" charset="0"/>
                <a:sym typeface="+mn-ea"/>
              </a:rPr>
              <a:t>with every step the path to greatness.</a:t>
            </a:r>
          </a:p>
          <a:p>
            <a:pPr marL="0" marR="0" lvl="0" indent="0" algn="l" rtl="0">
              <a:lnSpc>
                <a:spcPct val="100000"/>
              </a:lnSpc>
              <a:spcBef>
                <a:spcPts val="0"/>
              </a:spcBef>
              <a:spcAft>
                <a:spcPts val="0"/>
              </a:spcAft>
              <a:buFont typeface="Wingdings" panose="05000000000000000000" charset="0"/>
              <a:buNone/>
            </a:pPr>
            <a:r>
              <a:rPr lang="en-GB" sz="2000">
                <a:solidFill>
                  <a:schemeClr val="dk1"/>
                </a:solidFill>
                <a:latin typeface="Times New Roman" panose="02020603050405020304" charset="0"/>
                <a:ea typeface="NanumGothic" charset="-127"/>
                <a:cs typeface="Times New Roman" panose="02020603050405020304" charset="0"/>
                <a:sym typeface="+mn-ea"/>
              </a:rPr>
              <a:t>     (pound [ V+ adv./prep.] to move with noisy steps咚咚地</a:t>
            </a:r>
            <a:r>
              <a:rPr lang="zh-CN" altLang="en-GB" sz="2000">
                <a:solidFill>
                  <a:schemeClr val="dk1"/>
                </a:solidFill>
                <a:latin typeface="Times New Roman" panose="02020603050405020304" charset="0"/>
                <a:ea typeface="NanumGothic" charset="-127"/>
                <a:cs typeface="Times New Roman" panose="02020603050405020304" charset="0"/>
                <a:sym typeface="+mn-ea"/>
              </a:rPr>
              <a:t>跑</a:t>
            </a:r>
            <a:r>
              <a:rPr lang="en-GB" sz="2000">
                <a:solidFill>
                  <a:schemeClr val="dk1"/>
                </a:solidFill>
                <a:latin typeface="Times New Roman" panose="02020603050405020304" charset="0"/>
                <a:ea typeface="NanumGothic" charset="-127"/>
                <a:cs typeface="Times New Roman" panose="02020603050405020304" charset="0"/>
                <a:sym typeface="+mn-ea"/>
              </a:rPr>
              <a:t>)</a:t>
            </a:r>
          </a:p>
          <a:p>
            <a:pPr marL="0" marR="0" lvl="0" indent="0" algn="l" rtl="0">
              <a:lnSpc>
                <a:spcPct val="100000"/>
              </a:lnSpc>
              <a:spcBef>
                <a:spcPts val="0"/>
              </a:spcBef>
              <a:spcAft>
                <a:spcPts val="0"/>
              </a:spcAft>
              <a:buFont typeface="Wingdings" panose="05000000000000000000" charset="0"/>
              <a:buNone/>
            </a:pP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0" marR="0" lvl="0" indent="0" algn="l" rtl="0">
              <a:lnSpc>
                <a:spcPct val="100000"/>
              </a:lnSpc>
              <a:spcBef>
                <a:spcPts val="0"/>
              </a:spcBef>
              <a:spcAft>
                <a:spcPts val="0"/>
              </a:spcAft>
              <a:buFont typeface="Wingdings" panose="05000000000000000000" charset="0"/>
              <a:buNone/>
            </a:pP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p>
        </p:txBody>
      </p:sp>
      <p:pic>
        <p:nvPicPr>
          <p:cNvPr id="3" name="https://photo-static-api.fotomore.com/creative/vcg/veer/400/new/VCG41N176012641.jpg?uid=386&amp;timestamp=1699491290&amp;sign=8bcaa4faef647ca090fbb0d5b1aa0e62" descr="templates\picture_hover\&amp;pky210_sjzg_VCG41N176012641&amp;"/>
          <p:cNvPicPr>
            <a:picLocks noChangeAspect="1"/>
          </p:cNvPicPr>
          <p:nvPr>
            <p:custDataLst>
              <p:tags r:id="rId3"/>
            </p:custDataLst>
          </p:nvPr>
        </p:nvPicPr>
        <p:blipFill>
          <a:blip r:embed="rId30">
            <a:clrChange>
              <a:clrFrom>
                <a:srgbClr val="FFFFFF">
                  <a:alpha val="100000"/>
                </a:srgbClr>
              </a:clrFrom>
              <a:clrTo>
                <a:srgbClr val="FFFFFF">
                  <a:alpha val="100000"/>
                  <a:alpha val="0"/>
                </a:srgbClr>
              </a:clrTo>
            </a:clrChange>
          </a:blip>
          <a:stretch>
            <a:fillRect/>
          </a:stretch>
        </p:blipFill>
        <p:spPr>
          <a:xfrm rot="720000">
            <a:off x="6640195" y="2820035"/>
            <a:ext cx="1598930" cy="1598930"/>
          </a:xfrm>
          <a:prstGeom prst="rect">
            <a:avLst/>
          </a:prstGeom>
        </p:spPr>
      </p:pic>
      <p:pic>
        <p:nvPicPr>
          <p:cNvPr id="4" name="图片 11" descr="水印">
            <a:extLst>
              <a:ext uri="{FF2B5EF4-FFF2-40B4-BE49-F238E27FC236}">
                <a16:creationId xmlns:a16="http://schemas.microsoft.com/office/drawing/2014/main" id="{04EC997A-CE8C-9962-F6B1-570524F102D2}"/>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88"/>
                                        </p:tgtEl>
                                        <p:attrNameLst>
                                          <p:attrName>style.visibility</p:attrName>
                                        </p:attrNameLst>
                                      </p:cBhvr>
                                      <p:to>
                                        <p:strVal val="visible"/>
                                      </p:to>
                                    </p:set>
                                    <p:animEffect transition="in" filter="box(in)">
                                      <p:cBhvr>
                                        <p:cTn id="7" dur="2000"/>
                                        <p:tgtEl>
                                          <p:spTgt spid="74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664" name="Google Shape;5664;p26"/>
          <p:cNvSpPr txBox="1">
            <a:spLocks noGrp="1"/>
          </p:cNvSpPr>
          <p:nvPr>
            <p:custDataLst>
              <p:tags r:id="rId1"/>
            </p:custDataLst>
          </p:nvPr>
        </p:nvSpPr>
        <p:spPr>
          <a:xfrm>
            <a:off x="1562100" y="194945"/>
            <a:ext cx="6010910" cy="509905"/>
          </a:xfrm>
          <a:prstGeom prst="rect">
            <a:avLst/>
          </a:prstGeom>
          <a:solidFill>
            <a:schemeClr val="accent5">
              <a:lumMod val="20000"/>
              <a:lumOff val="8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charset="-127"/>
              <a:buNone/>
              <a:defRPr sz="2800" b="0" i="0" u="none" strike="noStrike" cap="none">
                <a:solidFill>
                  <a:schemeClr val="dk1"/>
                </a:solidFill>
                <a:latin typeface="Jua" charset="-127"/>
                <a:ea typeface="Jua" charset="-127"/>
                <a:cs typeface="Jua" charset="-127"/>
                <a:sym typeface="Jua" charset="-127"/>
              </a:defRPr>
            </a:lvl1pPr>
            <a:lvl2pPr marR="0" lvl="1"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2pPr>
            <a:lvl3pPr marR="0" lvl="2"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3pPr>
            <a:lvl4pPr marR="0" lvl="3"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4pPr>
            <a:lvl5pPr marR="0" lvl="4"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5pPr>
            <a:lvl6pPr marR="0" lvl="5"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6pPr>
            <a:lvl7pPr marR="0" lvl="6"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7pPr>
            <a:lvl8pPr marR="0" lvl="7"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8pPr>
            <a:lvl9pPr marR="0" lvl="8"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9pPr>
          </a:lstStyle>
          <a:p>
            <a:pPr marL="0" lvl="0" indent="0" algn="ctr" rtl="0">
              <a:spcBef>
                <a:spcPts val="0"/>
              </a:spcBef>
              <a:spcAft>
                <a:spcPts val="0"/>
              </a:spcAft>
              <a:buNone/>
            </a:pPr>
            <a:r>
              <a:rPr lang="en-US" altLang="en-GB"/>
              <a:t>Efforts made (for the race) </a:t>
            </a:r>
            <a:r>
              <a:rPr lang="en-US" altLang="en-GB" sz="2000" b="1"/>
              <a:t>(</a:t>
            </a:r>
            <a:r>
              <a:rPr lang="zh-CN" altLang="en-US" sz="2000" b="1"/>
              <a:t>付诸努力</a:t>
            </a:r>
            <a:r>
              <a:rPr lang="en-US" altLang="en-GB" sz="2000" b="1"/>
              <a:t>)  </a:t>
            </a:r>
          </a:p>
        </p:txBody>
      </p:sp>
      <p:grpSp>
        <p:nvGrpSpPr>
          <p:cNvPr id="5379" name="Google Shape;5379;p22"/>
          <p:cNvGrpSpPr/>
          <p:nvPr/>
        </p:nvGrpSpPr>
        <p:grpSpPr>
          <a:xfrm>
            <a:off x="-906780" y="3383280"/>
            <a:ext cx="2123440" cy="4139565"/>
            <a:chOff x="6601775" y="1650925"/>
            <a:chExt cx="982400" cy="1809250"/>
          </a:xfrm>
        </p:grpSpPr>
        <p:sp>
          <p:nvSpPr>
            <p:cNvPr id="5380" name="Google Shape;5380;p22"/>
            <p:cNvSpPr/>
            <p:nvPr>
              <p:custDataLst>
                <p:tags r:id="rId3"/>
              </p:custDataLst>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22"/>
            <p:cNvSpPr/>
            <p:nvPr>
              <p:custDataLst>
                <p:tags r:id="rId4"/>
              </p:custDataLst>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22"/>
            <p:cNvSpPr/>
            <p:nvPr>
              <p:custDataLst>
                <p:tags r:id="rId5"/>
              </p:custDataLst>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22"/>
            <p:cNvSpPr/>
            <p:nvPr>
              <p:custDataLst>
                <p:tags r:id="rId6"/>
              </p:custDataLst>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22"/>
            <p:cNvSpPr/>
            <p:nvPr>
              <p:custDataLst>
                <p:tags r:id="rId7"/>
              </p:custDataLst>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22"/>
            <p:cNvSpPr/>
            <p:nvPr>
              <p:custDataLst>
                <p:tags r:id="rId8"/>
              </p:custDataLst>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22"/>
            <p:cNvSpPr/>
            <p:nvPr>
              <p:custDataLst>
                <p:tags r:id="rId9"/>
              </p:custDataLst>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22"/>
            <p:cNvSpPr/>
            <p:nvPr>
              <p:custDataLst>
                <p:tags r:id="rId10"/>
              </p:custDataLst>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22"/>
            <p:cNvSpPr/>
            <p:nvPr>
              <p:custDataLst>
                <p:tags r:id="rId11"/>
              </p:custDataLst>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22"/>
            <p:cNvSpPr/>
            <p:nvPr>
              <p:custDataLst>
                <p:tags r:id="rId12"/>
              </p:custDataLst>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22"/>
            <p:cNvSpPr/>
            <p:nvPr>
              <p:custDataLst>
                <p:tags r:id="rId13"/>
              </p:custDataLst>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22"/>
            <p:cNvSpPr/>
            <p:nvPr>
              <p:custDataLst>
                <p:tags r:id="rId14"/>
              </p:custDataLst>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22"/>
            <p:cNvSpPr/>
            <p:nvPr>
              <p:custDataLst>
                <p:tags r:id="rId15"/>
              </p:custDataLst>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22"/>
            <p:cNvSpPr/>
            <p:nvPr>
              <p:custDataLst>
                <p:tags r:id="rId16"/>
              </p:custDataLst>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22"/>
            <p:cNvSpPr/>
            <p:nvPr>
              <p:custDataLst>
                <p:tags r:id="rId17"/>
              </p:custDataLst>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22"/>
            <p:cNvSpPr/>
            <p:nvPr>
              <p:custDataLst>
                <p:tags r:id="rId18"/>
              </p:custDataLst>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2"/>
            <p:cNvSpPr/>
            <p:nvPr>
              <p:custDataLst>
                <p:tags r:id="rId19"/>
              </p:custDataLst>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22"/>
            <p:cNvSpPr/>
            <p:nvPr>
              <p:custDataLst>
                <p:tags r:id="rId20"/>
              </p:custDataLst>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22"/>
            <p:cNvSpPr/>
            <p:nvPr>
              <p:custDataLst>
                <p:tags r:id="rId21"/>
              </p:custDataLst>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22"/>
            <p:cNvSpPr/>
            <p:nvPr>
              <p:custDataLst>
                <p:tags r:id="rId22"/>
              </p:custDataLst>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22"/>
            <p:cNvSpPr/>
            <p:nvPr>
              <p:custDataLst>
                <p:tags r:id="rId23"/>
              </p:custDataLst>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22"/>
            <p:cNvSpPr/>
            <p:nvPr>
              <p:custDataLst>
                <p:tags r:id="rId24"/>
              </p:custDataLst>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22"/>
            <p:cNvSpPr/>
            <p:nvPr>
              <p:custDataLst>
                <p:tags r:id="rId25"/>
              </p:custDataLst>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22"/>
            <p:cNvSpPr/>
            <p:nvPr>
              <p:custDataLst>
                <p:tags r:id="rId26"/>
              </p:custDataLst>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8" name="Google Shape;7488;p47"/>
          <p:cNvSpPr txBox="1"/>
          <p:nvPr>
            <p:custDataLst>
              <p:tags r:id="rId2"/>
            </p:custDataLst>
          </p:nvPr>
        </p:nvSpPr>
        <p:spPr>
          <a:xfrm flipH="1">
            <a:off x="624205" y="1034415"/>
            <a:ext cx="8241030" cy="3673475"/>
          </a:xfrm>
          <a:prstGeom prst="rect">
            <a:avLst/>
          </a:prstGeom>
          <a:solidFill>
            <a:schemeClr val="tx2">
              <a:lumMod val="20000"/>
              <a:lumOff val="80000"/>
              <a:alpha val="72000"/>
            </a:scheme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Font typeface="Wingdings" panose="05000000000000000000" charset="0"/>
              <a:buNone/>
            </a:pPr>
            <a:r>
              <a:rPr lang="en-US" altLang="zh-CN"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r>
              <a:rPr lang="zh-CN" alt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补充</a:t>
            </a:r>
            <a:r>
              <a:rPr lang="en-US" altLang="zh-CN"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endParaRPr lang="zh-CN" alt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r>
              <a:rPr lang="zh-CN" altLang="en-US" sz="2000" b="1">
                <a:solidFill>
                  <a:srgbClr val="C00000"/>
                </a:solidFill>
                <a:latin typeface="Times New Roman" panose="02020603050405020304" charset="0"/>
                <a:ea typeface="NanumGothic" charset="-127"/>
                <a:cs typeface="Times New Roman" panose="02020603050405020304" charset="0"/>
                <a:sym typeface="+mn-ea"/>
              </a:rPr>
              <a:t>咬紧牙关坚持</a:t>
            </a:r>
            <a:r>
              <a:rPr lang="en-US" altLang="zh-CN" sz="2000" b="1">
                <a:solidFill>
                  <a:srgbClr val="C00000"/>
                </a:solidFill>
                <a:latin typeface="Times New Roman" panose="02020603050405020304" charset="0"/>
                <a:ea typeface="NanumGothic" charset="-127"/>
                <a:cs typeface="Times New Roman" panose="02020603050405020304" charset="0"/>
                <a:sym typeface="+mn-ea"/>
              </a:rPr>
              <a:t> </a:t>
            </a:r>
            <a:r>
              <a:rPr lang="en-US" sz="2000">
                <a:latin typeface="Times New Roman" panose="02020603050405020304" charset="0"/>
                <a:sym typeface="+mn-ea"/>
              </a:rPr>
              <a:t>I</a:t>
            </a:r>
            <a:r>
              <a:rPr sz="2000">
                <a:latin typeface="Times New Roman" panose="02020603050405020304" charset="0"/>
                <a:sym typeface="+mn-ea"/>
              </a:rPr>
              <a:t> </a:t>
            </a:r>
            <a:r>
              <a:rPr lang="en-US" altLang="en-GB" sz="2000" b="1">
                <a:solidFill>
                  <a:srgbClr val="C00000"/>
                </a:solidFill>
                <a:latin typeface="Times New Roman" panose="02020603050405020304" charset="0"/>
                <a:ea typeface="NanumGothic" charset="-127"/>
                <a:cs typeface="Times New Roman" panose="02020603050405020304" charset="0"/>
                <a:sym typeface="+mn-ea"/>
              </a:rPr>
              <a:t>gritted his teeth</a:t>
            </a:r>
            <a:r>
              <a:rPr sz="2000">
                <a:latin typeface="Times New Roman" panose="02020603050405020304" charset="0"/>
                <a:sym typeface="+mn-ea"/>
              </a:rPr>
              <a:t> and </a:t>
            </a:r>
            <a:r>
              <a:rPr lang="en-US" altLang="en-GB" sz="2000" b="1">
                <a:solidFill>
                  <a:srgbClr val="C00000"/>
                </a:solidFill>
                <a:latin typeface="Times New Roman" panose="02020603050405020304" charset="0"/>
                <a:ea typeface="NanumGothic" charset="-127"/>
                <a:cs typeface="Times New Roman" panose="02020603050405020304" charset="0"/>
                <a:sym typeface="+mn-ea"/>
              </a:rPr>
              <a:t>pushed on</a:t>
            </a:r>
            <a:r>
              <a:rPr sz="2000">
                <a:latin typeface="Times New Roman" panose="02020603050405020304" charset="0"/>
                <a:sym typeface="+mn-ea"/>
              </a:rPr>
              <a:t>.</a:t>
            </a:r>
            <a:r>
              <a:rPr lang="en-US" sz="2000">
                <a:latin typeface="Times New Roman" panose="02020603050405020304" charset="0"/>
                <a:sym typeface="+mn-ea"/>
              </a:rPr>
              <a:t>/The last lap was a blur. But</a:t>
            </a:r>
            <a:r>
              <a:rPr lang="en-US" altLang="en-GB" sz="2000" b="1">
                <a:solidFill>
                  <a:srgbClr val="C00000"/>
                </a:solidFill>
                <a:latin typeface="Times New Roman" panose="02020603050405020304" charset="0"/>
                <a:ea typeface="NanumGothic" charset="-127"/>
                <a:cs typeface="Times New Roman" panose="02020603050405020304" charset="0"/>
                <a:sym typeface="+mn-ea"/>
              </a:rPr>
              <a:t> on I ran</a:t>
            </a:r>
            <a:r>
              <a:rPr lang="en-US" sz="2000">
                <a:latin typeface="Times New Roman" panose="02020603050405020304" charset="0"/>
                <a:sym typeface="+mn-ea"/>
              </a:rPr>
              <a:t>. </a:t>
            </a:r>
          </a:p>
          <a:p>
            <a:pPr marL="285750" marR="0" lvl="0" indent="-285750" algn="l" rtl="0">
              <a:lnSpc>
                <a:spcPct val="100000"/>
              </a:lnSpc>
              <a:spcBef>
                <a:spcPts val="0"/>
              </a:spcBef>
              <a:spcAft>
                <a:spcPts val="0"/>
              </a:spcAft>
              <a:buFont typeface="Wingdings" panose="05000000000000000000" charset="0"/>
              <a:buChar char="p"/>
            </a:pPr>
            <a:r>
              <a:rPr lang="zh-CN" altLang="en-US" sz="2000" b="1">
                <a:solidFill>
                  <a:srgbClr val="C00000"/>
                </a:solidFill>
                <a:latin typeface="Times New Roman" panose="02020603050405020304" charset="0"/>
                <a:ea typeface="NanumGothic" charset="-127"/>
                <a:cs typeface="Times New Roman" panose="02020603050405020304" charset="0"/>
                <a:sym typeface="+mn-ea"/>
              </a:rPr>
              <a:t>克服困难</a:t>
            </a:r>
            <a:r>
              <a:rPr lang="en-US" altLang="zh-CN" sz="2000">
                <a:latin typeface="Times New Roman" panose="02020603050405020304" charset="0"/>
                <a:sym typeface="+mn-ea"/>
              </a:rPr>
              <a:t> </a:t>
            </a:r>
            <a:r>
              <a:rPr lang="en-US" altLang="en-GB" sz="2000" b="1">
                <a:solidFill>
                  <a:srgbClr val="C00000"/>
                </a:solidFill>
                <a:latin typeface="Times New Roman" panose="02020603050405020304" charset="0"/>
                <a:ea typeface="NanumGothic" charset="-127"/>
                <a:cs typeface="Times New Roman" panose="02020603050405020304" charset="0"/>
                <a:sym typeface="+mn-ea"/>
              </a:rPr>
              <a:t>Despite the eye-stinging light and the extreme heat </a:t>
            </a:r>
            <a:r>
              <a:rPr lang="en-US" sz="2000">
                <a:latin typeface="Times New Roman" panose="02020603050405020304" charset="0"/>
                <a:sym typeface="+mn-ea"/>
              </a:rPr>
              <a:t>I tottered  across the valley./The trail was </a:t>
            </a:r>
            <a:r>
              <a:rPr lang="en-US" altLang="en-GB" sz="2000" b="1">
                <a:solidFill>
                  <a:srgbClr val="C00000"/>
                </a:solidFill>
                <a:latin typeface="Times New Roman" panose="02020603050405020304" charset="0"/>
                <a:ea typeface="NanumGothic" charset="-127"/>
                <a:cs typeface="Times New Roman" panose="02020603050405020304" charset="0"/>
                <a:sym typeface="+mn-ea"/>
              </a:rPr>
              <a:t>rugged and uneven</a:t>
            </a:r>
            <a:r>
              <a:rPr lang="en-US" sz="2000">
                <a:latin typeface="Times New Roman" panose="02020603050405020304" charset="0"/>
                <a:sym typeface="+mn-ea"/>
              </a:rPr>
              <a:t>, but I persevered through the challenge.</a:t>
            </a:r>
          </a:p>
          <a:p>
            <a:pPr marL="285750" marR="0" lvl="0" indent="-285750" algn="l" rtl="0">
              <a:lnSpc>
                <a:spcPct val="100000"/>
              </a:lnSpc>
              <a:spcBef>
                <a:spcPts val="0"/>
              </a:spcBef>
              <a:spcAft>
                <a:spcPts val="0"/>
              </a:spcAft>
              <a:buFont typeface="Wingdings" panose="05000000000000000000" charset="0"/>
              <a:buChar char="p"/>
            </a:pPr>
            <a:r>
              <a:rPr lang="zh-CN" altLang="en-US"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冲刺</a:t>
            </a: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r>
              <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With</a:t>
            </a: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an extra burst of energy</a:t>
            </a:r>
            <a:r>
              <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I </a:t>
            </a:r>
            <a:r>
              <a:rPr lang="en-US" altLang="en-GB"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charged off(</a:t>
            </a:r>
            <a:r>
              <a:rPr lang="zh-CN" altLang="en-US"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猛跑起来</a:t>
            </a:r>
            <a:r>
              <a:rPr lang="en-US" altLang="en-GB"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 sprinted/ ran as fast as my legs could carry me.</a:t>
            </a:r>
          </a:p>
          <a:p>
            <a:pPr marL="285750" marR="0" lvl="0" indent="-285750" algn="l" rtl="0">
              <a:lnSpc>
                <a:spcPct val="100000"/>
              </a:lnSpc>
              <a:spcBef>
                <a:spcPts val="0"/>
              </a:spcBef>
              <a:spcAft>
                <a:spcPts val="0"/>
              </a:spcAft>
              <a:buFont typeface="Wingdings" panose="05000000000000000000" charset="0"/>
              <a:buChar char="p"/>
            </a:pPr>
            <a:r>
              <a:rPr lang="zh-CN" altLang="en-US"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自我激励</a:t>
            </a:r>
            <a:r>
              <a:rPr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Suddenly something inside me began saying,"</a:t>
            </a:r>
            <a:r>
              <a:rPr 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Hold on</a:t>
            </a:r>
            <a:r>
              <a:rPr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r>
              <a:rPr 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Time to speed up</a:t>
            </a:r>
            <a:r>
              <a:rPr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p>
          <a:p>
            <a:pPr marL="285750" marR="0" lvl="0" indent="-285750" algn="l" rtl="0">
              <a:lnSpc>
                <a:spcPct val="100000"/>
              </a:lnSpc>
              <a:spcBef>
                <a:spcPts val="0"/>
              </a:spcBef>
              <a:spcAft>
                <a:spcPts val="0"/>
              </a:spcAft>
              <a:buFont typeface="Wingdings" panose="05000000000000000000" charset="0"/>
              <a:buChar char="p"/>
            </a:pPr>
            <a:r>
              <a:rPr lang="zh-CN" altLang="en-US"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不气馁</a:t>
            </a:r>
            <a:r>
              <a:rPr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Exhausted as I was</a:t>
            </a:r>
            <a:r>
              <a:rPr 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I swore to never give in to it.</a:t>
            </a:r>
          </a:p>
          <a:p>
            <a:pPr marL="285750" marR="0" lvl="0" indent="-285750" algn="l" rtl="0">
              <a:lnSpc>
                <a:spcPct val="100000"/>
              </a:lnSpc>
              <a:spcBef>
                <a:spcPts val="0"/>
              </a:spcBef>
              <a:spcAft>
                <a:spcPts val="0"/>
              </a:spcAft>
              <a:buFont typeface="Wingdings" panose="05000000000000000000" charset="0"/>
              <a:buChar char="p"/>
            </a:pPr>
            <a:endParaRPr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p:txBody>
      </p:sp>
      <p:pic>
        <p:nvPicPr>
          <p:cNvPr id="3" name="图片 11" descr="水印">
            <a:extLst>
              <a:ext uri="{FF2B5EF4-FFF2-40B4-BE49-F238E27FC236}">
                <a16:creationId xmlns:a16="http://schemas.microsoft.com/office/drawing/2014/main" id="{5AA1481C-7D56-0D40-309A-AF8F691CA385}"/>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88"/>
                                        </p:tgtEl>
                                        <p:attrNameLst>
                                          <p:attrName>style.visibility</p:attrName>
                                        </p:attrNameLst>
                                      </p:cBhvr>
                                      <p:to>
                                        <p:strVal val="visible"/>
                                      </p:to>
                                    </p:set>
                                    <p:animEffect transition="in" filter="box(in)">
                                      <p:cBhvr>
                                        <p:cTn id="7" dur="2000"/>
                                        <p:tgtEl>
                                          <p:spTgt spid="7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664" name="Google Shape;5664;p26"/>
          <p:cNvSpPr txBox="1">
            <a:spLocks noGrp="1"/>
          </p:cNvSpPr>
          <p:nvPr>
            <p:custDataLst>
              <p:tags r:id="rId1"/>
            </p:custDataLst>
          </p:nvPr>
        </p:nvSpPr>
        <p:spPr>
          <a:xfrm>
            <a:off x="1562100" y="194945"/>
            <a:ext cx="6970395" cy="509905"/>
          </a:xfrm>
          <a:prstGeom prst="rect">
            <a:avLst/>
          </a:prstGeom>
          <a:solidFill>
            <a:schemeClr val="accent5">
              <a:lumMod val="20000"/>
              <a:lumOff val="8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charset="-127"/>
              <a:buNone/>
              <a:defRPr sz="2800" b="0" i="0" u="none" strike="noStrike" cap="none">
                <a:solidFill>
                  <a:schemeClr val="dk1"/>
                </a:solidFill>
                <a:latin typeface="Jua" charset="-127"/>
                <a:ea typeface="Jua" charset="-127"/>
                <a:cs typeface="Jua" charset="-127"/>
                <a:sym typeface="Jua" charset="-127"/>
              </a:defRPr>
            </a:lvl1pPr>
            <a:lvl2pPr marR="0" lvl="1"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2pPr>
            <a:lvl3pPr marR="0" lvl="2"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3pPr>
            <a:lvl4pPr marR="0" lvl="3"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4pPr>
            <a:lvl5pPr marR="0" lvl="4"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5pPr>
            <a:lvl6pPr marR="0" lvl="5"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6pPr>
            <a:lvl7pPr marR="0" lvl="6"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7pPr>
            <a:lvl8pPr marR="0" lvl="7"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8pPr>
            <a:lvl9pPr marR="0" lvl="8"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9pPr>
          </a:lstStyle>
          <a:p>
            <a:pPr marL="0" lvl="0" indent="0" algn="ctr" rtl="0">
              <a:spcBef>
                <a:spcPts val="0"/>
              </a:spcBef>
              <a:spcAft>
                <a:spcPts val="0"/>
              </a:spcAft>
              <a:buNone/>
            </a:pPr>
            <a:r>
              <a:rPr lang="en-US" altLang="en-GB"/>
              <a:t>Lessons learned (after the race) </a:t>
            </a:r>
            <a:r>
              <a:rPr lang="en-US" altLang="en-GB" sz="2000" b="1"/>
              <a:t>(</a:t>
            </a:r>
            <a:r>
              <a:rPr lang="zh-CN" altLang="en-US" sz="2000" b="1"/>
              <a:t>直面失败</a:t>
            </a:r>
            <a:r>
              <a:rPr lang="en-US" altLang="en-GB" sz="2000" b="1"/>
              <a:t>)  </a:t>
            </a:r>
          </a:p>
        </p:txBody>
      </p:sp>
      <p:grpSp>
        <p:nvGrpSpPr>
          <p:cNvPr id="5379" name="Google Shape;5379;p22"/>
          <p:cNvGrpSpPr/>
          <p:nvPr/>
        </p:nvGrpSpPr>
        <p:grpSpPr>
          <a:xfrm>
            <a:off x="-978535" y="3403600"/>
            <a:ext cx="2123440" cy="4139565"/>
            <a:chOff x="6601775" y="1650925"/>
            <a:chExt cx="982400" cy="1809250"/>
          </a:xfrm>
        </p:grpSpPr>
        <p:sp>
          <p:nvSpPr>
            <p:cNvPr id="5380" name="Google Shape;5380;p22"/>
            <p:cNvSpPr/>
            <p:nvPr>
              <p:custDataLst>
                <p:tags r:id="rId3"/>
              </p:custDataLst>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22"/>
            <p:cNvSpPr/>
            <p:nvPr>
              <p:custDataLst>
                <p:tags r:id="rId4"/>
              </p:custDataLst>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22"/>
            <p:cNvSpPr/>
            <p:nvPr>
              <p:custDataLst>
                <p:tags r:id="rId5"/>
              </p:custDataLst>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22"/>
            <p:cNvSpPr/>
            <p:nvPr>
              <p:custDataLst>
                <p:tags r:id="rId6"/>
              </p:custDataLst>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22"/>
            <p:cNvSpPr/>
            <p:nvPr>
              <p:custDataLst>
                <p:tags r:id="rId7"/>
              </p:custDataLst>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22"/>
            <p:cNvSpPr/>
            <p:nvPr>
              <p:custDataLst>
                <p:tags r:id="rId8"/>
              </p:custDataLst>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22"/>
            <p:cNvSpPr/>
            <p:nvPr>
              <p:custDataLst>
                <p:tags r:id="rId9"/>
              </p:custDataLst>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22"/>
            <p:cNvSpPr/>
            <p:nvPr>
              <p:custDataLst>
                <p:tags r:id="rId10"/>
              </p:custDataLst>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22"/>
            <p:cNvSpPr/>
            <p:nvPr>
              <p:custDataLst>
                <p:tags r:id="rId11"/>
              </p:custDataLst>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22"/>
            <p:cNvSpPr/>
            <p:nvPr>
              <p:custDataLst>
                <p:tags r:id="rId12"/>
              </p:custDataLst>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22"/>
            <p:cNvSpPr/>
            <p:nvPr>
              <p:custDataLst>
                <p:tags r:id="rId13"/>
              </p:custDataLst>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22"/>
            <p:cNvSpPr/>
            <p:nvPr>
              <p:custDataLst>
                <p:tags r:id="rId14"/>
              </p:custDataLst>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22"/>
            <p:cNvSpPr/>
            <p:nvPr>
              <p:custDataLst>
                <p:tags r:id="rId15"/>
              </p:custDataLst>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22"/>
            <p:cNvSpPr/>
            <p:nvPr>
              <p:custDataLst>
                <p:tags r:id="rId16"/>
              </p:custDataLst>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22"/>
            <p:cNvSpPr/>
            <p:nvPr>
              <p:custDataLst>
                <p:tags r:id="rId17"/>
              </p:custDataLst>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22"/>
            <p:cNvSpPr/>
            <p:nvPr>
              <p:custDataLst>
                <p:tags r:id="rId18"/>
              </p:custDataLst>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2"/>
            <p:cNvSpPr/>
            <p:nvPr>
              <p:custDataLst>
                <p:tags r:id="rId19"/>
              </p:custDataLst>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22"/>
            <p:cNvSpPr/>
            <p:nvPr>
              <p:custDataLst>
                <p:tags r:id="rId20"/>
              </p:custDataLst>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22"/>
            <p:cNvSpPr/>
            <p:nvPr>
              <p:custDataLst>
                <p:tags r:id="rId21"/>
              </p:custDataLst>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22"/>
            <p:cNvSpPr/>
            <p:nvPr>
              <p:custDataLst>
                <p:tags r:id="rId22"/>
              </p:custDataLst>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22"/>
            <p:cNvSpPr/>
            <p:nvPr>
              <p:custDataLst>
                <p:tags r:id="rId23"/>
              </p:custDataLst>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22"/>
            <p:cNvSpPr/>
            <p:nvPr>
              <p:custDataLst>
                <p:tags r:id="rId24"/>
              </p:custDataLst>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22"/>
            <p:cNvSpPr/>
            <p:nvPr>
              <p:custDataLst>
                <p:tags r:id="rId25"/>
              </p:custDataLst>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22"/>
            <p:cNvSpPr/>
            <p:nvPr>
              <p:custDataLst>
                <p:tags r:id="rId26"/>
              </p:custDataLst>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文本框 2"/>
          <p:cNvSpPr txBox="1"/>
          <p:nvPr>
            <p:custDataLst>
              <p:tags r:id="rId2"/>
            </p:custDataLst>
          </p:nvPr>
        </p:nvSpPr>
        <p:spPr>
          <a:xfrm>
            <a:off x="563245" y="889000"/>
            <a:ext cx="8278495" cy="4707890"/>
          </a:xfrm>
          <a:prstGeom prst="rect">
            <a:avLst/>
          </a:prstGeom>
          <a:noFill/>
        </p:spPr>
        <p:txBody>
          <a:bodyPr wrap="square" rtlCol="0">
            <a:spAutoFit/>
          </a:bodyPr>
          <a:lstStyle/>
          <a:p>
            <a:pPr marL="342900" indent="-342900">
              <a:buFont typeface="Wingdings" panose="05000000000000000000" charset="0"/>
              <a:buChar char="p"/>
            </a:pPr>
            <a:r>
              <a:rPr lang="zh-CN" altLang="en-US" sz="2000" b="1">
                <a:solidFill>
                  <a:srgbClr val="C00000"/>
                </a:solidFill>
                <a:latin typeface="Times New Roman" panose="02020603050405020304" charset="0"/>
                <a:cs typeface="Times New Roman" panose="02020603050405020304" charset="0"/>
                <a:sym typeface="+mn-ea"/>
              </a:rPr>
              <a:t>真正的收获</a:t>
            </a:r>
            <a:r>
              <a:rPr lang="zh-CN" altLang="en-US" sz="2000">
                <a:latin typeface="Times New Roman" panose="02020603050405020304" charset="0"/>
                <a:cs typeface="Times New Roman" panose="02020603050405020304" charset="0"/>
                <a:sym typeface="+mn-ea"/>
              </a:rPr>
              <a:t>：</a:t>
            </a:r>
            <a:r>
              <a:rPr lang="en-US" altLang="zh-CN" sz="2000">
                <a:latin typeface="Times New Roman" panose="02020603050405020304" charset="0"/>
                <a:cs typeface="Times New Roman" panose="02020603050405020304" charset="0"/>
                <a:sym typeface="+mn-ea"/>
              </a:rPr>
              <a:t>The</a:t>
            </a:r>
            <a:r>
              <a:rPr lang="en-US" altLang="zh-CN" sz="2000" b="1">
                <a:solidFill>
                  <a:srgbClr val="C00000"/>
                </a:solidFill>
                <a:latin typeface="Times New Roman" panose="02020603050405020304" charset="0"/>
                <a:cs typeface="Times New Roman" panose="02020603050405020304" charset="0"/>
                <a:sym typeface="+mn-ea"/>
              </a:rPr>
              <a:t> reward</a:t>
            </a:r>
            <a:r>
              <a:rPr lang="en-US" altLang="zh-CN" sz="2000">
                <a:latin typeface="Times New Roman" panose="02020603050405020304" charset="0"/>
                <a:cs typeface="Times New Roman" panose="02020603050405020304" charset="0"/>
                <a:sym typeface="+mn-ea"/>
              </a:rPr>
              <a:t> is </a:t>
            </a:r>
            <a:r>
              <a:rPr lang="en-US" altLang="zh-CN" sz="2000" b="1">
                <a:solidFill>
                  <a:srgbClr val="C00000"/>
                </a:solidFill>
                <a:latin typeface="Times New Roman" panose="02020603050405020304" charset="0"/>
                <a:cs typeface="Times New Roman" panose="02020603050405020304" charset="0"/>
                <a:sym typeface="+mn-ea"/>
              </a:rPr>
              <a:t>not the score but what you learn</a:t>
            </a:r>
            <a:r>
              <a:rPr lang="en-US" altLang="zh-CN" sz="2000">
                <a:latin typeface="Times New Roman" panose="02020603050405020304" charset="0"/>
                <a:cs typeface="Times New Roman" panose="02020603050405020304" charset="0"/>
                <a:sym typeface="+mn-ea"/>
              </a:rPr>
              <a:t>./</a:t>
            </a:r>
          </a:p>
          <a:p>
            <a:pPr marL="0" indent="0">
              <a:buFont typeface="Wingdings" panose="05000000000000000000" charset="0"/>
              <a:buNone/>
            </a:pPr>
            <a:r>
              <a:rPr lang="en-US" altLang="zh-CN" sz="2000" b="1">
                <a:solidFill>
                  <a:srgbClr val="C00000"/>
                </a:solidFill>
                <a:latin typeface="Times New Roman" panose="02020603050405020304" charset="0"/>
                <a:cs typeface="Times New Roman" panose="02020603050405020304" charset="0"/>
                <a:sym typeface="+mn-ea"/>
              </a:rPr>
              <a:t>A healthy body and a sound mind </a:t>
            </a:r>
            <a:r>
              <a:rPr lang="en-US" altLang="zh-CN" sz="2000">
                <a:latin typeface="Times New Roman" panose="02020603050405020304" charset="0"/>
                <a:cs typeface="Times New Roman" panose="02020603050405020304" charset="0"/>
                <a:sym typeface="+mn-ea"/>
              </a:rPr>
              <a:t>are what I earned through the sport.</a:t>
            </a:r>
          </a:p>
          <a:p>
            <a:pPr marL="342900" indent="-342900">
              <a:buFont typeface="Wingdings" panose="05000000000000000000" charset="0"/>
              <a:buChar char="p"/>
            </a:pPr>
            <a:r>
              <a:rPr lang="zh-CN" altLang="en-US" sz="2000" b="1">
                <a:solidFill>
                  <a:srgbClr val="C00000"/>
                </a:solidFill>
                <a:latin typeface="Times New Roman" panose="02020603050405020304" charset="0"/>
                <a:cs typeface="Times New Roman" panose="02020603050405020304" charset="0"/>
                <a:sym typeface="+mn-ea"/>
              </a:rPr>
              <a:t>突破自我 ：</a:t>
            </a:r>
            <a:r>
              <a:rPr lang="en-US" altLang="zh-CN" sz="2000">
                <a:latin typeface="Times New Roman" panose="02020603050405020304" charset="0"/>
                <a:cs typeface="Times New Roman" panose="02020603050405020304" charset="0"/>
                <a:sym typeface="+mn-ea"/>
              </a:rPr>
              <a:t>With Dad's encouragement and tough love, I’ve gone </a:t>
            </a:r>
            <a:r>
              <a:rPr lang="en-US" altLang="zh-CN" sz="2000" b="1">
                <a:solidFill>
                  <a:srgbClr val="C00000"/>
                </a:solidFill>
                <a:latin typeface="Times New Roman" panose="02020603050405020304" charset="0"/>
                <a:cs typeface="Times New Roman" panose="02020603050405020304" charset="0"/>
                <a:sym typeface="+mn-ea"/>
              </a:rPr>
              <a:t>beyond my limit</a:t>
            </a:r>
            <a:r>
              <a:rPr lang="en-US" altLang="zh-CN" sz="2000">
                <a:latin typeface="Times New Roman" panose="02020603050405020304" charset="0"/>
                <a:cs typeface="Times New Roman" panose="02020603050405020304" charset="0"/>
                <a:sym typeface="+mn-ea"/>
              </a:rPr>
              <a:t>.</a:t>
            </a:r>
            <a:endParaRPr lang="en-US" altLang="zh-CN" sz="20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000" b="1">
                <a:solidFill>
                  <a:srgbClr val="C00000"/>
                </a:solidFill>
                <a:latin typeface="Times New Roman" panose="02020603050405020304" charset="0"/>
                <a:cs typeface="Times New Roman" panose="02020603050405020304" charset="0"/>
              </a:rPr>
              <a:t>正确的态度：</a:t>
            </a:r>
            <a:r>
              <a:rPr lang="en-US" altLang="zh-CN" sz="2000">
                <a:latin typeface="Times New Roman" panose="02020603050405020304" charset="0"/>
                <a:cs typeface="Times New Roman" panose="02020603050405020304" charset="0"/>
              </a:rPr>
              <a:t>Learning to be </a:t>
            </a:r>
            <a:r>
              <a:rPr lang="en-US" altLang="zh-CN" sz="2000" b="1">
                <a:solidFill>
                  <a:srgbClr val="C00000"/>
                </a:solidFill>
                <a:latin typeface="Times New Roman" panose="02020603050405020304" charset="0"/>
                <a:cs typeface="Times New Roman" panose="02020603050405020304" charset="0"/>
              </a:rPr>
              <a:t>humble in victory</a:t>
            </a:r>
            <a:r>
              <a:rPr lang="en-US" altLang="zh-CN" sz="2000">
                <a:latin typeface="Times New Roman" panose="02020603050405020304" charset="0"/>
                <a:cs typeface="Times New Roman" panose="02020603050405020304" charset="0"/>
              </a:rPr>
              <a:t> and </a:t>
            </a:r>
            <a:r>
              <a:rPr lang="en-US" altLang="zh-CN" sz="2000" b="1">
                <a:solidFill>
                  <a:srgbClr val="C00000"/>
                </a:solidFill>
                <a:latin typeface="Times New Roman" panose="02020603050405020304" charset="0"/>
                <a:cs typeface="Times New Roman" panose="02020603050405020304" charset="0"/>
              </a:rPr>
              <a:t>generous in defeat</a:t>
            </a:r>
            <a:r>
              <a:rPr lang="en-US" altLang="zh-CN" sz="2000">
                <a:latin typeface="Times New Roman" panose="02020603050405020304" charset="0"/>
                <a:cs typeface="Times New Roman" panose="02020603050405020304" charset="0"/>
              </a:rPr>
              <a:t> are the valuable lessons sports can teach.</a:t>
            </a:r>
            <a:r>
              <a:rPr lang="en-US" altLang="zh-CN" sz="1600">
                <a:latin typeface="Times New Roman" panose="02020603050405020304" charset="0"/>
                <a:cs typeface="Times New Roman" panose="02020603050405020304" charset="0"/>
              </a:rPr>
              <a:t>学会在胜利中保持谦逊，在失败中保持慷慨是体育可以教给我们的宝贵经验。</a:t>
            </a:r>
            <a:r>
              <a:rPr lang="en-US" altLang="zh-CN" sz="2000">
                <a:latin typeface="Times New Roman" panose="02020603050405020304" charset="0"/>
                <a:cs typeface="Times New Roman" panose="02020603050405020304" charset="0"/>
              </a:rPr>
              <a:t>/It’s not whether you win or lose. It’s how you play the game.</a:t>
            </a:r>
          </a:p>
          <a:p>
            <a:pPr marL="342900" indent="-342900">
              <a:buFont typeface="Wingdings" panose="05000000000000000000" charset="0"/>
              <a:buChar char="p"/>
            </a:pPr>
            <a:r>
              <a:rPr lang="zh-CN" altLang="en-US" sz="2000" b="1">
                <a:solidFill>
                  <a:srgbClr val="C00000"/>
                </a:solidFill>
                <a:latin typeface="Times New Roman" panose="02020603050405020304" charset="0"/>
                <a:cs typeface="Times New Roman" panose="02020603050405020304" charset="0"/>
                <a:sym typeface="+mn-ea"/>
              </a:rPr>
              <a:t>正确看待挫折：</a:t>
            </a:r>
            <a:r>
              <a:rPr lang="en-US" altLang="zh-CN" sz="2000">
                <a:latin typeface="Times New Roman" panose="02020603050405020304" charset="0"/>
                <a:cs typeface="Times New Roman" panose="02020603050405020304" charset="0"/>
                <a:sym typeface="+mn-ea"/>
              </a:rPr>
              <a:t>Life is always going to have its ups and downs, and you  </a:t>
            </a:r>
            <a:r>
              <a:rPr lang="en-US" altLang="zh-CN" sz="2000" b="1">
                <a:solidFill>
                  <a:srgbClr val="C00000"/>
                </a:solidFill>
                <a:latin typeface="Times New Roman" panose="02020603050405020304" charset="0"/>
                <a:cs typeface="Times New Roman" panose="02020603050405020304" charset="0"/>
                <a:sym typeface="+mn-ea"/>
              </a:rPr>
              <a:t>can't let that determine</a:t>
            </a:r>
            <a:r>
              <a:rPr lang="en-US" altLang="zh-CN" sz="2000">
                <a:latin typeface="Times New Roman" panose="02020603050405020304" charset="0"/>
                <a:cs typeface="Times New Roman" panose="02020603050405020304" charset="0"/>
                <a:sym typeface="+mn-ea"/>
              </a:rPr>
              <a:t> how you act or appear in front of others.</a:t>
            </a:r>
            <a:endParaRPr lang="en-US" altLang="zh-CN" sz="20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000" b="1">
                <a:solidFill>
                  <a:srgbClr val="C00000"/>
                </a:solidFill>
                <a:latin typeface="Times New Roman" panose="02020603050405020304" charset="0"/>
                <a:cs typeface="Times New Roman" panose="02020603050405020304" charset="0"/>
                <a:sym typeface="+mn-ea"/>
              </a:rPr>
              <a:t>正确看待前进路上的绊脚石: </a:t>
            </a:r>
            <a:r>
              <a:rPr lang="en-US" altLang="zh-CN" sz="2000">
                <a:latin typeface="Times New Roman" panose="02020603050405020304" charset="0"/>
                <a:cs typeface="Times New Roman" panose="02020603050405020304" charset="0"/>
                <a:sym typeface="+mn-ea"/>
              </a:rPr>
              <a:t>Though there may be some difficulties in front of you, just move forward and don't let the difficulties be the rock holding you back. They might be the ladder for you to see the beauty of life.</a:t>
            </a:r>
          </a:p>
          <a:p>
            <a:pPr marL="342900" indent="-342900">
              <a:buFont typeface="Wingdings" panose="05000000000000000000" charset="0"/>
              <a:buChar char="p"/>
            </a:pP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p:txBody>
      </p:sp>
      <p:pic>
        <p:nvPicPr>
          <p:cNvPr id="4" name="图片 11" descr="水印">
            <a:extLst>
              <a:ext uri="{FF2B5EF4-FFF2-40B4-BE49-F238E27FC236}">
                <a16:creationId xmlns:a16="http://schemas.microsoft.com/office/drawing/2014/main" id="{ABD62ABA-EFB9-DF47-2E24-AD75A27C368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664" name="Google Shape;5664;p26"/>
          <p:cNvSpPr txBox="1">
            <a:spLocks noGrp="1"/>
          </p:cNvSpPr>
          <p:nvPr>
            <p:custDataLst>
              <p:tags r:id="rId1"/>
            </p:custDataLst>
          </p:nvPr>
        </p:nvSpPr>
        <p:spPr>
          <a:xfrm>
            <a:off x="1562100" y="194945"/>
            <a:ext cx="6970395" cy="509905"/>
          </a:xfrm>
          <a:prstGeom prst="rect">
            <a:avLst/>
          </a:prstGeom>
          <a:solidFill>
            <a:schemeClr val="accent5">
              <a:lumMod val="20000"/>
              <a:lumOff val="8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charset="-127"/>
              <a:buNone/>
              <a:defRPr sz="2800" b="0" i="0" u="none" strike="noStrike" cap="none">
                <a:solidFill>
                  <a:schemeClr val="dk1"/>
                </a:solidFill>
                <a:latin typeface="Jua" charset="-127"/>
                <a:ea typeface="Jua" charset="-127"/>
                <a:cs typeface="Jua" charset="-127"/>
                <a:sym typeface="Jua" charset="-127"/>
              </a:defRPr>
            </a:lvl1pPr>
            <a:lvl2pPr marR="0" lvl="1"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2pPr>
            <a:lvl3pPr marR="0" lvl="2"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3pPr>
            <a:lvl4pPr marR="0" lvl="3"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4pPr>
            <a:lvl5pPr marR="0" lvl="4"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5pPr>
            <a:lvl6pPr marR="0" lvl="5"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6pPr>
            <a:lvl7pPr marR="0" lvl="6"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7pPr>
            <a:lvl8pPr marR="0" lvl="7"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8pPr>
            <a:lvl9pPr marR="0" lvl="8"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9pPr>
          </a:lstStyle>
          <a:p>
            <a:pPr marL="0" lvl="0" indent="0" algn="ctr" rtl="0">
              <a:spcBef>
                <a:spcPts val="0"/>
              </a:spcBef>
              <a:spcAft>
                <a:spcPts val="0"/>
              </a:spcAft>
              <a:buNone/>
            </a:pPr>
            <a:r>
              <a:rPr lang="en-US" altLang="en-GB"/>
              <a:t>Lessons learned (after the race) </a:t>
            </a:r>
            <a:r>
              <a:rPr lang="en-US" altLang="en-GB" sz="2000" b="1"/>
              <a:t>(</a:t>
            </a:r>
            <a:r>
              <a:rPr lang="zh-CN" altLang="en-US" sz="2000" b="1"/>
              <a:t>直面失败</a:t>
            </a:r>
            <a:r>
              <a:rPr lang="en-US" altLang="en-GB" sz="2000" b="1"/>
              <a:t>)  </a:t>
            </a:r>
          </a:p>
        </p:txBody>
      </p:sp>
      <p:grpSp>
        <p:nvGrpSpPr>
          <p:cNvPr id="5379" name="Google Shape;5379;p22"/>
          <p:cNvGrpSpPr/>
          <p:nvPr/>
        </p:nvGrpSpPr>
        <p:grpSpPr>
          <a:xfrm>
            <a:off x="-682625" y="3408045"/>
            <a:ext cx="2123440" cy="4139565"/>
            <a:chOff x="6601775" y="1650925"/>
            <a:chExt cx="982400" cy="1809250"/>
          </a:xfrm>
        </p:grpSpPr>
        <p:sp>
          <p:nvSpPr>
            <p:cNvPr id="5380" name="Google Shape;5380;p22"/>
            <p:cNvSpPr/>
            <p:nvPr>
              <p:custDataLst>
                <p:tags r:id="rId3"/>
              </p:custDataLst>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22"/>
            <p:cNvSpPr/>
            <p:nvPr>
              <p:custDataLst>
                <p:tags r:id="rId4"/>
              </p:custDataLst>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22"/>
            <p:cNvSpPr/>
            <p:nvPr>
              <p:custDataLst>
                <p:tags r:id="rId5"/>
              </p:custDataLst>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22"/>
            <p:cNvSpPr/>
            <p:nvPr>
              <p:custDataLst>
                <p:tags r:id="rId6"/>
              </p:custDataLst>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22"/>
            <p:cNvSpPr/>
            <p:nvPr>
              <p:custDataLst>
                <p:tags r:id="rId7"/>
              </p:custDataLst>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22"/>
            <p:cNvSpPr/>
            <p:nvPr>
              <p:custDataLst>
                <p:tags r:id="rId8"/>
              </p:custDataLst>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22"/>
            <p:cNvSpPr/>
            <p:nvPr>
              <p:custDataLst>
                <p:tags r:id="rId9"/>
              </p:custDataLst>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22"/>
            <p:cNvSpPr/>
            <p:nvPr>
              <p:custDataLst>
                <p:tags r:id="rId10"/>
              </p:custDataLst>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22"/>
            <p:cNvSpPr/>
            <p:nvPr>
              <p:custDataLst>
                <p:tags r:id="rId11"/>
              </p:custDataLst>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22"/>
            <p:cNvSpPr/>
            <p:nvPr>
              <p:custDataLst>
                <p:tags r:id="rId12"/>
              </p:custDataLst>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22"/>
            <p:cNvSpPr/>
            <p:nvPr>
              <p:custDataLst>
                <p:tags r:id="rId13"/>
              </p:custDataLst>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22"/>
            <p:cNvSpPr/>
            <p:nvPr>
              <p:custDataLst>
                <p:tags r:id="rId14"/>
              </p:custDataLst>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22"/>
            <p:cNvSpPr/>
            <p:nvPr>
              <p:custDataLst>
                <p:tags r:id="rId15"/>
              </p:custDataLst>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22"/>
            <p:cNvSpPr/>
            <p:nvPr>
              <p:custDataLst>
                <p:tags r:id="rId16"/>
              </p:custDataLst>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22"/>
            <p:cNvSpPr/>
            <p:nvPr>
              <p:custDataLst>
                <p:tags r:id="rId17"/>
              </p:custDataLst>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22"/>
            <p:cNvSpPr/>
            <p:nvPr>
              <p:custDataLst>
                <p:tags r:id="rId18"/>
              </p:custDataLst>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2"/>
            <p:cNvSpPr/>
            <p:nvPr>
              <p:custDataLst>
                <p:tags r:id="rId19"/>
              </p:custDataLst>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22"/>
            <p:cNvSpPr/>
            <p:nvPr>
              <p:custDataLst>
                <p:tags r:id="rId20"/>
              </p:custDataLst>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22"/>
            <p:cNvSpPr/>
            <p:nvPr>
              <p:custDataLst>
                <p:tags r:id="rId21"/>
              </p:custDataLst>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22"/>
            <p:cNvSpPr/>
            <p:nvPr>
              <p:custDataLst>
                <p:tags r:id="rId22"/>
              </p:custDataLst>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22"/>
            <p:cNvSpPr/>
            <p:nvPr>
              <p:custDataLst>
                <p:tags r:id="rId23"/>
              </p:custDataLst>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22"/>
            <p:cNvSpPr/>
            <p:nvPr>
              <p:custDataLst>
                <p:tags r:id="rId24"/>
              </p:custDataLst>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22"/>
            <p:cNvSpPr/>
            <p:nvPr>
              <p:custDataLst>
                <p:tags r:id="rId25"/>
              </p:custDataLst>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22"/>
            <p:cNvSpPr/>
            <p:nvPr>
              <p:custDataLst>
                <p:tags r:id="rId26"/>
              </p:custDataLst>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文本框 2"/>
          <p:cNvSpPr txBox="1"/>
          <p:nvPr>
            <p:custDataLst>
              <p:tags r:id="rId2"/>
            </p:custDataLst>
          </p:nvPr>
        </p:nvSpPr>
        <p:spPr>
          <a:xfrm>
            <a:off x="922655" y="960755"/>
            <a:ext cx="8150860" cy="5323205"/>
          </a:xfrm>
          <a:prstGeom prst="rect">
            <a:avLst/>
          </a:prstGeom>
          <a:noFill/>
        </p:spPr>
        <p:txBody>
          <a:bodyPr wrap="square" rtlCol="0">
            <a:spAutoFit/>
          </a:bodyPr>
          <a:lstStyle/>
          <a:p>
            <a:pPr marL="342900" indent="-342900">
              <a:buFont typeface="Wingdings" panose="05000000000000000000" charset="0"/>
              <a:buChar char="p"/>
            </a:pPr>
            <a:r>
              <a:rPr lang="zh-CN" altLang="en-GB"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意识变化之光有天赋不够</a:t>
            </a: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She acknowledged that talent alone was insufficient and that she needed to invest real work into tennis--drills, conditioning, practice matches. </a:t>
            </a:r>
          </a:p>
          <a:p>
            <a:pPr marL="342900" indent="-342900">
              <a:buFont typeface="Wingdings" panose="05000000000000000000" charset="0"/>
              <a:buChar char="p"/>
            </a:pPr>
            <a:r>
              <a:rPr lang="zh-CN" altLang="en-GB"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意识变化之真正的</a:t>
            </a:r>
            <a:r>
              <a:rPr lang="zh-CN" altLang="en-GB" sz="2000" b="1">
                <a:solidFill>
                  <a:srgbClr val="C00000"/>
                </a:solidFill>
                <a:latin typeface="Times New Roman" panose="02020603050405020304" charset="0"/>
                <a:ea typeface="NanumGothic" charset="-127"/>
                <a:cs typeface="Times New Roman" panose="02020603050405020304" charset="0"/>
                <a:sym typeface="+mn-ea"/>
              </a:rPr>
              <a:t>勇气是战胜恐惧</a:t>
            </a:r>
            <a:r>
              <a:rPr lang="en-US" altLang="zh-CN" sz="2000">
                <a:latin typeface="Times New Roman" panose="02020603050405020304" charset="0"/>
                <a:cs typeface="Times New Roman" panose="02020603050405020304" charset="0"/>
                <a:sym typeface="+mn-ea"/>
              </a:rPr>
              <a:t>It hit me that</a:t>
            </a:r>
            <a:r>
              <a:rPr lang="en-US" altLang="zh-CN" sz="2000" b="1">
                <a:solidFill>
                  <a:srgbClr val="FF0000"/>
                </a:solidFill>
                <a:latin typeface="Times New Roman" panose="02020603050405020304" charset="0"/>
                <a:cs typeface="Times New Roman" panose="02020603050405020304" charset="0"/>
                <a:sym typeface="+mn-ea"/>
              </a:rPr>
              <a:t> courage wasn’t the absence of fear, but the victory over it</a:t>
            </a:r>
            <a:r>
              <a:rPr lang="en-US" altLang="zh-CN" sz="2000">
                <a:latin typeface="Times New Roman" panose="02020603050405020304" charset="0"/>
                <a:cs typeface="Times New Roman" panose="02020603050405020304" charset="0"/>
                <a:sym typeface="+mn-ea"/>
              </a:rPr>
              <a:t>.</a:t>
            </a:r>
          </a:p>
          <a:p>
            <a:pPr marL="342900" indent="-342900">
              <a:buFont typeface="Wingdings" panose="05000000000000000000" charset="0"/>
              <a:buChar char="p"/>
            </a:pPr>
            <a:r>
              <a:rPr lang="zh-CN" altLang="en-GB"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意识变化之</a:t>
            </a:r>
            <a:r>
              <a:rPr lang="zh-CN" altLang="en-GB" sz="2000" b="1">
                <a:solidFill>
                  <a:srgbClr val="C00000"/>
                </a:solidFill>
                <a:latin typeface="Times New Roman" panose="02020603050405020304" charset="0"/>
                <a:ea typeface="NanumGothic" charset="-127"/>
                <a:cs typeface="Times New Roman" panose="02020603050405020304" charset="0"/>
                <a:sym typeface="+mn-ea"/>
              </a:rPr>
              <a:t>真正的成长来自于面对害怕和挑战</a:t>
            </a:r>
            <a:r>
              <a:rPr lang="en-US" altLang="zh-CN" sz="2000">
                <a:latin typeface="Times New Roman" panose="02020603050405020304" charset="0"/>
                <a:cs typeface="Times New Roman" panose="02020603050405020304" charset="0"/>
                <a:sym typeface="+mn-ea"/>
              </a:rPr>
              <a:t>I realized that true growth </a:t>
            </a:r>
            <a:r>
              <a:rPr lang="en-US" altLang="zh-CN" sz="2000" b="1">
                <a:solidFill>
                  <a:srgbClr val="FF0000"/>
                </a:solidFill>
                <a:latin typeface="Times New Roman" panose="02020603050405020304" charset="0"/>
                <a:cs typeface="Times New Roman" panose="02020603050405020304" charset="0"/>
                <a:sym typeface="+mn-ea"/>
              </a:rPr>
              <a:t>comes from</a:t>
            </a:r>
            <a:r>
              <a:rPr lang="en-US" altLang="zh-CN" sz="2000">
                <a:latin typeface="Times New Roman" panose="02020603050405020304" charset="0"/>
                <a:cs typeface="Times New Roman" panose="02020603050405020304" charset="0"/>
                <a:sym typeface="+mn-ea"/>
              </a:rPr>
              <a:t> facing fear and challenges.</a:t>
            </a:r>
          </a:p>
          <a:p>
            <a:pPr marL="342900" indent="-342900">
              <a:buFont typeface="Wingdings" panose="05000000000000000000" charset="0"/>
              <a:buChar char="p"/>
            </a:pPr>
            <a:r>
              <a:rPr lang="zh-CN" altLang="en-GB" sz="2000" b="1">
                <a:solidFill>
                  <a:srgbClr val="C00000"/>
                </a:solidFill>
                <a:latin typeface="Times New Roman" panose="02020603050405020304" charset="0"/>
                <a:ea typeface="NanumGothic" charset="-127"/>
                <a:cs typeface="Times New Roman" panose="02020603050405020304" charset="0"/>
                <a:sym typeface="+mn-ea"/>
              </a:rPr>
              <a:t>意识变化之坚定的信念和勇气可创造奇迹</a:t>
            </a:r>
            <a:r>
              <a:rPr lang="en-US" altLang="zh-CN" sz="2000">
                <a:sym typeface="+mn-ea"/>
              </a:rPr>
              <a:t> </a:t>
            </a:r>
            <a:r>
              <a:rPr lang="en-US" altLang="zh-CN" sz="2000">
                <a:latin typeface="Times New Roman" panose="02020603050405020304" charset="0"/>
                <a:cs typeface="Times New Roman" panose="02020603050405020304" charset="0"/>
                <a:sym typeface="+mn-ea"/>
              </a:rPr>
              <a:t>No matter </a:t>
            </a:r>
            <a:r>
              <a:rPr lang="en-US" altLang="zh-CN" sz="2000" b="1">
                <a:solidFill>
                  <a:srgbClr val="FF0000"/>
                </a:solidFill>
                <a:latin typeface="Times New Roman" panose="02020603050405020304" charset="0"/>
                <a:cs typeface="Times New Roman" panose="02020603050405020304" charset="0"/>
                <a:sym typeface="+mn-ea"/>
              </a:rPr>
              <a:t>how many</a:t>
            </a:r>
            <a:r>
              <a:rPr lang="en-US" altLang="zh-CN" sz="2000">
                <a:latin typeface="Times New Roman" panose="02020603050405020304" charset="0"/>
                <a:cs typeface="Times New Roman" panose="02020603050405020304" charset="0"/>
                <a:sym typeface="+mn-ea"/>
              </a:rPr>
              <a:t> challenges we face, with </a:t>
            </a:r>
            <a:r>
              <a:rPr lang="en-US" altLang="zh-CN" sz="2000" b="1">
                <a:solidFill>
                  <a:srgbClr val="FF0000"/>
                </a:solidFill>
                <a:latin typeface="Times New Roman" panose="02020603050405020304" charset="0"/>
                <a:cs typeface="Times New Roman" panose="02020603050405020304" charset="0"/>
                <a:sym typeface="+mn-ea"/>
              </a:rPr>
              <a:t>unwavering</a:t>
            </a:r>
            <a:r>
              <a:rPr lang="en-US" altLang="zh-CN" sz="2000">
                <a:latin typeface="Times New Roman" panose="02020603050405020304" charset="0"/>
                <a:cs typeface="Times New Roman" panose="02020603050405020304" charset="0"/>
                <a:sym typeface="+mn-ea"/>
              </a:rPr>
              <a:t> belief and courage, we can overcome adversity and</a:t>
            </a:r>
            <a:r>
              <a:rPr lang="en-US" altLang="zh-CN" sz="2000" b="1">
                <a:solidFill>
                  <a:srgbClr val="FF0000"/>
                </a:solidFill>
                <a:latin typeface="Times New Roman" panose="02020603050405020304" charset="0"/>
                <a:cs typeface="Times New Roman" panose="02020603050405020304" charset="0"/>
                <a:sym typeface="+mn-ea"/>
              </a:rPr>
              <a:t> reach heights</a:t>
            </a:r>
            <a:r>
              <a:rPr lang="en-US" altLang="zh-CN" sz="2000">
                <a:latin typeface="Times New Roman" panose="02020603050405020304" charset="0"/>
                <a:cs typeface="Times New Roman" panose="02020603050405020304" charset="0"/>
                <a:sym typeface="+mn-ea"/>
              </a:rPr>
              <a:t> we never dreamed of.</a:t>
            </a:r>
          </a:p>
          <a:p>
            <a:pPr marL="342900" indent="-342900">
              <a:buFont typeface="Wingdings" panose="05000000000000000000" charset="0"/>
              <a:buChar char="p"/>
            </a:pPr>
            <a:r>
              <a:rPr lang="zh-CN" altLang="en-GB" sz="2000" b="1">
                <a:solidFill>
                  <a:srgbClr val="C00000"/>
                </a:solidFill>
                <a:latin typeface="Times New Roman" panose="02020603050405020304" charset="0"/>
                <a:ea typeface="NanumGothic" charset="-127"/>
                <a:cs typeface="Times New Roman" panose="02020603050405020304" charset="0"/>
                <a:sym typeface="+mn-ea"/>
              </a:rPr>
              <a:t>意识变化之在挫折助力成长</a:t>
            </a:r>
            <a:r>
              <a:rPr lang="en-US" altLang="zh-CN" sz="2000">
                <a:latin typeface="Times New Roman" panose="02020603050405020304" charset="0"/>
                <a:cs typeface="Times New Roman" panose="02020603050405020304" charset="0"/>
                <a:sym typeface="+mn-ea"/>
              </a:rPr>
              <a:t>After the storm, the </a:t>
            </a:r>
            <a:r>
              <a:rPr lang="en-US" altLang="zh-CN" sz="2000" b="1">
                <a:solidFill>
                  <a:srgbClr val="FF0000"/>
                </a:solidFill>
                <a:latin typeface="Times New Roman" panose="02020603050405020304" charset="0"/>
                <a:cs typeface="Times New Roman" panose="02020603050405020304" charset="0"/>
                <a:sym typeface="+mn-ea"/>
              </a:rPr>
              <a:t>rainbow appears</a:t>
            </a:r>
            <a:r>
              <a:rPr lang="en-US" altLang="zh-CN" sz="2000">
                <a:latin typeface="Times New Roman" panose="02020603050405020304" charset="0"/>
                <a:cs typeface="Times New Roman" panose="02020603050405020304" charset="0"/>
                <a:sym typeface="+mn-ea"/>
              </a:rPr>
              <a:t>; after setbacks, </a:t>
            </a:r>
            <a:r>
              <a:rPr lang="en-US" altLang="zh-CN" sz="2000" b="1">
                <a:solidFill>
                  <a:srgbClr val="FF0000"/>
                </a:solidFill>
                <a:latin typeface="Times New Roman" panose="02020603050405020304" charset="0"/>
                <a:cs typeface="Times New Roman" panose="02020603050405020304" charset="0"/>
                <a:sym typeface="+mn-ea"/>
              </a:rPr>
              <a:t>growth happens</a:t>
            </a:r>
            <a:r>
              <a:rPr lang="en-US" altLang="zh-CN" sz="2000">
                <a:latin typeface="Times New Roman" panose="02020603050405020304" charset="0"/>
                <a:cs typeface="Times New Roman" panose="02020603050405020304" charset="0"/>
                <a:sym typeface="+mn-ea"/>
              </a:rPr>
              <a:t>.</a:t>
            </a:r>
          </a:p>
          <a:p>
            <a:pPr algn="l">
              <a:buClrTx/>
              <a:buSzTx/>
              <a:buNone/>
            </a:pPr>
            <a:endParaRPr lang="en-US" altLang="zh-CN" sz="2000">
              <a:latin typeface="Times New Roman" panose="02020603050405020304" charset="0"/>
              <a:cs typeface="Times New Roman" panose="02020603050405020304" charset="0"/>
            </a:endParaRPr>
          </a:p>
          <a:p>
            <a:pPr marL="342900" indent="-342900">
              <a:buFont typeface="Wingdings" panose="05000000000000000000" charset="0"/>
              <a:buChar char="p"/>
            </a:pPr>
            <a:endParaRPr lang="en-US" altLang="zh-CN" sz="2000">
              <a:latin typeface="Times New Roman" panose="02020603050405020304" charset="0"/>
              <a:cs typeface="Times New Roman" panose="02020603050405020304" charset="0"/>
              <a:sym typeface="+mn-ea"/>
            </a:endParaRPr>
          </a:p>
          <a:p>
            <a:pPr marL="342900" indent="-342900">
              <a:buFont typeface="Wingdings" panose="05000000000000000000" charset="0"/>
              <a:buChar char="p"/>
            </a:pPr>
            <a:endParaRPr lang="en-US" altLang="zh-CN" sz="2000">
              <a:latin typeface="Times New Roman" panose="02020603050405020304" charset="0"/>
              <a:cs typeface="Times New Roman" panose="02020603050405020304" charset="0"/>
              <a:sym typeface="+mn-ea"/>
            </a:endParaRPr>
          </a:p>
          <a:p>
            <a:pPr marL="342900" indent="-342900">
              <a:buFont typeface="Wingdings" panose="05000000000000000000" charset="0"/>
              <a:buChar char="p"/>
            </a:pP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p:txBody>
      </p:sp>
      <p:pic>
        <p:nvPicPr>
          <p:cNvPr id="4" name="图片 11" descr="水印">
            <a:extLst>
              <a:ext uri="{FF2B5EF4-FFF2-40B4-BE49-F238E27FC236}">
                <a16:creationId xmlns:a16="http://schemas.microsoft.com/office/drawing/2014/main" id="{51DD5B92-0EA9-FE8F-9531-FABB7167FEB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流程图: 终止 3"/>
          <p:cNvSpPr/>
          <p:nvPr>
            <p:custDataLst>
              <p:tags r:id="rId1"/>
            </p:custDataLst>
          </p:nvPr>
        </p:nvSpPr>
        <p:spPr>
          <a:xfrm>
            <a:off x="412433" y="330518"/>
            <a:ext cx="1280160" cy="411004"/>
          </a:xfrm>
          <a:prstGeom prst="flowChartTerminator">
            <a:avLst/>
          </a:prstGeom>
          <a:solidFill>
            <a:srgbClr val="363636"/>
          </a:solidFill>
          <a:effectLst/>
        </p:spPr>
        <p:txBody>
          <a:bodyPr rtlCol="0" anchor="ctr"/>
          <a:lstStyle/>
          <a:p>
            <a:pPr algn="ctr"/>
            <a:r>
              <a:rPr lang="zh-CN" altLang="en-US" sz="1500" b="1">
                <a:solidFill>
                  <a:sysClr val="window" lastClr="FFFFFF"/>
                </a:solidFill>
                <a:latin typeface="MiSans Normal" charset="0"/>
                <a:ea typeface="MiSans Normal" charset="0"/>
              </a:rPr>
              <a:t>下水文</a:t>
            </a:r>
          </a:p>
        </p:txBody>
      </p:sp>
      <p:sp>
        <p:nvSpPr>
          <p:cNvPr id="100" name="文本框 99"/>
          <p:cNvSpPr txBox="1"/>
          <p:nvPr/>
        </p:nvSpPr>
        <p:spPr>
          <a:xfrm>
            <a:off x="412750" y="741680"/>
            <a:ext cx="8239760" cy="3969385"/>
          </a:xfrm>
          <a:prstGeom prst="rect">
            <a:avLst/>
          </a:prstGeom>
          <a:noFill/>
          <a:ln w="9525">
            <a:noFill/>
          </a:ln>
        </p:spPr>
        <p:txBody>
          <a:bodyPr wrap="square">
            <a:spAutoFit/>
          </a:bodyPr>
          <a:lstStyle/>
          <a:p>
            <a:pPr marL="0" indent="355600"/>
            <a:r>
              <a:rPr lang="en-US" sz="1800">
                <a:latin typeface="Times New Roman" panose="02020603050405020304" charset="0"/>
                <a:ea typeface="宋体" panose="02010600030101010101" pitchFamily="2" charset="-122"/>
              </a:rPr>
              <a:t>However, without warning, my strengths was running out. Coughing and wheezing, I felt as if the air had been strangled out of me. Despite this, I trudged on with my heavy feet. Each passing minute drained my</a:t>
            </a:r>
            <a:r>
              <a:rPr lang="en-US" sz="1800">
                <a:latin typeface="Times New Roman" panose="02020603050405020304" charset="0"/>
                <a:ea typeface="宋体" panose="02010600030101010101" pitchFamily="2" charset="-122"/>
                <a:cs typeface="Times New Roman" panose="02020603050405020304" charset="0"/>
              </a:rPr>
              <a:t> </a:t>
            </a:r>
            <a:r>
              <a:rPr lang="en-US" sz="1800">
                <a:latin typeface="Times New Roman" panose="02020603050405020304" charset="0"/>
                <a:ea typeface="宋体" panose="02010600030101010101" pitchFamily="2" charset="-122"/>
              </a:rPr>
              <a:t>previous confidence. Just on the brink of giving up, I heard Dad’s familiar shouts of encouragement, which suddenly awoke me. I couldn’t let him down! Summoning every bit of strength remaining, I sprinted towards the finish line, only to realize I hadn’t made it to the top fifteen.</a:t>
            </a:r>
            <a:r>
              <a:rPr lang="en-US" sz="1800">
                <a:latin typeface="Times New Roman" panose="02020603050405020304" charset="0"/>
                <a:ea typeface="宋体" panose="02010600030101010101" pitchFamily="2" charset="-122"/>
                <a:cs typeface="Times New Roman" panose="02020603050405020304" charset="0"/>
              </a:rPr>
              <a:t> </a:t>
            </a:r>
            <a:r>
              <a:rPr lang="en-US" sz="1800">
                <a:latin typeface="Times New Roman" panose="02020603050405020304" charset="0"/>
                <a:ea typeface="宋体" panose="02010600030101010101" pitchFamily="2" charset="-122"/>
              </a:rPr>
              <a:t>My heart sank as I approached my Dad.</a:t>
            </a:r>
          </a:p>
          <a:p>
            <a:pPr marL="0" indent="355600"/>
            <a:r>
              <a:rPr lang="en-US" sz="1800">
                <a:latin typeface="Times New Roman" panose="02020603050405020304" charset="0"/>
                <a:ea typeface="宋体" panose="02010600030101010101" pitchFamily="2" charset="-122"/>
              </a:rPr>
              <a:t>     I whispered, “I’m sorry I disappointed you, Dad.” </a:t>
            </a:r>
            <a:r>
              <a:rPr lang="en-US" sz="1800">
                <a:latin typeface="Times New Roman" panose="02020603050405020304" charset="0"/>
                <a:ea typeface="宋体" panose="02010600030101010101" pitchFamily="2" charset="-122"/>
                <a:cs typeface="Times New Roman" panose="02020603050405020304" charset="0"/>
              </a:rPr>
              <a:t> </a:t>
            </a:r>
            <a:r>
              <a:rPr lang="en-US" sz="1800">
                <a:latin typeface="Times New Roman" panose="02020603050405020304" charset="0"/>
                <a:ea typeface="宋体" panose="02010600030101010101" pitchFamily="2" charset="-122"/>
              </a:rPr>
              <a:t>Reflceting on our countless days of tough practice together, I couldn’t hold back my tears. Surprisingly, Dad didn’t scold me. Instead, he gathered</a:t>
            </a:r>
            <a:r>
              <a:rPr lang="en-US" sz="1800">
                <a:latin typeface="Times New Roman" panose="02020603050405020304" charset="0"/>
                <a:ea typeface="宋体" panose="02010600030101010101" pitchFamily="2" charset="-122"/>
                <a:cs typeface="Times New Roman" panose="02020603050405020304" charset="0"/>
              </a:rPr>
              <a:t> </a:t>
            </a:r>
            <a:r>
              <a:rPr lang="en-US" sz="1800">
                <a:latin typeface="Times New Roman" panose="02020603050405020304" charset="0"/>
                <a:ea typeface="宋体" panose="02010600030101010101" pitchFamily="2" charset="-122"/>
              </a:rPr>
              <a:t>me into his chest, wiping away my tears</a:t>
            </a:r>
            <a:r>
              <a:rPr lang="en-US" sz="1800">
                <a:latin typeface="Times New Roman" panose="02020603050405020304" charset="0"/>
                <a:ea typeface="宋体" panose="02010600030101010101" pitchFamily="2" charset="-122"/>
                <a:cs typeface="Times New Roman" panose="02020603050405020304" charset="0"/>
              </a:rPr>
              <a:t> </a:t>
            </a:r>
            <a:r>
              <a:rPr lang="en-US" sz="1800">
                <a:latin typeface="Times New Roman" panose="02020603050405020304" charset="0"/>
                <a:ea typeface="宋体" panose="02010600030101010101" pitchFamily="2" charset="-122"/>
              </a:rPr>
              <a:t>and gently stroking my hair. Then, he whispered, “I’m so proud of you! ”</a:t>
            </a:r>
            <a:r>
              <a:rPr lang="en-US" sz="1800">
                <a:latin typeface="Times New Roman" panose="02020603050405020304" charset="0"/>
                <a:ea typeface="宋体" panose="02010600030101010101" pitchFamily="2" charset="-122"/>
                <a:cs typeface="Times New Roman" panose="02020603050405020304" charset="0"/>
              </a:rPr>
              <a:t> </a:t>
            </a:r>
            <a:r>
              <a:rPr lang="en-US" sz="1800">
                <a:latin typeface="Times New Roman" panose="02020603050405020304" charset="0"/>
                <a:ea typeface="宋体" panose="02010600030101010101" pitchFamily="2" charset="-122"/>
              </a:rPr>
              <a:t>Seeing the confusion in my eyes, he shared with me his own story as a runner who also faced countless failures but never gave up. It suddenly dawned on me that being a true runner is more than just victory and Dad had been trying to teach me that lesson for many years.</a:t>
            </a:r>
            <a:endParaRPr lang="en-US" altLang="en-US" sz="1800">
              <a:latin typeface="Times New Roman" panose="02020603050405020304" charset="0"/>
              <a:ea typeface="宋体" panose="02010600030101010101" pitchFamily="2" charset="-122"/>
            </a:endParaRPr>
          </a:p>
        </p:txBody>
      </p:sp>
      <p:pic>
        <p:nvPicPr>
          <p:cNvPr id="3" name="图片 11" descr="水印">
            <a:extLst>
              <a:ext uri="{FF2B5EF4-FFF2-40B4-BE49-F238E27FC236}">
                <a16:creationId xmlns:a16="http://schemas.microsoft.com/office/drawing/2014/main" id="{6AB682EB-620A-6203-D13D-8A1FCBD3BA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流程图: 终止 3"/>
          <p:cNvSpPr/>
          <p:nvPr>
            <p:custDataLst>
              <p:tags r:id="rId1"/>
            </p:custDataLst>
          </p:nvPr>
        </p:nvSpPr>
        <p:spPr>
          <a:xfrm>
            <a:off x="412433" y="330518"/>
            <a:ext cx="1280160" cy="411004"/>
          </a:xfrm>
          <a:prstGeom prst="flowChartTerminator">
            <a:avLst/>
          </a:prstGeom>
          <a:solidFill>
            <a:srgbClr val="363636"/>
          </a:solidFill>
          <a:effectLst/>
        </p:spPr>
        <p:txBody>
          <a:bodyPr rtlCol="0" anchor="ctr"/>
          <a:lstStyle/>
          <a:p>
            <a:pPr algn="ctr"/>
            <a:r>
              <a:rPr lang="zh-CN" altLang="en-US" sz="1500" b="1">
                <a:solidFill>
                  <a:sysClr val="window" lastClr="FFFFFF"/>
                </a:solidFill>
                <a:latin typeface="MiSans Normal" charset="0"/>
                <a:ea typeface="MiSans Normal" charset="0"/>
              </a:rPr>
              <a:t>范文</a:t>
            </a:r>
          </a:p>
        </p:txBody>
      </p:sp>
      <p:sp>
        <p:nvSpPr>
          <p:cNvPr id="100" name="文本框 99"/>
          <p:cNvSpPr txBox="1"/>
          <p:nvPr/>
        </p:nvSpPr>
        <p:spPr>
          <a:xfrm>
            <a:off x="311150" y="708660"/>
            <a:ext cx="8522335" cy="4246245"/>
          </a:xfrm>
          <a:prstGeom prst="rect">
            <a:avLst/>
          </a:prstGeom>
          <a:noFill/>
          <a:ln w="9525">
            <a:noFill/>
          </a:ln>
        </p:spPr>
        <p:txBody>
          <a:bodyPr wrap="square">
            <a:spAutoFit/>
          </a:bodyPr>
          <a:lstStyle/>
          <a:p>
            <a:pPr marL="0" indent="273050"/>
            <a:r>
              <a:rPr lang="en-US" sz="1800">
                <a:solidFill>
                  <a:srgbClr val="000000"/>
                </a:solidFill>
                <a:latin typeface="Times New Roman" panose="02020603050405020304" charset="0"/>
              </a:rPr>
              <a:t>However,without warning,my strength was running out.My lungs fought to take  in  enough air,and my feet transformed into cement bricks. Neck and neck with one of my greatest rivals, I could see the finish line.I had begun the final sprint into glory when my knees buckled ( v. 发软) and my legs gave way. Nothing I could do would make them hold my weight. They were as weak as jelly. Even though I knew my dreams of victory had been destroyed, I had to finish the race.With all of the strength left in me, I got on my hands and knees and crawled, inch by inch, across the finish line. Shame pulsed through my veins as Dad squatted down and pulled me into his arms.</a:t>
            </a:r>
          </a:p>
          <a:p>
            <a:pPr marL="0" indent="273050"/>
            <a:r>
              <a:rPr lang="en-US" sz="1800">
                <a:solidFill>
                  <a:srgbClr val="000000"/>
                </a:solidFill>
                <a:latin typeface="Times New Roman" panose="02020603050405020304" charset="0"/>
              </a:rPr>
              <a:t>      I whispered,"Tm so sorry I disappointed you, Dad."He gave me a gentle smile and said,"You could never disappoint me. Sometimes these things just happen. All that matters is that you did your best." Lifting my face, I saw my dad's eyes, in which I saw the sweat, the time, and the work we had put into our dream. The miles we had run together, all for this race, flashed across my mind."But we worked so hard.What about our dream?"I asked. In that second, the world stood still. He reached over for my hand, holding back his own tears, and said, “Don't you know that you are my dream come true?”</a:t>
            </a:r>
            <a:endParaRPr lang="en-US" altLang="en-US" sz="1800">
              <a:solidFill>
                <a:srgbClr val="000000"/>
              </a:solidFill>
              <a:latin typeface="Times New Roman" panose="02020603050405020304" charset="0"/>
            </a:endParaRPr>
          </a:p>
        </p:txBody>
      </p:sp>
      <p:pic>
        <p:nvPicPr>
          <p:cNvPr id="3" name="图片 11" descr="水印">
            <a:extLst>
              <a:ext uri="{FF2B5EF4-FFF2-40B4-BE49-F238E27FC236}">
                <a16:creationId xmlns:a16="http://schemas.microsoft.com/office/drawing/2014/main" id="{3B2AEE3A-C9EE-E3BA-24F0-EF057EE8B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5" name="Google Shape;4875;p16"/>
          <p:cNvSpPr txBox="1">
            <a:spLocks noGrp="1"/>
          </p:cNvSpPr>
          <p:nvPr>
            <p:custDataLst>
              <p:tags r:id="rId1"/>
            </p:custDataLst>
          </p:nvPr>
        </p:nvSpPr>
        <p:spPr>
          <a:xfrm>
            <a:off x="616585" y="1125220"/>
            <a:ext cx="4248785" cy="241998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7000"/>
              <a:buFont typeface="Jua" charset="-127"/>
              <a:buNone/>
              <a:defRPr sz="6000" b="0" i="0" u="none" strike="noStrike" cap="none">
                <a:solidFill>
                  <a:schemeClr val="dk1"/>
                </a:solidFill>
                <a:latin typeface="Jua" charset="-127"/>
                <a:ea typeface="Jua" charset="-127"/>
                <a:cs typeface="Jua" charset="-127"/>
                <a:sym typeface="Jua" charset="-127"/>
              </a:defRPr>
            </a:lvl1pPr>
            <a:lvl2pPr marR="0" lvl="1" algn="ctr" rtl="0">
              <a:lnSpc>
                <a:spcPct val="100000"/>
              </a:lnSpc>
              <a:spcBef>
                <a:spcPts val="0"/>
              </a:spcBef>
              <a:spcAft>
                <a:spcPts val="0"/>
              </a:spcAft>
              <a:buClr>
                <a:schemeClr val="dk1"/>
              </a:buClr>
              <a:buSzPts val="5200"/>
              <a:buFont typeface="Jua" charset="-127"/>
              <a:buNone/>
              <a:defRPr sz="5200" b="0" i="0" u="none" strike="noStrike" cap="none">
                <a:solidFill>
                  <a:schemeClr val="dk1"/>
                </a:solidFill>
                <a:latin typeface="Jua" charset="-127"/>
                <a:ea typeface="Jua" charset="-127"/>
                <a:cs typeface="Jua" charset="-127"/>
                <a:sym typeface="Jua" charset="-127"/>
              </a:defRPr>
            </a:lvl2pPr>
            <a:lvl3pPr marR="0" lvl="2" algn="ctr" rtl="0">
              <a:lnSpc>
                <a:spcPct val="100000"/>
              </a:lnSpc>
              <a:spcBef>
                <a:spcPts val="0"/>
              </a:spcBef>
              <a:spcAft>
                <a:spcPts val="0"/>
              </a:spcAft>
              <a:buClr>
                <a:schemeClr val="dk1"/>
              </a:buClr>
              <a:buSzPts val="5200"/>
              <a:buFont typeface="Jua" charset="-127"/>
              <a:buNone/>
              <a:defRPr sz="5200" b="0" i="0" u="none" strike="noStrike" cap="none">
                <a:solidFill>
                  <a:schemeClr val="dk1"/>
                </a:solidFill>
                <a:latin typeface="Jua" charset="-127"/>
                <a:ea typeface="Jua" charset="-127"/>
                <a:cs typeface="Jua" charset="-127"/>
                <a:sym typeface="Jua" charset="-127"/>
              </a:defRPr>
            </a:lvl3pPr>
            <a:lvl4pPr marR="0" lvl="3" algn="ctr" rtl="0">
              <a:lnSpc>
                <a:spcPct val="100000"/>
              </a:lnSpc>
              <a:spcBef>
                <a:spcPts val="0"/>
              </a:spcBef>
              <a:spcAft>
                <a:spcPts val="0"/>
              </a:spcAft>
              <a:buClr>
                <a:schemeClr val="dk1"/>
              </a:buClr>
              <a:buSzPts val="5200"/>
              <a:buFont typeface="Jua" charset="-127"/>
              <a:buNone/>
              <a:defRPr sz="5200" b="0" i="0" u="none" strike="noStrike" cap="none">
                <a:solidFill>
                  <a:schemeClr val="dk1"/>
                </a:solidFill>
                <a:latin typeface="Jua" charset="-127"/>
                <a:ea typeface="Jua" charset="-127"/>
                <a:cs typeface="Jua" charset="-127"/>
                <a:sym typeface="Jua" charset="-127"/>
              </a:defRPr>
            </a:lvl4pPr>
            <a:lvl5pPr marR="0" lvl="4" algn="ctr" rtl="0">
              <a:lnSpc>
                <a:spcPct val="100000"/>
              </a:lnSpc>
              <a:spcBef>
                <a:spcPts val="0"/>
              </a:spcBef>
              <a:spcAft>
                <a:spcPts val="0"/>
              </a:spcAft>
              <a:buClr>
                <a:schemeClr val="dk1"/>
              </a:buClr>
              <a:buSzPts val="5200"/>
              <a:buFont typeface="Jua" charset="-127"/>
              <a:buNone/>
              <a:defRPr sz="5200" b="0" i="0" u="none" strike="noStrike" cap="none">
                <a:solidFill>
                  <a:schemeClr val="dk1"/>
                </a:solidFill>
                <a:latin typeface="Jua" charset="-127"/>
                <a:ea typeface="Jua" charset="-127"/>
                <a:cs typeface="Jua" charset="-127"/>
                <a:sym typeface="Jua" charset="-127"/>
              </a:defRPr>
            </a:lvl5pPr>
            <a:lvl6pPr marR="0" lvl="5" algn="ctr" rtl="0">
              <a:lnSpc>
                <a:spcPct val="100000"/>
              </a:lnSpc>
              <a:spcBef>
                <a:spcPts val="0"/>
              </a:spcBef>
              <a:spcAft>
                <a:spcPts val="0"/>
              </a:spcAft>
              <a:buClr>
                <a:schemeClr val="dk1"/>
              </a:buClr>
              <a:buSzPts val="5200"/>
              <a:buFont typeface="Jua" charset="-127"/>
              <a:buNone/>
              <a:defRPr sz="5200" b="0" i="0" u="none" strike="noStrike" cap="none">
                <a:solidFill>
                  <a:schemeClr val="dk1"/>
                </a:solidFill>
                <a:latin typeface="Jua" charset="-127"/>
                <a:ea typeface="Jua" charset="-127"/>
                <a:cs typeface="Jua" charset="-127"/>
                <a:sym typeface="Jua" charset="-127"/>
              </a:defRPr>
            </a:lvl6pPr>
            <a:lvl7pPr marR="0" lvl="6" algn="ctr" rtl="0">
              <a:lnSpc>
                <a:spcPct val="100000"/>
              </a:lnSpc>
              <a:spcBef>
                <a:spcPts val="0"/>
              </a:spcBef>
              <a:spcAft>
                <a:spcPts val="0"/>
              </a:spcAft>
              <a:buClr>
                <a:schemeClr val="dk1"/>
              </a:buClr>
              <a:buSzPts val="5200"/>
              <a:buFont typeface="Jua" charset="-127"/>
              <a:buNone/>
              <a:defRPr sz="5200" b="0" i="0" u="none" strike="noStrike" cap="none">
                <a:solidFill>
                  <a:schemeClr val="dk1"/>
                </a:solidFill>
                <a:latin typeface="Jua" charset="-127"/>
                <a:ea typeface="Jua" charset="-127"/>
                <a:cs typeface="Jua" charset="-127"/>
                <a:sym typeface="Jua" charset="-127"/>
              </a:defRPr>
            </a:lvl7pPr>
            <a:lvl8pPr marR="0" lvl="7" algn="ctr" rtl="0">
              <a:lnSpc>
                <a:spcPct val="100000"/>
              </a:lnSpc>
              <a:spcBef>
                <a:spcPts val="0"/>
              </a:spcBef>
              <a:spcAft>
                <a:spcPts val="0"/>
              </a:spcAft>
              <a:buClr>
                <a:schemeClr val="dk1"/>
              </a:buClr>
              <a:buSzPts val="5200"/>
              <a:buFont typeface="Jua" charset="-127"/>
              <a:buNone/>
              <a:defRPr sz="5200" b="0" i="0" u="none" strike="noStrike" cap="none">
                <a:solidFill>
                  <a:schemeClr val="dk1"/>
                </a:solidFill>
                <a:latin typeface="Jua" charset="-127"/>
                <a:ea typeface="Jua" charset="-127"/>
                <a:cs typeface="Jua" charset="-127"/>
                <a:sym typeface="Jua" charset="-127"/>
              </a:defRPr>
            </a:lvl8pPr>
            <a:lvl9pPr marR="0" lvl="8" algn="ctr" rtl="0">
              <a:lnSpc>
                <a:spcPct val="100000"/>
              </a:lnSpc>
              <a:spcBef>
                <a:spcPts val="0"/>
              </a:spcBef>
              <a:spcAft>
                <a:spcPts val="0"/>
              </a:spcAft>
              <a:buClr>
                <a:schemeClr val="dk1"/>
              </a:buClr>
              <a:buSzPts val="5200"/>
              <a:buFont typeface="Jua" charset="-127"/>
              <a:buNone/>
              <a:defRPr sz="5200" b="0" i="0" u="none" strike="noStrike" cap="none">
                <a:solidFill>
                  <a:schemeClr val="dk1"/>
                </a:solidFill>
                <a:latin typeface="Jua" charset="-127"/>
                <a:ea typeface="Jua" charset="-127"/>
                <a:cs typeface="Jua" charset="-127"/>
                <a:sym typeface="Jua" charset="-127"/>
              </a:defRPr>
            </a:lvl9pPr>
          </a:lstStyle>
          <a:p>
            <a:pPr marL="0" lvl="0" indent="0" algn="ctr" rtl="0" eaLnBrk="1" fontAlgn="auto" latinLnBrk="0" hangingPunct="1">
              <a:lnSpc>
                <a:spcPts val="4500"/>
              </a:lnSpc>
              <a:spcBef>
                <a:spcPts val="0"/>
              </a:spcBef>
              <a:spcAft>
                <a:spcPts val="0"/>
              </a:spcAft>
              <a:buNone/>
            </a:pPr>
            <a:r>
              <a:rPr lang="zh-CN" altLang="en-GB" sz="5400"/>
              <a:t>续写</a:t>
            </a:r>
            <a:r>
              <a:rPr lang="en-US" altLang="zh-CN" sz="5400"/>
              <a:t> </a:t>
            </a:r>
            <a:r>
              <a:rPr lang="zh-CN" altLang="en-GB" sz="4800"/>
              <a:t>之改变类：</a:t>
            </a:r>
          </a:p>
          <a:p>
            <a:pPr marL="0" lvl="0" indent="0" algn="ctr" rtl="0" eaLnBrk="1" fontAlgn="auto" latinLnBrk="0" hangingPunct="1">
              <a:lnSpc>
                <a:spcPts val="4500"/>
              </a:lnSpc>
              <a:spcBef>
                <a:spcPts val="0"/>
              </a:spcBef>
              <a:spcAft>
                <a:spcPts val="0"/>
              </a:spcAft>
              <a:buNone/>
            </a:pPr>
            <a:r>
              <a:rPr lang="en-US" altLang="zh-CN" sz="2000">
                <a:ea typeface="宋体" panose="02010600030101010101" pitchFamily="2" charset="-122"/>
              </a:rPr>
              <a:t>用321原则预测和拓展、丰富情节</a:t>
            </a:r>
          </a:p>
        </p:txBody>
      </p:sp>
      <p:grpSp>
        <p:nvGrpSpPr>
          <p:cNvPr id="19" name="组合 18"/>
          <p:cNvGrpSpPr/>
          <p:nvPr/>
        </p:nvGrpSpPr>
        <p:grpSpPr>
          <a:xfrm>
            <a:off x="861694" y="3249295"/>
            <a:ext cx="2604136" cy="414020"/>
            <a:chOff x="4550183" y="4622103"/>
            <a:chExt cx="2762555" cy="414020"/>
          </a:xfrm>
        </p:grpSpPr>
        <p:sp>
          <p:nvSpPr>
            <p:cNvPr id="20" name="矩形 19"/>
            <p:cNvSpPr/>
            <p:nvPr>
              <p:custDataLst>
                <p:tags r:id="rId2"/>
              </p:custDataLst>
            </p:nvPr>
          </p:nvSpPr>
          <p:spPr>
            <a:xfrm>
              <a:off x="4550183" y="4622103"/>
              <a:ext cx="1387003" cy="413385"/>
            </a:xfrm>
            <a:prstGeom prst="rect">
              <a:avLst/>
            </a:prstGeom>
            <a:solidFill>
              <a:schemeClr val="bg1"/>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2023.11.7</a:t>
              </a:r>
            </a:p>
          </p:txBody>
        </p:sp>
        <p:sp>
          <p:nvSpPr>
            <p:cNvPr id="21" name="矩形 20"/>
            <p:cNvSpPr/>
            <p:nvPr>
              <p:custDataLst>
                <p:tags r:id="rId3"/>
              </p:custDataLst>
            </p:nvPr>
          </p:nvSpPr>
          <p:spPr>
            <a:xfrm>
              <a:off x="5937328" y="4622738"/>
              <a:ext cx="1375410" cy="413385"/>
            </a:xfrm>
            <a:prstGeom prst="rect">
              <a:avLst/>
            </a:prstGeom>
            <a:solidFill>
              <a:srgbClr val="707672"/>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杭州一模</a:t>
              </a:r>
            </a:p>
          </p:txBody>
        </p:sp>
      </p:grpSp>
      <p:pic>
        <p:nvPicPr>
          <p:cNvPr id="2" name="图片 1"/>
          <p:cNvPicPr>
            <a:picLocks noChangeAspect="1"/>
          </p:cNvPicPr>
          <p:nvPr/>
        </p:nvPicPr>
        <p:blipFill>
          <a:blip r:embed="rId5"/>
          <a:srcRect l="23794" t="14459" r="23523" b="3749"/>
          <a:stretch>
            <a:fillRect/>
          </a:stretch>
        </p:blipFill>
        <p:spPr>
          <a:xfrm>
            <a:off x="5316220" y="433070"/>
            <a:ext cx="3763010" cy="4137660"/>
          </a:xfrm>
          <a:prstGeom prst="ellipse">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39395" y="430530"/>
            <a:ext cx="8760460" cy="4523105"/>
          </a:xfrm>
          <a:prstGeom prst="rect">
            <a:avLst/>
          </a:prstGeom>
          <a:noFill/>
          <a:ln w="28575">
            <a:solidFill>
              <a:schemeClr val="tx1"/>
            </a:solidFill>
          </a:ln>
        </p:spPr>
        <p:txBody>
          <a:bodyPr wrap="square">
            <a:spAutoFit/>
          </a:bodyPr>
          <a:lstStyle/>
          <a:p>
            <a:pPr indent="266700"/>
            <a:r>
              <a:rPr lang="en-US" sz="1200" kern="1200" spc="-150" noProof="0" dirty="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202109</a:t>
            </a:r>
            <a:r>
              <a:rPr lang="zh-CN" altLang="en-US" sz="1200" kern="1200" spc="-150" noProof="0" dirty="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浙江名校协作体</a:t>
            </a:r>
            <a:endParaRPr lang="en-US" sz="1200">
              <a:latin typeface="Times New Roman" panose="02020603050405020304" charset="0"/>
              <a:ea typeface="宋体" panose="02010600030101010101" pitchFamily="2" charset="-122"/>
              <a:sym typeface="+mn-ea"/>
            </a:endParaRPr>
          </a:p>
          <a:p>
            <a:pPr indent="266700"/>
            <a:r>
              <a:rPr lang="en-US" sz="1200" b="0">
                <a:solidFill>
                  <a:srgbClr val="000000"/>
                </a:solidFill>
                <a:latin typeface="Times New Roman" panose="02020603050405020304" charset="0"/>
                <a:ea typeface="宋体" panose="02010600030101010101" pitchFamily="2" charset="-122"/>
              </a:rPr>
              <a:t>1. For me, it was normal to feel lost at the inter-camp track. Four </a:t>
            </a:r>
            <a:r>
              <a:rPr lang="en-US" sz="1200" b="0" u="sng">
                <a:solidFill>
                  <a:srgbClr val="000000"/>
                </a:solidFill>
                <a:latin typeface="Times New Roman" panose="02020603050405020304" charset="0"/>
                <a:ea typeface="宋体" panose="02010600030101010101" pitchFamily="2" charset="-122"/>
              </a:rPr>
              <a:t>camps</a:t>
            </a:r>
            <a:r>
              <a:rPr lang="en-US" sz="1200" b="0">
                <a:solidFill>
                  <a:srgbClr val="000000"/>
                </a:solidFill>
                <a:latin typeface="Times New Roman" panose="02020603050405020304" charset="0"/>
                <a:ea typeface="宋体" panose="02010600030101010101" pitchFamily="2" charset="-122"/>
              </a:rPr>
              <a:t> of kids were ready to lead their teams to a blue ribbon and </a:t>
            </a:r>
            <a:r>
              <a:rPr lang="en-US" sz="1200" b="0" u="sng">
                <a:solidFill>
                  <a:srgbClr val="000000"/>
                </a:solidFill>
                <a:latin typeface="Times New Roman" panose="02020603050405020304" charset="0"/>
                <a:ea typeface="宋体" panose="02010600030101010101" pitchFamily="2" charset="-122"/>
              </a:rPr>
              <a:t>win</a:t>
            </a:r>
            <a:r>
              <a:rPr lang="en-US" sz="1200" b="0">
                <a:solidFill>
                  <a:srgbClr val="000000"/>
                </a:solidFill>
                <a:latin typeface="Times New Roman" panose="02020603050405020304" charset="0"/>
                <a:ea typeface="宋体" panose="02010600030101010101" pitchFamily="2" charset="-122"/>
              </a:rPr>
              <a:t> the day. Not me. I was too little to be the leader and too skinny to be an </a:t>
            </a:r>
            <a:r>
              <a:rPr lang="en-US" sz="1200" b="0" u="sng">
                <a:solidFill>
                  <a:srgbClr val="000000"/>
                </a:solidFill>
                <a:latin typeface="Times New Roman" panose="02020603050405020304" charset="0"/>
                <a:ea typeface="宋体" panose="02010600030101010101" pitchFamily="2" charset="-122"/>
              </a:rPr>
              <a:t>athlete</a:t>
            </a:r>
            <a:r>
              <a:rPr lang="en-US" sz="1200" b="0">
                <a:solidFill>
                  <a:srgbClr val="000000"/>
                </a:solidFill>
                <a:latin typeface="Times New Roman" panose="02020603050405020304" charset="0"/>
                <a:ea typeface="宋体" panose="02010600030101010101" pitchFamily="2" charset="-122"/>
              </a:rPr>
              <a:t>. I knew this by the time I was twelve, because my camp counselors</a:t>
            </a:r>
            <a:r>
              <a:rPr lang="zh-CN" sz="1200" b="0">
                <a:solidFill>
                  <a:srgbClr val="000000"/>
                </a:solidFill>
                <a:latin typeface="Times New Roman" panose="02020603050405020304" charset="0"/>
                <a:ea typeface="宋体" panose="02010600030101010101" pitchFamily="2" charset="-122"/>
              </a:rPr>
              <a:t>（</a:t>
            </a:r>
            <a:r>
              <a:rPr lang="zh-CN" sz="1200" b="0">
                <a:solidFill>
                  <a:srgbClr val="000000"/>
                </a:solidFill>
                <a:ea typeface="宋体" panose="02010600030101010101" pitchFamily="2" charset="-122"/>
              </a:rPr>
              <a:t>辅导员</a:t>
            </a:r>
            <a:r>
              <a:rPr lang="zh-CN" sz="1200" b="0">
                <a:solidFill>
                  <a:srgbClr val="000000"/>
                </a:solidFill>
                <a:latin typeface="Times New Roman" panose="02020603050405020304" charset="0"/>
                <a:ea typeface="宋体" panose="02010600030101010101" pitchFamily="2" charset="-122"/>
              </a:rPr>
              <a:t>）</a:t>
            </a:r>
            <a:r>
              <a:rPr lang="en-US" sz="1200" b="0">
                <a:solidFill>
                  <a:srgbClr val="000000"/>
                </a:solidFill>
                <a:latin typeface="Times New Roman" panose="02020603050405020304" charset="0"/>
                <a:ea typeface="宋体" panose="02010600030101010101" pitchFamily="2" charset="-122"/>
              </a:rPr>
              <a:t>and the other kids reminded me of it every chance they got. So when our camp needed a fourth runner in the two-mile race around the </a:t>
            </a:r>
            <a:r>
              <a:rPr lang="en-US" sz="1200" b="0" u="sng">
                <a:solidFill>
                  <a:srgbClr val="000000"/>
                </a:solidFill>
                <a:latin typeface="Times New Roman" panose="02020603050405020304" charset="0"/>
                <a:ea typeface="宋体" panose="02010600030101010101" pitchFamily="2" charset="-122"/>
              </a:rPr>
              <a:t>lake</a:t>
            </a:r>
            <a:r>
              <a:rPr lang="en-US" sz="1200" b="0">
                <a:solidFill>
                  <a:srgbClr val="000000"/>
                </a:solidFill>
                <a:latin typeface="Times New Roman" panose="02020603050405020304" charset="0"/>
                <a:ea typeface="宋体" panose="02010600030101010101" pitchFamily="2" charset="-122"/>
              </a:rPr>
              <a:t>, I knew I was no one’s first choice. </a:t>
            </a:r>
          </a:p>
          <a:p>
            <a:pPr indent="266700"/>
            <a:r>
              <a:rPr lang="en-US" sz="1200" b="0">
                <a:solidFill>
                  <a:srgbClr val="000000"/>
                </a:solidFill>
                <a:latin typeface="Times New Roman" panose="02020603050405020304" charset="0"/>
                <a:ea typeface="宋体" panose="02010600030101010101" pitchFamily="2" charset="-122"/>
              </a:rPr>
              <a:t>   2. I hid in the shade of a maple tree as they called the names of the runners, my body tensed as I heard a counselor call, “Fred! Where is Fred! He is in this race!” It was </a:t>
            </a:r>
            <a:r>
              <a:rPr lang="en-US" sz="1200" b="0" u="sng">
                <a:solidFill>
                  <a:srgbClr val="000000"/>
                </a:solidFill>
                <a:latin typeface="Times New Roman" panose="02020603050405020304" charset="0"/>
                <a:ea typeface="宋体" panose="02010600030101010101" pitchFamily="2" charset="-122"/>
              </a:rPr>
              <a:t>Barry</a:t>
            </a:r>
            <a:r>
              <a:rPr lang="en-US" sz="1200" b="0">
                <a:solidFill>
                  <a:srgbClr val="000000"/>
                </a:solidFill>
                <a:latin typeface="Times New Roman" panose="02020603050405020304" charset="0"/>
                <a:ea typeface="宋体" panose="02010600030101010101" pitchFamily="2" charset="-122"/>
              </a:rPr>
              <a:t>. He spotted me under the tree. “Fred! We need a 12-year-old who hasn’t been in other events to run the two-mile!”</a:t>
            </a:r>
          </a:p>
          <a:p>
            <a:pPr indent="266700"/>
            <a:r>
              <a:rPr lang="en-US" sz="1200" b="0">
                <a:solidFill>
                  <a:srgbClr val="000000"/>
                </a:solidFill>
                <a:latin typeface="Times New Roman" panose="02020603050405020304" charset="0"/>
                <a:ea typeface="宋体" panose="02010600030101010101" pitchFamily="2" charset="-122"/>
              </a:rPr>
              <a:t>   3. He gave me a push towards the starting line. Having no </a:t>
            </a:r>
            <a:r>
              <a:rPr lang="en-US" sz="1200" b="0" u="sng">
                <a:solidFill>
                  <a:srgbClr val="000000"/>
                </a:solidFill>
                <a:latin typeface="Times New Roman" panose="02020603050405020304" charset="0"/>
                <a:ea typeface="宋体" panose="02010600030101010101" pitchFamily="2" charset="-122"/>
              </a:rPr>
              <a:t>confidence</a:t>
            </a:r>
            <a:r>
              <a:rPr lang="en-US" sz="1200" b="0">
                <a:solidFill>
                  <a:srgbClr val="000000"/>
                </a:solidFill>
                <a:latin typeface="Times New Roman" panose="02020603050405020304" charset="0"/>
                <a:ea typeface="宋体" panose="02010600030101010101" pitchFamily="2" charset="-122"/>
              </a:rPr>
              <a:t> and trying to save myself from the shame of taking the last place as four camps watched, I pleaded with him. </a:t>
            </a:r>
          </a:p>
          <a:p>
            <a:pPr indent="266700"/>
            <a:r>
              <a:rPr lang="en-US" sz="1200" b="0">
                <a:solidFill>
                  <a:srgbClr val="000000"/>
                </a:solidFill>
                <a:latin typeface="Times New Roman" panose="02020603050405020304" charset="0"/>
                <a:ea typeface="宋体" panose="02010600030101010101" pitchFamily="2" charset="-122"/>
              </a:rPr>
              <a:t>   4. “But I don’t know the way around the lake!” </a:t>
            </a:r>
          </a:p>
          <a:p>
            <a:pPr indent="266700"/>
            <a:r>
              <a:rPr lang="en-US" sz="1200" b="0">
                <a:solidFill>
                  <a:srgbClr val="000000"/>
                </a:solidFill>
                <a:latin typeface="Times New Roman" panose="02020603050405020304" charset="0"/>
                <a:ea typeface="宋体" panose="02010600030101010101" pitchFamily="2" charset="-122"/>
              </a:rPr>
              <a:t>   5. “You’re in. Just follow Bill!” Barry smiled. </a:t>
            </a:r>
          </a:p>
          <a:p>
            <a:pPr indent="266700"/>
            <a:r>
              <a:rPr lang="en-US" sz="1200" b="0">
                <a:solidFill>
                  <a:srgbClr val="000000"/>
                </a:solidFill>
                <a:latin typeface="Times New Roman" panose="02020603050405020304" charset="0"/>
                <a:ea typeface="宋体" panose="02010600030101010101" pitchFamily="2" charset="-122"/>
              </a:rPr>
              <a:t>   6. Bill was my friend and the fastest runner in our camp. And then Barry said, “When you make it to the last stretch</a:t>
            </a:r>
            <a:r>
              <a:rPr lang="zh-CN" sz="1200" b="0">
                <a:solidFill>
                  <a:srgbClr val="000000"/>
                </a:solidFill>
                <a:latin typeface="Times New Roman" panose="02020603050405020304" charset="0"/>
                <a:ea typeface="宋体" panose="02010600030101010101" pitchFamily="2" charset="-122"/>
              </a:rPr>
              <a:t>（</a:t>
            </a:r>
            <a:r>
              <a:rPr lang="zh-CN" sz="1200" b="0">
                <a:solidFill>
                  <a:srgbClr val="000000"/>
                </a:solidFill>
                <a:ea typeface="宋体" panose="02010600030101010101" pitchFamily="2" charset="-122"/>
              </a:rPr>
              <a:t>最后一程</a:t>
            </a:r>
            <a:r>
              <a:rPr lang="zh-CN" sz="1200" b="0">
                <a:solidFill>
                  <a:srgbClr val="000000"/>
                </a:solidFill>
                <a:latin typeface="Times New Roman" panose="02020603050405020304" charset="0"/>
                <a:ea typeface="宋体" panose="02010600030101010101" pitchFamily="2" charset="-122"/>
              </a:rPr>
              <a:t>）</a:t>
            </a:r>
            <a:r>
              <a:rPr lang="en-US" sz="1200" b="0">
                <a:solidFill>
                  <a:srgbClr val="000000"/>
                </a:solidFill>
                <a:latin typeface="Times New Roman" panose="02020603050405020304" charset="0"/>
                <a:ea typeface="宋体" panose="02010600030101010101" pitchFamily="2" charset="-122"/>
              </a:rPr>
              <a:t>on the field, just throw your </a:t>
            </a:r>
            <a:r>
              <a:rPr lang="en-US" sz="1200" b="0" u="sng">
                <a:solidFill>
                  <a:srgbClr val="000000"/>
                </a:solidFill>
                <a:latin typeface="Times New Roman" panose="02020603050405020304" charset="0"/>
                <a:ea typeface="宋体" panose="02010600030101010101" pitchFamily="2" charset="-122"/>
              </a:rPr>
              <a:t>head</a:t>
            </a:r>
            <a:r>
              <a:rPr lang="en-US" sz="1200" b="0">
                <a:solidFill>
                  <a:srgbClr val="000000"/>
                </a:solidFill>
                <a:latin typeface="Times New Roman" panose="02020603050405020304" charset="0"/>
                <a:ea typeface="宋体" panose="02010600030101010101" pitchFamily="2" charset="-122"/>
              </a:rPr>
              <a:t> back and run.”</a:t>
            </a:r>
          </a:p>
          <a:p>
            <a:pPr indent="266700"/>
            <a:r>
              <a:rPr lang="en-US" sz="1200" b="0">
                <a:solidFill>
                  <a:srgbClr val="000000"/>
                </a:solidFill>
                <a:latin typeface="Times New Roman" panose="02020603050405020304" charset="0"/>
                <a:ea typeface="宋体" panose="02010600030101010101" pitchFamily="2" charset="-122"/>
              </a:rPr>
              <a:t>    7.At the starting line, I stood next to Bill and trembled. </a:t>
            </a:r>
          </a:p>
          <a:p>
            <a:pPr indent="266700"/>
            <a:r>
              <a:rPr lang="en-US" sz="1200" b="0">
                <a:solidFill>
                  <a:srgbClr val="000000"/>
                </a:solidFill>
                <a:latin typeface="Times New Roman" panose="02020603050405020304" charset="0"/>
                <a:ea typeface="宋体" panose="02010600030101010101" pitchFamily="2" charset="-122"/>
              </a:rPr>
              <a:t>    8. “On your mark… Get set...” The gun cracked and sixteen of us took off. I stayed close on Bill’s heels, a little too close for Bill, I guess. He shouted at me, “Back off!” </a:t>
            </a:r>
          </a:p>
          <a:p>
            <a:pPr indent="266700"/>
            <a:r>
              <a:rPr lang="en-US" sz="1200" b="0">
                <a:solidFill>
                  <a:srgbClr val="000000"/>
                </a:solidFill>
                <a:latin typeface="Times New Roman" panose="02020603050405020304" charset="0"/>
                <a:ea typeface="宋体" panose="02010600030101010101" pitchFamily="2" charset="-122"/>
              </a:rPr>
              <a:t>    9. I did. Two guys </a:t>
            </a:r>
            <a:r>
              <a:rPr lang="en-US" sz="1200" b="0" u="sng">
                <a:solidFill>
                  <a:srgbClr val="000000"/>
                </a:solidFill>
                <a:latin typeface="Times New Roman" panose="02020603050405020304" charset="0"/>
                <a:ea typeface="宋体" panose="02010600030101010101" pitchFamily="2" charset="-122"/>
              </a:rPr>
              <a:t>passed</a:t>
            </a:r>
            <a:r>
              <a:rPr lang="en-US" sz="1200" b="0">
                <a:solidFill>
                  <a:srgbClr val="000000"/>
                </a:solidFill>
                <a:latin typeface="Times New Roman" panose="02020603050405020304" charset="0"/>
                <a:ea typeface="宋体" panose="02010600030101010101" pitchFamily="2" charset="-122"/>
              </a:rPr>
              <a:t> me, but I kept my eyes on Bill. </a:t>
            </a:r>
          </a:p>
          <a:p>
            <a:pPr indent="266700"/>
            <a:r>
              <a:rPr lang="en-US" sz="1200" b="0">
                <a:solidFill>
                  <a:srgbClr val="000000"/>
                </a:solidFill>
                <a:latin typeface="Times New Roman" panose="02020603050405020304" charset="0"/>
                <a:ea typeface="宋体" panose="02010600030101010101" pitchFamily="2" charset="-122"/>
              </a:rPr>
              <a:t>    10. It was tiring. The distance was widening between Bill and me. We made the </a:t>
            </a:r>
            <a:r>
              <a:rPr lang="en-US" sz="1200" b="0" u="sng">
                <a:solidFill>
                  <a:srgbClr val="000000"/>
                </a:solidFill>
                <a:latin typeface="Times New Roman" panose="02020603050405020304" charset="0"/>
                <a:ea typeface="宋体" panose="02010600030101010101" pitchFamily="2" charset="-122"/>
              </a:rPr>
              <a:t>turn</a:t>
            </a:r>
            <a:r>
              <a:rPr lang="en-US" sz="1200" b="0">
                <a:solidFill>
                  <a:srgbClr val="000000"/>
                </a:solidFill>
                <a:latin typeface="Times New Roman" panose="02020603050405020304" charset="0"/>
                <a:ea typeface="宋体" panose="02010600030101010101" pitchFamily="2" charset="-122"/>
              </a:rPr>
              <a:t> from the dusty road onto the muddy, wooded trail that would go around the lake back to the field. Through the trees, I saw Bill trip over a tree </a:t>
            </a:r>
            <a:r>
              <a:rPr lang="en-US" sz="1200" b="0" u="sng">
                <a:solidFill>
                  <a:srgbClr val="000000"/>
                </a:solidFill>
                <a:latin typeface="Times New Roman" panose="02020603050405020304" charset="0"/>
                <a:ea typeface="宋体" panose="02010600030101010101" pitchFamily="2" charset="-122"/>
              </a:rPr>
              <a:t>root</a:t>
            </a:r>
            <a:r>
              <a:rPr lang="en-US" sz="1200" b="0">
                <a:solidFill>
                  <a:srgbClr val="000000"/>
                </a:solidFill>
                <a:latin typeface="Times New Roman" panose="02020603050405020304" charset="0"/>
                <a:ea typeface="宋体" panose="02010600030101010101" pitchFamily="2" charset="-122"/>
              </a:rPr>
              <a:t> and fall. A runner from another camp passed him. Paragraph 1</a:t>
            </a:r>
            <a:endParaRPr lang="en-US" sz="1200" b="0" i="1">
              <a:solidFill>
                <a:srgbClr val="000000"/>
              </a:solidFill>
              <a:latin typeface="Times New Roman" panose="02020603050405020304" charset="0"/>
              <a:ea typeface="宋体" panose="02010600030101010101" pitchFamily="2" charset="-122"/>
            </a:endParaRPr>
          </a:p>
          <a:p>
            <a:pPr indent="266700"/>
            <a:r>
              <a:rPr lang="en-US" sz="1200" b="0" i="1">
                <a:solidFill>
                  <a:srgbClr val="000000"/>
                </a:solidFill>
                <a:latin typeface="Times New Roman" panose="02020603050405020304" charset="0"/>
                <a:ea typeface="宋体" panose="02010600030101010101" pitchFamily="2" charset="-122"/>
              </a:rPr>
              <a:t>In a moment, Bill was up again and running.</a:t>
            </a:r>
            <a:r>
              <a:rPr lang="en-US" sz="1200" b="0">
                <a:solidFill>
                  <a:srgbClr val="000000"/>
                </a:solidFill>
                <a:latin typeface="Times New Roman" panose="02020603050405020304" charset="0"/>
                <a:ea typeface="宋体" panose="02010600030101010101" pitchFamily="2" charset="-122"/>
              </a:rPr>
              <a:t> ____________________________________________</a:t>
            </a:r>
          </a:p>
          <a:p>
            <a:pPr indent="266700"/>
            <a:r>
              <a:rPr lang="en-US" sz="1200" b="0">
                <a:solidFill>
                  <a:srgbClr val="000000"/>
                </a:solidFill>
                <a:latin typeface="Times New Roman" panose="02020603050405020304" charset="0"/>
                <a:ea typeface="宋体" panose="02010600030101010101" pitchFamily="2" charset="-122"/>
              </a:rPr>
              <a:t>Paragraph 2</a:t>
            </a:r>
            <a:endParaRPr lang="en-US" sz="1200" b="0" i="1">
              <a:solidFill>
                <a:srgbClr val="000000"/>
              </a:solidFill>
              <a:latin typeface="Times New Roman" panose="02020603050405020304" charset="0"/>
              <a:ea typeface="宋体" panose="02010600030101010101" pitchFamily="2" charset="-122"/>
            </a:endParaRPr>
          </a:p>
          <a:p>
            <a:pPr indent="266700"/>
            <a:r>
              <a:rPr lang="en-US" sz="1200" b="0" i="1">
                <a:solidFill>
                  <a:srgbClr val="000000"/>
                </a:solidFill>
                <a:latin typeface="Times New Roman" panose="02020603050405020304" charset="0"/>
                <a:ea typeface="宋体" panose="02010600030101010101" pitchFamily="2" charset="-122"/>
              </a:rPr>
              <a:t>I didn’t know when I crossed the finish line.</a:t>
            </a:r>
            <a:r>
              <a:rPr lang="en-US" sz="1200" b="0">
                <a:solidFill>
                  <a:srgbClr val="000000"/>
                </a:solidFill>
                <a:latin typeface="Times New Roman" panose="02020603050405020304" charset="0"/>
                <a:ea typeface="宋体" panose="02010600030101010101" pitchFamily="2" charset="-122"/>
              </a:rPr>
              <a:t> ____________________________________________</a:t>
            </a:r>
            <a:r>
              <a:rPr lang="en-US" sz="1050" b="0">
                <a:solidFill>
                  <a:srgbClr val="000000"/>
                </a:solidFill>
                <a:latin typeface="Times New Roman" panose="02020603050405020304" charset="0"/>
                <a:ea typeface="宋体" panose="02010600030101010101" pitchFamily="2" charset="-122"/>
              </a:rPr>
              <a:t>_</a:t>
            </a:r>
            <a:endParaRPr lang="en-US" altLang="en-US" sz="1050" b="0">
              <a:solidFill>
                <a:srgbClr val="000000"/>
              </a:solidFill>
              <a:latin typeface="Times New Roman" panose="02020603050405020304" charset="0"/>
              <a:ea typeface="宋体" panose="02010600030101010101" pitchFamily="2" charset="-122"/>
            </a:endParaRPr>
          </a:p>
        </p:txBody>
      </p:sp>
      <p:sp>
        <p:nvSpPr>
          <p:cNvPr id="4" name="流程图: 终止 3"/>
          <p:cNvSpPr/>
          <p:nvPr>
            <p:custDataLst>
              <p:tags r:id="rId2"/>
            </p:custDataLst>
          </p:nvPr>
        </p:nvSpPr>
        <p:spPr>
          <a:xfrm>
            <a:off x="3563620" y="130810"/>
            <a:ext cx="2016760" cy="410845"/>
          </a:xfrm>
          <a:prstGeom prst="flowChartTerminator">
            <a:avLst/>
          </a:prstGeom>
          <a:solidFill>
            <a:srgbClr val="363636"/>
          </a:solidFill>
          <a:effectLst/>
        </p:spPr>
        <p:txBody>
          <a:bodyPr rtlCol="0" anchor="ctr"/>
          <a:lstStyle/>
          <a:p>
            <a:pPr algn="ctr"/>
            <a:r>
              <a:rPr lang="zh-CN" altLang="en-US" sz="1500" b="1">
                <a:solidFill>
                  <a:sysClr val="window" lastClr="FFFFFF"/>
                </a:solidFill>
                <a:latin typeface="MiSans Normal" charset="0"/>
                <a:ea typeface="MiSans Normal" charset="0"/>
              </a:rPr>
              <a:t>同话题续写练习</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0014" y="654209"/>
            <a:ext cx="8911590" cy="4292600"/>
          </a:xfrm>
          <a:prstGeom prst="rect">
            <a:avLst/>
          </a:prstGeom>
          <a:noFill/>
          <a:ln w="19050">
            <a:solidFill>
              <a:schemeClr val="tx1"/>
            </a:solidFill>
          </a:ln>
        </p:spPr>
        <p:txBody>
          <a:bodyPr wrap="square" rtlCol="0" anchor="t">
            <a:spAutoFit/>
          </a:bodyPr>
          <a:lstStyle/>
          <a:p>
            <a:r>
              <a:rPr lang="en-US" altLang="zh-CN" sz="2100">
                <a:latin typeface="Times New Roman" panose="02020603050405020304" charset="0"/>
                <a:cs typeface="Times New Roman" panose="02020603050405020304" charset="0"/>
              </a:rPr>
              <a:t>       </a:t>
            </a:r>
            <a:r>
              <a:rPr lang="zh-CN" altLang="en-US" sz="2100">
                <a:latin typeface="Times New Roman" panose="02020603050405020304" charset="0"/>
                <a:cs typeface="Times New Roman" panose="02020603050405020304" charset="0"/>
              </a:rPr>
              <a:t>In a moment, he was up again and running. He yelled to me, “Watch the roots!” Struggling to keep my legs moving, I looked down and saw the tree root. I</a:t>
            </a:r>
            <a:r>
              <a:rPr lang="zh-CN" altLang="en-US" sz="2100" b="1">
                <a:latin typeface="Times New Roman" panose="02020603050405020304" charset="0"/>
                <a:cs typeface="Times New Roman" panose="02020603050405020304" charset="0"/>
              </a:rPr>
              <a:t> puffed </a:t>
            </a:r>
            <a:r>
              <a:rPr lang="zh-CN" altLang="en-US" sz="2100">
                <a:latin typeface="Times New Roman" panose="02020603050405020304" charset="0"/>
                <a:cs typeface="Times New Roman" panose="02020603050405020304" charset="0"/>
              </a:rPr>
              <a:t>over it. Two hundred metres later, I </a:t>
            </a:r>
            <a:r>
              <a:rPr lang="zh-CN" altLang="en-US" sz="2100" b="1">
                <a:latin typeface="Times New Roman" panose="02020603050405020304" charset="0"/>
                <a:cs typeface="Times New Roman" panose="02020603050405020304" charset="0"/>
              </a:rPr>
              <a:t>scrambled </a:t>
            </a:r>
            <a:r>
              <a:rPr lang="zh-CN" altLang="en-US" sz="2100">
                <a:latin typeface="Times New Roman" panose="02020603050405020304" charset="0"/>
                <a:cs typeface="Times New Roman" panose="02020603050405020304" charset="0"/>
              </a:rPr>
              <a:t>up the hill, ready to see the rest of the </a:t>
            </a:r>
            <a:r>
              <a:rPr lang="zh-CN" altLang="en-US" sz="2100" b="1">
                <a:latin typeface="Times New Roman" panose="02020603050405020304" charset="0"/>
                <a:cs typeface="Times New Roman" panose="02020603050405020304" charset="0"/>
              </a:rPr>
              <a:t>pack</a:t>
            </a:r>
            <a:r>
              <a:rPr lang="zh-CN" altLang="en-US" sz="2100">
                <a:latin typeface="Times New Roman" panose="02020603050405020304" charset="0"/>
                <a:cs typeface="Times New Roman" panose="02020603050405020304" charset="0"/>
              </a:rPr>
              <a:t> crossing the finish line when I saw not the fifteen guys, but three. The crowd was</a:t>
            </a:r>
            <a:r>
              <a:rPr lang="zh-CN" altLang="en-US" sz="2100" b="1">
                <a:latin typeface="Times New Roman" panose="02020603050405020304" charset="0"/>
                <a:cs typeface="Times New Roman" panose="02020603050405020304" charset="0"/>
              </a:rPr>
              <a:t> roaring</a:t>
            </a:r>
            <a:r>
              <a:rPr lang="zh-CN" altLang="en-US" sz="2100">
                <a:latin typeface="Times New Roman" panose="02020603050405020304" charset="0"/>
                <a:cs typeface="Times New Roman" panose="02020603050405020304" charset="0"/>
              </a:rPr>
              <a:t>, but I could hear Barry over the rest of them, yelling “Run!” I threw my head back and told my legs to go and I knew I was winning. </a:t>
            </a:r>
          </a:p>
          <a:p>
            <a:r>
              <a:rPr lang="zh-CN" altLang="en-US" sz="2100">
                <a:latin typeface="Times New Roman" panose="02020603050405020304" charset="0"/>
                <a:cs typeface="Times New Roman" panose="02020603050405020304" charset="0"/>
              </a:rPr>
              <a:t> </a:t>
            </a:r>
            <a:r>
              <a:rPr lang="en-US" altLang="zh-CN" sz="2100">
                <a:latin typeface="Times New Roman" panose="02020603050405020304" charset="0"/>
                <a:cs typeface="Times New Roman" panose="02020603050405020304" charset="0"/>
              </a:rPr>
              <a:t>    </a:t>
            </a:r>
            <a:r>
              <a:rPr lang="zh-CN" altLang="en-US" sz="2100">
                <a:latin typeface="Times New Roman" panose="02020603050405020304" charset="0"/>
                <a:cs typeface="Times New Roman" panose="02020603050405020304" charset="0"/>
              </a:rPr>
              <a:t>I didn't know when I crossed the finish line. Barry caught me and I </a:t>
            </a:r>
            <a:r>
              <a:rPr lang="zh-CN" altLang="en-US" sz="2100" b="1">
                <a:latin typeface="Times New Roman" panose="02020603050405020304" charset="0"/>
                <a:cs typeface="Times New Roman" panose="02020603050405020304" charset="0"/>
              </a:rPr>
              <a:t>collapsed</a:t>
            </a:r>
            <a:r>
              <a:rPr lang="zh-CN" altLang="en-US" sz="2100">
                <a:latin typeface="Times New Roman" panose="02020603050405020304" charset="0"/>
                <a:cs typeface="Times New Roman" panose="02020603050405020304" charset="0"/>
              </a:rPr>
              <a:t>. “You flew! You flew, man! Second! You passed two guys!” There was a crowd of kids around me, </a:t>
            </a:r>
            <a:r>
              <a:rPr lang="zh-CN" altLang="en-US" sz="2100" b="1">
                <a:latin typeface="Times New Roman" panose="02020603050405020304" charset="0"/>
                <a:cs typeface="Times New Roman" panose="02020603050405020304" charset="0"/>
              </a:rPr>
              <a:t>patting</a:t>
            </a:r>
            <a:r>
              <a:rPr lang="zh-CN" altLang="en-US" sz="2100">
                <a:latin typeface="Times New Roman" panose="02020603050405020304" charset="0"/>
                <a:cs typeface="Times New Roman" panose="02020603050405020304" charset="0"/>
              </a:rPr>
              <a:t> me on the back, </a:t>
            </a:r>
            <a:r>
              <a:rPr lang="zh-CN" altLang="en-US" sz="2100" b="1">
                <a:latin typeface="Times New Roman" panose="02020603050405020304" charset="0"/>
                <a:cs typeface="Times New Roman" panose="02020603050405020304" charset="0"/>
              </a:rPr>
              <a:t>giving me high fives</a:t>
            </a:r>
            <a:r>
              <a:rPr lang="zh-CN" altLang="en-US" sz="2100">
                <a:latin typeface="Times New Roman" panose="02020603050405020304" charset="0"/>
                <a:cs typeface="Times New Roman" panose="02020603050405020304" charset="0"/>
              </a:rPr>
              <a:t>. I had come in second. Bill had finished first. With that and all the high fives and the cheers of the day, the best prize that I </a:t>
            </a:r>
            <a:r>
              <a:rPr lang="zh-CN" altLang="en-US" sz="2100" b="1">
                <a:latin typeface="Times New Roman" panose="02020603050405020304" charset="0"/>
                <a:cs typeface="Times New Roman" panose="02020603050405020304" charset="0"/>
              </a:rPr>
              <a:t>walked away with</a:t>
            </a:r>
            <a:r>
              <a:rPr lang="zh-CN" altLang="en-US" sz="2100">
                <a:latin typeface="Times New Roman" panose="02020603050405020304" charset="0"/>
                <a:cs typeface="Times New Roman" panose="02020603050405020304" charset="0"/>
              </a:rPr>
              <a:t> </a:t>
            </a:r>
            <a:r>
              <a:rPr lang="en-US" altLang="zh-CN" sz="2100">
                <a:latin typeface="Times New Roman" panose="02020603050405020304" charset="0"/>
                <a:cs typeface="Times New Roman" panose="02020603050405020304" charset="0"/>
              </a:rPr>
              <a:t>(</a:t>
            </a:r>
            <a:r>
              <a:rPr lang="zh-CN" altLang="en-US" sz="2100">
                <a:latin typeface="Times New Roman" panose="02020603050405020304" charset="0"/>
                <a:cs typeface="Times New Roman" panose="02020603050405020304" charset="0"/>
              </a:rPr>
              <a:t>轻易赢得</a:t>
            </a:r>
            <a:r>
              <a:rPr lang="en-US" altLang="zh-CN" sz="2100">
                <a:latin typeface="Times New Roman" panose="02020603050405020304" charset="0"/>
                <a:cs typeface="Times New Roman" panose="02020603050405020304" charset="0"/>
              </a:rPr>
              <a:t>)</a:t>
            </a:r>
            <a:r>
              <a:rPr lang="zh-CN" altLang="en-US" sz="2100">
                <a:latin typeface="Times New Roman" panose="02020603050405020304" charset="0"/>
                <a:cs typeface="Times New Roman" panose="02020603050405020304" charset="0"/>
              </a:rPr>
              <a:t>was my confidence. That year I discovered I could do a lot of things if I put my energy into them</a:t>
            </a:r>
            <a:r>
              <a:rPr lang="en-US" altLang="zh-CN" sz="2100">
                <a:latin typeface="Times New Roman" panose="02020603050405020304" charset="0"/>
                <a:cs typeface="Times New Roman" panose="02020603050405020304" charset="0"/>
              </a:rPr>
              <a:t>.</a:t>
            </a:r>
          </a:p>
        </p:txBody>
      </p:sp>
      <p:sp>
        <p:nvSpPr>
          <p:cNvPr id="4" name="流程图: 终止 3"/>
          <p:cNvSpPr/>
          <p:nvPr>
            <p:custDataLst>
              <p:tags r:id="rId2"/>
            </p:custDataLst>
          </p:nvPr>
        </p:nvSpPr>
        <p:spPr>
          <a:xfrm>
            <a:off x="204788" y="178753"/>
            <a:ext cx="1280160" cy="411004"/>
          </a:xfrm>
          <a:prstGeom prst="flowChartTerminator">
            <a:avLst/>
          </a:prstGeom>
          <a:solidFill>
            <a:srgbClr val="363636"/>
          </a:solidFill>
          <a:effectLst/>
        </p:spPr>
        <p:txBody>
          <a:bodyPr rtlCol="0" anchor="ctr"/>
          <a:lstStyle/>
          <a:p>
            <a:pPr algn="ctr"/>
            <a:r>
              <a:rPr lang="zh-CN" altLang="en-US" sz="1500" b="1">
                <a:solidFill>
                  <a:sysClr val="window" lastClr="FFFFFF"/>
                </a:solidFill>
                <a:latin typeface="MiSans Normal" charset="0"/>
                <a:ea typeface="MiSans Normal" charset="0"/>
              </a:rPr>
              <a:t>范文</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4" name="Google Shape;5022;p19"/>
          <p:cNvGrpSpPr/>
          <p:nvPr/>
        </p:nvGrpSpPr>
        <p:grpSpPr>
          <a:xfrm flipH="1">
            <a:off x="6507480" y="1323975"/>
            <a:ext cx="1724660" cy="2949575"/>
            <a:chOff x="7561625" y="125650"/>
            <a:chExt cx="742225" cy="1554100"/>
          </a:xfrm>
        </p:grpSpPr>
        <p:sp>
          <p:nvSpPr>
            <p:cNvPr id="5" name="Google Shape;5023;p19"/>
            <p:cNvSpPr/>
            <p:nvPr>
              <p:custDataLst>
                <p:tags r:id="rId1"/>
              </p:custDataLst>
            </p:nvPr>
          </p:nvSpPr>
          <p:spPr>
            <a:xfrm>
              <a:off x="7741750" y="12565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024;p19"/>
            <p:cNvSpPr/>
            <p:nvPr>
              <p:custDataLst>
                <p:tags r:id="rId2"/>
              </p:custDataLst>
            </p:nvPr>
          </p:nvSpPr>
          <p:spPr>
            <a:xfrm>
              <a:off x="8016125" y="152627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25;p19"/>
            <p:cNvSpPr/>
            <p:nvPr>
              <p:custDataLst>
                <p:tags r:id="rId3"/>
              </p:custDataLst>
            </p:nvPr>
          </p:nvSpPr>
          <p:spPr>
            <a:xfrm>
              <a:off x="7561625" y="150542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26;p19"/>
            <p:cNvSpPr/>
            <p:nvPr>
              <p:custDataLst>
                <p:tags r:id="rId4"/>
              </p:custDataLst>
            </p:nvPr>
          </p:nvSpPr>
          <p:spPr>
            <a:xfrm>
              <a:off x="7604050" y="90750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27;p19"/>
            <p:cNvSpPr/>
            <p:nvPr>
              <p:custDataLst>
                <p:tags r:id="rId5"/>
              </p:custDataLst>
            </p:nvPr>
          </p:nvSpPr>
          <p:spPr>
            <a:xfrm>
              <a:off x="8178725" y="54072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28;p19"/>
            <p:cNvSpPr/>
            <p:nvPr>
              <p:custDataLst>
                <p:tags r:id="rId6"/>
              </p:custDataLst>
            </p:nvPr>
          </p:nvSpPr>
          <p:spPr>
            <a:xfrm>
              <a:off x="8217925" y="56557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29;p19"/>
            <p:cNvSpPr/>
            <p:nvPr>
              <p:custDataLst>
                <p:tags r:id="rId7"/>
              </p:custDataLst>
            </p:nvPr>
          </p:nvSpPr>
          <p:spPr>
            <a:xfrm>
              <a:off x="7863500" y="39020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30;p19"/>
            <p:cNvSpPr/>
            <p:nvPr>
              <p:custDataLst>
                <p:tags r:id="rId8"/>
              </p:custDataLst>
            </p:nvPr>
          </p:nvSpPr>
          <p:spPr>
            <a:xfrm>
              <a:off x="7582475" y="78407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31;p19"/>
            <p:cNvSpPr/>
            <p:nvPr>
              <p:custDataLst>
                <p:tags r:id="rId9"/>
              </p:custDataLst>
            </p:nvPr>
          </p:nvSpPr>
          <p:spPr>
            <a:xfrm>
              <a:off x="7697550" y="74905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32;p19"/>
            <p:cNvSpPr/>
            <p:nvPr>
              <p:custDataLst>
                <p:tags r:id="rId10"/>
              </p:custDataLst>
            </p:nvPr>
          </p:nvSpPr>
          <p:spPr>
            <a:xfrm>
              <a:off x="7699225" y="38630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33;p19"/>
            <p:cNvSpPr/>
            <p:nvPr>
              <p:custDataLst>
                <p:tags r:id="rId11"/>
              </p:custDataLst>
            </p:nvPr>
          </p:nvSpPr>
          <p:spPr>
            <a:xfrm>
              <a:off x="7762600" y="16197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34;p19"/>
            <p:cNvSpPr/>
            <p:nvPr>
              <p:custDataLst>
                <p:tags r:id="rId12"/>
              </p:custDataLst>
            </p:nvPr>
          </p:nvSpPr>
          <p:spPr>
            <a:xfrm>
              <a:off x="7790950" y="32292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035;p19"/>
            <p:cNvSpPr/>
            <p:nvPr>
              <p:custDataLst>
                <p:tags r:id="rId13"/>
              </p:custDataLst>
            </p:nvPr>
          </p:nvSpPr>
          <p:spPr>
            <a:xfrm>
              <a:off x="7739700" y="24870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036;p19"/>
            <p:cNvSpPr/>
            <p:nvPr>
              <p:custDataLst>
                <p:tags r:id="rId14"/>
              </p:custDataLst>
            </p:nvPr>
          </p:nvSpPr>
          <p:spPr>
            <a:xfrm>
              <a:off x="7795025" y="23702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037;p19"/>
            <p:cNvSpPr/>
            <p:nvPr>
              <p:custDataLst>
                <p:tags r:id="rId15"/>
              </p:custDataLst>
            </p:nvPr>
          </p:nvSpPr>
          <p:spPr>
            <a:xfrm>
              <a:off x="7864700" y="22680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038;p19"/>
            <p:cNvSpPr/>
            <p:nvPr>
              <p:custDataLst>
                <p:tags r:id="rId16"/>
              </p:custDataLst>
            </p:nvPr>
          </p:nvSpPr>
          <p:spPr>
            <a:xfrm>
              <a:off x="7806175" y="27232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039;p19"/>
            <p:cNvSpPr/>
            <p:nvPr>
              <p:custDataLst>
                <p:tags r:id="rId17"/>
              </p:custDataLst>
            </p:nvPr>
          </p:nvSpPr>
          <p:spPr>
            <a:xfrm>
              <a:off x="7801800" y="26900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040;p19"/>
            <p:cNvSpPr/>
            <p:nvPr>
              <p:custDataLst>
                <p:tags r:id="rId18"/>
              </p:custDataLst>
            </p:nvPr>
          </p:nvSpPr>
          <p:spPr>
            <a:xfrm>
              <a:off x="7832650" y="22387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041;p19"/>
            <p:cNvSpPr/>
            <p:nvPr>
              <p:custDataLst>
                <p:tags r:id="rId19"/>
              </p:custDataLst>
            </p:nvPr>
          </p:nvSpPr>
          <p:spPr>
            <a:xfrm>
              <a:off x="7631675" y="43180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42;p19"/>
            <p:cNvSpPr/>
            <p:nvPr>
              <p:custDataLst>
                <p:tags r:id="rId20"/>
              </p:custDataLst>
            </p:nvPr>
          </p:nvSpPr>
          <p:spPr>
            <a:xfrm>
              <a:off x="7780950" y="87017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43;p19"/>
            <p:cNvSpPr/>
            <p:nvPr>
              <p:custDataLst>
                <p:tags r:id="rId21"/>
              </p:custDataLst>
            </p:nvPr>
          </p:nvSpPr>
          <p:spPr>
            <a:xfrm>
              <a:off x="8089500" y="157942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044;p19"/>
            <p:cNvSpPr/>
            <p:nvPr>
              <p:custDataLst>
                <p:tags r:id="rId22"/>
              </p:custDataLst>
            </p:nvPr>
          </p:nvSpPr>
          <p:spPr>
            <a:xfrm>
              <a:off x="8100075" y="158432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045;p19"/>
            <p:cNvSpPr/>
            <p:nvPr>
              <p:custDataLst>
                <p:tags r:id="rId23"/>
              </p:custDataLst>
            </p:nvPr>
          </p:nvSpPr>
          <p:spPr>
            <a:xfrm>
              <a:off x="8087000" y="154387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46;p19"/>
            <p:cNvSpPr/>
            <p:nvPr>
              <p:custDataLst>
                <p:tags r:id="rId24"/>
              </p:custDataLst>
            </p:nvPr>
          </p:nvSpPr>
          <p:spPr>
            <a:xfrm>
              <a:off x="7563300" y="157880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047;p19"/>
            <p:cNvSpPr/>
            <p:nvPr>
              <p:custDataLst>
                <p:tags r:id="rId25"/>
              </p:custDataLst>
            </p:nvPr>
          </p:nvSpPr>
          <p:spPr>
            <a:xfrm>
              <a:off x="7645450" y="159267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048;p19"/>
            <p:cNvSpPr/>
            <p:nvPr>
              <p:custDataLst>
                <p:tags r:id="rId26"/>
              </p:custDataLst>
            </p:nvPr>
          </p:nvSpPr>
          <p:spPr>
            <a:xfrm>
              <a:off x="7647775" y="158680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049;p19"/>
            <p:cNvSpPr/>
            <p:nvPr>
              <p:custDataLst>
                <p:tags r:id="rId27"/>
              </p:custDataLst>
            </p:nvPr>
          </p:nvSpPr>
          <p:spPr>
            <a:xfrm>
              <a:off x="7648350" y="157017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050;p19"/>
            <p:cNvSpPr/>
            <p:nvPr>
              <p:custDataLst>
                <p:tags r:id="rId28"/>
              </p:custDataLst>
            </p:nvPr>
          </p:nvSpPr>
          <p:spPr>
            <a:xfrm>
              <a:off x="8056150" y="158775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051;p19"/>
            <p:cNvSpPr/>
            <p:nvPr>
              <p:custDataLst>
                <p:tags r:id="rId29"/>
              </p:custDataLst>
            </p:nvPr>
          </p:nvSpPr>
          <p:spPr>
            <a:xfrm>
              <a:off x="7632500" y="117932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052;p19"/>
            <p:cNvSpPr/>
            <p:nvPr>
              <p:custDataLst>
                <p:tags r:id="rId30"/>
              </p:custDataLst>
            </p:nvPr>
          </p:nvSpPr>
          <p:spPr>
            <a:xfrm>
              <a:off x="7745925" y="83377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053;p19"/>
            <p:cNvSpPr/>
            <p:nvPr>
              <p:custDataLst>
                <p:tags r:id="rId31"/>
              </p:custDataLst>
            </p:nvPr>
          </p:nvSpPr>
          <p:spPr>
            <a:xfrm>
              <a:off x="7792625" y="33125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054;p19"/>
            <p:cNvSpPr/>
            <p:nvPr>
              <p:custDataLst>
                <p:tags r:id="rId32"/>
              </p:custDataLst>
            </p:nvPr>
          </p:nvSpPr>
          <p:spPr>
            <a:xfrm>
              <a:off x="7713400" y="45300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055;p19"/>
            <p:cNvSpPr/>
            <p:nvPr>
              <p:custDataLst>
                <p:tags r:id="rId33"/>
              </p:custDataLst>
            </p:nvPr>
          </p:nvSpPr>
          <p:spPr>
            <a:xfrm>
              <a:off x="7986100" y="59027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056;p19"/>
            <p:cNvSpPr/>
            <p:nvPr>
              <p:custDataLst>
                <p:tags r:id="rId34"/>
              </p:custDataLst>
            </p:nvPr>
          </p:nvSpPr>
          <p:spPr>
            <a:xfrm>
              <a:off x="7640875" y="78807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057;p19"/>
            <p:cNvSpPr/>
            <p:nvPr>
              <p:custDataLst>
                <p:tags r:id="rId35"/>
              </p:custDataLst>
            </p:nvPr>
          </p:nvSpPr>
          <p:spPr>
            <a:xfrm>
              <a:off x="7631075" y="84645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058;p19"/>
            <p:cNvSpPr/>
            <p:nvPr>
              <p:custDataLst>
                <p:tags r:id="rId36"/>
              </p:custDataLst>
            </p:nvPr>
          </p:nvSpPr>
          <p:spPr>
            <a:xfrm>
              <a:off x="7636800" y="81862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059;p19"/>
            <p:cNvSpPr/>
            <p:nvPr>
              <p:custDataLst>
                <p:tags r:id="rId37"/>
              </p:custDataLst>
            </p:nvPr>
          </p:nvSpPr>
          <p:spPr>
            <a:xfrm>
              <a:off x="7755100" y="72570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060;p19"/>
            <p:cNvSpPr/>
            <p:nvPr>
              <p:custDataLst>
                <p:tags r:id="rId38"/>
              </p:custDataLst>
            </p:nvPr>
          </p:nvSpPr>
          <p:spPr>
            <a:xfrm>
              <a:off x="7764275" y="68232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061;p19"/>
            <p:cNvSpPr/>
            <p:nvPr>
              <p:custDataLst>
                <p:tags r:id="rId39"/>
              </p:custDataLst>
            </p:nvPr>
          </p:nvSpPr>
          <p:spPr>
            <a:xfrm>
              <a:off x="7747600" y="76240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062;p19"/>
            <p:cNvSpPr/>
            <p:nvPr>
              <p:custDataLst>
                <p:tags r:id="rId40"/>
              </p:custDataLst>
            </p:nvPr>
          </p:nvSpPr>
          <p:spPr>
            <a:xfrm>
              <a:off x="8107850" y="57392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063;p19"/>
            <p:cNvSpPr/>
            <p:nvPr>
              <p:custDataLst>
                <p:tags r:id="rId41"/>
              </p:custDataLst>
            </p:nvPr>
          </p:nvSpPr>
          <p:spPr>
            <a:xfrm>
              <a:off x="8131200" y="56225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064;p19"/>
            <p:cNvSpPr/>
            <p:nvPr>
              <p:custDataLst>
                <p:tags r:id="rId42"/>
              </p:custDataLst>
            </p:nvPr>
          </p:nvSpPr>
          <p:spPr>
            <a:xfrm>
              <a:off x="8077000" y="58212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4" name="Google Shape;4894;p18"/>
          <p:cNvSpPr txBox="1">
            <a:spLocks noGrp="1"/>
          </p:cNvSpPr>
          <p:nvPr/>
        </p:nvSpPr>
        <p:spPr>
          <a:xfrm>
            <a:off x="109975" y="4242185"/>
            <a:ext cx="7708500" cy="5100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charset="-127"/>
              <a:buNone/>
              <a:defRPr sz="2800" b="0" i="0" u="none" strike="noStrike" cap="none">
                <a:solidFill>
                  <a:schemeClr val="dk1"/>
                </a:solidFill>
                <a:latin typeface="Jua" charset="-127"/>
                <a:ea typeface="Jua" charset="-127"/>
                <a:cs typeface="Jua" charset="-127"/>
                <a:sym typeface="Jua" charset="-127"/>
              </a:defRPr>
            </a:lvl1pPr>
            <a:lvl2pPr marR="0" lvl="1"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2pPr>
            <a:lvl3pPr marR="0" lvl="2"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3pPr>
            <a:lvl4pPr marR="0" lvl="3"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4pPr>
            <a:lvl5pPr marR="0" lvl="4"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5pPr>
            <a:lvl6pPr marR="0" lvl="5"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6pPr>
            <a:lvl7pPr marR="0" lvl="6"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7pPr>
            <a:lvl8pPr marR="0" lvl="7"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8pPr>
            <a:lvl9pPr marR="0" lvl="8"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9pPr>
          </a:lstStyle>
          <a:p>
            <a:pPr marL="0" lvl="0" indent="0" algn="ctr" rtl="0">
              <a:spcBef>
                <a:spcPts val="0"/>
              </a:spcBef>
              <a:spcAft>
                <a:spcPts val="0"/>
              </a:spcAft>
              <a:buNone/>
            </a:pPr>
            <a:r>
              <a:rPr lang="en-US" altLang="en-GB"/>
              <a:t>A C</a:t>
            </a:r>
            <a:r>
              <a:rPr lang="en-GB"/>
              <a:t>ross-country </a:t>
            </a:r>
            <a:r>
              <a:rPr lang="en-US" altLang="en-GB"/>
              <a:t>R</a:t>
            </a:r>
            <a:r>
              <a:rPr lang="en-GB"/>
              <a:t>ace</a:t>
            </a:r>
          </a:p>
        </p:txBody>
      </p:sp>
      <p:sp>
        <p:nvSpPr>
          <p:cNvPr id="48" name="圆角矩形 47"/>
          <p:cNvSpPr/>
          <p:nvPr/>
        </p:nvSpPr>
        <p:spPr>
          <a:xfrm>
            <a:off x="1300480" y="658495"/>
            <a:ext cx="4399280" cy="2607945"/>
          </a:xfrm>
          <a:prstGeom prst="roundRect">
            <a:avLst/>
          </a:prstGeom>
          <a:noFill/>
          <a:ln w="6350">
            <a:solidFill>
              <a:schemeClr val="tx1">
                <a:lumMod val="60000"/>
                <a:lumOff val="40000"/>
              </a:schemeClr>
            </a:solidFill>
            <a:prstDash val="sysDot"/>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9" name="文本框 48"/>
          <p:cNvSpPr txBox="1"/>
          <p:nvPr/>
        </p:nvSpPr>
        <p:spPr>
          <a:xfrm>
            <a:off x="1357630" y="830580"/>
            <a:ext cx="4342130" cy="2676525"/>
          </a:xfrm>
          <a:prstGeom prst="rect">
            <a:avLst/>
          </a:prstGeom>
          <a:noFill/>
        </p:spPr>
        <p:txBody>
          <a:bodyPr wrap="square" rtlCol="0">
            <a:spAutoFit/>
          </a:bodyPr>
          <a:lstStyle/>
          <a:p>
            <a:pPr marL="342900" indent="-342900">
              <a:buFont typeface="Wingdings" panose="05000000000000000000" charset="0"/>
              <a:buChar char="n"/>
            </a:pPr>
            <a:r>
              <a:rPr lang="en-US" altLang="zh-CN" sz="2400">
                <a:latin typeface="Times New Roman" panose="02020603050405020304" charset="0"/>
                <a:cs typeface="Times New Roman" panose="02020603050405020304" charset="0"/>
              </a:rPr>
              <a:t>What sports do you like doing?</a:t>
            </a:r>
          </a:p>
          <a:p>
            <a:pPr marL="0" indent="0">
              <a:buFont typeface="Wingdings" panose="05000000000000000000" charset="0"/>
              <a:buNone/>
            </a:pPr>
            <a:r>
              <a:rPr lang="en-US" altLang="zh-CN" sz="2400">
                <a:latin typeface="Times New Roman" panose="02020603050405020304" charset="0"/>
                <a:cs typeface="Times New Roman" panose="02020603050405020304" charset="0"/>
              </a:rPr>
              <a:t>      And why?</a:t>
            </a:r>
          </a:p>
          <a:p>
            <a:pPr marL="0" indent="0">
              <a:buFont typeface="Wingdings" panose="05000000000000000000" charset="0"/>
              <a:buNone/>
            </a:pP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n"/>
            </a:pPr>
            <a:r>
              <a:rPr lang="en-US" altLang="zh-CN" sz="2400">
                <a:latin typeface="Times New Roman" panose="02020603050405020304" charset="0"/>
                <a:cs typeface="Times New Roman" panose="02020603050405020304" charset="0"/>
              </a:rPr>
              <a:t>What difficulty have you met in doing sports? How do you deal with it?</a:t>
            </a:r>
          </a:p>
          <a:p>
            <a:endParaRPr lang="en-US" altLang="zh-CN" sz="2400">
              <a:latin typeface="Times New Roman" panose="02020603050405020304" charset="0"/>
              <a:cs typeface="Times New Roman" panose="02020603050405020304" charset="0"/>
            </a:endParaRPr>
          </a:p>
        </p:txBody>
      </p:sp>
      <p:grpSp>
        <p:nvGrpSpPr>
          <p:cNvPr id="47" name="组合 46"/>
          <p:cNvGrpSpPr/>
          <p:nvPr/>
        </p:nvGrpSpPr>
        <p:grpSpPr>
          <a:xfrm>
            <a:off x="903605" y="407035"/>
            <a:ext cx="7416165" cy="4463415"/>
            <a:chOff x="1583" y="641"/>
            <a:chExt cx="11679" cy="7029"/>
          </a:xfrm>
        </p:grpSpPr>
        <p:sp>
          <p:nvSpPr>
            <p:cNvPr id="51" name="文本框 50"/>
            <p:cNvSpPr txBox="1"/>
            <p:nvPr/>
          </p:nvSpPr>
          <p:spPr>
            <a:xfrm>
              <a:off x="1583" y="7090"/>
              <a:ext cx="10099" cy="580"/>
            </a:xfrm>
            <a:prstGeom prst="rect">
              <a:avLst/>
            </a:prstGeom>
            <a:noFill/>
          </p:spPr>
          <p:txBody>
            <a:bodyPr wrap="square" rtlCol="0">
              <a:spAutoFit/>
            </a:bodyPr>
            <a:lstStyle/>
            <a:p>
              <a:r>
                <a:rPr lang="en-US" altLang="zh-CN" sz="1800"/>
                <a:t>Sports: __________________________________</a:t>
              </a:r>
            </a:p>
          </p:txBody>
        </p:sp>
        <p:pic>
          <p:nvPicPr>
            <p:cNvPr id="3" name="图片 2"/>
            <p:cNvPicPr>
              <a:picLocks noChangeAspect="1"/>
            </p:cNvPicPr>
            <p:nvPr/>
          </p:nvPicPr>
          <p:blipFill>
            <a:blip r:embed="rId45"/>
            <a:stretch>
              <a:fillRect/>
            </a:stretch>
          </p:blipFill>
          <p:spPr>
            <a:xfrm>
              <a:off x="1936" y="641"/>
              <a:ext cx="11327" cy="6040"/>
            </a:xfrm>
            <a:prstGeom prst="rect">
              <a:avLst/>
            </a:prstGeom>
          </p:spPr>
        </p:pic>
      </p:grpSp>
      <p:pic>
        <p:nvPicPr>
          <p:cNvPr id="50" name="图片 11" descr="水印">
            <a:extLst>
              <a:ext uri="{FF2B5EF4-FFF2-40B4-BE49-F238E27FC236}">
                <a16:creationId xmlns:a16="http://schemas.microsoft.com/office/drawing/2014/main" id="{BB6C273F-DC6B-DE54-674C-EB36E9F316CF}"/>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ox(in)">
                                      <p:cBhvr>
                                        <p:cTn id="7" dur="2000"/>
                                        <p:tgtEl>
                                          <p:spTgt spid="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ox(in)">
                                      <p:cBhvr>
                                        <p:cTn id="10" dur="20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ox(in)">
                                      <p:cBhvr>
                                        <p:cTn id="15" dur="20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894"/>
                                        </p:tgtEl>
                                        <p:attrNameLst>
                                          <p:attrName>style.visibility</p:attrName>
                                        </p:attrNameLst>
                                      </p:cBhvr>
                                      <p:to>
                                        <p:strVal val="visible"/>
                                      </p:to>
                                    </p:set>
                                    <p:animEffect transition="in" filter="box(in)">
                                      <p:cBhvr>
                                        <p:cTn id="20" dur="2000"/>
                                        <p:tgtEl>
                                          <p:spTgt spid="4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 grpId="0"/>
      <p:bldP spid="48" grpId="0" bldLvl="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2" name="圆角矩形 1"/>
          <p:cNvSpPr/>
          <p:nvPr/>
        </p:nvSpPr>
        <p:spPr>
          <a:xfrm>
            <a:off x="200025" y="194945"/>
            <a:ext cx="8735060" cy="475996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solidFill>
                <a:schemeClr val="tx1"/>
              </a:solidFill>
              <a:latin typeface="Times New Roman" panose="02020603050405020304" charset="0"/>
              <a:cs typeface="Times New Roman" panose="02020603050405020304" charset="0"/>
            </a:endParaRPr>
          </a:p>
        </p:txBody>
      </p:sp>
      <p:pic>
        <p:nvPicPr>
          <p:cNvPr id="52" name="图片 51"/>
          <p:cNvPicPr>
            <a:picLocks noChangeAspect="1"/>
          </p:cNvPicPr>
          <p:nvPr/>
        </p:nvPicPr>
        <p:blipFill>
          <a:blip r:embed="rId12">
            <a:clrChange>
              <a:clrFrom>
                <a:srgbClr val="F0F2F4">
                  <a:alpha val="100000"/>
                </a:srgbClr>
              </a:clrFrom>
              <a:clrTo>
                <a:srgbClr val="F0F2F4">
                  <a:alpha val="100000"/>
                  <a:alpha val="0"/>
                </a:srgbClr>
              </a:clrTo>
            </a:clrChange>
          </a:blip>
          <a:srcRect l="69623" t="11431"/>
          <a:stretch>
            <a:fillRect/>
          </a:stretch>
        </p:blipFill>
        <p:spPr>
          <a:xfrm>
            <a:off x="200025" y="338455"/>
            <a:ext cx="2813685" cy="6151245"/>
          </a:xfrm>
          <a:prstGeom prst="rect">
            <a:avLst/>
          </a:prstGeom>
        </p:spPr>
      </p:pic>
      <p:sp>
        <p:nvSpPr>
          <p:cNvPr id="4887" name="Google Shape;4887;p18"/>
          <p:cNvSpPr/>
          <p:nvPr>
            <p:custDataLst>
              <p:tags r:id="rId1"/>
            </p:custDataLst>
          </p:nvPr>
        </p:nvSpPr>
        <p:spPr>
          <a:xfrm>
            <a:off x="2519680" y="1365885"/>
            <a:ext cx="6414770" cy="3366135"/>
          </a:xfrm>
          <a:custGeom>
            <a:avLst/>
            <a:gdLst>
              <a:gd name="connsiteX0" fmla="*/ 5440 w 9626"/>
              <a:gd name="connsiteY0" fmla="*/ 94 h 4266"/>
              <a:gd name="connsiteX1" fmla="*/ 889 w 9626"/>
              <a:gd name="connsiteY1" fmla="*/ 95 h 4266"/>
              <a:gd name="connsiteX2" fmla="*/ 82 w 9626"/>
              <a:gd name="connsiteY2" fmla="*/ 1325 h 4266"/>
              <a:gd name="connsiteX3" fmla="*/ 384 w 9626"/>
              <a:gd name="connsiteY3" fmla="*/ 3748 h 4266"/>
              <a:gd name="connsiteX4" fmla="*/ 3240 w 9626"/>
              <a:gd name="connsiteY4" fmla="*/ 4148 h 4266"/>
              <a:gd name="connsiteX5" fmla="*/ 7545 w 9626"/>
              <a:gd name="connsiteY5" fmla="*/ 4239 h 4266"/>
              <a:gd name="connsiteX6" fmla="*/ 9257 w 9626"/>
              <a:gd name="connsiteY6" fmla="*/ 3643 h 4266"/>
              <a:gd name="connsiteX7" fmla="*/ 9275 w 9626"/>
              <a:gd name="connsiteY7" fmla="*/ 410 h 4266"/>
              <a:gd name="connsiteX8" fmla="*/ 5440 w 9626"/>
              <a:gd name="connsiteY8" fmla="*/ 94 h 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6" h="4267" extrusionOk="0">
                <a:moveTo>
                  <a:pt x="5440" y="94"/>
                </a:moveTo>
                <a:cubicBezTo>
                  <a:pt x="4042" y="41"/>
                  <a:pt x="1791" y="-89"/>
                  <a:pt x="889" y="95"/>
                </a:cubicBezTo>
                <a:cubicBezTo>
                  <a:pt x="-13" y="279"/>
                  <a:pt x="167" y="716"/>
                  <a:pt x="82" y="1325"/>
                </a:cubicBezTo>
                <a:cubicBezTo>
                  <a:pt x="-2" y="1933"/>
                  <a:pt x="-143" y="3277"/>
                  <a:pt x="384" y="3748"/>
                </a:cubicBezTo>
                <a:cubicBezTo>
                  <a:pt x="910" y="4218"/>
                  <a:pt x="2058" y="4105"/>
                  <a:pt x="3240" y="4148"/>
                </a:cubicBezTo>
                <a:cubicBezTo>
                  <a:pt x="4421" y="4192"/>
                  <a:pt x="6543" y="4323"/>
                  <a:pt x="7545" y="4239"/>
                </a:cubicBezTo>
                <a:cubicBezTo>
                  <a:pt x="8548" y="4154"/>
                  <a:pt x="8956" y="4243"/>
                  <a:pt x="9257" y="3643"/>
                </a:cubicBezTo>
                <a:cubicBezTo>
                  <a:pt x="9557" y="3043"/>
                  <a:pt x="9902" y="980"/>
                  <a:pt x="9275" y="410"/>
                </a:cubicBezTo>
                <a:cubicBezTo>
                  <a:pt x="8648" y="-160"/>
                  <a:pt x="6838" y="146"/>
                  <a:pt x="5440" y="94"/>
                </a:cubicBezTo>
                <a:close/>
              </a:path>
            </a:pathLst>
          </a:custGeom>
          <a:solidFill>
            <a:schemeClr val="dk2"/>
          </a:solidFill>
          <a:ln>
            <a:noFill/>
          </a:ln>
        </p:spPr>
      </p:sp>
      <p:sp>
        <p:nvSpPr>
          <p:cNvPr id="55" name="文本框 54"/>
          <p:cNvSpPr txBox="1"/>
          <p:nvPr/>
        </p:nvSpPr>
        <p:spPr>
          <a:xfrm>
            <a:off x="2800350" y="1804035"/>
            <a:ext cx="6062980" cy="2384425"/>
          </a:xfrm>
          <a:prstGeom prst="rect">
            <a:avLst/>
          </a:prstGeom>
          <a:noFill/>
        </p:spPr>
        <p:txBody>
          <a:bodyPr wrap="square" rtlCol="0">
            <a:spAutoFit/>
          </a:bodyPr>
          <a:lstStyle/>
          <a:p>
            <a:pPr marL="0" indent="0" eaLnBrk="1" fontAlgn="auto" latinLnBrk="0" hangingPunct="1">
              <a:lnSpc>
                <a:spcPts val="2980"/>
              </a:lnSpc>
            </a:pPr>
            <a:r>
              <a:rPr lang="en-US" altLang="zh-CN" sz="2400">
                <a:latin typeface="Times New Roman" panose="02020603050405020304" charset="0"/>
                <a:cs typeface="Times New Roman" panose="02020603050405020304" charset="0"/>
              </a:rPr>
              <a:t>Para.1 However,without warning,my strength    </a:t>
            </a:r>
          </a:p>
          <a:p>
            <a:pPr marL="0" indent="0" eaLnBrk="1" fontAlgn="auto" latinLnBrk="0" hangingPunct="1">
              <a:lnSpc>
                <a:spcPts val="2980"/>
              </a:lnSpc>
            </a:pPr>
            <a:r>
              <a:rPr lang="en-US" altLang="zh-CN" sz="2400">
                <a:latin typeface="Times New Roman" panose="02020603050405020304" charset="0"/>
                <a:cs typeface="Times New Roman" panose="02020603050405020304" charset="0"/>
              </a:rPr>
              <a:t>           was running out.                                                                                        </a:t>
            </a:r>
          </a:p>
          <a:p>
            <a:pPr marL="0" indent="0" eaLnBrk="1" fontAlgn="auto" latinLnBrk="0" hangingPunct="1">
              <a:lnSpc>
                <a:spcPts val="2980"/>
              </a:lnSpc>
            </a:pPr>
            <a:endParaRPr lang="en-US" altLang="zh-CN" sz="2400">
              <a:latin typeface="Times New Roman" panose="02020603050405020304" charset="0"/>
              <a:cs typeface="Times New Roman" panose="02020603050405020304" charset="0"/>
            </a:endParaRPr>
          </a:p>
          <a:p>
            <a:pPr marL="0" indent="0" eaLnBrk="1" fontAlgn="auto" latinLnBrk="0" hangingPunct="1">
              <a:lnSpc>
                <a:spcPts val="2980"/>
              </a:lnSpc>
            </a:pPr>
            <a:endParaRPr lang="en-US" altLang="zh-CN" sz="2400">
              <a:latin typeface="Times New Roman" panose="02020603050405020304" charset="0"/>
              <a:cs typeface="Times New Roman" panose="02020603050405020304" charset="0"/>
            </a:endParaRPr>
          </a:p>
          <a:p>
            <a:pPr marL="0" indent="0" eaLnBrk="1" fontAlgn="auto" latinLnBrk="0" hangingPunct="1">
              <a:lnSpc>
                <a:spcPts val="2980"/>
              </a:lnSpc>
            </a:pPr>
            <a:r>
              <a:rPr lang="en-US" altLang="zh-CN" sz="2400">
                <a:latin typeface="Times New Roman" panose="02020603050405020304" charset="0"/>
                <a:cs typeface="Times New Roman" panose="02020603050405020304" charset="0"/>
              </a:rPr>
              <a:t>Para.2 I whispered,"I'm so sorry I disappointed </a:t>
            </a:r>
          </a:p>
          <a:p>
            <a:pPr marL="0" indent="0" eaLnBrk="1" fontAlgn="auto" latinLnBrk="0" hangingPunct="1">
              <a:lnSpc>
                <a:spcPts val="2980"/>
              </a:lnSpc>
            </a:pPr>
            <a:r>
              <a:rPr lang="en-US" altLang="zh-CN" sz="2400">
                <a:latin typeface="Times New Roman" panose="02020603050405020304" charset="0"/>
                <a:cs typeface="Times New Roman" panose="02020603050405020304" charset="0"/>
              </a:rPr>
              <a:t>           you, Dad."</a:t>
            </a:r>
          </a:p>
        </p:txBody>
      </p:sp>
      <p:sp>
        <p:nvSpPr>
          <p:cNvPr id="56" name="文本框 55"/>
          <p:cNvSpPr txBox="1"/>
          <p:nvPr/>
        </p:nvSpPr>
        <p:spPr>
          <a:xfrm>
            <a:off x="4815205" y="2627630"/>
            <a:ext cx="2252345" cy="429895"/>
          </a:xfrm>
          <a:prstGeom prst="rect">
            <a:avLst/>
          </a:prstGeom>
          <a:noFill/>
        </p:spPr>
        <p:txBody>
          <a:bodyPr wrap="square" rtlCol="0" anchor="t">
            <a:spAutoFit/>
          </a:bodyPr>
          <a:lstStyle/>
          <a:p>
            <a:pPr marL="0" lvl="0" indent="0" algn="ctr" rtl="0">
              <a:spcBef>
                <a:spcPts val="0"/>
              </a:spcBef>
              <a:spcAft>
                <a:spcPts val="0"/>
              </a:spcAft>
              <a:buNone/>
            </a:pPr>
            <a:r>
              <a:rPr lang="en-US" altLang="en-GB" sz="2200">
                <a:solidFill>
                  <a:schemeClr val="accent5">
                    <a:lumMod val="60000"/>
                    <a:lumOff val="40000"/>
                  </a:schemeClr>
                </a:solidFill>
                <a:latin typeface="Jua" charset="-127"/>
                <a:ea typeface="Jua" charset="-127"/>
                <a:cs typeface="Jua" charset="-127"/>
                <a:sym typeface="Jua" charset="-127"/>
              </a:rPr>
              <a:t>My</a:t>
            </a:r>
            <a:r>
              <a:rPr lang="en-US" altLang="en-GB" sz="2200">
                <a:solidFill>
                  <a:srgbClr val="FF0000"/>
                </a:solidFill>
                <a:latin typeface="Jua" charset="-127"/>
                <a:ea typeface="Jua" charset="-127"/>
                <a:cs typeface="Jua" charset="-127"/>
                <a:sym typeface="Jua" charset="-127"/>
              </a:rPr>
              <a:t> failure</a:t>
            </a:r>
          </a:p>
        </p:txBody>
      </p:sp>
      <p:sp>
        <p:nvSpPr>
          <p:cNvPr id="58" name="文本框 57"/>
          <p:cNvSpPr txBox="1"/>
          <p:nvPr>
            <p:custDataLst>
              <p:tags r:id="rId2"/>
            </p:custDataLst>
          </p:nvPr>
        </p:nvSpPr>
        <p:spPr>
          <a:xfrm>
            <a:off x="3340735" y="4105275"/>
            <a:ext cx="2342515" cy="429895"/>
          </a:xfrm>
          <a:prstGeom prst="rect">
            <a:avLst/>
          </a:prstGeom>
          <a:noFill/>
        </p:spPr>
        <p:txBody>
          <a:bodyPr wrap="square" rtlCol="0" anchor="t">
            <a:spAutoFit/>
          </a:bodyPr>
          <a:lstStyle/>
          <a:p>
            <a:pPr marL="0" lvl="0" indent="0" algn="ctr" rtl="0">
              <a:spcBef>
                <a:spcPts val="0"/>
              </a:spcBef>
              <a:spcAft>
                <a:spcPts val="0"/>
              </a:spcAft>
              <a:buNone/>
            </a:pPr>
            <a:r>
              <a:rPr lang="en-US" altLang="en-GB" sz="2200">
                <a:solidFill>
                  <a:schemeClr val="accent5">
                    <a:lumMod val="60000"/>
                    <a:lumOff val="40000"/>
                  </a:schemeClr>
                </a:solidFill>
                <a:latin typeface="Jua" charset="-127"/>
                <a:ea typeface="Jua" charset="-127"/>
                <a:cs typeface="Jua" charset="-127"/>
                <a:sym typeface="Jua" charset="-127"/>
              </a:rPr>
              <a:t>Dad’s</a:t>
            </a:r>
            <a:r>
              <a:rPr lang="en-US" altLang="en-GB" sz="2200">
                <a:solidFill>
                  <a:srgbClr val="FF0000"/>
                </a:solidFill>
                <a:latin typeface="Jua" charset="-127"/>
                <a:ea typeface="Jua" charset="-127"/>
                <a:cs typeface="Jua" charset="-127"/>
                <a:sym typeface="Jua" charset="-127"/>
              </a:rPr>
              <a:t> response</a:t>
            </a:r>
          </a:p>
        </p:txBody>
      </p:sp>
      <p:cxnSp>
        <p:nvCxnSpPr>
          <p:cNvPr id="5417" name="Google Shape;5417;p22"/>
          <p:cNvCxnSpPr/>
          <p:nvPr/>
        </p:nvCxnSpPr>
        <p:spPr>
          <a:xfrm>
            <a:off x="4387215" y="2832735"/>
            <a:ext cx="767080" cy="3175"/>
          </a:xfrm>
          <a:prstGeom prst="curvedConnector2">
            <a:avLst/>
          </a:prstGeom>
          <a:noFill/>
          <a:ln w="28575" cap="flat" cmpd="sng">
            <a:solidFill>
              <a:schemeClr val="dk1"/>
            </a:solidFill>
            <a:prstDash val="solid"/>
            <a:round/>
            <a:headEnd type="none" w="med" len="med"/>
            <a:tailEnd type="triangle" w="med" len="med"/>
          </a:ln>
        </p:spPr>
      </p:cxnSp>
      <p:grpSp>
        <p:nvGrpSpPr>
          <p:cNvPr id="61" name="组合 60"/>
          <p:cNvGrpSpPr/>
          <p:nvPr/>
        </p:nvGrpSpPr>
        <p:grpSpPr>
          <a:xfrm>
            <a:off x="3828415" y="2673985"/>
            <a:ext cx="383540" cy="383540"/>
            <a:chOff x="6029" y="4211"/>
            <a:chExt cx="604" cy="604"/>
          </a:xfrm>
        </p:grpSpPr>
        <p:sp>
          <p:nvSpPr>
            <p:cNvPr id="59" name="椭圆 58"/>
            <p:cNvSpPr/>
            <p:nvPr/>
          </p:nvSpPr>
          <p:spPr>
            <a:xfrm>
              <a:off x="6029" y="4211"/>
              <a:ext cx="604" cy="604"/>
            </a:xfrm>
            <a:prstGeom prst="ellipse">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0" name="文本框 59"/>
            <p:cNvSpPr txBox="1"/>
            <p:nvPr/>
          </p:nvSpPr>
          <p:spPr>
            <a:xfrm>
              <a:off x="6095" y="4211"/>
              <a:ext cx="538" cy="580"/>
            </a:xfrm>
            <a:prstGeom prst="rect">
              <a:avLst/>
            </a:prstGeom>
            <a:noFill/>
          </p:spPr>
          <p:txBody>
            <a:bodyPr wrap="square" rtlCol="0">
              <a:spAutoFit/>
            </a:bodyPr>
            <a:lstStyle/>
            <a:p>
              <a:r>
                <a:rPr lang="en-US" altLang="zh-CN" sz="1800" b="1">
                  <a:solidFill>
                    <a:schemeClr val="bg1"/>
                  </a:solidFill>
                </a:rPr>
                <a:t>?</a:t>
              </a:r>
            </a:p>
          </p:txBody>
        </p:sp>
      </p:grpSp>
      <p:cxnSp>
        <p:nvCxnSpPr>
          <p:cNvPr id="62" name="Google Shape;5417;p22"/>
          <p:cNvCxnSpPr/>
          <p:nvPr>
            <p:custDataLst>
              <p:tags r:id="rId3"/>
            </p:custDataLst>
          </p:nvPr>
        </p:nvCxnSpPr>
        <p:spPr>
          <a:xfrm>
            <a:off x="5498465" y="4318635"/>
            <a:ext cx="767080" cy="3175"/>
          </a:xfrm>
          <a:prstGeom prst="curvedConnector2">
            <a:avLst/>
          </a:prstGeom>
          <a:noFill/>
          <a:ln w="28575" cap="flat" cmpd="sng">
            <a:solidFill>
              <a:schemeClr val="dk1"/>
            </a:solidFill>
            <a:prstDash val="solid"/>
            <a:round/>
            <a:headEnd type="none" w="med" len="med"/>
            <a:tailEnd type="triangle" w="med" len="med"/>
          </a:ln>
        </p:spPr>
      </p:cxnSp>
      <p:grpSp>
        <p:nvGrpSpPr>
          <p:cNvPr id="63" name="组合 62"/>
          <p:cNvGrpSpPr/>
          <p:nvPr/>
        </p:nvGrpSpPr>
        <p:grpSpPr>
          <a:xfrm>
            <a:off x="6376035" y="4105275"/>
            <a:ext cx="383540" cy="383540"/>
            <a:chOff x="6029" y="4211"/>
            <a:chExt cx="604" cy="604"/>
          </a:xfrm>
        </p:grpSpPr>
        <p:sp>
          <p:nvSpPr>
            <p:cNvPr id="64" name="椭圆 63"/>
            <p:cNvSpPr/>
            <p:nvPr>
              <p:custDataLst>
                <p:tags r:id="rId8"/>
              </p:custDataLst>
            </p:nvPr>
          </p:nvSpPr>
          <p:spPr>
            <a:xfrm>
              <a:off x="6029" y="4211"/>
              <a:ext cx="604" cy="604"/>
            </a:xfrm>
            <a:prstGeom prst="ellipse">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5" name="文本框 64"/>
            <p:cNvSpPr txBox="1"/>
            <p:nvPr>
              <p:custDataLst>
                <p:tags r:id="rId9"/>
              </p:custDataLst>
            </p:nvPr>
          </p:nvSpPr>
          <p:spPr>
            <a:xfrm>
              <a:off x="6095" y="4211"/>
              <a:ext cx="538" cy="580"/>
            </a:xfrm>
            <a:prstGeom prst="rect">
              <a:avLst/>
            </a:prstGeom>
            <a:noFill/>
          </p:spPr>
          <p:txBody>
            <a:bodyPr wrap="square" rtlCol="0">
              <a:spAutoFit/>
            </a:bodyPr>
            <a:lstStyle/>
            <a:p>
              <a:r>
                <a:rPr lang="en-US" altLang="zh-CN" sz="1800" b="1">
                  <a:solidFill>
                    <a:schemeClr val="bg1"/>
                  </a:solidFill>
                </a:rPr>
                <a:t>?</a:t>
              </a:r>
            </a:p>
          </p:txBody>
        </p:sp>
      </p:grpSp>
      <p:grpSp>
        <p:nvGrpSpPr>
          <p:cNvPr id="66" name="组合 65"/>
          <p:cNvGrpSpPr/>
          <p:nvPr/>
        </p:nvGrpSpPr>
        <p:grpSpPr>
          <a:xfrm>
            <a:off x="196849" y="242570"/>
            <a:ext cx="2898775" cy="351155"/>
            <a:chOff x="4550183" y="4622103"/>
            <a:chExt cx="3075118" cy="351155"/>
          </a:xfrm>
        </p:grpSpPr>
        <p:sp>
          <p:nvSpPr>
            <p:cNvPr id="67" name="矩形 66"/>
            <p:cNvSpPr/>
            <p:nvPr>
              <p:custDataLst>
                <p:tags r:id="rId6"/>
              </p:custDataLst>
            </p:nvPr>
          </p:nvSpPr>
          <p:spPr>
            <a:xfrm>
              <a:off x="4550183" y="4622103"/>
              <a:ext cx="1490068" cy="351155"/>
            </a:xfrm>
            <a:prstGeom prst="rect">
              <a:avLst/>
            </a:prstGeom>
            <a:solidFill>
              <a:schemeClr val="bg1"/>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Pre-reading</a:t>
              </a:r>
            </a:p>
          </p:txBody>
        </p:sp>
        <p:sp>
          <p:nvSpPr>
            <p:cNvPr id="68" name="矩形 67"/>
            <p:cNvSpPr/>
            <p:nvPr>
              <p:custDataLst>
                <p:tags r:id="rId7"/>
              </p:custDataLst>
            </p:nvPr>
          </p:nvSpPr>
          <p:spPr>
            <a:xfrm>
              <a:off x="6040251" y="4622103"/>
              <a:ext cx="1585050" cy="350520"/>
            </a:xfrm>
            <a:prstGeom prst="rect">
              <a:avLst/>
            </a:prstGeom>
            <a:solidFill>
              <a:srgbClr val="707672"/>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 plot the story</a:t>
              </a:r>
            </a:p>
          </p:txBody>
        </p:sp>
      </p:grpSp>
      <p:grpSp>
        <p:nvGrpSpPr>
          <p:cNvPr id="71" name="组合 70"/>
          <p:cNvGrpSpPr/>
          <p:nvPr/>
        </p:nvGrpSpPr>
        <p:grpSpPr>
          <a:xfrm>
            <a:off x="2620645" y="2627630"/>
            <a:ext cx="1672590" cy="450850"/>
            <a:chOff x="4127" y="4138"/>
            <a:chExt cx="2634" cy="710"/>
          </a:xfrm>
        </p:grpSpPr>
        <p:sp>
          <p:nvSpPr>
            <p:cNvPr id="69" name="Google Shape;4889;p18"/>
            <p:cNvSpPr/>
            <p:nvPr>
              <p:custDataLst>
                <p:tags r:id="rId4"/>
              </p:custDataLst>
            </p:nvPr>
          </p:nvSpPr>
          <p:spPr>
            <a:xfrm rot="10798737" flipH="1">
              <a:off x="4127" y="4138"/>
              <a:ext cx="2634" cy="710"/>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2"/>
            </a:solidFill>
            <a:ln>
              <a:noFill/>
            </a:ln>
          </p:spPr>
        </p:sp>
        <p:sp>
          <p:nvSpPr>
            <p:cNvPr id="70" name="文本框 69"/>
            <p:cNvSpPr txBox="1"/>
            <p:nvPr>
              <p:custDataLst>
                <p:tags r:id="rId5"/>
              </p:custDataLst>
            </p:nvPr>
          </p:nvSpPr>
          <p:spPr>
            <a:xfrm>
              <a:off x="4410" y="4171"/>
              <a:ext cx="2016" cy="677"/>
            </a:xfrm>
            <a:prstGeom prst="rect">
              <a:avLst/>
            </a:prstGeom>
            <a:noFill/>
          </p:spPr>
          <p:txBody>
            <a:bodyPr wrap="square" rtlCol="0">
              <a:spAutoFit/>
            </a:bodyPr>
            <a:lstStyle/>
            <a:p>
              <a:pPr marL="0" lvl="0" indent="0" algn="ctr" rtl="0">
                <a:spcBef>
                  <a:spcPts val="0"/>
                </a:spcBef>
                <a:spcAft>
                  <a:spcPts val="0"/>
                </a:spcAft>
                <a:buNone/>
              </a:pPr>
              <a:r>
                <a:rPr lang="en-US" altLang="en-GB" sz="2200">
                  <a:solidFill>
                    <a:schemeClr val="bg1"/>
                  </a:solidFill>
                  <a:latin typeface="Jua" charset="-127"/>
                  <a:ea typeface="Jua" charset="-127"/>
                  <a:cs typeface="Jua" charset="-127"/>
                  <a:sym typeface="Jua" charset="-127"/>
                </a:rPr>
                <a:t>problems</a:t>
              </a:r>
            </a:p>
          </p:txBody>
        </p:sp>
      </p:grpSp>
      <p:sp>
        <p:nvSpPr>
          <p:cNvPr id="76" name="右箭头 75"/>
          <p:cNvSpPr/>
          <p:nvPr/>
        </p:nvSpPr>
        <p:spPr>
          <a:xfrm>
            <a:off x="3263265" y="149225"/>
            <a:ext cx="725170" cy="536575"/>
          </a:xfrm>
          <a:prstGeom prst="rightArrow">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7" name="文本框 76"/>
          <p:cNvSpPr txBox="1"/>
          <p:nvPr/>
        </p:nvSpPr>
        <p:spPr>
          <a:xfrm>
            <a:off x="6931660" y="3376295"/>
            <a:ext cx="4572000" cy="398780"/>
          </a:xfrm>
          <a:prstGeom prst="rect">
            <a:avLst/>
          </a:prstGeom>
          <a:noFill/>
        </p:spPr>
        <p:txBody>
          <a:bodyPr wrap="square" rtlCol="0">
            <a:spAutoFit/>
          </a:bodyPr>
          <a:lstStyle/>
          <a:p>
            <a:r>
              <a:rPr lang="en-US" altLang="zh-CN" sz="2000" b="1">
                <a:ln w="4354" cmpd="sng">
                  <a:solidFill>
                    <a:schemeClr val="bg1"/>
                  </a:solidFill>
                  <a:prstDash val="solid"/>
                </a:ln>
                <a:solidFill>
                  <a:srgbClr val="C00000"/>
                </a:solidFill>
                <a:effectLst>
                  <a:outerShdw blurRad="8709" dist="38100" algn="l" rotWithShape="0">
                    <a:srgbClr val="0070C0">
                      <a:alpha val="40000"/>
                    </a:srgbClr>
                  </a:outerShdw>
                </a:effectLst>
                <a:latin typeface="汉仪铸字美心体简" panose="00020600040101010101" charset="-122"/>
                <a:ea typeface="汉仪铸字美心体简" panose="00020600040101010101" charset="-122"/>
                <a:cs typeface="Times New Roman" panose="02020603050405020304" charset="0"/>
                <a:sym typeface="+mn-ea"/>
              </a:rPr>
              <a:t>disappointed</a:t>
            </a:r>
            <a:endParaRPr lang="en-US" altLang="zh-CN" sz="2000" b="1">
              <a:ln w="4354" cmpd="sng">
                <a:solidFill>
                  <a:schemeClr val="bg1"/>
                </a:solidFill>
                <a:prstDash val="solid"/>
              </a:ln>
              <a:solidFill>
                <a:srgbClr val="C00000"/>
              </a:solidFill>
              <a:effectLst>
                <a:outerShdw blurRad="8709" dist="38100" algn="l" rotWithShape="0">
                  <a:srgbClr val="0070C0">
                    <a:alpha val="40000"/>
                  </a:srgbClr>
                </a:outerShdw>
              </a:effectLst>
              <a:latin typeface="汉仪铸字美心体简" panose="00020600040101010101" charset="-122"/>
              <a:ea typeface="汉仪铸字美心体简" panose="00020600040101010101" charset="-122"/>
              <a:cs typeface="Times New Roman" panose="02020603050405020304" charset="0"/>
            </a:endParaRPr>
          </a:p>
        </p:txBody>
      </p:sp>
      <p:pic>
        <p:nvPicPr>
          <p:cNvPr id="3" name="图片 11" descr="水印">
            <a:extLst>
              <a:ext uri="{FF2B5EF4-FFF2-40B4-BE49-F238E27FC236}">
                <a16:creationId xmlns:a16="http://schemas.microsoft.com/office/drawing/2014/main" id="{6ED6E75F-C8D8-54D6-F348-142FE3017E6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ox(in)">
                                      <p:cBhvr>
                                        <p:cTn id="7" dur="2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ox(in)">
                                      <p:cBhvr>
                                        <p:cTn id="12" dur="20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ox(in)">
                                      <p:cBhvr>
                                        <p:cTn id="17" dur="20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ox(in)">
                                      <p:cBhvr>
                                        <p:cTn id="22" dur="20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ox(in)">
                                      <p:cBhvr>
                                        <p:cTn id="27" dur="20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417"/>
                                        </p:tgtEl>
                                        <p:attrNameLst>
                                          <p:attrName>style.visibility</p:attrName>
                                        </p:attrNameLst>
                                      </p:cBhvr>
                                      <p:to>
                                        <p:strVal val="visible"/>
                                      </p:to>
                                    </p:set>
                                    <p:animEffect transition="in" filter="box(in)">
                                      <p:cBhvr>
                                        <p:cTn id="32" dur="2000"/>
                                        <p:tgtEl>
                                          <p:spTgt spid="541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box(in)">
                                      <p:cBhvr>
                                        <p:cTn id="37" dur="20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box(in)">
                                      <p:cBhvr>
                                        <p:cTn id="42" dur="20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box(in)">
                                      <p:cBhvr>
                                        <p:cTn id="47" dur="2000"/>
                                        <p:tgtEl>
                                          <p:spTgt spid="7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box(in)">
                                      <p:cBhvr>
                                        <p:cTn id="52"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8" grpId="0"/>
      <p:bldP spid="76" grpId="0" bldLvl="0" animBg="1"/>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0" name="文本框 99"/>
          <p:cNvSpPr txBox="1"/>
          <p:nvPr/>
        </p:nvSpPr>
        <p:spPr>
          <a:xfrm>
            <a:off x="200025" y="243205"/>
            <a:ext cx="8643620" cy="4769485"/>
          </a:xfrm>
          <a:prstGeom prst="rect">
            <a:avLst/>
          </a:prstGeom>
          <a:noFill/>
          <a:ln w="9525">
            <a:noFill/>
          </a:ln>
        </p:spPr>
        <p:txBody>
          <a:bodyPr wrap="square">
            <a:spAutoFit/>
          </a:bodyPr>
          <a:lstStyle/>
          <a:p>
            <a:pPr marL="0" indent="260350"/>
            <a:r>
              <a:rPr lang="en-US" sz="1600">
                <a:solidFill>
                  <a:srgbClr val="000000"/>
                </a:solidFill>
                <a:latin typeface="Times New Roman" panose="02020603050405020304" charset="0"/>
              </a:rPr>
              <a:t>My dad and I had been looking forward to the State cross-country race of my  senior year of high  school, which would be the climax </a:t>
            </a:r>
            <a:r>
              <a:rPr lang="zh-CN" sz="1600">
                <a:solidFill>
                  <a:srgbClr val="000000"/>
                </a:solidFill>
                <a:ea typeface="仿宋" panose="02010609060101010101" charset="-122"/>
              </a:rPr>
              <a:t>(顶点)</a:t>
            </a:r>
            <a:r>
              <a:rPr lang="en-US" altLang="zh-CN" sz="1600">
                <a:solidFill>
                  <a:srgbClr val="000000"/>
                </a:solidFill>
                <a:ea typeface="仿宋" panose="02010609060101010101" charset="-122"/>
              </a:rPr>
              <a:t> </a:t>
            </a:r>
            <a:r>
              <a:rPr lang="en-US" sz="1600">
                <a:solidFill>
                  <a:srgbClr val="000000"/>
                </a:solidFill>
                <a:latin typeface="Times New Roman" panose="02020603050405020304" charset="0"/>
              </a:rPr>
              <a:t>of my existence.</a:t>
            </a:r>
          </a:p>
          <a:p>
            <a:pPr marL="0" indent="260350"/>
            <a:r>
              <a:rPr lang="en-US" sz="1600">
                <a:solidFill>
                  <a:srgbClr val="000000"/>
                </a:solidFill>
                <a:latin typeface="Times New Roman" panose="02020603050405020304" charset="0"/>
              </a:rPr>
              <a:t>     I was the fastest runner on my team,and I was supposed to make it into the top fifteen.We had been working towards this race for three years.It was everything to me,and it was everything to my dad.He was a runner and was wild with joy by my success in running.He made it to every race,even flying home early from business trips to see me run.I always listened for his voice,which rang above the crowd—telling me to relax my arms,calling out my time.He pushed me.He cheered for me.He believed in me.We spent countless hours on the sandy canals of Arizona.Breathing in the dust of the desert,the blossoms of the orange trees,and the terrible smell of the dairy farm,we made our way across the city.We pounded miles and miles into our running shoes,marking with every step the path to greatness.It was a journey that was just ours.A dream passed on from one generation to the next.</a:t>
            </a:r>
          </a:p>
          <a:p>
            <a:pPr marL="0" indent="260350"/>
            <a:r>
              <a:rPr lang="en-US" sz="1600">
                <a:solidFill>
                  <a:srgbClr val="000000"/>
                </a:solidFill>
                <a:latin typeface="Times New Roman" panose="02020603050405020304" charset="0"/>
              </a:rPr>
              <a:t>    Then the big day came.It was hotter than normal—too hot.My throat felt like a field of cotton,cracked with the summer heat,as I waited for the gun to fire.I gazed out at the crowd;dozens of familiar faces from church and school flickered across my view.They had come for me.They were counting on me.I saw my dad set his watch, worry and excitement etched across his face.With the sound of a gunshot,the race began.</a:t>
            </a:r>
          </a:p>
          <a:p>
            <a:pPr marL="0" indent="260350"/>
            <a:r>
              <a:rPr lang="en-US" sz="1600">
                <a:solidFill>
                  <a:srgbClr val="000000"/>
                </a:solidFill>
                <a:latin typeface="Times New Roman" panose="02020603050405020304" charset="0"/>
              </a:rPr>
              <a:t>     For the  first  two  and  half miles,I  felt  great.I  had  never  before  been  so  ready  for  something.The  weeks leading up to the race were filled with hard practices and a strict diet.The scorching sun beat upon my back, blinding me with its brilliance.Nothing was going to stop me,though.</a:t>
            </a:r>
            <a:endParaRPr lang="en-US" altLang="en-US" sz="1600">
              <a:solidFill>
                <a:srgbClr val="000000"/>
              </a:solidFill>
              <a:latin typeface="Times New Roman" panose="02020603050405020304" charset="0"/>
            </a:endParaRPr>
          </a:p>
        </p:txBody>
      </p:sp>
      <p:pic>
        <p:nvPicPr>
          <p:cNvPr id="3" name="图片 11" descr="水印">
            <a:extLst>
              <a:ext uri="{FF2B5EF4-FFF2-40B4-BE49-F238E27FC236}">
                <a16:creationId xmlns:a16="http://schemas.microsoft.com/office/drawing/2014/main" id="{C0B3CCDF-8311-9DEE-6F55-63224F4FB1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9" name="组合 18"/>
          <p:cNvGrpSpPr/>
          <p:nvPr/>
        </p:nvGrpSpPr>
        <p:grpSpPr>
          <a:xfrm>
            <a:off x="128269" y="241935"/>
            <a:ext cx="5885180" cy="351155"/>
            <a:chOff x="4477431" y="4621468"/>
            <a:chExt cx="6243197" cy="351155"/>
          </a:xfrm>
        </p:grpSpPr>
        <p:sp>
          <p:nvSpPr>
            <p:cNvPr id="20" name="矩形 19"/>
            <p:cNvSpPr/>
            <p:nvPr>
              <p:custDataLst>
                <p:tags r:id="rId2"/>
              </p:custDataLst>
            </p:nvPr>
          </p:nvSpPr>
          <p:spPr>
            <a:xfrm>
              <a:off x="4477431" y="4621468"/>
              <a:ext cx="1637593" cy="351155"/>
            </a:xfrm>
            <a:prstGeom prst="rect">
              <a:avLst/>
            </a:prstGeom>
            <a:solidFill>
              <a:schemeClr val="bg1"/>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While-reading</a:t>
              </a:r>
            </a:p>
          </p:txBody>
        </p:sp>
        <p:sp>
          <p:nvSpPr>
            <p:cNvPr id="21" name="矩形 20"/>
            <p:cNvSpPr/>
            <p:nvPr>
              <p:custDataLst>
                <p:tags r:id="rId3"/>
              </p:custDataLst>
            </p:nvPr>
          </p:nvSpPr>
          <p:spPr>
            <a:xfrm>
              <a:off x="6040251" y="4622103"/>
              <a:ext cx="4680377" cy="350520"/>
            </a:xfrm>
            <a:prstGeom prst="rect">
              <a:avLst/>
            </a:prstGeom>
            <a:solidFill>
              <a:srgbClr val="707672"/>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Read for clues: What problems did I meet?  </a:t>
              </a:r>
            </a:p>
          </p:txBody>
        </p:sp>
      </p:grpSp>
      <p:sp>
        <p:nvSpPr>
          <p:cNvPr id="7476" name="Google Shape;7476;p47"/>
          <p:cNvSpPr/>
          <p:nvPr/>
        </p:nvSpPr>
        <p:spPr>
          <a:xfrm flipH="1">
            <a:off x="4932602" y="2470737"/>
            <a:ext cx="2019478" cy="112370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77" name="Google Shape;7477;p47"/>
          <p:cNvSpPr/>
          <p:nvPr/>
        </p:nvSpPr>
        <p:spPr>
          <a:xfrm flipH="1">
            <a:off x="6219290" y="1361275"/>
            <a:ext cx="2019478" cy="112370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78" name="Google Shape;7478;p47"/>
          <p:cNvSpPr/>
          <p:nvPr/>
        </p:nvSpPr>
        <p:spPr>
          <a:xfrm rot="10800000">
            <a:off x="6227965" y="3554662"/>
            <a:ext cx="2019478" cy="112370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79" name="Google Shape;7479;p47"/>
          <p:cNvSpPr/>
          <p:nvPr/>
        </p:nvSpPr>
        <p:spPr>
          <a:xfrm rot="10800000">
            <a:off x="2174062" y="3535681"/>
            <a:ext cx="2019478" cy="112370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80" name="Google Shape;7480;p47"/>
          <p:cNvSpPr/>
          <p:nvPr/>
        </p:nvSpPr>
        <p:spPr>
          <a:xfrm rot="10800000">
            <a:off x="887387" y="2461212"/>
            <a:ext cx="2019478" cy="112370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81" name="Google Shape;7481;p47"/>
          <p:cNvSpPr/>
          <p:nvPr/>
        </p:nvSpPr>
        <p:spPr>
          <a:xfrm>
            <a:off x="2182787" y="1394637"/>
            <a:ext cx="2019478" cy="112370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85" name="Google Shape;7485;p47"/>
          <p:cNvSpPr/>
          <p:nvPr/>
        </p:nvSpPr>
        <p:spPr>
          <a:xfrm flipH="1">
            <a:off x="8238786" y="680775"/>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6</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sp>
        <p:nvSpPr>
          <p:cNvPr id="7489" name="Google Shape;7489;p47"/>
          <p:cNvSpPr/>
          <p:nvPr/>
        </p:nvSpPr>
        <p:spPr>
          <a:xfrm flipH="1">
            <a:off x="6971631" y="2558388"/>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5</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sp>
        <p:nvSpPr>
          <p:cNvPr id="7493" name="Google Shape;7493;p47"/>
          <p:cNvSpPr/>
          <p:nvPr/>
        </p:nvSpPr>
        <p:spPr>
          <a:xfrm flipH="1">
            <a:off x="5693706" y="3652313"/>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4</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sp>
        <p:nvSpPr>
          <p:cNvPr id="7497" name="Google Shape;7497;p47"/>
          <p:cNvSpPr/>
          <p:nvPr/>
        </p:nvSpPr>
        <p:spPr>
          <a:xfrm flipH="1">
            <a:off x="1648456" y="1493575"/>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1</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sp>
        <p:nvSpPr>
          <p:cNvPr id="7501" name="Google Shape;7501;p47"/>
          <p:cNvSpPr/>
          <p:nvPr/>
        </p:nvSpPr>
        <p:spPr>
          <a:xfrm flipH="1">
            <a:off x="2291406" y="2635223"/>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2</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sp>
        <p:nvSpPr>
          <p:cNvPr id="7505" name="Google Shape;7505;p47"/>
          <p:cNvSpPr/>
          <p:nvPr/>
        </p:nvSpPr>
        <p:spPr>
          <a:xfrm flipH="1">
            <a:off x="2118991" y="3793283"/>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3</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cxnSp>
        <p:nvCxnSpPr>
          <p:cNvPr id="7506" name="Google Shape;7506;p47"/>
          <p:cNvCxnSpPr>
            <a:endCxn id="7489" idx="0"/>
          </p:cNvCxnSpPr>
          <p:nvPr/>
        </p:nvCxnSpPr>
        <p:spPr>
          <a:xfrm rot="5400000">
            <a:off x="7099935" y="1323975"/>
            <a:ext cx="1362710" cy="1105535"/>
          </a:xfrm>
          <a:prstGeom prst="curvedConnector3">
            <a:avLst>
              <a:gd name="adj1" fmla="val 50023"/>
            </a:avLst>
          </a:prstGeom>
          <a:noFill/>
          <a:ln w="38100" cap="flat" cmpd="sng">
            <a:solidFill>
              <a:schemeClr val="dk1"/>
            </a:solidFill>
            <a:prstDash val="solid"/>
            <a:round/>
            <a:headEnd type="triangle" w="med" len="med"/>
            <a:tailEnd type="none" w="med" len="med"/>
          </a:ln>
        </p:spPr>
      </p:cxnSp>
      <p:cxnSp>
        <p:nvCxnSpPr>
          <p:cNvPr id="7507" name="Google Shape;7507;p47"/>
          <p:cNvCxnSpPr>
            <a:stCxn id="7489" idx="2"/>
            <a:endCxn id="7493" idx="0"/>
          </p:cNvCxnSpPr>
          <p:nvPr/>
        </p:nvCxnSpPr>
        <p:spPr>
          <a:xfrm flipH="1">
            <a:off x="5951031" y="2815788"/>
            <a:ext cx="1535400" cy="836400"/>
          </a:xfrm>
          <a:prstGeom prst="curvedConnector4">
            <a:avLst>
              <a:gd name="adj1" fmla="val -15509"/>
              <a:gd name="adj2" fmla="val 88120"/>
            </a:avLst>
          </a:prstGeom>
          <a:noFill/>
          <a:ln w="38100" cap="flat" cmpd="sng">
            <a:solidFill>
              <a:schemeClr val="dk1"/>
            </a:solidFill>
            <a:prstDash val="solid"/>
            <a:round/>
            <a:headEnd type="triangle" w="med" len="med"/>
            <a:tailEnd type="none" w="med" len="med"/>
          </a:ln>
        </p:spPr>
      </p:cxnSp>
      <p:cxnSp>
        <p:nvCxnSpPr>
          <p:cNvPr id="7508" name="Google Shape;7508;p47"/>
          <p:cNvCxnSpPr>
            <a:stCxn id="7493" idx="4"/>
            <a:endCxn id="7505" idx="4"/>
          </p:cNvCxnSpPr>
          <p:nvPr/>
        </p:nvCxnSpPr>
        <p:spPr>
          <a:xfrm rot="5400000">
            <a:off x="4092893" y="2450783"/>
            <a:ext cx="140970" cy="3574415"/>
          </a:xfrm>
          <a:prstGeom prst="curvedConnector3">
            <a:avLst>
              <a:gd name="adj1" fmla="val 268694"/>
            </a:avLst>
          </a:prstGeom>
          <a:noFill/>
          <a:ln w="38100" cap="flat" cmpd="sng">
            <a:solidFill>
              <a:schemeClr val="dk1"/>
            </a:solidFill>
            <a:prstDash val="solid"/>
            <a:round/>
            <a:headEnd type="triangle" w="med" len="med"/>
            <a:tailEnd type="none" w="med" len="med"/>
          </a:ln>
        </p:spPr>
      </p:cxnSp>
      <p:cxnSp>
        <p:nvCxnSpPr>
          <p:cNvPr id="7509" name="Google Shape;7509;p47"/>
          <p:cNvCxnSpPr>
            <a:stCxn id="7505" idx="0"/>
            <a:endCxn id="7501" idx="2"/>
          </p:cNvCxnSpPr>
          <p:nvPr/>
        </p:nvCxnSpPr>
        <p:spPr>
          <a:xfrm rot="16200000">
            <a:off x="2140903" y="3128328"/>
            <a:ext cx="900430" cy="429895"/>
          </a:xfrm>
          <a:prstGeom prst="curvedConnector4">
            <a:avLst>
              <a:gd name="adj1" fmla="val 35719"/>
              <a:gd name="adj2" fmla="val 155465"/>
            </a:avLst>
          </a:prstGeom>
          <a:noFill/>
          <a:ln w="38100" cap="flat" cmpd="sng">
            <a:solidFill>
              <a:schemeClr val="dk1"/>
            </a:solidFill>
            <a:prstDash val="solid"/>
            <a:round/>
            <a:headEnd type="triangle" w="med" len="med"/>
            <a:tailEnd type="none" w="med" len="med"/>
          </a:ln>
        </p:spPr>
      </p:cxnSp>
      <p:cxnSp>
        <p:nvCxnSpPr>
          <p:cNvPr id="7510" name="Google Shape;7510;p47"/>
          <p:cNvCxnSpPr>
            <a:stCxn id="7501" idx="0"/>
            <a:endCxn id="7497" idx="6"/>
          </p:cNvCxnSpPr>
          <p:nvPr/>
        </p:nvCxnSpPr>
        <p:spPr>
          <a:xfrm rot="16200000" flipV="1">
            <a:off x="1656398" y="1743393"/>
            <a:ext cx="883920" cy="899795"/>
          </a:xfrm>
          <a:prstGeom prst="curvedConnector4">
            <a:avLst>
              <a:gd name="adj1" fmla="val 35453"/>
              <a:gd name="adj2" fmla="val 126500"/>
            </a:avLst>
          </a:prstGeom>
          <a:noFill/>
          <a:ln w="38100" cap="flat" cmpd="sng">
            <a:solidFill>
              <a:schemeClr val="dk1"/>
            </a:solidFill>
            <a:prstDash val="solid"/>
            <a:round/>
            <a:headEnd type="triangle" w="med" len="med"/>
            <a:tailEnd type="none" w="med" len="med"/>
          </a:ln>
        </p:spPr>
      </p:cxnSp>
      <p:pic>
        <p:nvPicPr>
          <p:cNvPr id="52" name="图片 51"/>
          <p:cNvPicPr>
            <a:picLocks noChangeAspect="1"/>
          </p:cNvPicPr>
          <p:nvPr>
            <p:custDataLst>
              <p:tags r:id="rId1"/>
            </p:custDataLst>
          </p:nvPr>
        </p:nvPicPr>
        <p:blipFill>
          <a:blip r:embed="rId6">
            <a:clrChange>
              <a:clrFrom>
                <a:srgbClr val="F0F2F4">
                  <a:alpha val="100000"/>
                </a:srgbClr>
              </a:clrFrom>
              <a:clrTo>
                <a:srgbClr val="F0F2F4">
                  <a:alpha val="100000"/>
                  <a:alpha val="0"/>
                </a:srgbClr>
              </a:clrTo>
            </a:clrChange>
          </a:blip>
          <a:srcRect l="69623" t="11431"/>
          <a:stretch>
            <a:fillRect/>
          </a:stretch>
        </p:blipFill>
        <p:spPr>
          <a:xfrm>
            <a:off x="0" y="436880"/>
            <a:ext cx="1671955" cy="3657600"/>
          </a:xfrm>
          <a:prstGeom prst="rect">
            <a:avLst/>
          </a:prstGeom>
        </p:spPr>
      </p:pic>
      <p:pic>
        <p:nvPicPr>
          <p:cNvPr id="105" name="图片 104"/>
          <p:cNvPicPr>
            <a:picLocks noChangeAspect="1"/>
          </p:cNvPicPr>
          <p:nvPr/>
        </p:nvPicPr>
        <p:blipFill>
          <a:blip r:embed="rId7">
            <a:clrChange>
              <a:clrFrom>
                <a:srgbClr val="F0F2F4">
                  <a:alpha val="100000"/>
                </a:srgbClr>
              </a:clrFrom>
              <a:clrTo>
                <a:srgbClr val="F0F2F4">
                  <a:alpha val="100000"/>
                  <a:alpha val="0"/>
                </a:srgbClr>
              </a:clrTo>
            </a:clrChange>
          </a:blip>
          <a:stretch>
            <a:fillRect/>
          </a:stretch>
        </p:blipFill>
        <p:spPr>
          <a:xfrm>
            <a:off x="6710680" y="219710"/>
            <a:ext cx="1536700" cy="1536700"/>
          </a:xfrm>
          <a:prstGeom prst="rect">
            <a:avLst/>
          </a:prstGeom>
        </p:spPr>
      </p:pic>
      <p:sp>
        <p:nvSpPr>
          <p:cNvPr id="7488" name="Google Shape;7488;p47"/>
          <p:cNvSpPr txBox="1"/>
          <p:nvPr/>
        </p:nvSpPr>
        <p:spPr>
          <a:xfrm flipH="1">
            <a:off x="1178560" y="1049655"/>
            <a:ext cx="7242810" cy="3384550"/>
          </a:xfrm>
          <a:prstGeom prst="rect">
            <a:avLst/>
          </a:prstGeom>
          <a:solidFill>
            <a:schemeClr val="tx2">
              <a:lumMod val="20000"/>
              <a:lumOff val="80000"/>
              <a:alpha val="72000"/>
            </a:scheme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Font typeface="Wingdings" panose="05000000000000000000" charset="0"/>
              <a:buNone/>
            </a:pPr>
            <a:r>
              <a:rPr lang="en-US" alt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Para.3</a:t>
            </a:r>
            <a:endParaRPr 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r>
              <a:rPr lang="en-US" alt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r>
              <a:rPr 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It was hotter than normal—too hot.</a:t>
            </a:r>
            <a:r>
              <a:rPr lang="en-US" alt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r>
              <a:rPr 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My throat felt like a field of cotton,cracked with the summer heat,as I waited for the gun to fire.</a:t>
            </a:r>
          </a:p>
          <a:p>
            <a:pPr marL="285750" marR="0" lvl="0" indent="-285750" algn="l" rtl="0">
              <a:lnSpc>
                <a:spcPct val="100000"/>
              </a:lnSpc>
              <a:spcBef>
                <a:spcPts val="0"/>
              </a:spcBef>
              <a:spcAft>
                <a:spcPts val="0"/>
              </a:spcAft>
              <a:buFont typeface="Wingdings" panose="05000000000000000000" charset="0"/>
              <a:buChar char="p"/>
            </a:pPr>
            <a:r>
              <a:rPr lang="en-US" alt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r>
              <a:rPr 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The scorching sun beat upon my back, blinding me with its brilliance.</a:t>
            </a:r>
          </a:p>
          <a:p>
            <a:pPr marL="285750" marR="0" lvl="0" indent="-285750" algn="l" rtl="0">
              <a:lnSpc>
                <a:spcPct val="100000"/>
              </a:lnSpc>
              <a:spcBef>
                <a:spcPts val="0"/>
              </a:spcBef>
              <a:spcAft>
                <a:spcPts val="0"/>
              </a:spcAft>
              <a:buFont typeface="Wingdings" panose="05000000000000000000" charset="0"/>
              <a:buChar char="p"/>
            </a:pPr>
            <a:r>
              <a:rPr lang="en-US" alt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r>
              <a:rPr 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my strength was running out. </a:t>
            </a:r>
          </a:p>
        </p:txBody>
      </p:sp>
      <p:pic>
        <p:nvPicPr>
          <p:cNvPr id="3" name="图片 11" descr="水印">
            <a:extLst>
              <a:ext uri="{FF2B5EF4-FFF2-40B4-BE49-F238E27FC236}">
                <a16:creationId xmlns:a16="http://schemas.microsoft.com/office/drawing/2014/main" id="{86A63DCD-1220-410C-470D-31E863DC96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88"/>
                                        </p:tgtEl>
                                        <p:attrNameLst>
                                          <p:attrName>style.visibility</p:attrName>
                                        </p:attrNameLst>
                                      </p:cBhvr>
                                      <p:to>
                                        <p:strVal val="visible"/>
                                      </p:to>
                                    </p:set>
                                    <p:animEffect transition="in" filter="box(in)">
                                      <p:cBhvr>
                                        <p:cTn id="7" dur="2000"/>
                                        <p:tgtEl>
                                          <p:spTgt spid="74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box(in)">
                                      <p:cBhvr>
                                        <p:cTn id="12" dur="2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9" name="组合 18"/>
          <p:cNvGrpSpPr/>
          <p:nvPr/>
        </p:nvGrpSpPr>
        <p:grpSpPr>
          <a:xfrm>
            <a:off x="106680" y="242570"/>
            <a:ext cx="5445125" cy="351155"/>
            <a:chOff x="4454528" y="4622103"/>
            <a:chExt cx="3720989" cy="351155"/>
          </a:xfrm>
        </p:grpSpPr>
        <p:sp>
          <p:nvSpPr>
            <p:cNvPr id="20" name="矩形 19"/>
            <p:cNvSpPr/>
            <p:nvPr>
              <p:custDataLst>
                <p:tags r:id="rId39"/>
              </p:custDataLst>
            </p:nvPr>
          </p:nvSpPr>
          <p:spPr>
            <a:xfrm>
              <a:off x="4454528" y="4622103"/>
              <a:ext cx="1673969" cy="351155"/>
            </a:xfrm>
            <a:prstGeom prst="rect">
              <a:avLst/>
            </a:prstGeom>
            <a:solidFill>
              <a:schemeClr val="bg1"/>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While-reading</a:t>
              </a:r>
            </a:p>
          </p:txBody>
        </p:sp>
        <p:sp>
          <p:nvSpPr>
            <p:cNvPr id="21" name="矩形 20"/>
            <p:cNvSpPr/>
            <p:nvPr>
              <p:custDataLst>
                <p:tags r:id="rId40"/>
              </p:custDataLst>
            </p:nvPr>
          </p:nvSpPr>
          <p:spPr>
            <a:xfrm>
              <a:off x="5483387" y="4622103"/>
              <a:ext cx="2692130" cy="350520"/>
            </a:xfrm>
            <a:prstGeom prst="rect">
              <a:avLst/>
            </a:prstGeom>
            <a:solidFill>
              <a:srgbClr val="707672"/>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Read for clues: Would Dad scold me?</a:t>
              </a:r>
            </a:p>
          </p:txBody>
        </p:sp>
      </p:grpSp>
      <p:grpSp>
        <p:nvGrpSpPr>
          <p:cNvPr id="6250" name="Google Shape;6250;p36"/>
          <p:cNvGrpSpPr/>
          <p:nvPr/>
        </p:nvGrpSpPr>
        <p:grpSpPr>
          <a:xfrm flipH="1">
            <a:off x="310628" y="2274024"/>
            <a:ext cx="1566461" cy="2499443"/>
            <a:chOff x="5740975" y="1340525"/>
            <a:chExt cx="1025775" cy="1636725"/>
          </a:xfrm>
        </p:grpSpPr>
        <p:sp>
          <p:nvSpPr>
            <p:cNvPr id="6251" name="Google Shape;6251;p36"/>
            <p:cNvSpPr/>
            <p:nvPr>
              <p:custDataLst>
                <p:tags r:id="rId5"/>
              </p:custDataLst>
            </p:nvPr>
          </p:nvSpPr>
          <p:spPr>
            <a:xfrm>
              <a:off x="5914450" y="1676300"/>
              <a:ext cx="361950" cy="346425"/>
            </a:xfrm>
            <a:custGeom>
              <a:avLst/>
              <a:gdLst/>
              <a:ahLst/>
              <a:cxnLst/>
              <a:rect l="l" t="t" r="r" b="b"/>
              <a:pathLst>
                <a:path w="14478" h="13857" extrusionOk="0">
                  <a:moveTo>
                    <a:pt x="11742" y="1"/>
                  </a:moveTo>
                  <a:lnTo>
                    <a:pt x="9040" y="5004"/>
                  </a:lnTo>
                  <a:lnTo>
                    <a:pt x="7973" y="9574"/>
                  </a:lnTo>
                  <a:lnTo>
                    <a:pt x="234" y="11709"/>
                  </a:lnTo>
                  <a:lnTo>
                    <a:pt x="34" y="13410"/>
                  </a:lnTo>
                  <a:cubicBezTo>
                    <a:pt x="0" y="13410"/>
                    <a:pt x="2416" y="13856"/>
                    <a:pt x="5075" y="13856"/>
                  </a:cubicBezTo>
                  <a:cubicBezTo>
                    <a:pt x="7708" y="13856"/>
                    <a:pt x="10579" y="13419"/>
                    <a:pt x="11542" y="11676"/>
                  </a:cubicBezTo>
                  <a:cubicBezTo>
                    <a:pt x="14477" y="6339"/>
                    <a:pt x="11742" y="1"/>
                    <a:pt x="11742"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36"/>
            <p:cNvSpPr/>
            <p:nvPr>
              <p:custDataLst>
                <p:tags r:id="rId6"/>
              </p:custDataLst>
            </p:nvPr>
          </p:nvSpPr>
          <p:spPr>
            <a:xfrm>
              <a:off x="5740975" y="1936275"/>
              <a:ext cx="188050" cy="80650"/>
            </a:xfrm>
            <a:custGeom>
              <a:avLst/>
              <a:gdLst/>
              <a:ahLst/>
              <a:cxnLst/>
              <a:rect l="l" t="t" r="r" b="b"/>
              <a:pathLst>
                <a:path w="7522" h="3226" extrusionOk="0">
                  <a:moveTo>
                    <a:pt x="3829" y="1"/>
                  </a:moveTo>
                  <a:cubicBezTo>
                    <a:pt x="3353" y="1"/>
                    <a:pt x="2953" y="59"/>
                    <a:pt x="2903" y="176"/>
                  </a:cubicBezTo>
                  <a:cubicBezTo>
                    <a:pt x="2836" y="443"/>
                    <a:pt x="3904" y="476"/>
                    <a:pt x="4204" y="610"/>
                  </a:cubicBezTo>
                  <a:cubicBezTo>
                    <a:pt x="4423" y="707"/>
                    <a:pt x="4553" y="910"/>
                    <a:pt x="4194" y="910"/>
                  </a:cubicBezTo>
                  <a:cubicBezTo>
                    <a:pt x="4061" y="910"/>
                    <a:pt x="3860" y="882"/>
                    <a:pt x="3570" y="810"/>
                  </a:cubicBezTo>
                  <a:cubicBezTo>
                    <a:pt x="2865" y="651"/>
                    <a:pt x="1912" y="476"/>
                    <a:pt x="1335" y="476"/>
                  </a:cubicBezTo>
                  <a:cubicBezTo>
                    <a:pt x="1065" y="476"/>
                    <a:pt x="877" y="514"/>
                    <a:pt x="835" y="610"/>
                  </a:cubicBezTo>
                  <a:cubicBezTo>
                    <a:pt x="701" y="910"/>
                    <a:pt x="2870" y="1110"/>
                    <a:pt x="2903" y="1443"/>
                  </a:cubicBezTo>
                  <a:cubicBezTo>
                    <a:pt x="2923" y="1546"/>
                    <a:pt x="2850" y="1585"/>
                    <a:pt x="2722" y="1585"/>
                  </a:cubicBezTo>
                  <a:cubicBezTo>
                    <a:pt x="2432" y="1585"/>
                    <a:pt x="1862" y="1382"/>
                    <a:pt x="1469" y="1243"/>
                  </a:cubicBezTo>
                  <a:cubicBezTo>
                    <a:pt x="868" y="1010"/>
                    <a:pt x="301" y="843"/>
                    <a:pt x="301" y="843"/>
                  </a:cubicBezTo>
                  <a:lnTo>
                    <a:pt x="301" y="843"/>
                  </a:lnTo>
                  <a:cubicBezTo>
                    <a:pt x="1" y="1610"/>
                    <a:pt x="2836" y="1977"/>
                    <a:pt x="2803" y="2444"/>
                  </a:cubicBezTo>
                  <a:cubicBezTo>
                    <a:pt x="2803" y="2529"/>
                    <a:pt x="2743" y="2563"/>
                    <a:pt x="2643" y="2563"/>
                  </a:cubicBezTo>
                  <a:cubicBezTo>
                    <a:pt x="2215" y="2563"/>
                    <a:pt x="1058" y="1937"/>
                    <a:pt x="747" y="1937"/>
                  </a:cubicBezTo>
                  <a:cubicBezTo>
                    <a:pt x="729" y="1937"/>
                    <a:pt x="713" y="1939"/>
                    <a:pt x="701" y="1944"/>
                  </a:cubicBezTo>
                  <a:cubicBezTo>
                    <a:pt x="468" y="2011"/>
                    <a:pt x="1202" y="2678"/>
                    <a:pt x="2636" y="3078"/>
                  </a:cubicBezTo>
                  <a:cubicBezTo>
                    <a:pt x="3053" y="3187"/>
                    <a:pt x="3611" y="3225"/>
                    <a:pt x="4189" y="3225"/>
                  </a:cubicBezTo>
                  <a:cubicBezTo>
                    <a:pt x="5557" y="3225"/>
                    <a:pt x="7039" y="3011"/>
                    <a:pt x="7039" y="3011"/>
                  </a:cubicBezTo>
                  <a:cubicBezTo>
                    <a:pt x="7039" y="3011"/>
                    <a:pt x="7521" y="1308"/>
                    <a:pt x="7161" y="1308"/>
                  </a:cubicBezTo>
                  <a:cubicBezTo>
                    <a:pt x="7154" y="1308"/>
                    <a:pt x="7147" y="1309"/>
                    <a:pt x="7139" y="1310"/>
                  </a:cubicBezTo>
                  <a:cubicBezTo>
                    <a:pt x="6806" y="1310"/>
                    <a:pt x="5872" y="443"/>
                    <a:pt x="5205" y="176"/>
                  </a:cubicBezTo>
                  <a:cubicBezTo>
                    <a:pt x="4854" y="59"/>
                    <a:pt x="4304" y="1"/>
                    <a:pt x="382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36"/>
            <p:cNvSpPr/>
            <p:nvPr>
              <p:custDataLst>
                <p:tags r:id="rId7"/>
              </p:custDataLst>
            </p:nvPr>
          </p:nvSpPr>
          <p:spPr>
            <a:xfrm>
              <a:off x="6248850" y="2803775"/>
              <a:ext cx="248525" cy="143475"/>
            </a:xfrm>
            <a:custGeom>
              <a:avLst/>
              <a:gdLst/>
              <a:ahLst/>
              <a:cxnLst/>
              <a:rect l="l" t="t" r="r" b="b"/>
              <a:pathLst>
                <a:path w="9941" h="5739" extrusionOk="0">
                  <a:moveTo>
                    <a:pt x="8507" y="1"/>
                  </a:moveTo>
                  <a:lnTo>
                    <a:pt x="4570" y="401"/>
                  </a:lnTo>
                  <a:lnTo>
                    <a:pt x="5238" y="3170"/>
                  </a:lnTo>
                  <a:lnTo>
                    <a:pt x="0" y="5738"/>
                  </a:lnTo>
                  <a:lnTo>
                    <a:pt x="9941" y="5071"/>
                  </a:lnTo>
                  <a:lnTo>
                    <a:pt x="8240" y="101"/>
                  </a:lnTo>
                  <a:lnTo>
                    <a:pt x="8507"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36"/>
            <p:cNvSpPr/>
            <p:nvPr>
              <p:custDataLst>
                <p:tags r:id="rId8"/>
              </p:custDataLst>
            </p:nvPr>
          </p:nvSpPr>
          <p:spPr>
            <a:xfrm>
              <a:off x="6169625" y="1610175"/>
              <a:ext cx="327750" cy="508125"/>
            </a:xfrm>
            <a:custGeom>
              <a:avLst/>
              <a:gdLst/>
              <a:ahLst/>
              <a:cxnLst/>
              <a:rect l="l" t="t" r="r" b="b"/>
              <a:pathLst>
                <a:path w="13110" h="20325" extrusionOk="0">
                  <a:moveTo>
                    <a:pt x="8135" y="0"/>
                  </a:moveTo>
                  <a:cubicBezTo>
                    <a:pt x="7077" y="0"/>
                    <a:pt x="5733" y="206"/>
                    <a:pt x="3870" y="711"/>
                  </a:cubicBezTo>
                  <a:cubicBezTo>
                    <a:pt x="3870" y="711"/>
                    <a:pt x="1" y="778"/>
                    <a:pt x="1068" y="10451"/>
                  </a:cubicBezTo>
                  <a:lnTo>
                    <a:pt x="1735" y="20325"/>
                  </a:lnTo>
                  <a:lnTo>
                    <a:pt x="13043" y="19224"/>
                  </a:lnTo>
                  <a:cubicBezTo>
                    <a:pt x="13043" y="19224"/>
                    <a:pt x="13110" y="15455"/>
                    <a:pt x="12910" y="11285"/>
                  </a:cubicBezTo>
                  <a:cubicBezTo>
                    <a:pt x="12710" y="6515"/>
                    <a:pt x="12209" y="1311"/>
                    <a:pt x="11342" y="844"/>
                  </a:cubicBezTo>
                  <a:cubicBezTo>
                    <a:pt x="10415" y="353"/>
                    <a:pt x="9520" y="0"/>
                    <a:pt x="8135"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36"/>
            <p:cNvSpPr/>
            <p:nvPr>
              <p:custDataLst>
                <p:tags r:id="rId9"/>
              </p:custDataLst>
            </p:nvPr>
          </p:nvSpPr>
          <p:spPr>
            <a:xfrm>
              <a:off x="6094575" y="1632100"/>
              <a:ext cx="155975" cy="268550"/>
            </a:xfrm>
            <a:custGeom>
              <a:avLst/>
              <a:gdLst/>
              <a:ahLst/>
              <a:cxnLst/>
              <a:rect l="l" t="t" r="r" b="b"/>
              <a:pathLst>
                <a:path w="6239" h="10742" extrusionOk="0">
                  <a:moveTo>
                    <a:pt x="6005" y="1"/>
                  </a:moveTo>
                  <a:cubicBezTo>
                    <a:pt x="6005" y="1"/>
                    <a:pt x="0" y="2503"/>
                    <a:pt x="901" y="9307"/>
                  </a:cubicBezTo>
                  <a:lnTo>
                    <a:pt x="4504" y="10742"/>
                  </a:lnTo>
                  <a:lnTo>
                    <a:pt x="6238" y="401"/>
                  </a:lnTo>
                  <a:lnTo>
                    <a:pt x="6005"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36"/>
            <p:cNvSpPr/>
            <p:nvPr>
              <p:custDataLst>
                <p:tags r:id="rId10"/>
              </p:custDataLst>
            </p:nvPr>
          </p:nvSpPr>
          <p:spPr>
            <a:xfrm>
              <a:off x="6238000" y="1398600"/>
              <a:ext cx="150975" cy="210675"/>
            </a:xfrm>
            <a:custGeom>
              <a:avLst/>
              <a:gdLst/>
              <a:ahLst/>
              <a:cxnLst/>
              <a:rect l="l" t="t" r="r" b="b"/>
              <a:pathLst>
                <a:path w="6039" h="8427" extrusionOk="0">
                  <a:moveTo>
                    <a:pt x="2669" y="1"/>
                  </a:moveTo>
                  <a:lnTo>
                    <a:pt x="1" y="334"/>
                  </a:lnTo>
                  <a:cubicBezTo>
                    <a:pt x="1" y="334"/>
                    <a:pt x="168" y="2769"/>
                    <a:pt x="334" y="4304"/>
                  </a:cubicBezTo>
                  <a:cubicBezTo>
                    <a:pt x="501" y="5838"/>
                    <a:pt x="701" y="7406"/>
                    <a:pt x="801" y="7506"/>
                  </a:cubicBezTo>
                  <a:cubicBezTo>
                    <a:pt x="965" y="7697"/>
                    <a:pt x="1779" y="8426"/>
                    <a:pt x="2802" y="8426"/>
                  </a:cubicBezTo>
                  <a:cubicBezTo>
                    <a:pt x="3027" y="8426"/>
                    <a:pt x="3262" y="8391"/>
                    <a:pt x="3503" y="8307"/>
                  </a:cubicBezTo>
                  <a:cubicBezTo>
                    <a:pt x="4838" y="7840"/>
                    <a:pt x="6038" y="7106"/>
                    <a:pt x="6005" y="6472"/>
                  </a:cubicBezTo>
                  <a:cubicBezTo>
                    <a:pt x="5972" y="5838"/>
                    <a:pt x="5338" y="1135"/>
                    <a:pt x="5338" y="1135"/>
                  </a:cubicBez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36"/>
            <p:cNvSpPr/>
            <p:nvPr>
              <p:custDataLst>
                <p:tags r:id="rId11"/>
              </p:custDataLst>
            </p:nvPr>
          </p:nvSpPr>
          <p:spPr>
            <a:xfrm>
              <a:off x="6244675" y="1562900"/>
              <a:ext cx="173475" cy="231850"/>
            </a:xfrm>
            <a:custGeom>
              <a:avLst/>
              <a:gdLst/>
              <a:ahLst/>
              <a:cxnLst/>
              <a:rect l="l" t="t" r="r" b="b"/>
              <a:pathLst>
                <a:path w="6939" h="9274" extrusionOk="0">
                  <a:moveTo>
                    <a:pt x="5405" y="0"/>
                  </a:moveTo>
                  <a:lnTo>
                    <a:pt x="601" y="267"/>
                  </a:lnTo>
                  <a:lnTo>
                    <a:pt x="935" y="2535"/>
                  </a:lnTo>
                  <a:lnTo>
                    <a:pt x="1" y="2769"/>
                  </a:lnTo>
                  <a:lnTo>
                    <a:pt x="4337" y="9273"/>
                  </a:lnTo>
                  <a:lnTo>
                    <a:pt x="6939" y="2168"/>
                  </a:lnTo>
                  <a:lnTo>
                    <a:pt x="5872" y="1768"/>
                  </a:lnTo>
                  <a:lnTo>
                    <a:pt x="5405" y="0"/>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36"/>
            <p:cNvSpPr/>
            <p:nvPr>
              <p:custDataLst>
                <p:tags r:id="rId12"/>
              </p:custDataLst>
            </p:nvPr>
          </p:nvSpPr>
          <p:spPr>
            <a:xfrm>
              <a:off x="6163475" y="1340525"/>
              <a:ext cx="223600" cy="133150"/>
            </a:xfrm>
            <a:custGeom>
              <a:avLst/>
              <a:gdLst/>
              <a:ahLst/>
              <a:cxnLst/>
              <a:rect l="l" t="t" r="r" b="b"/>
              <a:pathLst>
                <a:path w="8944" h="5326" extrusionOk="0">
                  <a:moveTo>
                    <a:pt x="1359" y="1"/>
                  </a:moveTo>
                  <a:cubicBezTo>
                    <a:pt x="1047" y="1"/>
                    <a:pt x="754" y="115"/>
                    <a:pt x="495" y="415"/>
                  </a:cubicBezTo>
                  <a:lnTo>
                    <a:pt x="495" y="415"/>
                  </a:lnTo>
                  <a:lnTo>
                    <a:pt x="513" y="389"/>
                  </a:lnTo>
                  <a:lnTo>
                    <a:pt x="513" y="389"/>
                  </a:lnTo>
                  <a:cubicBezTo>
                    <a:pt x="420" y="494"/>
                    <a:pt x="344" y="603"/>
                    <a:pt x="284" y="715"/>
                  </a:cubicBezTo>
                  <a:lnTo>
                    <a:pt x="284" y="715"/>
                  </a:lnTo>
                  <a:cubicBezTo>
                    <a:pt x="283" y="718"/>
                    <a:pt x="281" y="720"/>
                    <a:pt x="280" y="723"/>
                  </a:cubicBezTo>
                  <a:lnTo>
                    <a:pt x="281" y="720"/>
                  </a:lnTo>
                  <a:lnTo>
                    <a:pt x="281" y="720"/>
                  </a:lnTo>
                  <a:cubicBezTo>
                    <a:pt x="1" y="1250"/>
                    <a:pt x="72" y="1853"/>
                    <a:pt x="347" y="2457"/>
                  </a:cubicBezTo>
                  <a:cubicBezTo>
                    <a:pt x="717" y="3283"/>
                    <a:pt x="1135" y="3768"/>
                    <a:pt x="1914" y="3768"/>
                  </a:cubicBezTo>
                  <a:cubicBezTo>
                    <a:pt x="2048" y="3768"/>
                    <a:pt x="2192" y="3754"/>
                    <a:pt x="2348" y="3725"/>
                  </a:cubicBezTo>
                  <a:cubicBezTo>
                    <a:pt x="2748" y="3625"/>
                    <a:pt x="3115" y="3391"/>
                    <a:pt x="3482" y="3258"/>
                  </a:cubicBezTo>
                  <a:cubicBezTo>
                    <a:pt x="3711" y="3194"/>
                    <a:pt x="3852" y="3160"/>
                    <a:pt x="3967" y="3160"/>
                  </a:cubicBezTo>
                  <a:cubicBezTo>
                    <a:pt x="4155" y="3160"/>
                    <a:pt x="4273" y="3251"/>
                    <a:pt x="4583" y="3458"/>
                  </a:cubicBezTo>
                  <a:cubicBezTo>
                    <a:pt x="5109" y="3834"/>
                    <a:pt x="5498" y="3998"/>
                    <a:pt x="5910" y="3998"/>
                  </a:cubicBezTo>
                  <a:cubicBezTo>
                    <a:pt x="6229" y="3998"/>
                    <a:pt x="6562" y="3899"/>
                    <a:pt x="6985" y="3725"/>
                  </a:cubicBezTo>
                  <a:cubicBezTo>
                    <a:pt x="7211" y="3625"/>
                    <a:pt x="7386" y="3581"/>
                    <a:pt x="7523" y="3581"/>
                  </a:cubicBezTo>
                  <a:cubicBezTo>
                    <a:pt x="8255" y="3581"/>
                    <a:pt x="7912" y="4820"/>
                    <a:pt x="8586" y="5326"/>
                  </a:cubicBezTo>
                  <a:cubicBezTo>
                    <a:pt x="8887" y="4724"/>
                    <a:pt x="8943" y="2682"/>
                    <a:pt x="7946" y="2682"/>
                  </a:cubicBezTo>
                  <a:cubicBezTo>
                    <a:pt x="7838" y="2682"/>
                    <a:pt x="7718" y="2705"/>
                    <a:pt x="7585" y="2757"/>
                  </a:cubicBezTo>
                  <a:cubicBezTo>
                    <a:pt x="7518" y="1990"/>
                    <a:pt x="7252" y="789"/>
                    <a:pt x="6318" y="756"/>
                  </a:cubicBezTo>
                  <a:cubicBezTo>
                    <a:pt x="6296" y="755"/>
                    <a:pt x="6274" y="755"/>
                    <a:pt x="6253" y="755"/>
                  </a:cubicBezTo>
                  <a:cubicBezTo>
                    <a:pt x="5590" y="755"/>
                    <a:pt x="5200" y="1186"/>
                    <a:pt x="4548" y="1186"/>
                  </a:cubicBezTo>
                  <a:cubicBezTo>
                    <a:pt x="4455" y="1186"/>
                    <a:pt x="4355" y="1177"/>
                    <a:pt x="4249" y="1156"/>
                  </a:cubicBezTo>
                  <a:cubicBezTo>
                    <a:pt x="3347" y="971"/>
                    <a:pt x="2269" y="1"/>
                    <a:pt x="13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36"/>
            <p:cNvSpPr/>
            <p:nvPr>
              <p:custDataLst>
                <p:tags r:id="rId13"/>
              </p:custDataLst>
            </p:nvPr>
          </p:nvSpPr>
          <p:spPr>
            <a:xfrm>
              <a:off x="6215500" y="2089925"/>
              <a:ext cx="472025" cy="783100"/>
            </a:xfrm>
            <a:custGeom>
              <a:avLst/>
              <a:gdLst/>
              <a:ahLst/>
              <a:cxnLst/>
              <a:rect l="l" t="t" r="r" b="b"/>
              <a:pathLst>
                <a:path w="18881" h="31324" extrusionOk="0">
                  <a:moveTo>
                    <a:pt x="11275" y="1"/>
                  </a:moveTo>
                  <a:lnTo>
                    <a:pt x="0" y="1135"/>
                  </a:lnTo>
                  <a:lnTo>
                    <a:pt x="6271" y="31323"/>
                  </a:lnTo>
                  <a:lnTo>
                    <a:pt x="10508" y="31023"/>
                  </a:lnTo>
                  <a:cubicBezTo>
                    <a:pt x="10508" y="31023"/>
                    <a:pt x="6139" y="4126"/>
                    <a:pt x="6716" y="4126"/>
                  </a:cubicBezTo>
                  <a:cubicBezTo>
                    <a:pt x="6723" y="4126"/>
                    <a:pt x="6730" y="4130"/>
                    <a:pt x="6738" y="4137"/>
                  </a:cubicBezTo>
                  <a:cubicBezTo>
                    <a:pt x="7439" y="4771"/>
                    <a:pt x="14777" y="30556"/>
                    <a:pt x="14777" y="30556"/>
                  </a:cubicBezTo>
                  <a:lnTo>
                    <a:pt x="18880" y="30289"/>
                  </a:lnTo>
                  <a:lnTo>
                    <a:pt x="112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6"/>
            <p:cNvSpPr/>
            <p:nvPr>
              <p:custDataLst>
                <p:tags r:id="rId14"/>
              </p:custDataLst>
            </p:nvPr>
          </p:nvSpPr>
          <p:spPr>
            <a:xfrm>
              <a:off x="6584925" y="2833800"/>
              <a:ext cx="181825" cy="143450"/>
            </a:xfrm>
            <a:custGeom>
              <a:avLst/>
              <a:gdLst/>
              <a:ahLst/>
              <a:cxnLst/>
              <a:rect l="l" t="t" r="r" b="b"/>
              <a:pathLst>
                <a:path w="7273" h="5738" extrusionOk="0">
                  <a:moveTo>
                    <a:pt x="4103" y="0"/>
                  </a:moveTo>
                  <a:lnTo>
                    <a:pt x="0" y="801"/>
                  </a:lnTo>
                  <a:lnTo>
                    <a:pt x="868" y="3736"/>
                  </a:lnTo>
                  <a:lnTo>
                    <a:pt x="6305" y="5705"/>
                  </a:lnTo>
                  <a:cubicBezTo>
                    <a:pt x="6438" y="5738"/>
                    <a:pt x="6572" y="5738"/>
                    <a:pt x="6672" y="5738"/>
                  </a:cubicBezTo>
                  <a:cubicBezTo>
                    <a:pt x="7105" y="5604"/>
                    <a:pt x="7272" y="5071"/>
                    <a:pt x="6939" y="4771"/>
                  </a:cubicBezTo>
                  <a:cubicBezTo>
                    <a:pt x="6272" y="4137"/>
                    <a:pt x="5371" y="3269"/>
                    <a:pt x="5104" y="2569"/>
                  </a:cubicBezTo>
                  <a:cubicBezTo>
                    <a:pt x="4604" y="1401"/>
                    <a:pt x="4103" y="0"/>
                    <a:pt x="4103"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6"/>
            <p:cNvSpPr/>
            <p:nvPr>
              <p:custDataLst>
                <p:tags r:id="rId15"/>
              </p:custDataLst>
            </p:nvPr>
          </p:nvSpPr>
          <p:spPr>
            <a:xfrm>
              <a:off x="6370600" y="1468350"/>
              <a:ext cx="28375" cy="38600"/>
            </a:xfrm>
            <a:custGeom>
              <a:avLst/>
              <a:gdLst/>
              <a:ahLst/>
              <a:cxnLst/>
              <a:rect l="l" t="t" r="r" b="b"/>
              <a:pathLst>
                <a:path w="1135" h="1544" extrusionOk="0">
                  <a:moveTo>
                    <a:pt x="571" y="0"/>
                  </a:moveTo>
                  <a:cubicBezTo>
                    <a:pt x="373" y="0"/>
                    <a:pt x="153" y="175"/>
                    <a:pt x="1" y="513"/>
                  </a:cubicBezTo>
                  <a:lnTo>
                    <a:pt x="234" y="1414"/>
                  </a:lnTo>
                  <a:cubicBezTo>
                    <a:pt x="392" y="1473"/>
                    <a:pt x="526" y="1543"/>
                    <a:pt x="651" y="1543"/>
                  </a:cubicBezTo>
                  <a:cubicBezTo>
                    <a:pt x="737" y="1543"/>
                    <a:pt x="819" y="1509"/>
                    <a:pt x="901" y="1414"/>
                  </a:cubicBezTo>
                  <a:cubicBezTo>
                    <a:pt x="1135" y="1214"/>
                    <a:pt x="1068" y="780"/>
                    <a:pt x="1001" y="513"/>
                  </a:cubicBezTo>
                  <a:cubicBezTo>
                    <a:pt x="935" y="167"/>
                    <a:pt x="764" y="0"/>
                    <a:pt x="571"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36"/>
            <p:cNvSpPr/>
            <p:nvPr>
              <p:custDataLst>
                <p:tags r:id="rId16"/>
              </p:custDataLst>
            </p:nvPr>
          </p:nvSpPr>
          <p:spPr>
            <a:xfrm>
              <a:off x="6225500" y="1486350"/>
              <a:ext cx="25050" cy="40300"/>
            </a:xfrm>
            <a:custGeom>
              <a:avLst/>
              <a:gdLst/>
              <a:ahLst/>
              <a:cxnLst/>
              <a:rect l="l" t="t" r="r" b="b"/>
              <a:pathLst>
                <a:path w="1002" h="1612" extrusionOk="0">
                  <a:moveTo>
                    <a:pt x="445" y="0"/>
                  </a:moveTo>
                  <a:cubicBezTo>
                    <a:pt x="241" y="0"/>
                    <a:pt x="69" y="192"/>
                    <a:pt x="34" y="594"/>
                  </a:cubicBezTo>
                  <a:cubicBezTo>
                    <a:pt x="0" y="827"/>
                    <a:pt x="0" y="1328"/>
                    <a:pt x="234" y="1494"/>
                  </a:cubicBezTo>
                  <a:cubicBezTo>
                    <a:pt x="331" y="1579"/>
                    <a:pt x="415" y="1611"/>
                    <a:pt x="495" y="1611"/>
                  </a:cubicBezTo>
                  <a:cubicBezTo>
                    <a:pt x="635" y="1611"/>
                    <a:pt x="764" y="1513"/>
                    <a:pt x="934" y="1428"/>
                  </a:cubicBezTo>
                  <a:lnTo>
                    <a:pt x="1001" y="460"/>
                  </a:lnTo>
                  <a:cubicBezTo>
                    <a:pt x="842" y="158"/>
                    <a:pt x="631" y="0"/>
                    <a:pt x="445"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6"/>
            <p:cNvSpPr/>
            <p:nvPr>
              <p:custDataLst>
                <p:tags r:id="rId17"/>
              </p:custDataLst>
            </p:nvPr>
          </p:nvSpPr>
          <p:spPr>
            <a:xfrm>
              <a:off x="6245525" y="1497000"/>
              <a:ext cx="143450" cy="114250"/>
            </a:xfrm>
            <a:custGeom>
              <a:avLst/>
              <a:gdLst/>
              <a:ahLst/>
              <a:cxnLst/>
              <a:rect l="l" t="t" r="r" b="b"/>
              <a:pathLst>
                <a:path w="5738" h="4570" extrusionOk="0">
                  <a:moveTo>
                    <a:pt x="5537" y="1"/>
                  </a:moveTo>
                  <a:cubicBezTo>
                    <a:pt x="5537" y="1"/>
                    <a:pt x="4303" y="668"/>
                    <a:pt x="2502" y="868"/>
                  </a:cubicBezTo>
                  <a:cubicBezTo>
                    <a:pt x="2277" y="893"/>
                    <a:pt x="2069" y="904"/>
                    <a:pt x="1877" y="904"/>
                  </a:cubicBezTo>
                  <a:cubicBezTo>
                    <a:pt x="536" y="904"/>
                    <a:pt x="0" y="368"/>
                    <a:pt x="0" y="368"/>
                  </a:cubicBezTo>
                  <a:lnTo>
                    <a:pt x="0" y="368"/>
                  </a:lnTo>
                  <a:lnTo>
                    <a:pt x="133" y="2403"/>
                  </a:lnTo>
                  <a:cubicBezTo>
                    <a:pt x="200" y="3370"/>
                    <a:pt x="367" y="4204"/>
                    <a:pt x="1301" y="4504"/>
                  </a:cubicBezTo>
                  <a:cubicBezTo>
                    <a:pt x="1433" y="4552"/>
                    <a:pt x="1677" y="4570"/>
                    <a:pt x="1956" y="4570"/>
                  </a:cubicBezTo>
                  <a:cubicBezTo>
                    <a:pt x="2452" y="4570"/>
                    <a:pt x="3058" y="4513"/>
                    <a:pt x="3336" y="4471"/>
                  </a:cubicBezTo>
                  <a:cubicBezTo>
                    <a:pt x="4570" y="4304"/>
                    <a:pt x="5637" y="3837"/>
                    <a:pt x="5671" y="2569"/>
                  </a:cubicBezTo>
                  <a:cubicBezTo>
                    <a:pt x="5737" y="1335"/>
                    <a:pt x="5537" y="1"/>
                    <a:pt x="5537"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36"/>
            <p:cNvSpPr/>
            <p:nvPr>
              <p:custDataLst>
                <p:tags r:id="rId18"/>
              </p:custDataLst>
            </p:nvPr>
          </p:nvSpPr>
          <p:spPr>
            <a:xfrm>
              <a:off x="6290700" y="1469575"/>
              <a:ext cx="24875" cy="47850"/>
            </a:xfrm>
            <a:custGeom>
              <a:avLst/>
              <a:gdLst/>
              <a:ahLst/>
              <a:cxnLst/>
              <a:rect l="l" t="t" r="r" b="b"/>
              <a:pathLst>
                <a:path w="995" h="1914" extrusionOk="0">
                  <a:moveTo>
                    <a:pt x="50" y="1"/>
                  </a:moveTo>
                  <a:lnTo>
                    <a:pt x="50" y="1"/>
                  </a:lnTo>
                  <a:cubicBezTo>
                    <a:pt x="44" y="1"/>
                    <a:pt x="43" y="27"/>
                    <a:pt x="61" y="64"/>
                  </a:cubicBezTo>
                  <a:cubicBezTo>
                    <a:pt x="61" y="19"/>
                    <a:pt x="54" y="1"/>
                    <a:pt x="50" y="1"/>
                  </a:cubicBezTo>
                  <a:close/>
                  <a:moveTo>
                    <a:pt x="61" y="64"/>
                  </a:moveTo>
                  <a:lnTo>
                    <a:pt x="61" y="64"/>
                  </a:lnTo>
                  <a:cubicBezTo>
                    <a:pt x="250" y="442"/>
                    <a:pt x="618" y="761"/>
                    <a:pt x="827" y="1190"/>
                  </a:cubicBezTo>
                  <a:lnTo>
                    <a:pt x="827" y="1190"/>
                  </a:lnTo>
                  <a:cubicBezTo>
                    <a:pt x="571" y="1262"/>
                    <a:pt x="0" y="1272"/>
                    <a:pt x="61" y="1665"/>
                  </a:cubicBezTo>
                  <a:cubicBezTo>
                    <a:pt x="86" y="1862"/>
                    <a:pt x="347" y="1914"/>
                    <a:pt x="549" y="1914"/>
                  </a:cubicBezTo>
                  <a:cubicBezTo>
                    <a:pt x="621" y="1914"/>
                    <a:pt x="685" y="1907"/>
                    <a:pt x="728" y="1898"/>
                  </a:cubicBezTo>
                  <a:cubicBezTo>
                    <a:pt x="828" y="1898"/>
                    <a:pt x="828" y="1765"/>
                    <a:pt x="728" y="1765"/>
                  </a:cubicBezTo>
                  <a:cubicBezTo>
                    <a:pt x="661" y="1765"/>
                    <a:pt x="328" y="1765"/>
                    <a:pt x="261" y="1665"/>
                  </a:cubicBezTo>
                  <a:cubicBezTo>
                    <a:pt x="94" y="1431"/>
                    <a:pt x="828" y="1398"/>
                    <a:pt x="895" y="1331"/>
                  </a:cubicBezTo>
                  <a:cubicBezTo>
                    <a:pt x="928" y="1331"/>
                    <a:pt x="995" y="1298"/>
                    <a:pt x="928" y="1265"/>
                  </a:cubicBezTo>
                  <a:cubicBezTo>
                    <a:pt x="916" y="1235"/>
                    <a:pt x="902" y="1207"/>
                    <a:pt x="888" y="1179"/>
                  </a:cubicBezTo>
                  <a:lnTo>
                    <a:pt x="888" y="1179"/>
                  </a:lnTo>
                  <a:cubicBezTo>
                    <a:pt x="892" y="1170"/>
                    <a:pt x="895" y="1165"/>
                    <a:pt x="895" y="1165"/>
                  </a:cubicBezTo>
                  <a:lnTo>
                    <a:pt x="895" y="1165"/>
                  </a:lnTo>
                  <a:cubicBezTo>
                    <a:pt x="891" y="1166"/>
                    <a:pt x="888" y="1168"/>
                    <a:pt x="884" y="1170"/>
                  </a:cubicBezTo>
                  <a:lnTo>
                    <a:pt x="884" y="1170"/>
                  </a:lnTo>
                  <a:cubicBezTo>
                    <a:pt x="673" y="755"/>
                    <a:pt x="309" y="467"/>
                    <a:pt x="61" y="6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36"/>
            <p:cNvSpPr/>
            <p:nvPr>
              <p:custDataLst>
                <p:tags r:id="rId19"/>
              </p:custDataLst>
            </p:nvPr>
          </p:nvSpPr>
          <p:spPr>
            <a:xfrm>
              <a:off x="6336725" y="1474875"/>
              <a:ext cx="3875" cy="3550"/>
            </a:xfrm>
            <a:custGeom>
              <a:avLst/>
              <a:gdLst/>
              <a:ahLst/>
              <a:cxnLst/>
              <a:rect l="l" t="t" r="r" b="b"/>
              <a:pathLst>
                <a:path w="155" h="142" extrusionOk="0">
                  <a:moveTo>
                    <a:pt x="61" y="1"/>
                  </a:moveTo>
                  <a:cubicBezTo>
                    <a:pt x="19" y="1"/>
                    <a:pt x="0" y="43"/>
                    <a:pt x="21" y="85"/>
                  </a:cubicBezTo>
                  <a:cubicBezTo>
                    <a:pt x="21" y="119"/>
                    <a:pt x="55" y="119"/>
                    <a:pt x="88" y="119"/>
                  </a:cubicBezTo>
                  <a:cubicBezTo>
                    <a:pt x="88" y="135"/>
                    <a:pt x="92" y="141"/>
                    <a:pt x="98" y="141"/>
                  </a:cubicBezTo>
                  <a:cubicBezTo>
                    <a:pt x="116" y="141"/>
                    <a:pt x="155" y="77"/>
                    <a:pt x="155" y="52"/>
                  </a:cubicBezTo>
                  <a:cubicBezTo>
                    <a:pt x="118" y="15"/>
                    <a:pt x="86"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36"/>
            <p:cNvSpPr/>
            <p:nvPr>
              <p:custDataLst>
                <p:tags r:id="rId20"/>
              </p:custDataLst>
            </p:nvPr>
          </p:nvSpPr>
          <p:spPr>
            <a:xfrm>
              <a:off x="6265150" y="1482625"/>
              <a:ext cx="6250" cy="3575"/>
            </a:xfrm>
            <a:custGeom>
              <a:avLst/>
              <a:gdLst/>
              <a:ahLst/>
              <a:cxnLst/>
              <a:rect l="l" t="t" r="r" b="b"/>
              <a:pathLst>
                <a:path w="250" h="143" extrusionOk="0">
                  <a:moveTo>
                    <a:pt x="160" y="1"/>
                  </a:moveTo>
                  <a:cubicBezTo>
                    <a:pt x="61" y="1"/>
                    <a:pt x="1" y="142"/>
                    <a:pt x="182" y="142"/>
                  </a:cubicBezTo>
                  <a:cubicBezTo>
                    <a:pt x="249" y="142"/>
                    <a:pt x="249" y="75"/>
                    <a:pt x="249" y="42"/>
                  </a:cubicBezTo>
                  <a:cubicBezTo>
                    <a:pt x="219" y="12"/>
                    <a:pt x="188" y="1"/>
                    <a:pt x="1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36"/>
            <p:cNvSpPr/>
            <p:nvPr>
              <p:custDataLst>
                <p:tags r:id="rId21"/>
              </p:custDataLst>
            </p:nvPr>
          </p:nvSpPr>
          <p:spPr>
            <a:xfrm>
              <a:off x="6287600" y="1525350"/>
              <a:ext cx="57600" cy="28800"/>
            </a:xfrm>
            <a:custGeom>
              <a:avLst/>
              <a:gdLst/>
              <a:ahLst/>
              <a:cxnLst/>
              <a:rect l="l" t="t" r="r" b="b"/>
              <a:pathLst>
                <a:path w="2304" h="1152" extrusionOk="0">
                  <a:moveTo>
                    <a:pt x="1955" y="1"/>
                  </a:moveTo>
                  <a:cubicBezTo>
                    <a:pt x="1870" y="1"/>
                    <a:pt x="1775" y="32"/>
                    <a:pt x="1686" y="101"/>
                  </a:cubicBezTo>
                  <a:lnTo>
                    <a:pt x="1553" y="235"/>
                  </a:lnTo>
                  <a:cubicBezTo>
                    <a:pt x="1453" y="368"/>
                    <a:pt x="1286" y="535"/>
                    <a:pt x="1052" y="535"/>
                  </a:cubicBezTo>
                  <a:cubicBezTo>
                    <a:pt x="886" y="535"/>
                    <a:pt x="785" y="435"/>
                    <a:pt x="652" y="401"/>
                  </a:cubicBezTo>
                  <a:cubicBezTo>
                    <a:pt x="606" y="386"/>
                    <a:pt x="546" y="378"/>
                    <a:pt x="481" y="378"/>
                  </a:cubicBezTo>
                  <a:cubicBezTo>
                    <a:pt x="265" y="378"/>
                    <a:pt x="0" y="470"/>
                    <a:pt x="52" y="702"/>
                  </a:cubicBezTo>
                  <a:cubicBezTo>
                    <a:pt x="120" y="1019"/>
                    <a:pt x="603" y="1151"/>
                    <a:pt x="1011" y="1151"/>
                  </a:cubicBezTo>
                  <a:cubicBezTo>
                    <a:pt x="1204" y="1151"/>
                    <a:pt x="1379" y="1122"/>
                    <a:pt x="1486" y="1068"/>
                  </a:cubicBezTo>
                  <a:cubicBezTo>
                    <a:pt x="1786" y="935"/>
                    <a:pt x="2053" y="735"/>
                    <a:pt x="2186" y="435"/>
                  </a:cubicBezTo>
                  <a:cubicBezTo>
                    <a:pt x="2304" y="176"/>
                    <a:pt x="2157" y="1"/>
                    <a:pt x="1955"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36"/>
            <p:cNvSpPr/>
            <p:nvPr>
              <p:custDataLst>
                <p:tags r:id="rId22"/>
              </p:custDataLst>
            </p:nvPr>
          </p:nvSpPr>
          <p:spPr>
            <a:xfrm>
              <a:off x="6517375" y="2506875"/>
              <a:ext cx="63400" cy="22575"/>
            </a:xfrm>
            <a:custGeom>
              <a:avLst/>
              <a:gdLst/>
              <a:ahLst/>
              <a:cxnLst/>
              <a:rect l="l" t="t" r="r" b="b"/>
              <a:pathLst>
                <a:path w="2536" h="903" extrusionOk="0">
                  <a:moveTo>
                    <a:pt x="2464" y="0"/>
                  </a:moveTo>
                  <a:cubicBezTo>
                    <a:pt x="2448" y="0"/>
                    <a:pt x="2436" y="11"/>
                    <a:pt x="2436" y="35"/>
                  </a:cubicBezTo>
                  <a:cubicBezTo>
                    <a:pt x="2289" y="588"/>
                    <a:pt x="1913" y="752"/>
                    <a:pt x="1476" y="752"/>
                  </a:cubicBezTo>
                  <a:cubicBezTo>
                    <a:pt x="1018" y="752"/>
                    <a:pt x="494" y="571"/>
                    <a:pt x="101" y="468"/>
                  </a:cubicBezTo>
                  <a:cubicBezTo>
                    <a:pt x="0" y="468"/>
                    <a:pt x="0" y="535"/>
                    <a:pt x="34" y="602"/>
                  </a:cubicBezTo>
                  <a:cubicBezTo>
                    <a:pt x="460" y="704"/>
                    <a:pt x="1052" y="902"/>
                    <a:pt x="1556" y="902"/>
                  </a:cubicBezTo>
                  <a:cubicBezTo>
                    <a:pt x="2037" y="902"/>
                    <a:pt x="2438" y="721"/>
                    <a:pt x="2536" y="102"/>
                  </a:cubicBezTo>
                  <a:cubicBezTo>
                    <a:pt x="2536" y="37"/>
                    <a:pt x="2494" y="0"/>
                    <a:pt x="24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36"/>
            <p:cNvSpPr/>
            <p:nvPr>
              <p:custDataLst>
                <p:tags r:id="rId23"/>
              </p:custDataLst>
            </p:nvPr>
          </p:nvSpPr>
          <p:spPr>
            <a:xfrm>
              <a:off x="6336400" y="2541100"/>
              <a:ext cx="61750" cy="18400"/>
            </a:xfrm>
            <a:custGeom>
              <a:avLst/>
              <a:gdLst/>
              <a:ahLst/>
              <a:cxnLst/>
              <a:rect l="l" t="t" r="r" b="b"/>
              <a:pathLst>
                <a:path w="2470" h="736" extrusionOk="0">
                  <a:moveTo>
                    <a:pt x="34" y="0"/>
                  </a:moveTo>
                  <a:cubicBezTo>
                    <a:pt x="34" y="0"/>
                    <a:pt x="1" y="100"/>
                    <a:pt x="34" y="100"/>
                  </a:cubicBezTo>
                  <a:cubicBezTo>
                    <a:pt x="389" y="255"/>
                    <a:pt x="1246" y="735"/>
                    <a:pt x="1848" y="735"/>
                  </a:cubicBezTo>
                  <a:cubicBezTo>
                    <a:pt x="2152" y="735"/>
                    <a:pt x="2391" y="613"/>
                    <a:pt x="2469" y="267"/>
                  </a:cubicBezTo>
                  <a:cubicBezTo>
                    <a:pt x="2469" y="212"/>
                    <a:pt x="2449" y="187"/>
                    <a:pt x="2425" y="187"/>
                  </a:cubicBezTo>
                  <a:cubicBezTo>
                    <a:pt x="2406" y="187"/>
                    <a:pt x="2384" y="204"/>
                    <a:pt x="2369" y="234"/>
                  </a:cubicBezTo>
                  <a:cubicBezTo>
                    <a:pt x="2204" y="488"/>
                    <a:pt x="1957" y="581"/>
                    <a:pt x="1680" y="581"/>
                  </a:cubicBezTo>
                  <a:cubicBezTo>
                    <a:pt x="1121" y="581"/>
                    <a:pt x="436" y="201"/>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36"/>
            <p:cNvSpPr/>
            <p:nvPr>
              <p:custDataLst>
                <p:tags r:id="rId24"/>
              </p:custDataLst>
            </p:nvPr>
          </p:nvSpPr>
          <p:spPr>
            <a:xfrm>
              <a:off x="6344750" y="2108675"/>
              <a:ext cx="46725" cy="87100"/>
            </a:xfrm>
            <a:custGeom>
              <a:avLst/>
              <a:gdLst/>
              <a:ahLst/>
              <a:cxnLst/>
              <a:rect l="l" t="t" r="r" b="b"/>
              <a:pathLst>
                <a:path w="1869" h="3484" extrusionOk="0">
                  <a:moveTo>
                    <a:pt x="116" y="0"/>
                  </a:moveTo>
                  <a:cubicBezTo>
                    <a:pt x="67" y="0"/>
                    <a:pt x="1" y="43"/>
                    <a:pt x="1" y="85"/>
                  </a:cubicBezTo>
                  <a:cubicBezTo>
                    <a:pt x="34" y="552"/>
                    <a:pt x="201" y="1019"/>
                    <a:pt x="334" y="1419"/>
                  </a:cubicBezTo>
                  <a:cubicBezTo>
                    <a:pt x="434" y="1886"/>
                    <a:pt x="568" y="2386"/>
                    <a:pt x="768" y="2853"/>
                  </a:cubicBezTo>
                  <a:cubicBezTo>
                    <a:pt x="966" y="3193"/>
                    <a:pt x="1259" y="3484"/>
                    <a:pt x="1648" y="3484"/>
                  </a:cubicBezTo>
                  <a:cubicBezTo>
                    <a:pt x="1719" y="3484"/>
                    <a:pt x="1792" y="3474"/>
                    <a:pt x="1869" y="3454"/>
                  </a:cubicBezTo>
                  <a:cubicBezTo>
                    <a:pt x="1035" y="3287"/>
                    <a:pt x="868" y="2520"/>
                    <a:pt x="668" y="1786"/>
                  </a:cubicBezTo>
                  <a:cubicBezTo>
                    <a:pt x="501" y="1219"/>
                    <a:pt x="267" y="618"/>
                    <a:pt x="167" y="51"/>
                  </a:cubicBezTo>
                  <a:cubicBezTo>
                    <a:pt x="167" y="15"/>
                    <a:pt x="145" y="0"/>
                    <a:pt x="1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36"/>
            <p:cNvSpPr/>
            <p:nvPr>
              <p:custDataLst>
                <p:tags r:id="rId25"/>
              </p:custDataLst>
            </p:nvPr>
          </p:nvSpPr>
          <p:spPr>
            <a:xfrm>
              <a:off x="6278025" y="2908025"/>
              <a:ext cx="208525" cy="26700"/>
            </a:xfrm>
            <a:custGeom>
              <a:avLst/>
              <a:gdLst/>
              <a:ahLst/>
              <a:cxnLst/>
              <a:rect l="l" t="t" r="r" b="b"/>
              <a:pathLst>
                <a:path w="8341" h="1068" extrusionOk="0">
                  <a:moveTo>
                    <a:pt x="8274" y="0"/>
                  </a:moveTo>
                  <a:cubicBezTo>
                    <a:pt x="5538" y="234"/>
                    <a:pt x="2736" y="667"/>
                    <a:pt x="1" y="968"/>
                  </a:cubicBezTo>
                  <a:cubicBezTo>
                    <a:pt x="1" y="1001"/>
                    <a:pt x="1" y="1068"/>
                    <a:pt x="34" y="1068"/>
                  </a:cubicBezTo>
                  <a:cubicBezTo>
                    <a:pt x="1402" y="968"/>
                    <a:pt x="2736" y="734"/>
                    <a:pt x="4071" y="601"/>
                  </a:cubicBezTo>
                  <a:cubicBezTo>
                    <a:pt x="5505" y="467"/>
                    <a:pt x="6873" y="234"/>
                    <a:pt x="8274" y="100"/>
                  </a:cubicBezTo>
                  <a:cubicBezTo>
                    <a:pt x="8340" y="100"/>
                    <a:pt x="8340" y="0"/>
                    <a:pt x="82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36"/>
            <p:cNvSpPr/>
            <p:nvPr>
              <p:custDataLst>
                <p:tags r:id="rId26"/>
              </p:custDataLst>
            </p:nvPr>
          </p:nvSpPr>
          <p:spPr>
            <a:xfrm>
              <a:off x="6349750" y="2898850"/>
              <a:ext cx="13375" cy="15875"/>
            </a:xfrm>
            <a:custGeom>
              <a:avLst/>
              <a:gdLst/>
              <a:ahLst/>
              <a:cxnLst/>
              <a:rect l="l" t="t" r="r" b="b"/>
              <a:pathLst>
                <a:path w="535" h="635" extrusionOk="0">
                  <a:moveTo>
                    <a:pt x="67" y="0"/>
                  </a:moveTo>
                  <a:cubicBezTo>
                    <a:pt x="34" y="0"/>
                    <a:pt x="1" y="0"/>
                    <a:pt x="34" y="34"/>
                  </a:cubicBezTo>
                  <a:cubicBezTo>
                    <a:pt x="134" y="167"/>
                    <a:pt x="167" y="301"/>
                    <a:pt x="234" y="367"/>
                  </a:cubicBezTo>
                  <a:cubicBezTo>
                    <a:pt x="334" y="467"/>
                    <a:pt x="368" y="601"/>
                    <a:pt x="501" y="634"/>
                  </a:cubicBezTo>
                  <a:cubicBezTo>
                    <a:pt x="534" y="634"/>
                    <a:pt x="534" y="634"/>
                    <a:pt x="534" y="601"/>
                  </a:cubicBezTo>
                  <a:cubicBezTo>
                    <a:pt x="468" y="501"/>
                    <a:pt x="368" y="434"/>
                    <a:pt x="301" y="301"/>
                  </a:cubicBezTo>
                  <a:cubicBezTo>
                    <a:pt x="201" y="200"/>
                    <a:pt x="167" y="10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36"/>
            <p:cNvSpPr/>
            <p:nvPr>
              <p:custDataLst>
                <p:tags r:id="rId27"/>
              </p:custDataLst>
            </p:nvPr>
          </p:nvSpPr>
          <p:spPr>
            <a:xfrm>
              <a:off x="6355600" y="2894875"/>
              <a:ext cx="15025" cy="14000"/>
            </a:xfrm>
            <a:custGeom>
              <a:avLst/>
              <a:gdLst/>
              <a:ahLst/>
              <a:cxnLst/>
              <a:rect l="l" t="t" r="r" b="b"/>
              <a:pathLst>
                <a:path w="601" h="560" extrusionOk="0">
                  <a:moveTo>
                    <a:pt x="29" y="1"/>
                  </a:moveTo>
                  <a:cubicBezTo>
                    <a:pt x="17" y="1"/>
                    <a:pt x="0" y="9"/>
                    <a:pt x="0" y="26"/>
                  </a:cubicBezTo>
                  <a:cubicBezTo>
                    <a:pt x="67" y="159"/>
                    <a:pt x="134" y="259"/>
                    <a:pt x="234" y="326"/>
                  </a:cubicBezTo>
                  <a:cubicBezTo>
                    <a:pt x="300" y="393"/>
                    <a:pt x="400" y="526"/>
                    <a:pt x="501" y="560"/>
                  </a:cubicBezTo>
                  <a:cubicBezTo>
                    <a:pt x="567" y="560"/>
                    <a:pt x="601" y="526"/>
                    <a:pt x="567" y="526"/>
                  </a:cubicBezTo>
                  <a:cubicBezTo>
                    <a:pt x="467" y="460"/>
                    <a:pt x="400" y="393"/>
                    <a:pt x="300" y="326"/>
                  </a:cubicBezTo>
                  <a:cubicBezTo>
                    <a:pt x="234" y="259"/>
                    <a:pt x="134" y="159"/>
                    <a:pt x="34" y="26"/>
                  </a:cubicBezTo>
                  <a:cubicBezTo>
                    <a:pt x="50" y="9"/>
                    <a:pt x="42"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36"/>
            <p:cNvSpPr/>
            <p:nvPr>
              <p:custDataLst>
                <p:tags r:id="rId28"/>
              </p:custDataLst>
            </p:nvPr>
          </p:nvSpPr>
          <p:spPr>
            <a:xfrm>
              <a:off x="6365850" y="2889325"/>
              <a:ext cx="16450" cy="16225"/>
            </a:xfrm>
            <a:custGeom>
              <a:avLst/>
              <a:gdLst/>
              <a:ahLst/>
              <a:cxnLst/>
              <a:rect l="l" t="t" r="r" b="b"/>
              <a:pathLst>
                <a:path w="658" h="649" extrusionOk="0">
                  <a:moveTo>
                    <a:pt x="30" y="1"/>
                  </a:moveTo>
                  <a:cubicBezTo>
                    <a:pt x="10" y="1"/>
                    <a:pt x="0" y="24"/>
                    <a:pt x="24" y="48"/>
                  </a:cubicBezTo>
                  <a:cubicBezTo>
                    <a:pt x="157" y="181"/>
                    <a:pt x="224" y="248"/>
                    <a:pt x="324" y="381"/>
                  </a:cubicBezTo>
                  <a:cubicBezTo>
                    <a:pt x="391" y="481"/>
                    <a:pt x="457" y="581"/>
                    <a:pt x="558" y="648"/>
                  </a:cubicBezTo>
                  <a:cubicBezTo>
                    <a:pt x="591" y="648"/>
                    <a:pt x="658" y="648"/>
                    <a:pt x="591" y="581"/>
                  </a:cubicBezTo>
                  <a:cubicBezTo>
                    <a:pt x="558" y="481"/>
                    <a:pt x="424" y="381"/>
                    <a:pt x="357" y="315"/>
                  </a:cubicBezTo>
                  <a:cubicBezTo>
                    <a:pt x="257" y="215"/>
                    <a:pt x="191" y="81"/>
                    <a:pt x="57" y="14"/>
                  </a:cubicBezTo>
                  <a:cubicBezTo>
                    <a:pt x="47" y="5"/>
                    <a:pt x="38" y="1"/>
                    <a:pt x="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36"/>
            <p:cNvSpPr/>
            <p:nvPr>
              <p:custDataLst>
                <p:tags r:id="rId29"/>
              </p:custDataLst>
            </p:nvPr>
          </p:nvSpPr>
          <p:spPr>
            <a:xfrm>
              <a:off x="6333075" y="2850050"/>
              <a:ext cx="39400" cy="38450"/>
            </a:xfrm>
            <a:custGeom>
              <a:avLst/>
              <a:gdLst/>
              <a:ahLst/>
              <a:cxnLst/>
              <a:rect l="l" t="t" r="r" b="b"/>
              <a:pathLst>
                <a:path w="1576" h="1538" extrusionOk="0">
                  <a:moveTo>
                    <a:pt x="926" y="168"/>
                  </a:moveTo>
                  <a:cubicBezTo>
                    <a:pt x="1112" y="445"/>
                    <a:pt x="1431" y="997"/>
                    <a:pt x="1213" y="1272"/>
                  </a:cubicBezTo>
                  <a:lnTo>
                    <a:pt x="1213" y="1272"/>
                  </a:lnTo>
                  <a:cubicBezTo>
                    <a:pt x="1210" y="1264"/>
                    <a:pt x="1207" y="1257"/>
                    <a:pt x="1201" y="1252"/>
                  </a:cubicBezTo>
                  <a:cubicBezTo>
                    <a:pt x="1123" y="1209"/>
                    <a:pt x="1046" y="1162"/>
                    <a:pt x="969" y="1114"/>
                  </a:cubicBezTo>
                  <a:lnTo>
                    <a:pt x="969" y="1114"/>
                  </a:lnTo>
                  <a:cubicBezTo>
                    <a:pt x="820" y="827"/>
                    <a:pt x="802" y="450"/>
                    <a:pt x="926" y="168"/>
                  </a:cubicBezTo>
                  <a:close/>
                  <a:moveTo>
                    <a:pt x="1052" y="1246"/>
                  </a:moveTo>
                  <a:cubicBezTo>
                    <a:pt x="1094" y="1267"/>
                    <a:pt x="1136" y="1288"/>
                    <a:pt x="1178" y="1308"/>
                  </a:cubicBezTo>
                  <a:lnTo>
                    <a:pt x="1178" y="1308"/>
                  </a:lnTo>
                  <a:cubicBezTo>
                    <a:pt x="1164" y="1318"/>
                    <a:pt x="1148" y="1327"/>
                    <a:pt x="1130" y="1334"/>
                  </a:cubicBezTo>
                  <a:lnTo>
                    <a:pt x="1130" y="1334"/>
                  </a:lnTo>
                  <a:cubicBezTo>
                    <a:pt x="1102" y="1306"/>
                    <a:pt x="1076" y="1277"/>
                    <a:pt x="1052" y="1246"/>
                  </a:cubicBezTo>
                  <a:close/>
                  <a:moveTo>
                    <a:pt x="174" y="890"/>
                  </a:moveTo>
                  <a:cubicBezTo>
                    <a:pt x="414" y="914"/>
                    <a:pt x="625" y="1017"/>
                    <a:pt x="832" y="1127"/>
                  </a:cubicBezTo>
                  <a:lnTo>
                    <a:pt x="832" y="1127"/>
                  </a:lnTo>
                  <a:cubicBezTo>
                    <a:pt x="869" y="1209"/>
                    <a:pt x="918" y="1285"/>
                    <a:pt x="976" y="1350"/>
                  </a:cubicBezTo>
                  <a:lnTo>
                    <a:pt x="976" y="1350"/>
                  </a:lnTo>
                  <a:cubicBezTo>
                    <a:pt x="703" y="1327"/>
                    <a:pt x="302" y="1100"/>
                    <a:pt x="174" y="890"/>
                  </a:cubicBezTo>
                  <a:close/>
                  <a:moveTo>
                    <a:pt x="889" y="1"/>
                  </a:moveTo>
                  <a:cubicBezTo>
                    <a:pt x="876" y="1"/>
                    <a:pt x="868" y="18"/>
                    <a:pt x="868" y="51"/>
                  </a:cubicBezTo>
                  <a:cubicBezTo>
                    <a:pt x="712" y="304"/>
                    <a:pt x="681" y="681"/>
                    <a:pt x="782" y="998"/>
                  </a:cubicBezTo>
                  <a:lnTo>
                    <a:pt x="782" y="998"/>
                  </a:lnTo>
                  <a:cubicBezTo>
                    <a:pt x="557" y="865"/>
                    <a:pt x="321" y="751"/>
                    <a:pt x="34" y="751"/>
                  </a:cubicBezTo>
                  <a:cubicBezTo>
                    <a:pt x="1" y="751"/>
                    <a:pt x="1" y="785"/>
                    <a:pt x="1" y="818"/>
                  </a:cubicBezTo>
                  <a:cubicBezTo>
                    <a:pt x="29" y="1158"/>
                    <a:pt x="610" y="1522"/>
                    <a:pt x="989" y="1522"/>
                  </a:cubicBezTo>
                  <a:cubicBezTo>
                    <a:pt x="1050" y="1522"/>
                    <a:pt x="1105" y="1513"/>
                    <a:pt x="1152" y="1493"/>
                  </a:cubicBezTo>
                  <a:lnTo>
                    <a:pt x="1152" y="1493"/>
                  </a:lnTo>
                  <a:cubicBezTo>
                    <a:pt x="1168" y="1502"/>
                    <a:pt x="1184" y="1511"/>
                    <a:pt x="1201" y="1519"/>
                  </a:cubicBezTo>
                  <a:cubicBezTo>
                    <a:pt x="1221" y="1532"/>
                    <a:pt x="1238" y="1537"/>
                    <a:pt x="1252" y="1537"/>
                  </a:cubicBezTo>
                  <a:cubicBezTo>
                    <a:pt x="1304" y="1537"/>
                    <a:pt x="1314" y="1463"/>
                    <a:pt x="1256" y="1428"/>
                  </a:cubicBezTo>
                  <a:lnTo>
                    <a:pt x="1256" y="1428"/>
                  </a:lnTo>
                  <a:cubicBezTo>
                    <a:pt x="1575" y="1143"/>
                    <a:pt x="1141" y="385"/>
                    <a:pt x="962" y="95"/>
                  </a:cubicBezTo>
                  <a:lnTo>
                    <a:pt x="962" y="95"/>
                  </a:lnTo>
                  <a:cubicBezTo>
                    <a:pt x="964" y="91"/>
                    <a:pt x="966" y="88"/>
                    <a:pt x="968" y="84"/>
                  </a:cubicBezTo>
                  <a:lnTo>
                    <a:pt x="955" y="84"/>
                  </a:lnTo>
                  <a:cubicBezTo>
                    <a:pt x="948" y="72"/>
                    <a:pt x="941" y="61"/>
                    <a:pt x="935" y="51"/>
                  </a:cubicBezTo>
                  <a:cubicBezTo>
                    <a:pt x="918" y="18"/>
                    <a:pt x="901" y="1"/>
                    <a:pt x="8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36"/>
            <p:cNvSpPr/>
            <p:nvPr>
              <p:custDataLst>
                <p:tags r:id="rId30"/>
              </p:custDataLst>
            </p:nvPr>
          </p:nvSpPr>
          <p:spPr>
            <a:xfrm>
              <a:off x="6690225" y="2918850"/>
              <a:ext cx="26475" cy="16050"/>
            </a:xfrm>
            <a:custGeom>
              <a:avLst/>
              <a:gdLst/>
              <a:ahLst/>
              <a:cxnLst/>
              <a:rect l="l" t="t" r="r" b="b"/>
              <a:pathLst>
                <a:path w="1059" h="642" extrusionOk="0">
                  <a:moveTo>
                    <a:pt x="959" y="1"/>
                  </a:moveTo>
                  <a:cubicBezTo>
                    <a:pt x="825" y="168"/>
                    <a:pt x="725" y="234"/>
                    <a:pt x="492" y="301"/>
                  </a:cubicBezTo>
                  <a:cubicBezTo>
                    <a:pt x="325" y="334"/>
                    <a:pt x="158" y="401"/>
                    <a:pt x="58" y="501"/>
                  </a:cubicBezTo>
                  <a:cubicBezTo>
                    <a:pt x="0" y="559"/>
                    <a:pt x="42" y="641"/>
                    <a:pt x="76" y="641"/>
                  </a:cubicBezTo>
                  <a:cubicBezTo>
                    <a:pt x="82" y="641"/>
                    <a:pt x="87" y="639"/>
                    <a:pt x="91" y="635"/>
                  </a:cubicBezTo>
                  <a:cubicBezTo>
                    <a:pt x="292" y="501"/>
                    <a:pt x="1059" y="401"/>
                    <a:pt x="1059" y="34"/>
                  </a:cubicBezTo>
                  <a:cubicBezTo>
                    <a:pt x="1059" y="1"/>
                    <a:pt x="992" y="1"/>
                    <a:pt x="9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36"/>
            <p:cNvSpPr/>
            <p:nvPr>
              <p:custDataLst>
                <p:tags r:id="rId31"/>
              </p:custDataLst>
            </p:nvPr>
          </p:nvSpPr>
          <p:spPr>
            <a:xfrm>
              <a:off x="6676175" y="2910175"/>
              <a:ext cx="32775" cy="20550"/>
            </a:xfrm>
            <a:custGeom>
              <a:avLst/>
              <a:gdLst/>
              <a:ahLst/>
              <a:cxnLst/>
              <a:rect l="l" t="t" r="r" b="b"/>
              <a:pathLst>
                <a:path w="1311" h="822" extrusionOk="0">
                  <a:moveTo>
                    <a:pt x="1243" y="1"/>
                  </a:moveTo>
                  <a:cubicBezTo>
                    <a:pt x="1226" y="1"/>
                    <a:pt x="1207" y="5"/>
                    <a:pt x="1187" y="14"/>
                  </a:cubicBezTo>
                  <a:cubicBezTo>
                    <a:pt x="987" y="148"/>
                    <a:pt x="820" y="315"/>
                    <a:pt x="653" y="381"/>
                  </a:cubicBezTo>
                  <a:cubicBezTo>
                    <a:pt x="453" y="515"/>
                    <a:pt x="253" y="581"/>
                    <a:pt x="86" y="715"/>
                  </a:cubicBezTo>
                  <a:cubicBezTo>
                    <a:pt x="0" y="744"/>
                    <a:pt x="62" y="822"/>
                    <a:pt x="103" y="822"/>
                  </a:cubicBezTo>
                  <a:cubicBezTo>
                    <a:pt x="109" y="822"/>
                    <a:pt x="115" y="820"/>
                    <a:pt x="120" y="815"/>
                  </a:cubicBezTo>
                  <a:cubicBezTo>
                    <a:pt x="487" y="581"/>
                    <a:pt x="1087" y="415"/>
                    <a:pt x="1287" y="48"/>
                  </a:cubicBezTo>
                  <a:cubicBezTo>
                    <a:pt x="1311" y="24"/>
                    <a:pt x="1284" y="1"/>
                    <a:pt x="12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36"/>
            <p:cNvSpPr/>
            <p:nvPr>
              <p:custDataLst>
                <p:tags r:id="rId32"/>
              </p:custDataLst>
            </p:nvPr>
          </p:nvSpPr>
          <p:spPr>
            <a:xfrm>
              <a:off x="6665825" y="2902800"/>
              <a:ext cx="27375" cy="15250"/>
            </a:xfrm>
            <a:custGeom>
              <a:avLst/>
              <a:gdLst/>
              <a:ahLst/>
              <a:cxnLst/>
              <a:rect l="l" t="t" r="r" b="b"/>
              <a:pathLst>
                <a:path w="1095" h="610" extrusionOk="0">
                  <a:moveTo>
                    <a:pt x="1052" y="0"/>
                  </a:moveTo>
                  <a:cubicBezTo>
                    <a:pt x="1046" y="0"/>
                    <a:pt x="1040" y="3"/>
                    <a:pt x="1034" y="9"/>
                  </a:cubicBezTo>
                  <a:cubicBezTo>
                    <a:pt x="701" y="143"/>
                    <a:pt x="367" y="343"/>
                    <a:pt x="33" y="543"/>
                  </a:cubicBezTo>
                  <a:cubicBezTo>
                    <a:pt x="0" y="543"/>
                    <a:pt x="33" y="610"/>
                    <a:pt x="67" y="610"/>
                  </a:cubicBezTo>
                  <a:cubicBezTo>
                    <a:pt x="367" y="443"/>
                    <a:pt x="767" y="309"/>
                    <a:pt x="1067" y="109"/>
                  </a:cubicBezTo>
                  <a:cubicBezTo>
                    <a:pt x="1095" y="55"/>
                    <a:pt x="1077" y="0"/>
                    <a:pt x="105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36"/>
            <p:cNvSpPr/>
            <p:nvPr>
              <p:custDataLst>
                <p:tags r:id="rId33"/>
              </p:custDataLst>
            </p:nvPr>
          </p:nvSpPr>
          <p:spPr>
            <a:xfrm>
              <a:off x="6639375" y="2864225"/>
              <a:ext cx="39800" cy="39050"/>
            </a:xfrm>
            <a:custGeom>
              <a:avLst/>
              <a:gdLst/>
              <a:ahLst/>
              <a:cxnLst/>
              <a:rect l="l" t="t" r="r" b="b"/>
              <a:pathLst>
                <a:path w="1592" h="1562" extrusionOk="0">
                  <a:moveTo>
                    <a:pt x="1291" y="137"/>
                  </a:moveTo>
                  <a:cubicBezTo>
                    <a:pt x="1368" y="137"/>
                    <a:pt x="1425" y="254"/>
                    <a:pt x="1425" y="385"/>
                  </a:cubicBezTo>
                  <a:cubicBezTo>
                    <a:pt x="1458" y="651"/>
                    <a:pt x="1425" y="885"/>
                    <a:pt x="1292" y="1085"/>
                  </a:cubicBezTo>
                  <a:cubicBezTo>
                    <a:pt x="1240" y="1154"/>
                    <a:pt x="1173" y="1214"/>
                    <a:pt x="1095" y="1263"/>
                  </a:cubicBezTo>
                  <a:lnTo>
                    <a:pt x="1095" y="1263"/>
                  </a:lnTo>
                  <a:cubicBezTo>
                    <a:pt x="961" y="950"/>
                    <a:pt x="982" y="575"/>
                    <a:pt x="1158" y="251"/>
                  </a:cubicBezTo>
                  <a:cubicBezTo>
                    <a:pt x="1204" y="170"/>
                    <a:pt x="1251" y="137"/>
                    <a:pt x="1291" y="137"/>
                  </a:cubicBezTo>
                  <a:close/>
                  <a:moveTo>
                    <a:pt x="187" y="1097"/>
                  </a:moveTo>
                  <a:cubicBezTo>
                    <a:pt x="224" y="1097"/>
                    <a:pt x="278" y="1121"/>
                    <a:pt x="324" y="1152"/>
                  </a:cubicBezTo>
                  <a:cubicBezTo>
                    <a:pt x="524" y="1172"/>
                    <a:pt x="723" y="1251"/>
                    <a:pt x="922" y="1348"/>
                  </a:cubicBezTo>
                  <a:lnTo>
                    <a:pt x="922" y="1348"/>
                  </a:lnTo>
                  <a:cubicBezTo>
                    <a:pt x="822" y="1384"/>
                    <a:pt x="714" y="1404"/>
                    <a:pt x="607" y="1404"/>
                  </a:cubicBezTo>
                  <a:cubicBezTo>
                    <a:pt x="510" y="1404"/>
                    <a:pt x="414" y="1388"/>
                    <a:pt x="324" y="1352"/>
                  </a:cubicBezTo>
                  <a:cubicBezTo>
                    <a:pt x="257" y="1319"/>
                    <a:pt x="224" y="1252"/>
                    <a:pt x="157" y="1219"/>
                  </a:cubicBezTo>
                  <a:cubicBezTo>
                    <a:pt x="122" y="1129"/>
                    <a:pt x="143" y="1097"/>
                    <a:pt x="187" y="1097"/>
                  </a:cubicBezTo>
                  <a:close/>
                  <a:moveTo>
                    <a:pt x="1305" y="0"/>
                  </a:moveTo>
                  <a:cubicBezTo>
                    <a:pt x="1240" y="0"/>
                    <a:pt x="1167" y="53"/>
                    <a:pt x="1091" y="184"/>
                  </a:cubicBezTo>
                  <a:cubicBezTo>
                    <a:pt x="912" y="440"/>
                    <a:pt x="812" y="911"/>
                    <a:pt x="925" y="1222"/>
                  </a:cubicBezTo>
                  <a:lnTo>
                    <a:pt x="925" y="1222"/>
                  </a:lnTo>
                  <a:cubicBezTo>
                    <a:pt x="713" y="1118"/>
                    <a:pt x="492" y="1041"/>
                    <a:pt x="247" y="1041"/>
                  </a:cubicBezTo>
                  <a:cubicBezTo>
                    <a:pt x="196" y="1041"/>
                    <a:pt x="144" y="1045"/>
                    <a:pt x="91" y="1052"/>
                  </a:cubicBezTo>
                  <a:cubicBezTo>
                    <a:pt x="57" y="1052"/>
                    <a:pt x="57" y="1085"/>
                    <a:pt x="57" y="1085"/>
                  </a:cubicBezTo>
                  <a:cubicBezTo>
                    <a:pt x="0" y="1428"/>
                    <a:pt x="360" y="1526"/>
                    <a:pt x="652" y="1526"/>
                  </a:cubicBezTo>
                  <a:cubicBezTo>
                    <a:pt x="701" y="1526"/>
                    <a:pt x="748" y="1524"/>
                    <a:pt x="791" y="1519"/>
                  </a:cubicBezTo>
                  <a:cubicBezTo>
                    <a:pt x="890" y="1499"/>
                    <a:pt x="980" y="1469"/>
                    <a:pt x="1062" y="1430"/>
                  </a:cubicBezTo>
                  <a:lnTo>
                    <a:pt x="1062" y="1430"/>
                  </a:lnTo>
                  <a:cubicBezTo>
                    <a:pt x="1072" y="1438"/>
                    <a:pt x="1081" y="1445"/>
                    <a:pt x="1091" y="1452"/>
                  </a:cubicBezTo>
                  <a:cubicBezTo>
                    <a:pt x="1101" y="1472"/>
                    <a:pt x="1114" y="1480"/>
                    <a:pt x="1126" y="1480"/>
                  </a:cubicBezTo>
                  <a:cubicBezTo>
                    <a:pt x="1136" y="1480"/>
                    <a:pt x="1146" y="1474"/>
                    <a:pt x="1154" y="1465"/>
                  </a:cubicBezTo>
                  <a:lnTo>
                    <a:pt x="1154" y="1465"/>
                  </a:lnTo>
                  <a:cubicBezTo>
                    <a:pt x="1211" y="1494"/>
                    <a:pt x="1268" y="1524"/>
                    <a:pt x="1325" y="1552"/>
                  </a:cubicBezTo>
                  <a:cubicBezTo>
                    <a:pt x="1344" y="1558"/>
                    <a:pt x="1361" y="1561"/>
                    <a:pt x="1375" y="1561"/>
                  </a:cubicBezTo>
                  <a:cubicBezTo>
                    <a:pt x="1434" y="1561"/>
                    <a:pt x="1446" y="1512"/>
                    <a:pt x="1392" y="1485"/>
                  </a:cubicBezTo>
                  <a:cubicBezTo>
                    <a:pt x="1322" y="1445"/>
                    <a:pt x="1252" y="1403"/>
                    <a:pt x="1182" y="1362"/>
                  </a:cubicBezTo>
                  <a:lnTo>
                    <a:pt x="1182" y="1362"/>
                  </a:lnTo>
                  <a:cubicBezTo>
                    <a:pt x="1444" y="1189"/>
                    <a:pt x="1592" y="903"/>
                    <a:pt x="1592" y="551"/>
                  </a:cubicBezTo>
                  <a:cubicBezTo>
                    <a:pt x="1592" y="336"/>
                    <a:pt x="1472" y="0"/>
                    <a:pt x="130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36"/>
            <p:cNvSpPr/>
            <p:nvPr>
              <p:custDataLst>
                <p:tags r:id="rId34"/>
              </p:custDataLst>
            </p:nvPr>
          </p:nvSpPr>
          <p:spPr>
            <a:xfrm>
              <a:off x="6618275" y="2918025"/>
              <a:ext cx="138725" cy="50950"/>
            </a:xfrm>
            <a:custGeom>
              <a:avLst/>
              <a:gdLst/>
              <a:ahLst/>
              <a:cxnLst/>
              <a:rect l="l" t="t" r="r" b="b"/>
              <a:pathLst>
                <a:path w="5549" h="2038" extrusionOk="0">
                  <a:moveTo>
                    <a:pt x="1" y="1"/>
                  </a:moveTo>
                  <a:lnTo>
                    <a:pt x="1" y="1"/>
                  </a:lnTo>
                  <a:cubicBezTo>
                    <a:pt x="1268" y="768"/>
                    <a:pt x="2636" y="1402"/>
                    <a:pt x="4104" y="1835"/>
                  </a:cubicBezTo>
                  <a:cubicBezTo>
                    <a:pt x="4299" y="1889"/>
                    <a:pt x="4723" y="2037"/>
                    <a:pt x="5051" y="2037"/>
                  </a:cubicBezTo>
                  <a:cubicBezTo>
                    <a:pt x="5337" y="2037"/>
                    <a:pt x="5549" y="1924"/>
                    <a:pt x="5471" y="1535"/>
                  </a:cubicBezTo>
                  <a:cubicBezTo>
                    <a:pt x="5471" y="1518"/>
                    <a:pt x="5446" y="1510"/>
                    <a:pt x="5421" y="1510"/>
                  </a:cubicBezTo>
                  <a:cubicBezTo>
                    <a:pt x="5396" y="1510"/>
                    <a:pt x="5371" y="1518"/>
                    <a:pt x="5371" y="1535"/>
                  </a:cubicBezTo>
                  <a:cubicBezTo>
                    <a:pt x="5398" y="1797"/>
                    <a:pt x="5207" y="1895"/>
                    <a:pt x="4907" y="1895"/>
                  </a:cubicBezTo>
                  <a:cubicBezTo>
                    <a:pt x="4101" y="1895"/>
                    <a:pt x="2512" y="1190"/>
                    <a:pt x="2269" y="1068"/>
                  </a:cubicBezTo>
                  <a:cubicBezTo>
                    <a:pt x="1502" y="734"/>
                    <a:pt x="768" y="3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6"/>
            <p:cNvSpPr/>
            <p:nvPr>
              <p:custDataLst>
                <p:tags r:id="rId35"/>
              </p:custDataLst>
            </p:nvPr>
          </p:nvSpPr>
          <p:spPr>
            <a:xfrm>
              <a:off x="6379775" y="1627925"/>
              <a:ext cx="240200" cy="445350"/>
            </a:xfrm>
            <a:custGeom>
              <a:avLst/>
              <a:gdLst/>
              <a:ahLst/>
              <a:cxnLst/>
              <a:rect l="l" t="t" r="r" b="b"/>
              <a:pathLst>
                <a:path w="9608" h="17814" extrusionOk="0">
                  <a:moveTo>
                    <a:pt x="2169" y="1"/>
                  </a:moveTo>
                  <a:lnTo>
                    <a:pt x="3003" y="5638"/>
                  </a:lnTo>
                  <a:lnTo>
                    <a:pt x="4937" y="9908"/>
                  </a:lnTo>
                  <a:lnTo>
                    <a:pt x="1" y="16313"/>
                  </a:lnTo>
                  <a:lnTo>
                    <a:pt x="834" y="17814"/>
                  </a:lnTo>
                  <a:cubicBezTo>
                    <a:pt x="834" y="17814"/>
                    <a:pt x="9607" y="13444"/>
                    <a:pt x="9040" y="9474"/>
                  </a:cubicBezTo>
                  <a:cubicBezTo>
                    <a:pt x="8206" y="3437"/>
                    <a:pt x="2169"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36"/>
            <p:cNvSpPr/>
            <p:nvPr>
              <p:custDataLst>
                <p:tags r:id="rId36"/>
              </p:custDataLst>
            </p:nvPr>
          </p:nvSpPr>
          <p:spPr>
            <a:xfrm>
              <a:off x="6237175" y="2034200"/>
              <a:ext cx="166800" cy="115150"/>
            </a:xfrm>
            <a:custGeom>
              <a:avLst/>
              <a:gdLst/>
              <a:ahLst/>
              <a:cxnLst/>
              <a:rect l="l" t="t" r="r" b="b"/>
              <a:pathLst>
                <a:path w="6672" h="4606" extrusionOk="0">
                  <a:moveTo>
                    <a:pt x="5741" y="0"/>
                  </a:moveTo>
                  <a:cubicBezTo>
                    <a:pt x="5716" y="0"/>
                    <a:pt x="5693" y="9"/>
                    <a:pt x="5671" y="28"/>
                  </a:cubicBezTo>
                  <a:cubicBezTo>
                    <a:pt x="5371" y="262"/>
                    <a:pt x="4137" y="95"/>
                    <a:pt x="3470" y="295"/>
                  </a:cubicBezTo>
                  <a:cubicBezTo>
                    <a:pt x="2802" y="529"/>
                    <a:pt x="1568" y="1429"/>
                    <a:pt x="1668" y="1696"/>
                  </a:cubicBezTo>
                  <a:cubicBezTo>
                    <a:pt x="1678" y="1726"/>
                    <a:pt x="1707" y="1739"/>
                    <a:pt x="1750" y="1739"/>
                  </a:cubicBezTo>
                  <a:cubicBezTo>
                    <a:pt x="1998" y="1739"/>
                    <a:pt x="2713" y="1314"/>
                    <a:pt x="2969" y="1229"/>
                  </a:cubicBezTo>
                  <a:cubicBezTo>
                    <a:pt x="3012" y="1221"/>
                    <a:pt x="3052" y="1216"/>
                    <a:pt x="3089" y="1216"/>
                  </a:cubicBezTo>
                  <a:cubicBezTo>
                    <a:pt x="3343" y="1216"/>
                    <a:pt x="3413" y="1413"/>
                    <a:pt x="2569" y="1763"/>
                  </a:cubicBezTo>
                  <a:cubicBezTo>
                    <a:pt x="1635" y="2196"/>
                    <a:pt x="201" y="2997"/>
                    <a:pt x="301" y="3264"/>
                  </a:cubicBezTo>
                  <a:cubicBezTo>
                    <a:pt x="308" y="3299"/>
                    <a:pt x="340" y="3314"/>
                    <a:pt x="390" y="3314"/>
                  </a:cubicBezTo>
                  <a:cubicBezTo>
                    <a:pt x="721" y="3314"/>
                    <a:pt x="1869" y="2647"/>
                    <a:pt x="2319" y="2647"/>
                  </a:cubicBezTo>
                  <a:cubicBezTo>
                    <a:pt x="2386" y="2647"/>
                    <a:pt x="2438" y="2662"/>
                    <a:pt x="2469" y="2697"/>
                  </a:cubicBezTo>
                  <a:cubicBezTo>
                    <a:pt x="2702" y="2930"/>
                    <a:pt x="1735" y="3231"/>
                    <a:pt x="1168" y="3397"/>
                  </a:cubicBezTo>
                  <a:cubicBezTo>
                    <a:pt x="534" y="3564"/>
                    <a:pt x="0" y="3831"/>
                    <a:pt x="0" y="3831"/>
                  </a:cubicBezTo>
                  <a:cubicBezTo>
                    <a:pt x="37" y="3991"/>
                    <a:pt x="184" y="4051"/>
                    <a:pt x="395" y="4051"/>
                  </a:cubicBezTo>
                  <a:cubicBezTo>
                    <a:pt x="1032" y="4051"/>
                    <a:pt x="2249" y="3500"/>
                    <a:pt x="2723" y="3500"/>
                  </a:cubicBezTo>
                  <a:cubicBezTo>
                    <a:pt x="2811" y="3500"/>
                    <a:pt x="2874" y="3519"/>
                    <a:pt x="2903" y="3564"/>
                  </a:cubicBezTo>
                  <a:cubicBezTo>
                    <a:pt x="3203" y="3931"/>
                    <a:pt x="1135" y="4231"/>
                    <a:pt x="968" y="4431"/>
                  </a:cubicBezTo>
                  <a:cubicBezTo>
                    <a:pt x="894" y="4535"/>
                    <a:pt x="1056" y="4606"/>
                    <a:pt x="1377" y="4606"/>
                  </a:cubicBezTo>
                  <a:cubicBezTo>
                    <a:pt x="1778" y="4606"/>
                    <a:pt x="2427" y="4495"/>
                    <a:pt x="3169" y="4198"/>
                  </a:cubicBezTo>
                  <a:cubicBezTo>
                    <a:pt x="4504" y="3597"/>
                    <a:pt x="6672" y="1496"/>
                    <a:pt x="6672" y="1496"/>
                  </a:cubicBezTo>
                  <a:cubicBezTo>
                    <a:pt x="6672" y="1496"/>
                    <a:pt x="6068" y="0"/>
                    <a:pt x="5741"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36"/>
            <p:cNvSpPr/>
            <p:nvPr>
              <p:custDataLst>
                <p:tags r:id="rId37"/>
              </p:custDataLst>
            </p:nvPr>
          </p:nvSpPr>
          <p:spPr>
            <a:xfrm>
              <a:off x="6418125" y="1617100"/>
              <a:ext cx="183500" cy="263550"/>
            </a:xfrm>
            <a:custGeom>
              <a:avLst/>
              <a:gdLst/>
              <a:ahLst/>
              <a:cxnLst/>
              <a:rect l="l" t="t" r="r" b="b"/>
              <a:pathLst>
                <a:path w="7340" h="10542" extrusionOk="0">
                  <a:moveTo>
                    <a:pt x="1" y="0"/>
                  </a:moveTo>
                  <a:lnTo>
                    <a:pt x="2536" y="10541"/>
                  </a:lnTo>
                  <a:lnTo>
                    <a:pt x="7340" y="7506"/>
                  </a:lnTo>
                  <a:cubicBezTo>
                    <a:pt x="4237" y="401"/>
                    <a:pt x="1" y="0"/>
                    <a:pt x="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6"/>
            <p:cNvSpPr/>
            <p:nvPr>
              <p:custDataLst>
                <p:tags r:id="rId38"/>
              </p:custDataLst>
            </p:nvPr>
          </p:nvSpPr>
          <p:spPr>
            <a:xfrm>
              <a:off x="6467350" y="1725500"/>
              <a:ext cx="25875" cy="166400"/>
            </a:xfrm>
            <a:custGeom>
              <a:avLst/>
              <a:gdLst/>
              <a:ahLst/>
              <a:cxnLst/>
              <a:rect l="l" t="t" r="r" b="b"/>
              <a:pathLst>
                <a:path w="1035" h="6656" extrusionOk="0">
                  <a:moveTo>
                    <a:pt x="0" y="1"/>
                  </a:moveTo>
                  <a:cubicBezTo>
                    <a:pt x="300" y="2202"/>
                    <a:pt x="567" y="4404"/>
                    <a:pt x="934" y="6605"/>
                  </a:cubicBezTo>
                  <a:cubicBezTo>
                    <a:pt x="951" y="6639"/>
                    <a:pt x="976" y="6655"/>
                    <a:pt x="997" y="6655"/>
                  </a:cubicBezTo>
                  <a:cubicBezTo>
                    <a:pt x="1017" y="6655"/>
                    <a:pt x="1034" y="6639"/>
                    <a:pt x="1034" y="6605"/>
                  </a:cubicBezTo>
                  <a:cubicBezTo>
                    <a:pt x="801" y="4404"/>
                    <a:pt x="534" y="2169"/>
                    <a:pt x="3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组合 3"/>
          <p:cNvGrpSpPr/>
          <p:nvPr/>
        </p:nvGrpSpPr>
        <p:grpSpPr>
          <a:xfrm>
            <a:off x="1991360" y="1108075"/>
            <a:ext cx="6795135" cy="3812664"/>
            <a:chOff x="3136" y="1095"/>
            <a:chExt cx="10701" cy="6202"/>
          </a:xfrm>
        </p:grpSpPr>
        <p:sp>
          <p:nvSpPr>
            <p:cNvPr id="4887" name="Google Shape;4887;p18"/>
            <p:cNvSpPr/>
            <p:nvPr>
              <p:custDataLst>
                <p:tags r:id="rId4"/>
              </p:custDataLst>
            </p:nvPr>
          </p:nvSpPr>
          <p:spPr>
            <a:xfrm>
              <a:off x="3136" y="1095"/>
              <a:ext cx="10701" cy="5996"/>
            </a:xfrm>
            <a:custGeom>
              <a:avLst/>
              <a:gdLst/>
              <a:ahLst/>
              <a:cxnLst/>
              <a:rect l="l" t="t" r="r" b="b"/>
              <a:pathLst>
                <a:path w="236923" h="104877" extrusionOk="0">
                  <a:moveTo>
                    <a:pt x="135241" y="4872"/>
                  </a:moveTo>
                  <a:cubicBezTo>
                    <a:pt x="100840" y="3540"/>
                    <a:pt x="44073" y="-3013"/>
                    <a:pt x="21871" y="1655"/>
                  </a:cubicBezTo>
                  <a:cubicBezTo>
                    <a:pt x="-331" y="6323"/>
                    <a:pt x="4101" y="17420"/>
                    <a:pt x="2030" y="32882"/>
                  </a:cubicBezTo>
                  <a:cubicBezTo>
                    <a:pt x="-41" y="48344"/>
                    <a:pt x="-3508" y="82473"/>
                    <a:pt x="9443" y="94427"/>
                  </a:cubicBezTo>
                  <a:cubicBezTo>
                    <a:pt x="22394" y="106381"/>
                    <a:pt x="50662" y="103494"/>
                    <a:pt x="79736" y="104604"/>
                  </a:cubicBezTo>
                  <a:cubicBezTo>
                    <a:pt x="108810" y="105714"/>
                    <a:pt x="159206" y="103225"/>
                    <a:pt x="183889" y="101085"/>
                  </a:cubicBezTo>
                  <a:cubicBezTo>
                    <a:pt x="208572" y="98945"/>
                    <a:pt x="220435" y="107003"/>
                    <a:pt x="227833" y="91763"/>
                  </a:cubicBezTo>
                  <a:cubicBezTo>
                    <a:pt x="235231" y="76523"/>
                    <a:pt x="243709" y="24127"/>
                    <a:pt x="228277" y="9645"/>
                  </a:cubicBezTo>
                  <a:cubicBezTo>
                    <a:pt x="212845" y="-4837"/>
                    <a:pt x="169642" y="6204"/>
                    <a:pt x="135241" y="4872"/>
                  </a:cubicBezTo>
                  <a:close/>
                </a:path>
              </a:pathLst>
            </a:custGeom>
            <a:solidFill>
              <a:schemeClr val="dk2"/>
            </a:solidFill>
            <a:ln>
              <a:noFill/>
            </a:ln>
          </p:spPr>
        </p:sp>
        <p:sp>
          <p:nvSpPr>
            <p:cNvPr id="3" name="文本框 2"/>
            <p:cNvSpPr txBox="1"/>
            <p:nvPr/>
          </p:nvSpPr>
          <p:spPr>
            <a:xfrm>
              <a:off x="3530" y="1591"/>
              <a:ext cx="10164" cy="5706"/>
            </a:xfrm>
            <a:prstGeom prst="rect">
              <a:avLst/>
            </a:prstGeom>
            <a:noFill/>
          </p:spPr>
          <p:txBody>
            <a:bodyPr wrap="square" rtlCol="0" anchor="t">
              <a:spAutoFit/>
            </a:bodyPr>
            <a:lstStyle/>
            <a:p>
              <a:r>
                <a:rPr lang="en-US" sz="1600">
                  <a:latin typeface="Times New Roman" panose="02020603050405020304" charset="0"/>
                  <a:sym typeface="+mn-ea"/>
                </a:rPr>
                <a:t>  Para 2.</a:t>
              </a:r>
            </a:p>
            <a:p>
              <a:r>
                <a:rPr lang="en-US" sz="1600">
                  <a:latin typeface="Times New Roman" panose="02020603050405020304" charset="0"/>
                  <a:sym typeface="+mn-ea"/>
                </a:rPr>
                <a:t>       I was the fastest runner on my team,and I was supposed to make it into the top fifteen.We had been working towards this race for three years.It was everything to me,and it was everything to my dad.He was a runner and was wild with joy by my success in running.He made it to every race,even flying home early from business trips to see me run.I always listened for his voice,which rang above the crowd—telling me to relax my arms,calling out my time.He pushed me.He cheered for me.He believed in me.We spent countless hours on the sandy canals of Arizona.Breathing in the dust of the desert,the blossoms of the orange trees,and the terrible smell of the dairy farm,we made our way across the city.We pounded miles and miles into our running shoes,marking with every step the path to greatness.It was a journey that was just ours.A dream passed on from one generation to the next.</a:t>
              </a:r>
              <a:endParaRPr lang="en-US">
                <a:latin typeface="Times New Roman" panose="02020603050405020304" charset="0"/>
                <a:sym typeface="+mn-ea"/>
              </a:endParaRPr>
            </a:p>
            <a:p>
              <a:r>
                <a:rPr lang="en-US">
                  <a:latin typeface="Times New Roman" panose="02020603050405020304" charset="0"/>
                  <a:sym typeface="+mn-ea"/>
                </a:rPr>
                <a:t>   </a:t>
              </a:r>
              <a:endParaRPr lang="en-US" altLang="en-US">
                <a:latin typeface="Times New Roman" panose="02020603050405020304" charset="0"/>
                <a:sym typeface="+mn-ea"/>
              </a:endParaRPr>
            </a:p>
          </p:txBody>
        </p:sp>
      </p:grpSp>
      <p:grpSp>
        <p:nvGrpSpPr>
          <p:cNvPr id="10" name="组合 9"/>
          <p:cNvGrpSpPr/>
          <p:nvPr/>
        </p:nvGrpSpPr>
        <p:grpSpPr>
          <a:xfrm>
            <a:off x="2070735" y="1108075"/>
            <a:ext cx="6795135" cy="3897630"/>
            <a:chOff x="3136" y="1095"/>
            <a:chExt cx="10701" cy="6138"/>
          </a:xfrm>
        </p:grpSpPr>
        <p:sp>
          <p:nvSpPr>
            <p:cNvPr id="11" name="Google Shape;4887;p18"/>
            <p:cNvSpPr/>
            <p:nvPr>
              <p:custDataLst>
                <p:tags r:id="rId2"/>
              </p:custDataLst>
            </p:nvPr>
          </p:nvSpPr>
          <p:spPr>
            <a:xfrm>
              <a:off x="3136" y="1095"/>
              <a:ext cx="10701" cy="5996"/>
            </a:xfrm>
            <a:custGeom>
              <a:avLst/>
              <a:gdLst/>
              <a:ahLst/>
              <a:cxnLst/>
              <a:rect l="l" t="t" r="r" b="b"/>
              <a:pathLst>
                <a:path w="236923" h="104877" extrusionOk="0">
                  <a:moveTo>
                    <a:pt x="135241" y="4872"/>
                  </a:moveTo>
                  <a:cubicBezTo>
                    <a:pt x="100840" y="3540"/>
                    <a:pt x="44073" y="-3013"/>
                    <a:pt x="21871" y="1655"/>
                  </a:cubicBezTo>
                  <a:cubicBezTo>
                    <a:pt x="-331" y="6323"/>
                    <a:pt x="4101" y="17420"/>
                    <a:pt x="2030" y="32882"/>
                  </a:cubicBezTo>
                  <a:cubicBezTo>
                    <a:pt x="-41" y="48344"/>
                    <a:pt x="-3508" y="82473"/>
                    <a:pt x="9443" y="94427"/>
                  </a:cubicBezTo>
                  <a:cubicBezTo>
                    <a:pt x="22394" y="106381"/>
                    <a:pt x="50662" y="103494"/>
                    <a:pt x="79736" y="104604"/>
                  </a:cubicBezTo>
                  <a:cubicBezTo>
                    <a:pt x="108810" y="105714"/>
                    <a:pt x="159206" y="103225"/>
                    <a:pt x="183889" y="101085"/>
                  </a:cubicBezTo>
                  <a:cubicBezTo>
                    <a:pt x="208572" y="98945"/>
                    <a:pt x="220435" y="107003"/>
                    <a:pt x="227833" y="91763"/>
                  </a:cubicBezTo>
                  <a:cubicBezTo>
                    <a:pt x="235231" y="76523"/>
                    <a:pt x="243709" y="24127"/>
                    <a:pt x="228277" y="9645"/>
                  </a:cubicBezTo>
                  <a:cubicBezTo>
                    <a:pt x="212845" y="-4837"/>
                    <a:pt x="169642" y="6204"/>
                    <a:pt x="135241" y="4872"/>
                  </a:cubicBezTo>
                  <a:close/>
                </a:path>
              </a:pathLst>
            </a:custGeom>
            <a:solidFill>
              <a:schemeClr val="dk2"/>
            </a:solidFill>
            <a:ln>
              <a:noFill/>
            </a:ln>
          </p:spPr>
        </p:sp>
        <p:sp>
          <p:nvSpPr>
            <p:cNvPr id="12" name="文本框 11"/>
            <p:cNvSpPr txBox="1"/>
            <p:nvPr>
              <p:custDataLst>
                <p:tags r:id="rId3"/>
              </p:custDataLst>
            </p:nvPr>
          </p:nvSpPr>
          <p:spPr>
            <a:xfrm>
              <a:off x="3486" y="1273"/>
              <a:ext cx="10164" cy="5960"/>
            </a:xfrm>
            <a:prstGeom prst="rect">
              <a:avLst/>
            </a:prstGeom>
            <a:noFill/>
          </p:spPr>
          <p:txBody>
            <a:bodyPr wrap="square" rtlCol="0" anchor="t">
              <a:spAutoFit/>
            </a:bodyPr>
            <a:lstStyle/>
            <a:p>
              <a:r>
                <a:rPr lang="en-US" sz="1600">
                  <a:latin typeface="Times New Roman" panose="02020603050405020304" charset="0"/>
                  <a:sym typeface="+mn-ea"/>
                </a:rPr>
                <a:t> para.2  I was the fastest runner on my team,and I was supposed to make it into the top fifteen.</a:t>
              </a:r>
              <a:r>
                <a:rPr lang="en-US" sz="1800" b="1">
                  <a:solidFill>
                    <a:srgbClr val="C00000"/>
                  </a:solidFill>
                  <a:latin typeface="Times New Roman" panose="02020603050405020304" charset="0"/>
                  <a:sym typeface="+mn-ea"/>
                </a:rPr>
                <a:t>We</a:t>
              </a:r>
              <a:r>
                <a:rPr lang="en-US" sz="1600">
                  <a:latin typeface="Times New Roman" panose="02020603050405020304" charset="0"/>
                  <a:sym typeface="+mn-ea"/>
                </a:rPr>
                <a:t> had been working towards this race for three years.It was everything to me,and </a:t>
              </a:r>
              <a:r>
                <a:rPr lang="en-US" sz="1800" b="1">
                  <a:solidFill>
                    <a:schemeClr val="accent5">
                      <a:lumMod val="60000"/>
                      <a:lumOff val="40000"/>
                    </a:schemeClr>
                  </a:solidFill>
                  <a:latin typeface="Times New Roman" panose="02020603050405020304" charset="0"/>
                  <a:sym typeface="+mn-ea"/>
                </a:rPr>
                <a:t>it was everything to </a:t>
              </a:r>
              <a:r>
                <a:rPr lang="en-US" sz="1800" b="1">
                  <a:solidFill>
                    <a:schemeClr val="accent1">
                      <a:lumMod val="25000"/>
                    </a:schemeClr>
                  </a:solidFill>
                  <a:latin typeface="Times New Roman" panose="02020603050405020304" charset="0"/>
                  <a:sym typeface="+mn-ea"/>
                </a:rPr>
                <a:t>my dad</a:t>
              </a:r>
              <a:r>
                <a:rPr lang="en-US" sz="1600">
                  <a:latin typeface="Times New Roman" panose="02020603050405020304" charset="0"/>
                  <a:sym typeface="+mn-ea"/>
                </a:rPr>
                <a:t>. </a:t>
              </a:r>
              <a:r>
                <a:rPr lang="en-US" sz="1800" b="1">
                  <a:solidFill>
                    <a:schemeClr val="accent1">
                      <a:lumMod val="25000"/>
                    </a:schemeClr>
                  </a:solidFill>
                  <a:latin typeface="Times New Roman" panose="02020603050405020304" charset="0"/>
                  <a:sym typeface="+mn-ea"/>
                </a:rPr>
                <a:t>He</a:t>
              </a:r>
              <a:r>
                <a:rPr lang="en-US" sz="1800" b="1">
                  <a:solidFill>
                    <a:srgbClr val="C00000"/>
                  </a:solidFill>
                  <a:latin typeface="Times New Roman" panose="02020603050405020304" charset="0"/>
                  <a:sym typeface="+mn-ea"/>
                </a:rPr>
                <a:t> </a:t>
              </a:r>
              <a:r>
                <a:rPr lang="en-US" sz="1800" b="1">
                  <a:solidFill>
                    <a:schemeClr val="accent5">
                      <a:lumMod val="60000"/>
                      <a:lumOff val="40000"/>
                    </a:schemeClr>
                  </a:solidFill>
                  <a:latin typeface="Times New Roman" panose="02020603050405020304" charset="0"/>
                  <a:sym typeface="+mn-ea"/>
                </a:rPr>
                <a:t>was a runner </a:t>
              </a:r>
              <a:r>
                <a:rPr lang="en-US" sz="1600">
                  <a:latin typeface="Times New Roman" panose="02020603050405020304" charset="0"/>
                  <a:sym typeface="+mn-ea"/>
                </a:rPr>
                <a:t>and was wild with joy by my success in running. He made it to every race,even flying home early from business trips to see me run.I always listened for his voice,which rang above the crowd—telling me to relax my arms,calling out my time.</a:t>
              </a:r>
              <a:r>
                <a:rPr lang="en-US" sz="1800" b="1">
                  <a:solidFill>
                    <a:schemeClr val="accent1">
                      <a:lumMod val="25000"/>
                    </a:schemeClr>
                  </a:solidFill>
                  <a:latin typeface="Times New Roman" panose="02020603050405020304" charset="0"/>
                  <a:sym typeface="+mn-ea"/>
                </a:rPr>
                <a:t>He </a:t>
              </a:r>
              <a:r>
                <a:rPr lang="en-US" sz="1800" b="1">
                  <a:solidFill>
                    <a:schemeClr val="accent5">
                      <a:lumMod val="60000"/>
                      <a:lumOff val="40000"/>
                    </a:schemeClr>
                  </a:solidFill>
                  <a:latin typeface="Times New Roman" panose="02020603050405020304" charset="0"/>
                  <a:sym typeface="+mn-ea"/>
                </a:rPr>
                <a:t>pushed me.</a:t>
              </a:r>
              <a:r>
                <a:rPr lang="en-US" sz="1800" b="1">
                  <a:solidFill>
                    <a:schemeClr val="accent1">
                      <a:lumMod val="25000"/>
                    </a:schemeClr>
                  </a:solidFill>
                  <a:latin typeface="Times New Roman" panose="02020603050405020304" charset="0"/>
                  <a:sym typeface="+mn-ea"/>
                </a:rPr>
                <a:t>He </a:t>
              </a:r>
              <a:r>
                <a:rPr lang="en-US" sz="1800" b="1">
                  <a:solidFill>
                    <a:schemeClr val="accent5">
                      <a:lumMod val="60000"/>
                      <a:lumOff val="40000"/>
                    </a:schemeClr>
                  </a:solidFill>
                  <a:latin typeface="Times New Roman" panose="02020603050405020304" charset="0"/>
                  <a:sym typeface="+mn-ea"/>
                </a:rPr>
                <a:t>cheered for me.</a:t>
              </a:r>
              <a:r>
                <a:rPr lang="en-US" sz="1800" b="1">
                  <a:solidFill>
                    <a:schemeClr val="accent1">
                      <a:lumMod val="25000"/>
                    </a:schemeClr>
                  </a:solidFill>
                  <a:latin typeface="Times New Roman" panose="02020603050405020304" charset="0"/>
                  <a:sym typeface="+mn-ea"/>
                </a:rPr>
                <a:t>He </a:t>
              </a:r>
              <a:r>
                <a:rPr lang="en-US" sz="1800" b="1">
                  <a:solidFill>
                    <a:schemeClr val="accent5">
                      <a:lumMod val="60000"/>
                      <a:lumOff val="40000"/>
                    </a:schemeClr>
                  </a:solidFill>
                  <a:latin typeface="Times New Roman" panose="02020603050405020304" charset="0"/>
                  <a:sym typeface="+mn-ea"/>
                </a:rPr>
                <a:t>believed in me.</a:t>
              </a:r>
              <a:r>
                <a:rPr lang="en-US" sz="1800" b="1">
                  <a:solidFill>
                    <a:srgbClr val="C00000"/>
                  </a:solidFill>
                  <a:latin typeface="Times New Roman" panose="02020603050405020304" charset="0"/>
                  <a:sym typeface="+mn-ea"/>
                </a:rPr>
                <a:t>We </a:t>
              </a:r>
              <a:r>
                <a:rPr lang="en-US" sz="1600">
                  <a:latin typeface="Times New Roman" panose="02020603050405020304" charset="0"/>
                  <a:sym typeface="+mn-ea"/>
                </a:rPr>
                <a:t>spent countless hours on the sandy canals of Arizona.Breathing in the dust of the desert,the blossoms of the orange trees,and the terrible smell of the dairy farm,</a:t>
              </a:r>
              <a:r>
                <a:rPr lang="en-US" sz="1800" b="1">
                  <a:solidFill>
                    <a:srgbClr val="C00000"/>
                  </a:solidFill>
                  <a:latin typeface="Times New Roman" panose="02020603050405020304" charset="0"/>
                  <a:sym typeface="+mn-ea"/>
                </a:rPr>
                <a:t>we</a:t>
              </a:r>
              <a:r>
                <a:rPr lang="en-US" sz="1600">
                  <a:latin typeface="Times New Roman" panose="02020603050405020304" charset="0"/>
                  <a:sym typeface="+mn-ea"/>
                </a:rPr>
                <a:t> made our way across the city.</a:t>
              </a:r>
              <a:r>
                <a:rPr lang="en-US" sz="1800" b="1">
                  <a:solidFill>
                    <a:srgbClr val="C00000"/>
                  </a:solidFill>
                  <a:latin typeface="Times New Roman" panose="02020603050405020304" charset="0"/>
                  <a:sym typeface="+mn-ea"/>
                </a:rPr>
                <a:t>We </a:t>
              </a:r>
              <a:r>
                <a:rPr lang="en-US" sz="1600">
                  <a:latin typeface="Times New Roman" panose="02020603050405020304" charset="0"/>
                  <a:sym typeface="+mn-ea"/>
                </a:rPr>
                <a:t>pounded miles and miles into our running shoes,marking with every step the path to greatness.It was a journey that was just </a:t>
              </a:r>
              <a:r>
                <a:rPr lang="en-US" sz="1800" b="1">
                  <a:solidFill>
                    <a:srgbClr val="C00000"/>
                  </a:solidFill>
                  <a:latin typeface="Times New Roman" panose="02020603050405020304" charset="0"/>
                  <a:sym typeface="+mn-ea"/>
                </a:rPr>
                <a:t>ours</a:t>
              </a:r>
              <a:r>
                <a:rPr lang="en-US" sz="1600">
                  <a:latin typeface="Times New Roman" panose="02020603050405020304" charset="0"/>
                  <a:sym typeface="+mn-ea"/>
                </a:rPr>
                <a:t>.</a:t>
              </a:r>
              <a:r>
                <a:rPr lang="en-US" sz="1800" b="1">
                  <a:solidFill>
                    <a:srgbClr val="FF0000"/>
                  </a:solidFill>
                  <a:latin typeface="Times New Roman" panose="02020603050405020304" charset="0"/>
                  <a:sym typeface="+mn-ea"/>
                </a:rPr>
                <a:t>A dream passed on from one generation to the next.</a:t>
              </a:r>
              <a:endParaRPr lang="en-US" sz="1600" b="1">
                <a:solidFill>
                  <a:srgbClr val="FF0000"/>
                </a:solidFill>
                <a:latin typeface="Times New Roman" panose="02020603050405020304" charset="0"/>
                <a:sym typeface="+mn-ea"/>
              </a:endParaRPr>
            </a:p>
            <a:p>
              <a:r>
                <a:rPr lang="en-US">
                  <a:latin typeface="Times New Roman" panose="02020603050405020304" charset="0"/>
                  <a:sym typeface="+mn-ea"/>
                </a:rPr>
                <a:t>    </a:t>
              </a:r>
              <a:endParaRPr lang="en-US" altLang="en-US">
                <a:latin typeface="Times New Roman" panose="02020603050405020304" charset="0"/>
                <a:sym typeface="+mn-ea"/>
              </a:endParaRPr>
            </a:p>
          </p:txBody>
        </p:sp>
      </p:grpSp>
      <p:sp>
        <p:nvSpPr>
          <p:cNvPr id="13" name="文本框 12"/>
          <p:cNvSpPr txBox="1"/>
          <p:nvPr/>
        </p:nvSpPr>
        <p:spPr>
          <a:xfrm>
            <a:off x="3241040" y="678180"/>
            <a:ext cx="5011420" cy="429895"/>
          </a:xfrm>
          <a:prstGeom prst="rect">
            <a:avLst/>
          </a:prstGeom>
          <a:noFill/>
        </p:spPr>
        <p:txBody>
          <a:bodyPr wrap="square" rtlCol="0">
            <a:spAutoFit/>
          </a:bodyPr>
          <a:lstStyle/>
          <a:p>
            <a:pPr marL="0" lvl="0" indent="0" algn="ctr" rtl="0">
              <a:spcBef>
                <a:spcPts val="0"/>
              </a:spcBef>
              <a:spcAft>
                <a:spcPts val="0"/>
              </a:spcAft>
              <a:buNone/>
            </a:pPr>
            <a:r>
              <a:rPr lang="en-US" altLang="en-GB" sz="2200">
                <a:solidFill>
                  <a:schemeClr val="dk1"/>
                </a:solidFill>
                <a:latin typeface="Jua" charset="-127"/>
                <a:ea typeface="Jua" charset="-127"/>
                <a:cs typeface="Jua" charset="-127"/>
                <a:sym typeface="Jua" charset="-127"/>
              </a:rPr>
              <a:t>1. Running is more than a race for us</a:t>
            </a:r>
          </a:p>
        </p:txBody>
      </p:sp>
      <p:sp>
        <p:nvSpPr>
          <p:cNvPr id="14" name="文本框 13"/>
          <p:cNvSpPr txBox="1"/>
          <p:nvPr/>
        </p:nvSpPr>
        <p:spPr>
          <a:xfrm>
            <a:off x="3547745" y="914400"/>
            <a:ext cx="4310380" cy="306705"/>
          </a:xfrm>
          <a:prstGeom prst="rect">
            <a:avLst/>
          </a:prstGeom>
          <a:noFill/>
        </p:spPr>
        <p:txBody>
          <a:bodyPr wrap="square" rtlCol="0">
            <a:spAutoFit/>
          </a:bodyPr>
          <a:lstStyle/>
          <a:p>
            <a:r>
              <a:rPr lang="en-US" altLang="zh-CN"/>
              <a:t>_________________________________________</a:t>
            </a:r>
          </a:p>
        </p:txBody>
      </p:sp>
      <p:grpSp>
        <p:nvGrpSpPr>
          <p:cNvPr id="17" name="组合 16"/>
          <p:cNvGrpSpPr/>
          <p:nvPr/>
        </p:nvGrpSpPr>
        <p:grpSpPr>
          <a:xfrm>
            <a:off x="265430" y="2696210"/>
            <a:ext cx="1726565" cy="2212845"/>
            <a:chOff x="418" y="1188"/>
            <a:chExt cx="2719" cy="2245"/>
          </a:xfrm>
        </p:grpSpPr>
        <p:sp>
          <p:nvSpPr>
            <p:cNvPr id="15" name="Google Shape;4886;p18"/>
            <p:cNvSpPr/>
            <p:nvPr>
              <p:custDataLst>
                <p:tags r:id="rId1"/>
              </p:custDataLst>
            </p:nvPr>
          </p:nvSpPr>
          <p:spPr>
            <a:xfrm rot="729">
              <a:off x="418" y="1188"/>
              <a:ext cx="2719" cy="224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1"/>
            </a:solidFill>
            <a:ln>
              <a:noFill/>
            </a:ln>
          </p:spPr>
        </p:sp>
        <p:sp>
          <p:nvSpPr>
            <p:cNvPr id="16" name="文本框 15"/>
            <p:cNvSpPr txBox="1"/>
            <p:nvPr/>
          </p:nvSpPr>
          <p:spPr>
            <a:xfrm>
              <a:off x="732" y="1421"/>
              <a:ext cx="2347" cy="1654"/>
            </a:xfrm>
            <a:prstGeom prst="rect">
              <a:avLst/>
            </a:prstGeom>
            <a:noFill/>
          </p:spPr>
          <p:txBody>
            <a:bodyPr wrap="square" rtlCol="0">
              <a:spAutoFit/>
            </a:bodyPr>
            <a:lstStyle/>
            <a:p>
              <a:r>
                <a:rPr lang="en-US" altLang="zh-CN" sz="2000">
                  <a:latin typeface="Times New Roman" panose="02020603050405020304" charset="0"/>
                  <a:ea typeface="宋体" panose="02010600030101010101" pitchFamily="2" charset="-122"/>
                  <a:cs typeface="Times New Roman" panose="02020603050405020304" charset="0"/>
                </a:rPr>
                <a:t>Running is our shared passion, company and dream.</a:t>
              </a:r>
            </a:p>
          </p:txBody>
        </p:sp>
      </p:grpSp>
      <p:pic>
        <p:nvPicPr>
          <p:cNvPr id="5" name="图片 11" descr="水印">
            <a:extLst>
              <a:ext uri="{FF2B5EF4-FFF2-40B4-BE49-F238E27FC236}">
                <a16:creationId xmlns:a16="http://schemas.microsoft.com/office/drawing/2014/main" id="{9E67A98D-2E03-7BD0-56E9-10D1BDA5BE98}"/>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9" name="组合 18"/>
          <p:cNvGrpSpPr/>
          <p:nvPr/>
        </p:nvGrpSpPr>
        <p:grpSpPr>
          <a:xfrm>
            <a:off x="196849" y="242570"/>
            <a:ext cx="5255261" cy="351155"/>
            <a:chOff x="4550183" y="4622103"/>
            <a:chExt cx="5574957" cy="351155"/>
          </a:xfrm>
        </p:grpSpPr>
        <p:sp>
          <p:nvSpPr>
            <p:cNvPr id="20" name="矩形 19"/>
            <p:cNvSpPr/>
            <p:nvPr>
              <p:custDataLst>
                <p:tags r:id="rId8"/>
              </p:custDataLst>
            </p:nvPr>
          </p:nvSpPr>
          <p:spPr>
            <a:xfrm>
              <a:off x="4550183" y="4622103"/>
              <a:ext cx="1615363" cy="351155"/>
            </a:xfrm>
            <a:prstGeom prst="rect">
              <a:avLst/>
            </a:prstGeom>
            <a:solidFill>
              <a:schemeClr val="bg1"/>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While-reading</a:t>
              </a:r>
            </a:p>
          </p:txBody>
        </p:sp>
        <p:sp>
          <p:nvSpPr>
            <p:cNvPr id="21" name="矩形 20"/>
            <p:cNvSpPr/>
            <p:nvPr>
              <p:custDataLst>
                <p:tags r:id="rId9"/>
              </p:custDataLst>
            </p:nvPr>
          </p:nvSpPr>
          <p:spPr>
            <a:xfrm>
              <a:off x="6164873" y="4622103"/>
              <a:ext cx="3960267" cy="350520"/>
            </a:xfrm>
            <a:prstGeom prst="rect">
              <a:avLst/>
            </a:prstGeom>
            <a:solidFill>
              <a:srgbClr val="707672"/>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Read for clues: Would Dad scold me?</a:t>
              </a:r>
            </a:p>
          </p:txBody>
        </p:sp>
      </p:grpSp>
      <p:grpSp>
        <p:nvGrpSpPr>
          <p:cNvPr id="10" name="组合 9"/>
          <p:cNvGrpSpPr/>
          <p:nvPr/>
        </p:nvGrpSpPr>
        <p:grpSpPr>
          <a:xfrm>
            <a:off x="2186305" y="1746885"/>
            <a:ext cx="6412230" cy="2712085"/>
            <a:chOff x="3739" y="1095"/>
            <a:chExt cx="10098" cy="4271"/>
          </a:xfrm>
        </p:grpSpPr>
        <p:sp>
          <p:nvSpPr>
            <p:cNvPr id="11" name="Google Shape;4887;p18"/>
            <p:cNvSpPr/>
            <p:nvPr>
              <p:custDataLst>
                <p:tags r:id="rId6"/>
              </p:custDataLst>
            </p:nvPr>
          </p:nvSpPr>
          <p:spPr>
            <a:xfrm>
              <a:off x="3739" y="1095"/>
              <a:ext cx="10098" cy="4271"/>
            </a:xfrm>
            <a:custGeom>
              <a:avLst/>
              <a:gdLst/>
              <a:ahLst/>
              <a:cxnLst/>
              <a:rect l="l" t="t" r="r" b="b"/>
              <a:pathLst>
                <a:path w="236923" h="104877" extrusionOk="0">
                  <a:moveTo>
                    <a:pt x="135241" y="4872"/>
                  </a:moveTo>
                  <a:cubicBezTo>
                    <a:pt x="100840" y="3540"/>
                    <a:pt x="44073" y="-3013"/>
                    <a:pt x="21871" y="1655"/>
                  </a:cubicBezTo>
                  <a:cubicBezTo>
                    <a:pt x="-331" y="6323"/>
                    <a:pt x="4101" y="17420"/>
                    <a:pt x="2030" y="32882"/>
                  </a:cubicBezTo>
                  <a:cubicBezTo>
                    <a:pt x="-41" y="48344"/>
                    <a:pt x="-3508" y="82473"/>
                    <a:pt x="9443" y="94427"/>
                  </a:cubicBezTo>
                  <a:cubicBezTo>
                    <a:pt x="22394" y="106381"/>
                    <a:pt x="50662" y="103494"/>
                    <a:pt x="79736" y="104604"/>
                  </a:cubicBezTo>
                  <a:cubicBezTo>
                    <a:pt x="108810" y="105714"/>
                    <a:pt x="159206" y="103225"/>
                    <a:pt x="183889" y="101085"/>
                  </a:cubicBezTo>
                  <a:cubicBezTo>
                    <a:pt x="208572" y="98945"/>
                    <a:pt x="220435" y="107003"/>
                    <a:pt x="227833" y="91763"/>
                  </a:cubicBezTo>
                  <a:cubicBezTo>
                    <a:pt x="235231" y="76523"/>
                    <a:pt x="243709" y="24127"/>
                    <a:pt x="228277" y="9645"/>
                  </a:cubicBezTo>
                  <a:cubicBezTo>
                    <a:pt x="212845" y="-4837"/>
                    <a:pt x="169642" y="6204"/>
                    <a:pt x="135241" y="4872"/>
                  </a:cubicBezTo>
                  <a:close/>
                </a:path>
              </a:pathLst>
            </a:custGeom>
            <a:solidFill>
              <a:schemeClr val="dk2"/>
            </a:solidFill>
            <a:ln>
              <a:noFill/>
            </a:ln>
          </p:spPr>
        </p:sp>
        <p:sp>
          <p:nvSpPr>
            <p:cNvPr id="12" name="文本框 11"/>
            <p:cNvSpPr txBox="1"/>
            <p:nvPr>
              <p:custDataLst>
                <p:tags r:id="rId7"/>
              </p:custDataLst>
            </p:nvPr>
          </p:nvSpPr>
          <p:spPr>
            <a:xfrm>
              <a:off x="4189" y="1273"/>
              <a:ext cx="9461" cy="3536"/>
            </a:xfrm>
            <a:prstGeom prst="rect">
              <a:avLst/>
            </a:prstGeom>
            <a:noFill/>
          </p:spPr>
          <p:txBody>
            <a:bodyPr wrap="square" rtlCol="0" anchor="t">
              <a:spAutoFit/>
            </a:bodyPr>
            <a:lstStyle/>
            <a:p>
              <a:r>
                <a:rPr lang="en-US" sz="2000">
                  <a:latin typeface="Times New Roman" panose="02020603050405020304" charset="0"/>
                  <a:sym typeface="+mn-ea"/>
                </a:rPr>
                <a:t>Para.4 </a:t>
              </a:r>
            </a:p>
            <a:p>
              <a:r>
                <a:rPr lang="en-US" sz="2000">
                  <a:latin typeface="Times New Roman" panose="02020603050405020304" charset="0"/>
                  <a:sym typeface="+mn-ea"/>
                </a:rPr>
                <a:t>For the  first  two  and  half miles, I  felt  great. I  had  never  before  been  so  ready  for  something. The  weeks leading up to the race were filled with hard practices and a strict diet. The scorching sun beat upon my back, blinding me with its brilliance. Nothing was going to stop me,though.    </a:t>
              </a:r>
              <a:endParaRPr lang="en-US" altLang="en-US" sz="2000">
                <a:latin typeface="Times New Roman" panose="02020603050405020304" charset="0"/>
                <a:sym typeface="+mn-ea"/>
              </a:endParaRPr>
            </a:p>
          </p:txBody>
        </p:sp>
      </p:grpSp>
      <p:pic>
        <p:nvPicPr>
          <p:cNvPr id="52" name="图片 51"/>
          <p:cNvPicPr>
            <a:picLocks noChangeAspect="1"/>
          </p:cNvPicPr>
          <p:nvPr>
            <p:custDataLst>
              <p:tags r:id="rId1"/>
            </p:custDataLst>
          </p:nvPr>
        </p:nvPicPr>
        <p:blipFill>
          <a:blip r:embed="rId12">
            <a:clrChange>
              <a:clrFrom>
                <a:srgbClr val="F0F2F4">
                  <a:alpha val="100000"/>
                </a:srgbClr>
              </a:clrFrom>
              <a:clrTo>
                <a:srgbClr val="F0F2F4">
                  <a:alpha val="100000"/>
                  <a:alpha val="0"/>
                </a:srgbClr>
              </a:clrTo>
            </a:clrChange>
          </a:blip>
          <a:srcRect l="69623" t="11431"/>
          <a:stretch>
            <a:fillRect/>
          </a:stretch>
        </p:blipFill>
        <p:spPr>
          <a:xfrm>
            <a:off x="243840" y="2661285"/>
            <a:ext cx="1671955" cy="3657600"/>
          </a:xfrm>
          <a:prstGeom prst="rect">
            <a:avLst/>
          </a:prstGeom>
        </p:spPr>
      </p:pic>
      <p:grpSp>
        <p:nvGrpSpPr>
          <p:cNvPr id="4" name="组合 3"/>
          <p:cNvGrpSpPr/>
          <p:nvPr/>
        </p:nvGrpSpPr>
        <p:grpSpPr>
          <a:xfrm>
            <a:off x="2186305" y="1635760"/>
            <a:ext cx="6412230" cy="2712085"/>
            <a:chOff x="3726" y="1754"/>
            <a:chExt cx="10098" cy="4271"/>
          </a:xfrm>
        </p:grpSpPr>
        <p:sp>
          <p:nvSpPr>
            <p:cNvPr id="5" name="Google Shape;4887;p18"/>
            <p:cNvSpPr/>
            <p:nvPr>
              <p:custDataLst>
                <p:tags r:id="rId4"/>
              </p:custDataLst>
            </p:nvPr>
          </p:nvSpPr>
          <p:spPr>
            <a:xfrm>
              <a:off x="3726" y="1754"/>
              <a:ext cx="10098" cy="4271"/>
            </a:xfrm>
            <a:custGeom>
              <a:avLst/>
              <a:gdLst/>
              <a:ahLst/>
              <a:cxnLst/>
              <a:rect l="l" t="t" r="r" b="b"/>
              <a:pathLst>
                <a:path w="236923" h="104877" extrusionOk="0">
                  <a:moveTo>
                    <a:pt x="135241" y="4872"/>
                  </a:moveTo>
                  <a:cubicBezTo>
                    <a:pt x="100840" y="3540"/>
                    <a:pt x="44073" y="-3013"/>
                    <a:pt x="21871" y="1655"/>
                  </a:cubicBezTo>
                  <a:cubicBezTo>
                    <a:pt x="-331" y="6323"/>
                    <a:pt x="4101" y="17420"/>
                    <a:pt x="2030" y="32882"/>
                  </a:cubicBezTo>
                  <a:cubicBezTo>
                    <a:pt x="-41" y="48344"/>
                    <a:pt x="-3508" y="82473"/>
                    <a:pt x="9443" y="94427"/>
                  </a:cubicBezTo>
                  <a:cubicBezTo>
                    <a:pt x="22394" y="106381"/>
                    <a:pt x="50662" y="103494"/>
                    <a:pt x="79736" y="104604"/>
                  </a:cubicBezTo>
                  <a:cubicBezTo>
                    <a:pt x="108810" y="105714"/>
                    <a:pt x="159206" y="103225"/>
                    <a:pt x="183889" y="101085"/>
                  </a:cubicBezTo>
                  <a:cubicBezTo>
                    <a:pt x="208572" y="98945"/>
                    <a:pt x="220435" y="107003"/>
                    <a:pt x="227833" y="91763"/>
                  </a:cubicBezTo>
                  <a:cubicBezTo>
                    <a:pt x="235231" y="76523"/>
                    <a:pt x="243709" y="24127"/>
                    <a:pt x="228277" y="9645"/>
                  </a:cubicBezTo>
                  <a:cubicBezTo>
                    <a:pt x="212845" y="-4837"/>
                    <a:pt x="169642" y="6204"/>
                    <a:pt x="135241" y="4872"/>
                  </a:cubicBezTo>
                  <a:close/>
                </a:path>
              </a:pathLst>
            </a:custGeom>
            <a:solidFill>
              <a:schemeClr val="dk2"/>
            </a:solidFill>
            <a:ln>
              <a:noFill/>
            </a:ln>
          </p:spPr>
        </p:sp>
        <p:sp>
          <p:nvSpPr>
            <p:cNvPr id="6" name="文本框 5"/>
            <p:cNvSpPr txBox="1"/>
            <p:nvPr>
              <p:custDataLst>
                <p:tags r:id="rId5"/>
              </p:custDataLst>
            </p:nvPr>
          </p:nvSpPr>
          <p:spPr>
            <a:xfrm>
              <a:off x="4176" y="2107"/>
              <a:ext cx="9461" cy="3536"/>
            </a:xfrm>
            <a:prstGeom prst="rect">
              <a:avLst/>
            </a:prstGeom>
            <a:noFill/>
          </p:spPr>
          <p:txBody>
            <a:bodyPr wrap="square" rtlCol="0" anchor="t">
              <a:spAutoFit/>
            </a:bodyPr>
            <a:lstStyle/>
            <a:p>
              <a:r>
                <a:rPr lang="en-US" sz="2000">
                  <a:solidFill>
                    <a:schemeClr val="tx1">
                      <a:lumMod val="60000"/>
                      <a:lumOff val="40000"/>
                    </a:schemeClr>
                  </a:solidFill>
                  <a:latin typeface="Times New Roman" panose="02020603050405020304" charset="0"/>
                  <a:sym typeface="+mn-ea"/>
                </a:rPr>
                <a:t>Para.4 </a:t>
              </a:r>
            </a:p>
            <a:p>
              <a:pPr algn="l">
                <a:buSzTx/>
                <a:buNone/>
              </a:pPr>
              <a:r>
                <a:rPr lang="en-US" sz="2000">
                  <a:solidFill>
                    <a:schemeClr val="tx1">
                      <a:lumMod val="60000"/>
                      <a:lumOff val="40000"/>
                    </a:schemeClr>
                  </a:solidFill>
                  <a:latin typeface="Times New Roman" panose="02020603050405020304" charset="0"/>
                  <a:sym typeface="+mn-ea"/>
                </a:rPr>
                <a:t>For the  first  two  and  half miles, I  felt  great. I  had  never  before  been  so  ready  for  something.</a:t>
              </a:r>
              <a:r>
                <a:rPr lang="en-US" sz="2000">
                  <a:latin typeface="Times New Roman" panose="02020603050405020304" charset="0"/>
                  <a:sym typeface="+mn-ea"/>
                </a:rPr>
                <a:t> </a:t>
              </a:r>
              <a:r>
                <a:rPr lang="en-US" sz="2000" b="1">
                  <a:solidFill>
                    <a:schemeClr val="accent2">
                      <a:lumMod val="75000"/>
                    </a:schemeClr>
                  </a:solidFill>
                  <a:latin typeface="Times New Roman" panose="02020603050405020304" charset="0"/>
                  <a:sym typeface="+mn-ea"/>
                </a:rPr>
                <a:t>The  weeks leading up to the race were filled with hard practices and a strict diet. </a:t>
              </a:r>
              <a:r>
                <a:rPr lang="en-US" sz="2000">
                  <a:solidFill>
                    <a:schemeClr val="tx1">
                      <a:lumMod val="60000"/>
                      <a:lumOff val="40000"/>
                    </a:schemeClr>
                  </a:solidFill>
                  <a:latin typeface="Times New Roman" panose="02020603050405020304" charset="0"/>
                  <a:sym typeface="+mn-ea"/>
                </a:rPr>
                <a:t>The scorching sun beat upon my back, blinding me with its brilliance. Nothing was going to stop me,though.    </a:t>
              </a:r>
            </a:p>
          </p:txBody>
        </p:sp>
      </p:grpSp>
      <p:sp>
        <p:nvSpPr>
          <p:cNvPr id="14" name="文本框 13"/>
          <p:cNvSpPr txBox="1"/>
          <p:nvPr>
            <p:custDataLst>
              <p:tags r:id="rId2"/>
            </p:custDataLst>
          </p:nvPr>
        </p:nvSpPr>
        <p:spPr>
          <a:xfrm>
            <a:off x="3320415" y="1113790"/>
            <a:ext cx="4310380" cy="306705"/>
          </a:xfrm>
          <a:prstGeom prst="rect">
            <a:avLst/>
          </a:prstGeom>
          <a:noFill/>
        </p:spPr>
        <p:txBody>
          <a:bodyPr wrap="square" rtlCol="0">
            <a:spAutoFit/>
          </a:bodyPr>
          <a:lstStyle/>
          <a:p>
            <a:r>
              <a:rPr lang="en-US" altLang="zh-CN"/>
              <a:t>_________________________________________</a:t>
            </a:r>
          </a:p>
        </p:txBody>
      </p:sp>
      <p:sp>
        <p:nvSpPr>
          <p:cNvPr id="13" name="文本框 12"/>
          <p:cNvSpPr txBox="1"/>
          <p:nvPr>
            <p:custDataLst>
              <p:tags r:id="rId3"/>
            </p:custDataLst>
          </p:nvPr>
        </p:nvSpPr>
        <p:spPr>
          <a:xfrm>
            <a:off x="2969895" y="940435"/>
            <a:ext cx="5011420" cy="429895"/>
          </a:xfrm>
          <a:prstGeom prst="rect">
            <a:avLst/>
          </a:prstGeom>
          <a:noFill/>
        </p:spPr>
        <p:txBody>
          <a:bodyPr wrap="square" rtlCol="0">
            <a:spAutoFit/>
          </a:bodyPr>
          <a:lstStyle/>
          <a:p>
            <a:pPr marL="0" lvl="0" indent="0" algn="ctr" rtl="0">
              <a:spcBef>
                <a:spcPts val="0"/>
              </a:spcBef>
              <a:spcAft>
                <a:spcPts val="0"/>
              </a:spcAft>
              <a:buNone/>
            </a:pPr>
            <a:r>
              <a:rPr lang="en-US" altLang="en-GB" sz="2200">
                <a:solidFill>
                  <a:schemeClr val="dk1"/>
                </a:solidFill>
                <a:latin typeface="Jua" charset="-127"/>
                <a:ea typeface="Jua" charset="-127"/>
                <a:cs typeface="Jua" charset="-127"/>
                <a:sym typeface="Jua" charset="-127"/>
              </a:rPr>
              <a:t>2. I’ve been proactive</a:t>
            </a:r>
          </a:p>
        </p:txBody>
      </p:sp>
      <p:pic>
        <p:nvPicPr>
          <p:cNvPr id="3" name="图片 11" descr="水印">
            <a:extLst>
              <a:ext uri="{FF2B5EF4-FFF2-40B4-BE49-F238E27FC236}">
                <a16:creationId xmlns:a16="http://schemas.microsoft.com/office/drawing/2014/main" id="{6CB2B4DB-F0EB-BE4A-C12C-E58B98C8F1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9" name="组合 18"/>
          <p:cNvGrpSpPr/>
          <p:nvPr/>
        </p:nvGrpSpPr>
        <p:grpSpPr>
          <a:xfrm>
            <a:off x="196849" y="242570"/>
            <a:ext cx="5652770" cy="351155"/>
            <a:chOff x="4550183" y="4622103"/>
            <a:chExt cx="5996648" cy="351155"/>
          </a:xfrm>
        </p:grpSpPr>
        <p:sp>
          <p:nvSpPr>
            <p:cNvPr id="20" name="矩形 19"/>
            <p:cNvSpPr/>
            <p:nvPr>
              <p:custDataLst>
                <p:tags r:id="rId5"/>
              </p:custDataLst>
            </p:nvPr>
          </p:nvSpPr>
          <p:spPr>
            <a:xfrm>
              <a:off x="4550183" y="4622103"/>
              <a:ext cx="1822167" cy="351155"/>
            </a:xfrm>
            <a:prstGeom prst="rect">
              <a:avLst/>
            </a:prstGeom>
            <a:solidFill>
              <a:schemeClr val="bg1"/>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While-reading</a:t>
              </a:r>
            </a:p>
          </p:txBody>
        </p:sp>
        <p:sp>
          <p:nvSpPr>
            <p:cNvPr id="21" name="矩形 20"/>
            <p:cNvSpPr/>
            <p:nvPr>
              <p:custDataLst>
                <p:tags r:id="rId6"/>
              </p:custDataLst>
            </p:nvPr>
          </p:nvSpPr>
          <p:spPr>
            <a:xfrm>
              <a:off x="6372350" y="4622103"/>
              <a:ext cx="4174481" cy="350520"/>
            </a:xfrm>
            <a:prstGeom prst="rect">
              <a:avLst/>
            </a:prstGeom>
            <a:solidFill>
              <a:srgbClr val="707672"/>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What message is delivered in the story?</a:t>
              </a:r>
            </a:p>
          </p:txBody>
        </p:sp>
      </p:grpSp>
      <p:grpSp>
        <p:nvGrpSpPr>
          <p:cNvPr id="7" name="组合 6"/>
          <p:cNvGrpSpPr/>
          <p:nvPr/>
        </p:nvGrpSpPr>
        <p:grpSpPr>
          <a:xfrm>
            <a:off x="2270125" y="998220"/>
            <a:ext cx="5956935" cy="2327275"/>
            <a:chOff x="3882" y="2609"/>
            <a:chExt cx="9381" cy="3997"/>
          </a:xfrm>
        </p:grpSpPr>
        <p:sp>
          <p:nvSpPr>
            <p:cNvPr id="5" name="Google Shape;4887;p18"/>
            <p:cNvSpPr/>
            <p:nvPr>
              <p:custDataLst>
                <p:tags r:id="rId4"/>
              </p:custDataLst>
            </p:nvPr>
          </p:nvSpPr>
          <p:spPr>
            <a:xfrm>
              <a:off x="3882" y="2609"/>
              <a:ext cx="9381" cy="3997"/>
            </a:xfrm>
            <a:custGeom>
              <a:avLst/>
              <a:gdLst/>
              <a:ahLst/>
              <a:cxnLst/>
              <a:rect l="l" t="t" r="r" b="b"/>
              <a:pathLst>
                <a:path w="236923" h="104877" extrusionOk="0">
                  <a:moveTo>
                    <a:pt x="135241" y="4872"/>
                  </a:moveTo>
                  <a:cubicBezTo>
                    <a:pt x="100840" y="3540"/>
                    <a:pt x="44073" y="-3013"/>
                    <a:pt x="21871" y="1655"/>
                  </a:cubicBezTo>
                  <a:cubicBezTo>
                    <a:pt x="-331" y="6323"/>
                    <a:pt x="4101" y="17420"/>
                    <a:pt x="2030" y="32882"/>
                  </a:cubicBezTo>
                  <a:cubicBezTo>
                    <a:pt x="-41" y="48344"/>
                    <a:pt x="-3508" y="82473"/>
                    <a:pt x="9443" y="94427"/>
                  </a:cubicBezTo>
                  <a:cubicBezTo>
                    <a:pt x="22394" y="106381"/>
                    <a:pt x="50662" y="103494"/>
                    <a:pt x="79736" y="104604"/>
                  </a:cubicBezTo>
                  <a:cubicBezTo>
                    <a:pt x="108810" y="105714"/>
                    <a:pt x="159206" y="103225"/>
                    <a:pt x="183889" y="101085"/>
                  </a:cubicBezTo>
                  <a:cubicBezTo>
                    <a:pt x="208572" y="98945"/>
                    <a:pt x="220435" y="107003"/>
                    <a:pt x="227833" y="91763"/>
                  </a:cubicBezTo>
                  <a:cubicBezTo>
                    <a:pt x="235231" y="76523"/>
                    <a:pt x="243709" y="24127"/>
                    <a:pt x="228277" y="9645"/>
                  </a:cubicBezTo>
                  <a:cubicBezTo>
                    <a:pt x="212845" y="-4837"/>
                    <a:pt x="169642" y="6204"/>
                    <a:pt x="135241" y="4872"/>
                  </a:cubicBezTo>
                  <a:close/>
                </a:path>
              </a:pathLst>
            </a:custGeom>
            <a:solidFill>
              <a:schemeClr val="dk2"/>
            </a:solidFill>
            <a:ln>
              <a:noFill/>
            </a:ln>
          </p:spPr>
        </p:sp>
        <p:sp>
          <p:nvSpPr>
            <p:cNvPr id="100" name="文本框 99"/>
            <p:cNvSpPr txBox="1"/>
            <p:nvPr/>
          </p:nvSpPr>
          <p:spPr>
            <a:xfrm>
              <a:off x="4298" y="2956"/>
              <a:ext cx="8592" cy="3328"/>
            </a:xfrm>
            <a:prstGeom prst="rect">
              <a:avLst/>
            </a:prstGeom>
            <a:noFill/>
            <a:ln w="9525">
              <a:noFill/>
            </a:ln>
          </p:spPr>
          <p:txBody>
            <a:bodyPr wrap="square">
              <a:spAutoFit/>
            </a:bodyPr>
            <a:lstStyle/>
            <a:p>
              <a:pPr marL="0" indent="260350"/>
              <a:r>
                <a:rPr lang="en-US" sz="2400">
                  <a:solidFill>
                    <a:srgbClr val="000000"/>
                  </a:solidFill>
                  <a:latin typeface="Times New Roman" panose="02020603050405020304" charset="0"/>
                </a:rPr>
                <a:t>Para.1 </a:t>
              </a:r>
            </a:p>
            <a:p>
              <a:pPr marL="0" indent="260350"/>
              <a:r>
                <a:rPr lang="en-US" sz="2400">
                  <a:solidFill>
                    <a:srgbClr val="000000"/>
                  </a:solidFill>
                  <a:latin typeface="Times New Roman" panose="02020603050405020304" charset="0"/>
                </a:rPr>
                <a:t>My dad and I had been looking forward to the State cross-country race of my  senior year of high  school, which would be the climax of my existence.</a:t>
              </a:r>
              <a:endParaRPr lang="en-US" altLang="en-US" sz="2400">
                <a:solidFill>
                  <a:srgbClr val="000000"/>
                </a:solidFill>
                <a:latin typeface="Times New Roman" panose="02020603050405020304" charset="0"/>
              </a:endParaRPr>
            </a:p>
          </p:txBody>
        </p:sp>
      </p:grpSp>
      <p:sp>
        <p:nvSpPr>
          <p:cNvPr id="8" name="文本框 7"/>
          <p:cNvSpPr txBox="1"/>
          <p:nvPr/>
        </p:nvSpPr>
        <p:spPr>
          <a:xfrm>
            <a:off x="3318510" y="2710815"/>
            <a:ext cx="1266825" cy="398780"/>
          </a:xfrm>
          <a:prstGeom prst="rect">
            <a:avLst/>
          </a:prstGeom>
          <a:noFill/>
        </p:spPr>
        <p:txBody>
          <a:bodyPr wrap="square" rtlCol="0">
            <a:spAutoFit/>
          </a:bodyPr>
          <a:lstStyle/>
          <a:p>
            <a:r>
              <a:rPr lang="en-US" altLang="zh-CN" sz="2000" b="1">
                <a:ln w="4354" cmpd="sng">
                  <a:solidFill>
                    <a:schemeClr val="bg1"/>
                  </a:solidFill>
                  <a:prstDash val="solid"/>
                </a:ln>
                <a:solidFill>
                  <a:srgbClr val="C00000"/>
                </a:solidFill>
                <a:effectLst>
                  <a:outerShdw blurRad="8709" dist="38100" algn="l" rotWithShape="0">
                    <a:srgbClr val="0070C0">
                      <a:alpha val="40000"/>
                    </a:srgbClr>
                  </a:outerShdw>
                </a:effectLst>
                <a:latin typeface="汉仪铸字美心体简" panose="00020600040101010101" charset="-122"/>
                <a:ea typeface="汉仪铸字美心体简" panose="00020600040101010101" charset="-122"/>
                <a:cs typeface="Times New Roman" panose="02020603050405020304" charset="0"/>
                <a:sym typeface="+mn-ea"/>
              </a:rPr>
              <a:t>climax</a:t>
            </a:r>
            <a:endParaRPr lang="en-US" altLang="zh-CN" sz="2000" b="1">
              <a:ln w="4354" cmpd="sng">
                <a:solidFill>
                  <a:schemeClr val="bg1"/>
                </a:solidFill>
                <a:prstDash val="solid"/>
              </a:ln>
              <a:solidFill>
                <a:srgbClr val="C00000"/>
              </a:solidFill>
              <a:effectLst>
                <a:outerShdw blurRad="8709" dist="38100" algn="l" rotWithShape="0">
                  <a:srgbClr val="0070C0">
                    <a:alpha val="40000"/>
                  </a:srgbClr>
                </a:outerShdw>
              </a:effectLst>
              <a:latin typeface="汉仪铸字美心体简" panose="00020600040101010101" charset="-122"/>
              <a:ea typeface="汉仪铸字美心体简" panose="00020600040101010101" charset="-122"/>
              <a:cs typeface="Times New Roman" panose="02020603050405020304" charset="0"/>
            </a:endParaRPr>
          </a:p>
        </p:txBody>
      </p:sp>
      <p:sp>
        <p:nvSpPr>
          <p:cNvPr id="7178" name="Google Shape;7178;p44"/>
          <p:cNvSpPr/>
          <p:nvPr/>
        </p:nvSpPr>
        <p:spPr>
          <a:xfrm>
            <a:off x="2604770" y="3536315"/>
            <a:ext cx="1980565" cy="1094740"/>
          </a:xfrm>
          <a:prstGeom prst="roundRect">
            <a:avLst>
              <a:gd name="adj" fmla="val 0"/>
            </a:avLst>
          </a:prstGeom>
          <a:solidFill>
            <a:schemeClr val="accent2"/>
          </a:solidFill>
          <a:ln>
            <a:noFill/>
          </a:ln>
        </p:spPr>
        <p:txBody>
          <a:bodyPr spcFirstLastPara="1" wrap="square" lIns="91425" tIns="91425" rIns="91425" bIns="91425" anchor="ctr" anchorCtr="0">
            <a:noAutofit/>
          </a:bodyPr>
          <a:lstStyle/>
          <a:p>
            <a:pPr marL="285750" marR="0" lvl="0" indent="-285750" algn="l" rtl="0">
              <a:lnSpc>
                <a:spcPct val="100000"/>
              </a:lnSpc>
              <a:spcBef>
                <a:spcPts val="0"/>
              </a:spcBef>
              <a:spcAft>
                <a:spcPts val="0"/>
              </a:spcAft>
              <a:buFont typeface="Wingdings" panose="05000000000000000000" charset="0"/>
              <a:buChar char="p"/>
            </a:pPr>
            <a:r>
              <a:rPr lang="en-US" sz="1600">
                <a:solidFill>
                  <a:schemeClr val="bg1"/>
                </a:solidFill>
                <a:latin typeface="NanumGothic" charset="-127"/>
                <a:ea typeface="NanumGothic" charset="-127"/>
                <a:cs typeface="NanumGothic" charset="-127"/>
                <a:sym typeface="Nanum Gothic" panose="020D0604000000000000" charset="-127"/>
              </a:rPr>
              <a:t>push my limit</a:t>
            </a:r>
          </a:p>
          <a:p>
            <a:pPr marL="285750" marR="0" lvl="0" indent="-285750" algn="l" rtl="0">
              <a:lnSpc>
                <a:spcPct val="100000"/>
              </a:lnSpc>
              <a:spcBef>
                <a:spcPts val="0"/>
              </a:spcBef>
              <a:spcAft>
                <a:spcPts val="0"/>
              </a:spcAft>
              <a:buFont typeface="Wingdings" panose="05000000000000000000" charset="0"/>
              <a:buChar char="p"/>
            </a:pPr>
            <a:r>
              <a:rPr lang="en-US" altLang="zh-CN" sz="1600">
                <a:solidFill>
                  <a:schemeClr val="bg1"/>
                </a:solidFill>
                <a:latin typeface="NanumGothic" charset="-127"/>
                <a:ea typeface="NanumGothic" charset="-127"/>
                <a:sym typeface="Nanum Gothic" panose="020D0604000000000000" charset="-127"/>
              </a:rPr>
              <a:t>achieve my goal: make it into the top fifteen. </a:t>
            </a:r>
            <a:endParaRPr lang="en-US" altLang="zh-CN" sz="1600">
              <a:solidFill>
                <a:schemeClr val="bg1"/>
              </a:solidFill>
              <a:latin typeface="NanumGothic" charset="-127"/>
              <a:ea typeface="NanumGothic" charset="-127"/>
              <a:cs typeface="NanumGothic" charset="-127"/>
              <a:sym typeface="Nanum Gothic" panose="020D0604000000000000" charset="-127"/>
            </a:endParaRPr>
          </a:p>
        </p:txBody>
      </p:sp>
      <p:sp>
        <p:nvSpPr>
          <p:cNvPr id="9" name="Google Shape;7178;p44"/>
          <p:cNvSpPr/>
          <p:nvPr>
            <p:custDataLst>
              <p:tags r:id="rId1"/>
            </p:custDataLst>
          </p:nvPr>
        </p:nvSpPr>
        <p:spPr>
          <a:xfrm>
            <a:off x="5730875" y="3536315"/>
            <a:ext cx="2371725" cy="1094740"/>
          </a:xfrm>
          <a:prstGeom prst="roundRect">
            <a:avLst>
              <a:gd name="adj" fmla="val 0"/>
            </a:avLst>
          </a:prstGeom>
          <a:solidFill>
            <a:schemeClr val="accent5">
              <a:lumMod val="60000"/>
              <a:lumOff val="40000"/>
            </a:schemeClr>
          </a:solidFill>
          <a:ln>
            <a:noFill/>
          </a:ln>
        </p:spPr>
        <p:txBody>
          <a:bodyPr spcFirstLastPara="1" wrap="square" lIns="91425" tIns="91425" rIns="91425" bIns="91425" anchor="ctr" anchorCtr="0">
            <a:noAutofit/>
          </a:bodyPr>
          <a:lstStyle/>
          <a:p>
            <a:pPr marL="285750" marR="0" lvl="0" indent="-285750" algn="l" rtl="0">
              <a:lnSpc>
                <a:spcPct val="100000"/>
              </a:lnSpc>
              <a:spcBef>
                <a:spcPts val="0"/>
              </a:spcBef>
              <a:spcAft>
                <a:spcPts val="0"/>
              </a:spcAft>
              <a:buFont typeface="Wingdings" panose="05000000000000000000" charset="0"/>
              <a:buChar char="p"/>
            </a:pPr>
            <a:r>
              <a:rPr lang="en-US" altLang="zh-CN" sz="1600">
                <a:solidFill>
                  <a:schemeClr val="bg1"/>
                </a:solidFill>
                <a:latin typeface="NanumGothic" charset="-127"/>
                <a:ea typeface="NanumGothic" charset="-127"/>
                <a:cs typeface="NanumGothic" charset="-127"/>
                <a:sym typeface="Nanum Gothic" panose="020D0604000000000000" charset="-127"/>
              </a:rPr>
              <a:t>reshape my view</a:t>
            </a:r>
          </a:p>
          <a:p>
            <a:pPr marL="285750" marR="0" lvl="0" indent="-285750" algn="l" rtl="0">
              <a:lnSpc>
                <a:spcPct val="100000"/>
              </a:lnSpc>
              <a:spcBef>
                <a:spcPts val="0"/>
              </a:spcBef>
              <a:spcAft>
                <a:spcPts val="0"/>
              </a:spcAft>
              <a:buFont typeface="Wingdings" panose="05000000000000000000" charset="0"/>
              <a:buChar char="p"/>
            </a:pPr>
            <a:r>
              <a:rPr lang="en-US" altLang="zh-CN" sz="1600">
                <a:solidFill>
                  <a:schemeClr val="bg1"/>
                </a:solidFill>
                <a:latin typeface="NanumGothic" charset="-127"/>
                <a:ea typeface="NanumGothic" charset="-127"/>
                <a:cs typeface="NanumGothic" charset="-127"/>
                <a:sym typeface="Nanum Gothic" panose="020D0604000000000000" charset="-127"/>
              </a:rPr>
              <a:t>get a life lesson taught by sports</a:t>
            </a:r>
          </a:p>
        </p:txBody>
      </p:sp>
      <p:grpSp>
        <p:nvGrpSpPr>
          <p:cNvPr id="12" name="组合 11"/>
          <p:cNvGrpSpPr/>
          <p:nvPr/>
        </p:nvGrpSpPr>
        <p:grpSpPr>
          <a:xfrm>
            <a:off x="4777105" y="3639185"/>
            <a:ext cx="770890" cy="770890"/>
            <a:chOff x="7523" y="5731"/>
            <a:chExt cx="1214" cy="1214"/>
          </a:xfrm>
        </p:grpSpPr>
        <p:sp>
          <p:nvSpPr>
            <p:cNvPr id="5180" name="Google Shape;5180;p20"/>
            <p:cNvSpPr/>
            <p:nvPr>
              <p:custDataLst>
                <p:tags r:id="rId3"/>
              </p:custDataLst>
            </p:nvPr>
          </p:nvSpPr>
          <p:spPr>
            <a:xfrm>
              <a:off x="7523" y="5731"/>
              <a:ext cx="1215" cy="1215"/>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en-US" b="1">
                <a:solidFill>
                  <a:schemeClr val="lt1"/>
                </a:solidFill>
                <a:latin typeface="Jua" charset="-127"/>
                <a:ea typeface="Jua" charset="-127"/>
                <a:cs typeface="Jua" charset="-127"/>
                <a:sym typeface="Jua" charset="-127"/>
              </a:endParaRPr>
            </a:p>
          </p:txBody>
        </p:sp>
        <p:sp>
          <p:nvSpPr>
            <p:cNvPr id="11" name="加号 10"/>
            <p:cNvSpPr/>
            <p:nvPr/>
          </p:nvSpPr>
          <p:spPr>
            <a:xfrm>
              <a:off x="7763" y="5904"/>
              <a:ext cx="736" cy="736"/>
            </a:xfrm>
            <a:prstGeom prst="mathPlus">
              <a:avLst/>
            </a:prstGeom>
            <a:solidFill>
              <a:schemeClr val="bg1">
                <a:lumMod val="95000"/>
              </a:schemeClr>
            </a:solidFill>
            <a:ln>
              <a:solidFill>
                <a:schemeClr val="bg1">
                  <a:lumMod val="9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52" name="图片 51"/>
          <p:cNvPicPr>
            <a:picLocks noChangeAspect="1"/>
          </p:cNvPicPr>
          <p:nvPr>
            <p:custDataLst>
              <p:tags r:id="rId2"/>
            </p:custDataLst>
          </p:nvPr>
        </p:nvPicPr>
        <p:blipFill>
          <a:blip r:embed="rId9">
            <a:clrChange>
              <a:clrFrom>
                <a:srgbClr val="F0F2F4">
                  <a:alpha val="100000"/>
                </a:srgbClr>
              </a:clrFrom>
              <a:clrTo>
                <a:srgbClr val="F0F2F4">
                  <a:alpha val="100000"/>
                  <a:alpha val="0"/>
                </a:srgbClr>
              </a:clrTo>
            </a:clrChange>
          </a:blip>
          <a:srcRect l="69623" t="11431"/>
          <a:stretch>
            <a:fillRect/>
          </a:stretch>
        </p:blipFill>
        <p:spPr>
          <a:xfrm>
            <a:off x="69850" y="2710815"/>
            <a:ext cx="1671955" cy="3657600"/>
          </a:xfrm>
          <a:prstGeom prst="rect">
            <a:avLst/>
          </a:prstGeom>
        </p:spPr>
      </p:pic>
      <p:sp>
        <p:nvSpPr>
          <p:cNvPr id="6" name="矩形 5"/>
          <p:cNvSpPr/>
          <p:nvPr/>
        </p:nvSpPr>
        <p:spPr>
          <a:xfrm>
            <a:off x="-111125" y="0"/>
            <a:ext cx="12019915" cy="5143500"/>
          </a:xfrm>
          <a:prstGeom prst="rect">
            <a:avLst/>
          </a:prstGeom>
          <a:solidFill>
            <a:srgbClr val="363636">
              <a:alpha val="85000"/>
            </a:srgbClr>
          </a:solidFill>
          <a:ln w="12700" cap="flat" cmpd="sng" algn="ctr">
            <a:solidFill>
              <a:srgbClr val="363636">
                <a:lumMod val="75000"/>
              </a:srgbClr>
            </a:solidFill>
            <a:prstDash val="solid"/>
            <a:miter lim="800000"/>
          </a:ln>
          <a:effectLst/>
        </p:spPr>
        <p:txBody>
          <a:bodyPr rtlCol="0" anchor="ctr"/>
          <a:lstStyle/>
          <a:p>
            <a:pPr algn="ctr"/>
            <a:endParaRPr lang="zh-CN" altLang="en-US">
              <a:solidFill>
                <a:sysClr val="window" lastClr="FFFFFF"/>
              </a:solidFill>
              <a:latin typeface="MiSans Normal" charset="0"/>
              <a:ea typeface="MiSans Normal" charset="0"/>
            </a:endParaRPr>
          </a:p>
        </p:txBody>
      </p:sp>
      <p:sp>
        <p:nvSpPr>
          <p:cNvPr id="13" name="文本框 12"/>
          <p:cNvSpPr txBox="1"/>
          <p:nvPr/>
        </p:nvSpPr>
        <p:spPr>
          <a:xfrm>
            <a:off x="932815" y="1168400"/>
            <a:ext cx="7393940" cy="2183765"/>
          </a:xfrm>
          <a:prstGeom prst="rect">
            <a:avLst/>
          </a:prstGeom>
          <a:noFill/>
        </p:spPr>
        <p:txBody>
          <a:bodyPr wrap="square" rtlCol="0">
            <a:spAutoFit/>
          </a:bodyPr>
          <a:lstStyle/>
          <a:p>
            <a:r>
              <a:rPr lang="en-US" altLang="zh-CN" sz="2400" b="1">
                <a:solidFill>
                  <a:schemeClr val="bg1"/>
                </a:solidFill>
              </a:rPr>
              <a:t>                              Theme:</a:t>
            </a:r>
          </a:p>
          <a:p>
            <a:pPr marL="571500" indent="-571500">
              <a:buFont typeface="Wingdings" panose="05000000000000000000" charset="0"/>
              <a:buChar char="p"/>
            </a:pPr>
            <a:r>
              <a:rPr lang="en-US" altLang="zh-CN" sz="2800" b="1">
                <a:solidFill>
                  <a:schemeClr val="bg1"/>
                </a:solidFill>
              </a:rPr>
              <a:t>Victory isn’t defined by wins or losses. It is defined by effort. If you can truthfully say, “ I did the best I could,” then you are a winner.</a:t>
            </a:r>
          </a:p>
        </p:txBody>
      </p:sp>
      <p:pic>
        <p:nvPicPr>
          <p:cNvPr id="3" name="图片 11" descr="水印">
            <a:extLst>
              <a:ext uri="{FF2B5EF4-FFF2-40B4-BE49-F238E27FC236}">
                <a16:creationId xmlns:a16="http://schemas.microsoft.com/office/drawing/2014/main" id="{E3523500-C780-32F8-253D-3FDC54B0E6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3593" y="423837"/>
            <a:ext cx="416687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box(in)">
                                      <p:cBhvr>
                                        <p:cTn id="12" dur="2000"/>
                                        <p:tgtEl>
                                          <p:spTgt spid="717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178" grpId="0" bldLvl="0" animBg="1"/>
      <p:bldP spid="9" grpId="0" bldLvl="0" animBg="1"/>
      <p:bldP spid="6"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GEyNjRiOGVjNGQ4OGM0YzEzYzQ1MWZkNTM4MWNiNmE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TABLE_ENDDRAG_ORIGIN_RECT" val="628*89"/>
  <p:tag name="TABLE_ENDDRAG_RECT" val="84*187*628*89"/>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TABLE_ENDDRAG_ORIGIN_RECT" val="634*94"/>
  <p:tag name="TABLE_ENDDRAG_RECT" val="84*360*634*94"/>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ISLIDE.DIAGRAM" val="#590019;"/>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People Pattern Infographics by Slidesgo">
  <a:themeElements>
    <a:clrScheme name="Simple Light">
      <a:dk1>
        <a:srgbClr val="3E4459"/>
      </a:dk1>
      <a:lt1>
        <a:srgbClr val="FFFFFF"/>
      </a:lt1>
      <a:dk2>
        <a:srgbClr val="CDDFEC"/>
      </a:dk2>
      <a:lt2>
        <a:srgbClr val="6C8A9C"/>
      </a:lt2>
      <a:accent1>
        <a:srgbClr val="FFE0A5"/>
      </a:accent1>
      <a:accent2>
        <a:srgbClr val="F77D6B"/>
      </a:accent2>
      <a:accent3>
        <a:srgbClr val="C15755"/>
      </a:accent3>
      <a:accent4>
        <a:srgbClr val="8E7A6E"/>
      </a:accent4>
      <a:accent5>
        <a:srgbClr val="002C68"/>
      </a:accent5>
      <a:accent6>
        <a:srgbClr val="E9C6B3"/>
      </a:accent6>
      <a:hlink>
        <a:srgbClr val="F77D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3438</Words>
  <Application>Microsoft Office PowerPoint</Application>
  <PresentationFormat>全屏显示(16:9)</PresentationFormat>
  <Paragraphs>197</Paragraphs>
  <Slides>21</Slides>
  <Notes>17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Jua</vt:lpstr>
      <vt:lpstr>Wingdings</vt:lpstr>
      <vt:lpstr>Times New Roman</vt:lpstr>
      <vt:lpstr>NanumGothic</vt:lpstr>
      <vt:lpstr>微软雅黑</vt:lpstr>
      <vt:lpstr>Nanum Gothic</vt:lpstr>
      <vt:lpstr>Balsamiq Sans</vt:lpstr>
      <vt:lpstr>汉仪铸字美心体简</vt:lpstr>
      <vt:lpstr>思源黑体</vt:lpstr>
      <vt:lpstr>HelveticaNeue</vt:lpstr>
      <vt:lpstr>Arial</vt:lpstr>
      <vt:lpstr>华文新魏</vt:lpstr>
      <vt:lpstr>MiSans Normal</vt:lpstr>
      <vt:lpstr>People Pattern Infographics by Slidesgo</vt:lpstr>
      <vt:lpstr>PowerPoint 演示文稿</vt:lpstr>
      <vt:lpstr>PowerPoint 演示文稿</vt:lpstr>
      <vt:lpstr>People pattern infographics</vt:lpstr>
      <vt:lpstr>PowerPoint 演示文稿</vt:lpstr>
      <vt:lpstr>PowerPoint 演示文稿</vt:lpstr>
      <vt:lpstr>PowerPoint 演示文稿</vt:lpstr>
      <vt:lpstr>People pattern infographics</vt:lpstr>
      <vt:lpstr>People pattern infographics</vt:lpstr>
      <vt:lpstr>People pattern infographics</vt:lpstr>
      <vt:lpstr>People pattern infographics</vt:lpstr>
      <vt:lpstr>PowerPoint 演示文稿</vt:lpstr>
      <vt:lpstr>People pattern infographics</vt:lpstr>
      <vt:lpstr>People pattern infographics</vt:lpstr>
      <vt:lpstr>People pattern infographics</vt:lpstr>
      <vt:lpstr>People pattern infographics</vt:lpstr>
      <vt:lpstr>People pattern infographics</vt:lpstr>
      <vt:lpstr>People pattern infographics</vt:lpstr>
      <vt:lpstr>People pattern infographics</vt:lpstr>
      <vt:lpstr>People pattern infographics</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Pattern Infographics</dc:title>
  <dc:creator/>
  <cp:lastModifiedBy>Wiesen Zhu</cp:lastModifiedBy>
  <cp:revision>21</cp:revision>
  <dcterms:created xsi:type="dcterms:W3CDTF">2023-11-08T14:50:00Z</dcterms:created>
  <dcterms:modified xsi:type="dcterms:W3CDTF">2023-11-11T12:38:52Z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4B91C1B824D246A587DB147D490FC095_12</vt:lpwstr>
  </property>
  <property fmtid="{D5CDD505-2E9C-101B-9397-08002B2CF9AE}" pid="3" name="KSOProductBuildVer">
    <vt:lpwstr>2052-12.1.0.15712</vt:lpwstr>
  </property>
</Properties>
</file>