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6"/>
  </p:notesMasterIdLst>
  <p:sldIdLst>
    <p:sldId id="352" r:id="rId4"/>
    <p:sldId id="312" r:id="rId5"/>
    <p:sldId id="317" r:id="rId7"/>
    <p:sldId id="318" r:id="rId8"/>
    <p:sldId id="320" r:id="rId9"/>
    <p:sldId id="296" r:id="rId10"/>
    <p:sldId id="319" r:id="rId11"/>
    <p:sldId id="331" r:id="rId12"/>
    <p:sldId id="336" r:id="rId13"/>
    <p:sldId id="339" r:id="rId14"/>
    <p:sldId id="341" r:id="rId15"/>
    <p:sldId id="343" r:id="rId16"/>
    <p:sldId id="344" r:id="rId17"/>
    <p:sldId id="348" r:id="rId18"/>
    <p:sldId id="349" r:id="rId19"/>
    <p:sldId id="325" r:id="rId20"/>
    <p:sldId id="308" r:id="rId21"/>
  </p:sldIdLst>
  <p:sldSz cx="12192000" cy="6858000"/>
  <p:notesSz cx="6858000" cy="9144000"/>
  <p:custDataLst>
    <p:tags r:id="rId25"/>
  </p:custDataLst>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方正黑体简体" panose="02010601030101010101" charset="-122"/>
        <a:cs typeface="方正黑体简体" panose="02010601030101010101" charset="-122"/>
      </a:defRPr>
    </a:lvl1pPr>
    <a:lvl2pPr marL="457200" algn="l" rtl="0" fontAlgn="base">
      <a:spcBef>
        <a:spcPct val="0"/>
      </a:spcBef>
      <a:spcAft>
        <a:spcPct val="0"/>
      </a:spcAft>
      <a:defRPr kern="1200">
        <a:solidFill>
          <a:schemeClr val="tx1"/>
        </a:solidFill>
        <a:latin typeface="Arial" panose="020B0604020202020204" pitchFamily="34" charset="0"/>
        <a:ea typeface="方正黑体简体" panose="02010601030101010101" charset="-122"/>
        <a:cs typeface="方正黑体简体" panose="02010601030101010101" charset="-122"/>
      </a:defRPr>
    </a:lvl2pPr>
    <a:lvl3pPr marL="914400" algn="l" rtl="0" fontAlgn="base">
      <a:spcBef>
        <a:spcPct val="0"/>
      </a:spcBef>
      <a:spcAft>
        <a:spcPct val="0"/>
      </a:spcAft>
      <a:defRPr kern="1200">
        <a:solidFill>
          <a:schemeClr val="tx1"/>
        </a:solidFill>
        <a:latin typeface="Arial" panose="020B0604020202020204" pitchFamily="34" charset="0"/>
        <a:ea typeface="方正黑体简体" panose="02010601030101010101" charset="-122"/>
        <a:cs typeface="方正黑体简体" panose="02010601030101010101" charset="-122"/>
      </a:defRPr>
    </a:lvl3pPr>
    <a:lvl4pPr marL="1371600" algn="l" rtl="0" fontAlgn="base">
      <a:spcBef>
        <a:spcPct val="0"/>
      </a:spcBef>
      <a:spcAft>
        <a:spcPct val="0"/>
      </a:spcAft>
      <a:defRPr kern="1200">
        <a:solidFill>
          <a:schemeClr val="tx1"/>
        </a:solidFill>
        <a:latin typeface="Arial" panose="020B0604020202020204" pitchFamily="34" charset="0"/>
        <a:ea typeface="方正黑体简体" panose="02010601030101010101" charset="-122"/>
        <a:cs typeface="方正黑体简体" panose="02010601030101010101" charset="-122"/>
      </a:defRPr>
    </a:lvl4pPr>
    <a:lvl5pPr marL="1828800" algn="l" rtl="0" fontAlgn="base">
      <a:spcBef>
        <a:spcPct val="0"/>
      </a:spcBef>
      <a:spcAft>
        <a:spcPct val="0"/>
      </a:spcAft>
      <a:defRPr kern="1200">
        <a:solidFill>
          <a:schemeClr val="tx1"/>
        </a:solidFill>
        <a:latin typeface="Arial" panose="020B0604020202020204" pitchFamily="34" charset="0"/>
        <a:ea typeface="方正黑体简体" panose="02010601030101010101" charset="-122"/>
        <a:cs typeface="方正黑体简体" panose="02010601030101010101" charset="-122"/>
      </a:defRPr>
    </a:lvl5pPr>
    <a:lvl6pPr marL="2286000" algn="l" defTabSz="914400" rtl="0" eaLnBrk="1" latinLnBrk="0" hangingPunct="1">
      <a:defRPr kern="1200">
        <a:solidFill>
          <a:schemeClr val="tx1"/>
        </a:solidFill>
        <a:latin typeface="Arial" panose="020B0604020202020204" pitchFamily="34" charset="0"/>
        <a:ea typeface="方正黑体简体" panose="02010601030101010101" charset="-122"/>
        <a:cs typeface="方正黑体简体" panose="02010601030101010101" charset="-122"/>
      </a:defRPr>
    </a:lvl6pPr>
    <a:lvl7pPr marL="2743200" algn="l" defTabSz="914400" rtl="0" eaLnBrk="1" latinLnBrk="0" hangingPunct="1">
      <a:defRPr kern="1200">
        <a:solidFill>
          <a:schemeClr val="tx1"/>
        </a:solidFill>
        <a:latin typeface="Arial" panose="020B0604020202020204" pitchFamily="34" charset="0"/>
        <a:ea typeface="方正黑体简体" panose="02010601030101010101" charset="-122"/>
        <a:cs typeface="方正黑体简体" panose="02010601030101010101" charset="-122"/>
      </a:defRPr>
    </a:lvl7pPr>
    <a:lvl8pPr marL="3200400" algn="l" defTabSz="914400" rtl="0" eaLnBrk="1" latinLnBrk="0" hangingPunct="1">
      <a:defRPr kern="1200">
        <a:solidFill>
          <a:schemeClr val="tx1"/>
        </a:solidFill>
        <a:latin typeface="Arial" panose="020B0604020202020204" pitchFamily="34" charset="0"/>
        <a:ea typeface="方正黑体简体" panose="02010601030101010101" charset="-122"/>
        <a:cs typeface="方正黑体简体" panose="02010601030101010101" charset="-122"/>
      </a:defRPr>
    </a:lvl8pPr>
    <a:lvl9pPr marL="3657600" algn="l" defTabSz="914400" rtl="0" eaLnBrk="1" latinLnBrk="0" hangingPunct="1">
      <a:defRPr kern="1200">
        <a:solidFill>
          <a:schemeClr val="tx1"/>
        </a:solidFill>
        <a:latin typeface="Arial" panose="020B0604020202020204" pitchFamily="34" charset="0"/>
        <a:ea typeface="方正黑体简体" panose="02010601030101010101" charset="-122"/>
        <a:cs typeface="方正黑体简体" panose="02010601030101010101" charset="-122"/>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00CC"/>
    <a:srgbClr val="FF0000"/>
    <a:srgbClr val="18478F"/>
    <a:srgbClr val="3B485B"/>
    <a:srgbClr val="DF51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317" autoAdjust="0"/>
  </p:normalViewPr>
  <p:slideViewPr>
    <p:cSldViewPr snapToGrid="0">
      <p:cViewPr varScale="1">
        <p:scale>
          <a:sx n="67" d="100"/>
          <a:sy n="67" d="100"/>
        </p:scale>
        <p:origin x="-312" y="-96"/>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5" Type="http://schemas.openxmlformats.org/officeDocument/2006/relationships/tags" Target="tags/tag24.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CAEA9BAD-C011-451C-885A-43A0278D9DFA}" type="datetimeFigureOut">
              <a:rPr lang="zh-CN" altLang="en-US"/>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C236C1D0-E30C-4942-80B3-090DF62F011D}"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ln>
        </p:spPr>
      </p:sp>
      <p:sp>
        <p:nvSpPr>
          <p:cNvPr id="27650"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44035"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04E6D22A-F196-447F-BD01-7DF631EC759F}" type="slidenum">
              <a:rPr lang="zh-CN" altLang="en-US">
                <a:cs typeface="方正黑体简体" panose="02010601030101010101" charset="-122"/>
              </a:rPr>
            </a:fld>
            <a:endParaRPr lang="en-US" altLang="zh-CN">
              <a:cs typeface="方正黑体简体" panose="02010601030101010101"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幻灯片图像占位符 1"/>
          <p:cNvSpPr>
            <a:spLocks noGrp="1" noRot="1" noChangeAspect="1" noTextEdit="1"/>
          </p:cNvSpPr>
          <p:nvPr>
            <p:ph type="sldImg"/>
          </p:nvPr>
        </p:nvSpPr>
        <p:spPr bwMode="auto">
          <a:noFill/>
          <a:ln>
            <a:solidFill>
              <a:srgbClr val="000000"/>
            </a:solidFill>
            <a:miter lim="800000"/>
          </a:ln>
        </p:spPr>
      </p:sp>
      <p:sp>
        <p:nvSpPr>
          <p:cNvPr id="46082"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50179" name="灯片编号占位符 3"/>
          <p:cNvSpPr txBox="1">
            <a:spLocks noGrp="1"/>
          </p:cNvSpPr>
          <p:nvPr/>
        </p:nvSpPr>
        <p:spPr bwMode="auto">
          <a:xfrm>
            <a:off x="3884613" y="8685213"/>
            <a:ext cx="2971800" cy="458787"/>
          </a:xfrm>
          <a:prstGeom prst="rect">
            <a:avLst/>
          </a:prstGeom>
          <a:noFill/>
          <a:ln>
            <a:miter lim="800000"/>
          </a:ln>
        </p:spPr>
        <p:txBody>
          <a:bodyPr anchor="b"/>
          <a:lstStyle/>
          <a:p>
            <a:pPr algn="r">
              <a:defRPr/>
            </a:pPr>
            <a:fld id="{BAC59321-9ACF-470B-B73F-1EBB731F1EB5}" type="slidenum">
              <a:rPr lang="zh-CN" altLang="en-US" sz="1200">
                <a:latin typeface="+mn-lt"/>
                <a:ea typeface="+mn-ea"/>
              </a:rPr>
            </a:fld>
            <a:endParaRPr lang="en-US" altLang="zh-CN" sz="1200">
              <a:latin typeface="+mn-lt"/>
              <a:ea typeface="+mn-e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幻灯片图像占位符 1"/>
          <p:cNvSpPr>
            <a:spLocks noGrp="1" noRot="1" noChangeAspect="1" noTextEdit="1"/>
          </p:cNvSpPr>
          <p:nvPr>
            <p:ph type="sldImg"/>
          </p:nvPr>
        </p:nvSpPr>
        <p:spPr bwMode="auto">
          <a:noFill/>
          <a:ln>
            <a:solidFill>
              <a:srgbClr val="000000"/>
            </a:solidFill>
            <a:miter lim="800000"/>
          </a:ln>
        </p:spPr>
      </p:sp>
      <p:sp>
        <p:nvSpPr>
          <p:cNvPr id="48130"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50179" name="灯片编号占位符 3"/>
          <p:cNvSpPr txBox="1">
            <a:spLocks noGrp="1"/>
          </p:cNvSpPr>
          <p:nvPr/>
        </p:nvSpPr>
        <p:spPr bwMode="auto">
          <a:xfrm>
            <a:off x="3884613" y="8685213"/>
            <a:ext cx="2971800" cy="458787"/>
          </a:xfrm>
          <a:prstGeom prst="rect">
            <a:avLst/>
          </a:prstGeom>
          <a:noFill/>
          <a:ln>
            <a:miter lim="800000"/>
          </a:ln>
        </p:spPr>
        <p:txBody>
          <a:bodyPr anchor="b"/>
          <a:lstStyle/>
          <a:p>
            <a:pPr algn="r">
              <a:defRPr/>
            </a:pPr>
            <a:fld id="{546E0DBC-B49A-485C-9F2C-5173C374FFCC}" type="slidenum">
              <a:rPr lang="zh-CN" altLang="en-US" sz="1200">
                <a:latin typeface="+mn-lt"/>
                <a:ea typeface="+mn-ea"/>
              </a:rPr>
            </a:fld>
            <a:endParaRPr lang="en-US" altLang="zh-CN" sz="1200">
              <a:latin typeface="+mn-lt"/>
              <a:ea typeface="+mn-ea"/>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幻灯片图像占位符 1"/>
          <p:cNvSpPr>
            <a:spLocks noGrp="1" noRot="1" noChangeAspect="1" noTextEdit="1"/>
          </p:cNvSpPr>
          <p:nvPr>
            <p:ph type="sldImg"/>
          </p:nvPr>
        </p:nvSpPr>
        <p:spPr bwMode="auto">
          <a:noFill/>
          <a:ln>
            <a:solidFill>
              <a:srgbClr val="000000"/>
            </a:solidFill>
            <a:miter lim="800000"/>
          </a:ln>
        </p:spPr>
      </p:sp>
      <p:sp>
        <p:nvSpPr>
          <p:cNvPr id="50178"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50179" name="灯片编号占位符 3"/>
          <p:cNvSpPr txBox="1">
            <a:spLocks noGrp="1"/>
          </p:cNvSpPr>
          <p:nvPr/>
        </p:nvSpPr>
        <p:spPr bwMode="auto">
          <a:xfrm>
            <a:off x="3884613" y="8685213"/>
            <a:ext cx="2971800" cy="458787"/>
          </a:xfrm>
          <a:prstGeom prst="rect">
            <a:avLst/>
          </a:prstGeom>
          <a:noFill/>
          <a:ln>
            <a:miter lim="800000"/>
          </a:ln>
        </p:spPr>
        <p:txBody>
          <a:bodyPr anchor="b"/>
          <a:lstStyle/>
          <a:p>
            <a:pPr algn="r">
              <a:defRPr/>
            </a:pPr>
            <a:fld id="{018901D7-B7BB-45B0-923E-CDA16A8AA370}" type="slidenum">
              <a:rPr lang="zh-CN" altLang="en-US" sz="1200">
                <a:latin typeface="+mn-lt"/>
                <a:ea typeface="+mn-ea"/>
              </a:rPr>
            </a:fld>
            <a:endParaRPr lang="en-US" altLang="zh-CN" sz="1200">
              <a:latin typeface="+mn-lt"/>
              <a:ea typeface="+mn-ea"/>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幻灯片图像占位符 1"/>
          <p:cNvSpPr>
            <a:spLocks noGrp="1" noRot="1" noChangeAspect="1" noTextEdit="1"/>
          </p:cNvSpPr>
          <p:nvPr>
            <p:ph type="sldImg"/>
          </p:nvPr>
        </p:nvSpPr>
        <p:spPr bwMode="auto">
          <a:noFill/>
          <a:ln>
            <a:solidFill>
              <a:srgbClr val="000000"/>
            </a:solidFill>
            <a:miter lim="800000"/>
          </a:ln>
        </p:spPr>
      </p:sp>
      <p:sp>
        <p:nvSpPr>
          <p:cNvPr id="52226"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50179" name="灯片编号占位符 3"/>
          <p:cNvSpPr txBox="1">
            <a:spLocks noGrp="1"/>
          </p:cNvSpPr>
          <p:nvPr/>
        </p:nvSpPr>
        <p:spPr bwMode="auto">
          <a:xfrm>
            <a:off x="3884613" y="8685213"/>
            <a:ext cx="2971800" cy="458787"/>
          </a:xfrm>
          <a:prstGeom prst="rect">
            <a:avLst/>
          </a:prstGeom>
          <a:noFill/>
          <a:ln>
            <a:miter lim="800000"/>
          </a:ln>
        </p:spPr>
        <p:txBody>
          <a:bodyPr anchor="b"/>
          <a:lstStyle/>
          <a:p>
            <a:pPr algn="r">
              <a:defRPr/>
            </a:pPr>
            <a:fld id="{2761211A-DDC3-4267-946F-FCF1AE122365}" type="slidenum">
              <a:rPr lang="zh-CN" altLang="en-US" sz="1200">
                <a:latin typeface="+mn-lt"/>
                <a:ea typeface="+mn-ea"/>
              </a:rPr>
            </a:fld>
            <a:endParaRPr lang="en-US" altLang="zh-CN" sz="1200">
              <a:latin typeface="+mn-lt"/>
              <a:ea typeface="+mn-ea"/>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幻灯片图像占位符 1"/>
          <p:cNvSpPr>
            <a:spLocks noGrp="1" noRot="1" noChangeAspect="1" noTextEdit="1"/>
          </p:cNvSpPr>
          <p:nvPr>
            <p:ph type="sldImg"/>
          </p:nvPr>
        </p:nvSpPr>
        <p:spPr bwMode="auto">
          <a:noFill/>
          <a:ln>
            <a:solidFill>
              <a:srgbClr val="000000"/>
            </a:solidFill>
            <a:miter lim="800000"/>
          </a:ln>
        </p:spPr>
      </p:sp>
      <p:sp>
        <p:nvSpPr>
          <p:cNvPr id="54274"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50179" name="灯片编号占位符 3"/>
          <p:cNvSpPr txBox="1">
            <a:spLocks noGrp="1"/>
          </p:cNvSpPr>
          <p:nvPr/>
        </p:nvSpPr>
        <p:spPr bwMode="auto">
          <a:xfrm>
            <a:off x="3884613" y="8685213"/>
            <a:ext cx="2971800" cy="458787"/>
          </a:xfrm>
          <a:prstGeom prst="rect">
            <a:avLst/>
          </a:prstGeom>
          <a:noFill/>
          <a:ln>
            <a:miter lim="800000"/>
          </a:ln>
        </p:spPr>
        <p:txBody>
          <a:bodyPr anchor="b"/>
          <a:lstStyle/>
          <a:p>
            <a:pPr algn="r">
              <a:defRPr/>
            </a:pPr>
            <a:fld id="{45D5C739-C593-43B7-9F45-5123D4B57FC9}" type="slidenum">
              <a:rPr lang="zh-CN" altLang="en-US" sz="1200">
                <a:latin typeface="+mn-lt"/>
                <a:ea typeface="+mn-ea"/>
              </a:rPr>
            </a:fld>
            <a:endParaRPr lang="en-US" altLang="zh-CN" sz="1200">
              <a:latin typeface="+mn-lt"/>
              <a:ea typeface="+mn-ea"/>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幻灯片图像占位符 1"/>
          <p:cNvSpPr>
            <a:spLocks noGrp="1" noRot="1" noChangeAspect="1"/>
          </p:cNvSpPr>
          <p:nvPr>
            <p:ph type="sldImg"/>
          </p:nvPr>
        </p:nvSpPr>
        <p:spPr bwMode="auto">
          <a:noFill/>
          <a:ln>
            <a:solidFill>
              <a:srgbClr val="000000"/>
            </a:solidFill>
            <a:miter lim="800000"/>
          </a:ln>
        </p:spPr>
      </p:sp>
      <p:sp>
        <p:nvSpPr>
          <p:cNvPr id="57346"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93187"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FDD76FB6-7E50-479B-8CB1-A5BA3F560418}" type="slidenum">
              <a:rPr lang="zh-CN" altLang="en-US">
                <a:cs typeface="方正黑体简体" panose="02010601030101010101" charset="-122"/>
              </a:rPr>
            </a:fld>
            <a:endParaRPr lang="en-US" altLang="zh-CN">
              <a:cs typeface="方正黑体简体" panose="02010601030101010101"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幻灯片图像占位符 1"/>
          <p:cNvSpPr>
            <a:spLocks noGrp="1" noRot="1" noChangeAspect="1" noTextEdit="1"/>
          </p:cNvSpPr>
          <p:nvPr>
            <p:ph type="sldImg"/>
          </p:nvPr>
        </p:nvSpPr>
        <p:spPr bwMode="auto">
          <a:noFill/>
          <a:ln>
            <a:solidFill>
              <a:srgbClr val="000000"/>
            </a:solidFill>
            <a:miter lim="800000"/>
          </a:ln>
        </p:spPr>
      </p:sp>
      <p:sp>
        <p:nvSpPr>
          <p:cNvPr id="29698"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48131" name="灯片编号占位符 3"/>
          <p:cNvSpPr txBox="1">
            <a:spLocks noGrp="1"/>
          </p:cNvSpPr>
          <p:nvPr/>
        </p:nvSpPr>
        <p:spPr bwMode="auto">
          <a:xfrm>
            <a:off x="3884613" y="8685213"/>
            <a:ext cx="2971800" cy="458787"/>
          </a:xfrm>
          <a:prstGeom prst="rect">
            <a:avLst/>
          </a:prstGeom>
          <a:noFill/>
          <a:ln>
            <a:miter lim="800000"/>
          </a:ln>
        </p:spPr>
        <p:txBody>
          <a:bodyPr anchor="b"/>
          <a:lstStyle/>
          <a:p>
            <a:pPr algn="r">
              <a:defRPr/>
            </a:pPr>
            <a:fld id="{DCF76ED7-3CFF-440A-84D8-737E4E0B4A7A}" type="slidenum">
              <a:rPr lang="zh-CN" altLang="en-US" sz="1200">
                <a:latin typeface="+mn-lt"/>
                <a:ea typeface="+mn-ea"/>
              </a:rPr>
            </a:fld>
            <a:endParaRPr lang="en-US" altLang="zh-CN" sz="1200">
              <a:latin typeface="+mn-lt"/>
              <a:ea typeface="+mn-e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幻灯片图像占位符 1"/>
          <p:cNvSpPr>
            <a:spLocks noGrp="1" noRot="1" noChangeAspect="1" noTextEdit="1"/>
          </p:cNvSpPr>
          <p:nvPr>
            <p:ph type="sldImg"/>
          </p:nvPr>
        </p:nvSpPr>
        <p:spPr bwMode="auto">
          <a:noFill/>
          <a:ln>
            <a:solidFill>
              <a:srgbClr val="000000"/>
            </a:solidFill>
            <a:miter lim="800000"/>
          </a:ln>
        </p:spPr>
      </p:sp>
      <p:sp>
        <p:nvSpPr>
          <p:cNvPr id="31746"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84995" name="灯片编号占位符 3"/>
          <p:cNvSpPr txBox="1">
            <a:spLocks noGrp="1"/>
          </p:cNvSpPr>
          <p:nvPr/>
        </p:nvSpPr>
        <p:spPr bwMode="auto">
          <a:xfrm>
            <a:off x="3884613" y="8685213"/>
            <a:ext cx="2971800" cy="458787"/>
          </a:xfrm>
          <a:prstGeom prst="rect">
            <a:avLst/>
          </a:prstGeom>
          <a:noFill/>
          <a:ln>
            <a:miter lim="800000"/>
          </a:ln>
        </p:spPr>
        <p:txBody>
          <a:bodyPr anchor="b"/>
          <a:lstStyle/>
          <a:p>
            <a:pPr algn="r">
              <a:defRPr/>
            </a:pPr>
            <a:fld id="{878D7B5E-3E6E-461E-B5A6-564478511560}" type="slidenum">
              <a:rPr lang="zh-CN" altLang="en-US" sz="1200">
                <a:latin typeface="+mn-lt"/>
                <a:ea typeface="+mn-ea"/>
              </a:rPr>
            </a:fld>
            <a:endParaRPr lang="en-US" altLang="zh-CN" sz="1200">
              <a:latin typeface="+mn-lt"/>
              <a:ea typeface="+mn-e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幻灯片图像占位符 1"/>
          <p:cNvSpPr>
            <a:spLocks noGrp="1" noRot="1" noChangeAspect="1" noTextEdit="1"/>
          </p:cNvSpPr>
          <p:nvPr>
            <p:ph type="sldImg"/>
          </p:nvPr>
        </p:nvSpPr>
        <p:spPr bwMode="auto">
          <a:noFill/>
          <a:ln>
            <a:solidFill>
              <a:srgbClr val="000000"/>
            </a:solidFill>
            <a:miter lim="800000"/>
          </a:ln>
        </p:spPr>
      </p:sp>
      <p:sp>
        <p:nvSpPr>
          <p:cNvPr id="33794"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48131" name="灯片编号占位符 3"/>
          <p:cNvSpPr txBox="1">
            <a:spLocks noGrp="1"/>
          </p:cNvSpPr>
          <p:nvPr/>
        </p:nvSpPr>
        <p:spPr bwMode="auto">
          <a:xfrm>
            <a:off x="3884613" y="8685213"/>
            <a:ext cx="2971800" cy="458787"/>
          </a:xfrm>
          <a:prstGeom prst="rect">
            <a:avLst/>
          </a:prstGeom>
          <a:noFill/>
          <a:ln>
            <a:miter lim="800000"/>
          </a:ln>
        </p:spPr>
        <p:txBody>
          <a:bodyPr anchor="b"/>
          <a:lstStyle/>
          <a:p>
            <a:pPr algn="r">
              <a:defRPr/>
            </a:pPr>
            <a:fld id="{B6998ED5-8961-4712-8F6E-AF77950141CA}" type="slidenum">
              <a:rPr lang="zh-CN" altLang="en-US" sz="1200">
                <a:latin typeface="+mn-lt"/>
                <a:ea typeface="+mn-ea"/>
              </a:rPr>
            </a:fld>
            <a:endParaRPr lang="en-US" altLang="zh-CN" sz="1200">
              <a:latin typeface="+mn-lt"/>
              <a:ea typeface="+mn-e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幻灯片图像占位符 1"/>
          <p:cNvSpPr>
            <a:spLocks noGrp="1" noRot="1" noChangeAspect="1"/>
          </p:cNvSpPr>
          <p:nvPr>
            <p:ph type="sldImg"/>
          </p:nvPr>
        </p:nvSpPr>
        <p:spPr bwMode="auto">
          <a:noFill/>
          <a:ln>
            <a:solidFill>
              <a:srgbClr val="000000"/>
            </a:solidFill>
            <a:miter lim="800000"/>
          </a:ln>
        </p:spPr>
      </p:sp>
      <p:sp>
        <p:nvSpPr>
          <p:cNvPr id="35842"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50179"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D2FF44FC-1CF3-4861-842A-CB98FA865E4E}" type="slidenum">
              <a:rPr lang="zh-CN" altLang="en-US">
                <a:cs typeface="方正黑体简体" panose="02010601030101010101" charset="-122"/>
              </a:rPr>
            </a:fld>
            <a:endParaRPr lang="en-US" altLang="zh-CN">
              <a:cs typeface="方正黑体简体" panose="02010601030101010101"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幻灯片图像占位符 1"/>
          <p:cNvSpPr>
            <a:spLocks noGrp="1" noRot="1" noChangeAspect="1" noTextEdit="1"/>
          </p:cNvSpPr>
          <p:nvPr>
            <p:ph type="sldImg"/>
          </p:nvPr>
        </p:nvSpPr>
        <p:spPr bwMode="auto">
          <a:noFill/>
          <a:ln>
            <a:solidFill>
              <a:srgbClr val="000000"/>
            </a:solidFill>
            <a:miter lim="800000"/>
          </a:ln>
        </p:spPr>
      </p:sp>
      <p:sp>
        <p:nvSpPr>
          <p:cNvPr id="37890"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50179" name="灯片编号占位符 3"/>
          <p:cNvSpPr txBox="1">
            <a:spLocks noGrp="1"/>
          </p:cNvSpPr>
          <p:nvPr/>
        </p:nvSpPr>
        <p:spPr bwMode="auto">
          <a:xfrm>
            <a:off x="3884613" y="8685213"/>
            <a:ext cx="2971800" cy="458787"/>
          </a:xfrm>
          <a:prstGeom prst="rect">
            <a:avLst/>
          </a:prstGeom>
          <a:noFill/>
          <a:ln>
            <a:miter lim="800000"/>
          </a:ln>
        </p:spPr>
        <p:txBody>
          <a:bodyPr anchor="b"/>
          <a:lstStyle/>
          <a:p>
            <a:pPr algn="r">
              <a:defRPr/>
            </a:pPr>
            <a:fld id="{1645E51A-EC69-4E08-B660-BB604ED9270D}" type="slidenum">
              <a:rPr lang="zh-CN" altLang="en-US" sz="1200">
                <a:latin typeface="+mn-lt"/>
                <a:ea typeface="+mn-ea"/>
              </a:rPr>
            </a:fld>
            <a:endParaRPr lang="en-US" altLang="zh-CN" sz="1200">
              <a:latin typeface="+mn-lt"/>
              <a:ea typeface="+mn-e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幻灯片图像占位符 1"/>
          <p:cNvSpPr>
            <a:spLocks noGrp="1" noRot="1" noChangeAspect="1" noTextEdit="1"/>
          </p:cNvSpPr>
          <p:nvPr>
            <p:ph type="sldImg"/>
          </p:nvPr>
        </p:nvSpPr>
        <p:spPr bwMode="auto">
          <a:noFill/>
          <a:ln>
            <a:solidFill>
              <a:srgbClr val="000000"/>
            </a:solidFill>
            <a:miter lim="800000"/>
          </a:ln>
        </p:spPr>
      </p:sp>
      <p:sp>
        <p:nvSpPr>
          <p:cNvPr id="39938"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50179" name="灯片编号占位符 3"/>
          <p:cNvSpPr txBox="1">
            <a:spLocks noGrp="1"/>
          </p:cNvSpPr>
          <p:nvPr/>
        </p:nvSpPr>
        <p:spPr bwMode="auto">
          <a:xfrm>
            <a:off x="3884613" y="8685213"/>
            <a:ext cx="2971800" cy="458787"/>
          </a:xfrm>
          <a:prstGeom prst="rect">
            <a:avLst/>
          </a:prstGeom>
          <a:noFill/>
          <a:ln>
            <a:miter lim="800000"/>
          </a:ln>
        </p:spPr>
        <p:txBody>
          <a:bodyPr anchor="b"/>
          <a:lstStyle/>
          <a:p>
            <a:pPr algn="r">
              <a:defRPr/>
            </a:pPr>
            <a:fld id="{232B4717-E2B5-4433-A079-B0212FD25CAF}" type="slidenum">
              <a:rPr lang="zh-CN" altLang="en-US" sz="1200">
                <a:latin typeface="+mn-lt"/>
                <a:ea typeface="+mn-ea"/>
              </a:rPr>
            </a:fld>
            <a:endParaRPr lang="en-US" altLang="zh-CN" sz="1200">
              <a:latin typeface="+mn-lt"/>
              <a:ea typeface="+mn-e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幻灯片图像占位符 1"/>
          <p:cNvSpPr>
            <a:spLocks noGrp="1" noRot="1" noChangeAspect="1" noTextEdit="1"/>
          </p:cNvSpPr>
          <p:nvPr>
            <p:ph type="sldImg"/>
          </p:nvPr>
        </p:nvSpPr>
        <p:spPr bwMode="auto">
          <a:noFill/>
          <a:ln>
            <a:solidFill>
              <a:srgbClr val="000000"/>
            </a:solidFill>
            <a:miter lim="800000"/>
          </a:ln>
        </p:spPr>
      </p:sp>
      <p:sp>
        <p:nvSpPr>
          <p:cNvPr id="41986"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50179" name="灯片编号占位符 3"/>
          <p:cNvSpPr txBox="1">
            <a:spLocks noGrp="1"/>
          </p:cNvSpPr>
          <p:nvPr/>
        </p:nvSpPr>
        <p:spPr bwMode="auto">
          <a:xfrm>
            <a:off x="3884613" y="8685213"/>
            <a:ext cx="2971800" cy="458787"/>
          </a:xfrm>
          <a:prstGeom prst="rect">
            <a:avLst/>
          </a:prstGeom>
          <a:noFill/>
          <a:ln>
            <a:miter lim="800000"/>
          </a:ln>
        </p:spPr>
        <p:txBody>
          <a:bodyPr anchor="b"/>
          <a:lstStyle/>
          <a:p>
            <a:pPr algn="r">
              <a:defRPr/>
            </a:pPr>
            <a:fld id="{B0B849D2-9379-4979-90A9-C5D9F3CDFE5A}" type="slidenum">
              <a:rPr lang="zh-CN" altLang="en-US" sz="1200">
                <a:latin typeface="+mn-lt"/>
                <a:ea typeface="+mn-ea"/>
              </a:rPr>
            </a:fld>
            <a:endParaRPr lang="en-US" altLang="zh-CN" sz="1200">
              <a:latin typeface="+mn-lt"/>
              <a:ea typeface="+mn-e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TextEdit="1"/>
          </p:cNvSpPr>
          <p:nvPr>
            <p:ph type="sldImg"/>
          </p:nvPr>
        </p:nvSpPr>
        <p:spPr bwMode="auto">
          <a:noFill/>
          <a:ln>
            <a:solidFill>
              <a:srgbClr val="000000"/>
            </a:solidFill>
            <a:miter lim="800000"/>
          </a:ln>
        </p:spPr>
      </p:sp>
      <p:sp>
        <p:nvSpPr>
          <p:cNvPr id="44034"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50179" name="灯片编号占位符 3"/>
          <p:cNvSpPr txBox="1">
            <a:spLocks noGrp="1"/>
          </p:cNvSpPr>
          <p:nvPr/>
        </p:nvSpPr>
        <p:spPr bwMode="auto">
          <a:xfrm>
            <a:off x="3884613" y="8685213"/>
            <a:ext cx="2971800" cy="458787"/>
          </a:xfrm>
          <a:prstGeom prst="rect">
            <a:avLst/>
          </a:prstGeom>
          <a:noFill/>
          <a:ln>
            <a:miter lim="800000"/>
          </a:ln>
        </p:spPr>
        <p:txBody>
          <a:bodyPr anchor="b"/>
          <a:lstStyle/>
          <a:p>
            <a:pPr algn="r">
              <a:defRPr/>
            </a:pPr>
            <a:fld id="{6106998A-E39C-46DA-B66C-E1EF5CB6B69F}" type="slidenum">
              <a:rPr lang="zh-CN" altLang="en-US" sz="1200">
                <a:latin typeface="+mn-lt"/>
                <a:ea typeface="+mn-ea"/>
              </a:rPr>
            </a:fld>
            <a:endParaRPr lang="en-US" altLang="zh-CN" sz="1200">
              <a:latin typeface="+mn-lt"/>
              <a:ea typeface="+mn-e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5816ACB0-8E20-44BD-BF7E-FD8F601D2B35}" type="datetimeFigureOut">
              <a:rPr lang="zh-CN" altLang="en-US"/>
            </a:fld>
            <a:endParaRPr lang="zh-CN" altLang="en-US" dirty="0"/>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6670910-26C1-4E3D-A8F1-0C0659645E95}" type="slidenum">
              <a:rPr lang="zh-CN" altLang="en-US"/>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860DEAD8-B185-4CC9-8394-3F28DC065D45}" type="datetimeFigureOut">
              <a:rPr lang="zh-CN" altLang="en-US"/>
            </a:fld>
            <a:endParaRPr lang="zh-CN" altLang="en-US" dirty="0"/>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0618AB6-1EE7-4AE7-8BAE-B98953776F7D}" type="slidenum">
              <a:rPr lang="zh-CN" altLang="en-US"/>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E7B1E6CD-5813-4E68-AD08-5DC7D1E9FDA6}" type="datetimeFigureOut">
              <a:rPr lang="zh-CN" altLang="en-US"/>
            </a:fld>
            <a:endParaRPr lang="zh-CN" altLang="en-US" dirty="0"/>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3CF65F3-511E-4549-A14F-17CB81281457}" type="slidenum">
              <a:rPr lang="zh-CN" altLang="en-US"/>
            </a:fld>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3FD35C23-E429-4C55-AD53-A80DDA675F99}" type="datetimeFigureOut">
              <a:rPr lang="zh-CN" altLang="en-US"/>
            </a:fld>
            <a:endParaRPr lang="zh-CN" altLang="en-US" dirty="0"/>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CB9CF6E-0D1B-4A5D-A79E-34836288A6F8}" type="slidenum">
              <a:rPr lang="zh-CN" altLang="en-US"/>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D9FC1BB5-8901-4F6F-AF4A-3982B59F75BF}" type="datetimeFigureOut">
              <a:rPr lang="zh-CN" altLang="en-US"/>
            </a:fld>
            <a:endParaRPr lang="zh-CN" altLang="en-US" dirty="0"/>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D669038-C699-4CA6-B45B-286078BB2C30}" type="slidenum">
              <a:rPr lang="zh-CN" altLang="en-US"/>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lvl1pPr>
              <a:defRPr/>
            </a:lvl1pPr>
          </a:lstStyle>
          <a:p>
            <a:pPr>
              <a:defRPr/>
            </a:pPr>
            <a:fld id="{CCCCC6B7-F919-48F0-9FDC-FEE20FF8E5CF}" type="datetimeFigureOut">
              <a:rPr lang="zh-CN" altLang="en-US"/>
            </a:fld>
            <a:endParaRPr lang="zh-CN" altLang="en-US" dirty="0"/>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1915909-96D6-4D70-A494-12DAB5425C5A}" type="slidenum">
              <a:rPr lang="zh-CN" altLang="en-US"/>
            </a:fld>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76078B1C-AECB-42BF-924C-50927494C823}" type="datetimeFigureOut">
              <a:rPr lang="zh-CN" altLang="en-US"/>
            </a:fld>
            <a:endParaRPr lang="zh-CN" altLang="en-US" dirty="0"/>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E716E05F-510D-4F35-811B-673F581D2540}" type="slidenum">
              <a:rPr lang="zh-CN" altLang="en-US"/>
            </a:fld>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211EF9D6-E125-4190-8D5B-EC843A802742}" type="datetimeFigureOut">
              <a:rPr lang="zh-CN" altLang="en-US"/>
            </a:fld>
            <a:endParaRPr lang="zh-CN" altLang="en-US" dirty="0"/>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35EECDB4-B276-4F77-A9B3-35E5FFD08151}" type="slidenum">
              <a:rPr lang="zh-CN" altLang="en-US"/>
            </a:fld>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3CD1F5BC-CBDF-49A1-A611-F46A4DA0567E}" type="datetimeFigureOut">
              <a:rPr lang="zh-CN" altLang="en-US"/>
            </a:fld>
            <a:endParaRPr lang="zh-CN" altLang="en-US" dirty="0"/>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16398B29-81FD-4940-8518-5412B28EBB38}" type="slidenum">
              <a:rPr lang="zh-CN" altLang="en-US"/>
            </a:fld>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593C74B6-60B3-4F69-BF43-2627308E4663}" type="datetimeFigureOut">
              <a:rPr lang="zh-CN" altLang="en-US"/>
            </a:fld>
            <a:endParaRPr lang="zh-CN" altLang="en-US" dirty="0"/>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9354B315-187C-448C-9B9C-7251A2F0E60F}" type="slidenum">
              <a:rPr lang="zh-CN" altLang="en-US"/>
            </a:fld>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3"/>
          <p:cNvSpPr>
            <a:spLocks noGrp="1"/>
          </p:cNvSpPr>
          <p:nvPr>
            <p:ph type="dt" sz="half" idx="10"/>
          </p:nvPr>
        </p:nvSpPr>
        <p:spPr/>
        <p:txBody>
          <a:bodyPr/>
          <a:lstStyle>
            <a:lvl1pPr>
              <a:defRPr/>
            </a:lvl1pPr>
          </a:lstStyle>
          <a:p>
            <a:pPr>
              <a:defRPr/>
            </a:pPr>
            <a:fld id="{36EE520F-04AC-425D-B319-091D5871D64D}" type="datetimeFigureOut">
              <a:rPr lang="zh-CN" altLang="en-US"/>
            </a:fld>
            <a:endParaRPr lang="zh-CN" altLang="en-US" dirty="0"/>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EC7B8085-FDD9-426C-A74C-4E0B473BFD22}" type="slidenum">
              <a:rPr lang="zh-CN" altLang="en-US"/>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0B4BA752-CCB1-4702-8075-B6361625AA43}" type="datetimeFigureOut">
              <a:rPr lang="zh-CN" altLang="en-US"/>
            </a:fld>
            <a:endParaRPr lang="zh-CN" altLang="en-US" dirty="0"/>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AC66623-245B-45B8-8464-76D61CAB9AED}" type="slidenum">
              <a:rPr lang="zh-CN" altLang="en-US"/>
            </a:fld>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3"/>
          <p:cNvSpPr>
            <a:spLocks noGrp="1"/>
          </p:cNvSpPr>
          <p:nvPr>
            <p:ph type="dt" sz="half" idx="10"/>
          </p:nvPr>
        </p:nvSpPr>
        <p:spPr/>
        <p:txBody>
          <a:bodyPr/>
          <a:lstStyle>
            <a:lvl1pPr>
              <a:defRPr/>
            </a:lvl1pPr>
          </a:lstStyle>
          <a:p>
            <a:pPr>
              <a:defRPr/>
            </a:pPr>
            <a:fld id="{B40B67A4-CC45-4AA3-B32F-D74CF936E6AB}" type="datetimeFigureOut">
              <a:rPr lang="zh-CN" altLang="en-US"/>
            </a:fld>
            <a:endParaRPr lang="zh-CN" altLang="en-US" dirty="0"/>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F9D229C2-D1C8-4272-85E4-99159D61806D}" type="slidenum">
              <a:rPr lang="zh-CN" altLang="en-US"/>
            </a:fld>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B414A707-9896-4EB7-AE80-A6363177AE1C}" type="datetimeFigureOut">
              <a:rPr lang="zh-CN" altLang="en-US"/>
            </a:fld>
            <a:endParaRPr lang="zh-CN" altLang="en-US" dirty="0"/>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7A2C438-A2D5-4785-A682-4694B01B259D}" type="slidenum">
              <a:rPr lang="zh-CN" altLang="en-US"/>
            </a:fld>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CEEEBBC5-BDBC-414C-9BFB-B7C12F834DE1}" type="datetimeFigureOut">
              <a:rPr lang="zh-CN" altLang="en-US"/>
            </a:fld>
            <a:endParaRPr lang="zh-CN" altLang="en-US" dirty="0"/>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16D7716-3C61-4524-B98D-316A880131D2}" type="slidenum">
              <a:rPr lang="zh-CN" altLang="en-US"/>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lvl1pPr>
              <a:defRPr/>
            </a:lvl1pPr>
          </a:lstStyle>
          <a:p>
            <a:pPr>
              <a:defRPr/>
            </a:pPr>
            <a:fld id="{25F53196-ED2E-40E7-AF83-774BF638E92C}" type="datetimeFigureOut">
              <a:rPr lang="zh-CN" altLang="en-US"/>
            </a:fld>
            <a:endParaRPr lang="zh-CN" altLang="en-US" dirty="0"/>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AAD7BF0-4E8E-447C-A767-9BECE7AEB956}" type="slidenum">
              <a:rPr lang="zh-CN" altLang="en-US"/>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B133BC45-DEDC-4195-A434-87A91FFCCD60}" type="datetimeFigureOut">
              <a:rPr lang="zh-CN" altLang="en-US"/>
            </a:fld>
            <a:endParaRPr lang="zh-CN" altLang="en-US" dirty="0"/>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79F15D16-EE20-4A31-AE09-9830F90616C2}" type="slidenum">
              <a:rPr lang="zh-CN" altLang="en-US"/>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9BB3AD70-27B4-4A66-A7A4-EFBC1809A310}" type="datetimeFigureOut">
              <a:rPr lang="zh-CN" altLang="en-US"/>
            </a:fld>
            <a:endParaRPr lang="zh-CN" altLang="en-US" dirty="0"/>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104C3F43-3994-4028-BF45-15C3FBA34F05}" type="slidenum">
              <a:rPr lang="zh-CN" altLang="en-US"/>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278CAC73-287B-49C4-AB5F-EF5D6BEB26A3}" type="datetimeFigureOut">
              <a:rPr lang="zh-CN" altLang="en-US"/>
            </a:fld>
            <a:endParaRPr lang="zh-CN" altLang="en-US" dirty="0"/>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8F5A19B3-B257-4235-8782-EA527092C3C5}" type="slidenum">
              <a:rPr lang="zh-CN" altLang="en-US"/>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06BA1A4B-6875-438D-8B5A-407DEF9D65FF}" type="datetimeFigureOut">
              <a:rPr lang="zh-CN" altLang="en-US"/>
            </a:fld>
            <a:endParaRPr lang="zh-CN" altLang="en-US" dirty="0"/>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2A459787-1947-4AFA-9AC3-36446CEE4B35}" type="slidenum">
              <a:rPr lang="zh-CN" altLang="en-US"/>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3"/>
          <p:cNvSpPr>
            <a:spLocks noGrp="1"/>
          </p:cNvSpPr>
          <p:nvPr>
            <p:ph type="dt" sz="half" idx="10"/>
          </p:nvPr>
        </p:nvSpPr>
        <p:spPr/>
        <p:txBody>
          <a:bodyPr/>
          <a:lstStyle>
            <a:lvl1pPr>
              <a:defRPr/>
            </a:lvl1pPr>
          </a:lstStyle>
          <a:p>
            <a:pPr>
              <a:defRPr/>
            </a:pPr>
            <a:fld id="{E6131EEC-F022-45B0-AA97-E63AF45B9C4F}" type="datetimeFigureOut">
              <a:rPr lang="zh-CN" altLang="en-US"/>
            </a:fld>
            <a:endParaRPr lang="zh-CN" altLang="en-US" dirty="0"/>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4AE526D-DB0C-4509-B77D-0C0FC90477FB}" type="slidenum">
              <a:rPr lang="zh-CN" altLang="en-US"/>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3"/>
          <p:cNvSpPr>
            <a:spLocks noGrp="1"/>
          </p:cNvSpPr>
          <p:nvPr>
            <p:ph type="dt" sz="half" idx="10"/>
          </p:nvPr>
        </p:nvSpPr>
        <p:spPr/>
        <p:txBody>
          <a:bodyPr/>
          <a:lstStyle>
            <a:lvl1pPr>
              <a:defRPr/>
            </a:lvl1pPr>
          </a:lstStyle>
          <a:p>
            <a:pPr>
              <a:defRPr/>
            </a:pPr>
            <a:fld id="{ADA7FD3A-DE5C-4A98-AFFF-362ACF0E82EE}" type="datetimeFigureOut">
              <a:rPr lang="zh-CN" altLang="en-US"/>
            </a:fld>
            <a:endParaRPr lang="zh-CN" altLang="en-US" dirty="0"/>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7166D37C-C215-47D9-8A61-ECC7F60D754A}" type="slidenum">
              <a:rPr lang="zh-CN" altLang="en-US"/>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4" Type="http://schemas.openxmlformats.org/officeDocument/2006/relationships/theme" Target="../theme/theme2.xml"/><Relationship Id="rId13" Type="http://schemas.openxmlformats.org/officeDocument/2006/relationships/image" Target="../media/image2.png"/><Relationship Id="rId12" Type="http://schemas.openxmlformats.org/officeDocument/2006/relationships/image" Target="../media/image1.pn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200" y="365125"/>
            <a:ext cx="10515600" cy="1325563"/>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7" name="文本占位符 2"/>
          <p:cNvSpPr>
            <a:spLocks noGrp="1"/>
          </p:cNvSpPr>
          <p:nvPr>
            <p:ph type="body" idx="1"/>
          </p:nvPr>
        </p:nvSpPr>
        <p:spPr bwMode="auto">
          <a:xfrm>
            <a:off x="838200" y="1825625"/>
            <a:ext cx="10515600" cy="4351338"/>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微软雅黑" panose="020B0503020204020204" pitchFamily="34" charset="-122"/>
                <a:ea typeface="微软雅黑" panose="020B0503020204020204" pitchFamily="34" charset="-122"/>
                <a:cs typeface="+mn-cs"/>
              </a:defRPr>
            </a:lvl1pPr>
          </a:lstStyle>
          <a:p>
            <a:pPr>
              <a:defRPr/>
            </a:pPr>
            <a:fld id="{3E204A90-4B9F-4EC3-AFE1-371266396332}" type="datetimeFigureOut">
              <a:rPr lang="zh-CN" altLang="en-US"/>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微软雅黑" panose="020B0503020204020204" pitchFamily="34" charset="-122"/>
                <a:ea typeface="微软雅黑" panose="020B0503020204020204" pitchFamily="34" charset="-122"/>
                <a:cs typeface="+mn-cs"/>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微软雅黑" panose="020B0503020204020204" pitchFamily="34" charset="-122"/>
                <a:ea typeface="微软雅黑" panose="020B0503020204020204" pitchFamily="34" charset="-122"/>
                <a:cs typeface="+mn-cs"/>
              </a:defRPr>
            </a:lvl1pPr>
          </a:lstStyle>
          <a:p>
            <a:pPr>
              <a:defRPr/>
            </a:pPr>
            <a:fld id="{8893C0F3-743B-49BD-97C4-98D03E5E6CF3}" type="slidenum">
              <a:rPr lang="zh-CN" altLang="en-US"/>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微软雅黑" panose="020B0503020204020204" pitchFamily="34" charset="-122"/>
          <a:ea typeface="微软雅黑" panose="020B0503020204020204" pitchFamily="34" charset="-122"/>
          <a:cs typeface="+mj-cs"/>
        </a:defRPr>
      </a:lvl1pPr>
      <a:lvl2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13314" name="标题占位符 1"/>
          <p:cNvSpPr>
            <a:spLocks noGrp="1"/>
          </p:cNvSpPr>
          <p:nvPr>
            <p:ph type="title"/>
          </p:nvPr>
        </p:nvSpPr>
        <p:spPr bwMode="auto">
          <a:xfrm>
            <a:off x="838200" y="365125"/>
            <a:ext cx="10515600" cy="1325563"/>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3315" name="文本占位符 2"/>
          <p:cNvSpPr>
            <a:spLocks noGrp="1"/>
          </p:cNvSpPr>
          <p:nvPr>
            <p:ph type="body" idx="1"/>
          </p:nvPr>
        </p:nvSpPr>
        <p:spPr bwMode="auto">
          <a:xfrm>
            <a:off x="838200" y="1825625"/>
            <a:ext cx="10515600" cy="4351338"/>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微软雅黑" panose="020B0503020204020204" pitchFamily="34" charset="-122"/>
                <a:ea typeface="微软雅黑" panose="020B0503020204020204" pitchFamily="34" charset="-122"/>
                <a:cs typeface="+mn-cs"/>
              </a:defRPr>
            </a:lvl1pPr>
          </a:lstStyle>
          <a:p>
            <a:pPr>
              <a:defRPr/>
            </a:pPr>
            <a:fld id="{543797F9-A790-401F-9FAE-C905E517B060}" type="datetimeFigureOut">
              <a:rPr lang="zh-CN" altLang="en-US"/>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微软雅黑" panose="020B0503020204020204" pitchFamily="34" charset="-122"/>
                <a:ea typeface="微软雅黑" panose="020B0503020204020204" pitchFamily="34" charset="-122"/>
                <a:cs typeface="+mn-cs"/>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微软雅黑" panose="020B0503020204020204" pitchFamily="34" charset="-122"/>
                <a:ea typeface="微软雅黑" panose="020B0503020204020204" pitchFamily="34" charset="-122"/>
                <a:cs typeface="+mn-cs"/>
              </a:defRPr>
            </a:lvl1pPr>
          </a:lstStyle>
          <a:p>
            <a:pPr>
              <a:defRPr/>
            </a:pPr>
            <a:fld id="{3C2E352C-24D4-45D4-AC66-42B1935FCD9A}" type="slidenum">
              <a:rPr lang="zh-CN" altLang="en-US"/>
            </a:fld>
            <a:endParaRPr lang="zh-CN" altLang="en-US" dirty="0"/>
          </a:p>
        </p:txBody>
      </p:sp>
      <p:pic>
        <p:nvPicPr>
          <p:cNvPr id="8" name="图片 7" descr="水印"/>
          <p:cNvPicPr>
            <a:picLocks noChangeAspect="1"/>
          </p:cNvPicPr>
          <p:nvPr userDrawn="1"/>
        </p:nvPicPr>
        <p:blipFill>
          <a:blip r:embed="rId13"/>
          <a:stretch>
            <a:fillRect/>
          </a:stretch>
        </p:blipFill>
        <p:spPr>
          <a:xfrm>
            <a:off x="7275830" y="303530"/>
            <a:ext cx="4804410" cy="155575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微软雅黑" panose="020B0503020204020204" pitchFamily="34" charset="-122"/>
          <a:ea typeface="微软雅黑" panose="020B0503020204020204" pitchFamily="34" charset="-122"/>
          <a:cs typeface="+mj-cs"/>
        </a:defRPr>
      </a:lvl1pPr>
      <a:lvl2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18.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3" Type="http://schemas.openxmlformats.org/officeDocument/2006/relationships/notesSlide" Target="../notesSlides/notesSlide15.xml"/><Relationship Id="rId12" Type="http://schemas.openxmlformats.org/officeDocument/2006/relationships/slideLayout" Target="../slideLayouts/slideLayout12.xml"/><Relationship Id="rId11" Type="http://schemas.openxmlformats.org/officeDocument/2006/relationships/tags" Target="../tags/tag23.xml"/><Relationship Id="rId10" Type="http://schemas.openxmlformats.org/officeDocument/2006/relationships/tags" Target="../tags/tag22.xml"/><Relationship Id="rId1" Type="http://schemas.openxmlformats.org/officeDocument/2006/relationships/tags" Target="../tags/tag13.xml"/></Relationships>
</file>

<file path=ppt/slides/_rels/slide2.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3" Type="http://schemas.openxmlformats.org/officeDocument/2006/relationships/notesSlide" Target="../notesSlides/notesSlide1.xml"/><Relationship Id="rId12" Type="http://schemas.openxmlformats.org/officeDocument/2006/relationships/slideLayout" Target="../slideLayouts/slideLayout13.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tags" Target="../tags/tag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8.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8.xml"/><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rot="13500000">
            <a:off x="1337469" y="553244"/>
            <a:ext cx="292100" cy="290512"/>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43" name="矩形 42"/>
          <p:cNvSpPr/>
          <p:nvPr/>
        </p:nvSpPr>
        <p:spPr>
          <a:xfrm rot="13500000">
            <a:off x="1591469" y="588169"/>
            <a:ext cx="223838" cy="222250"/>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grpSp>
        <p:nvGrpSpPr>
          <p:cNvPr id="44" name="组合 43"/>
          <p:cNvGrpSpPr/>
          <p:nvPr/>
        </p:nvGrpSpPr>
        <p:grpSpPr bwMode="auto">
          <a:xfrm>
            <a:off x="1849438" y="508000"/>
            <a:ext cx="6291262" cy="592138"/>
            <a:chOff x="330188" y="329522"/>
            <a:chExt cx="3705496" cy="592217"/>
          </a:xfrm>
        </p:grpSpPr>
        <p:sp>
          <p:nvSpPr>
            <p:cNvPr id="46" name="TextBox 62"/>
            <p:cNvSpPr txBox="1"/>
            <p:nvPr/>
          </p:nvSpPr>
          <p:spPr>
            <a:xfrm>
              <a:off x="361979" y="659766"/>
              <a:ext cx="3673705" cy="261973"/>
            </a:xfrm>
            <a:prstGeom prst="rect">
              <a:avLst/>
            </a:prstGeom>
            <a:noFill/>
            <a:effectLst/>
          </p:spPr>
          <p:txBody>
            <a:bodyPr>
              <a:spAutoFit/>
            </a:bodyPr>
            <a:lstStyle/>
            <a:p>
              <a:pPr fontAlgn="auto">
                <a:spcBef>
                  <a:spcPts val="0"/>
                </a:spcBef>
                <a:spcAft>
                  <a:spcPts val="0"/>
                </a:spcAft>
                <a:defRPr/>
              </a:pPr>
              <a:r>
                <a:rPr lang="en-US" altLang="zh-CN" sz="11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rPr>
                <a:t>We provide the best way to  your business.</a:t>
              </a:r>
              <a:endParaRPr lang="en-US" altLang="zh-CN" sz="11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endParaRPr>
            </a:p>
          </p:txBody>
        </p:sp>
        <p:sp>
          <p:nvSpPr>
            <p:cNvPr id="43019" name="矩形 47"/>
            <p:cNvSpPr>
              <a:spLocks noChangeArrowheads="1"/>
            </p:cNvSpPr>
            <p:nvPr/>
          </p:nvSpPr>
          <p:spPr bwMode="auto">
            <a:xfrm>
              <a:off x="330188" y="329522"/>
              <a:ext cx="2973373" cy="579515"/>
            </a:xfrm>
            <a:prstGeom prst="rect">
              <a:avLst/>
            </a:prstGeom>
            <a:solidFill>
              <a:schemeClr val="bg1"/>
            </a:solidFill>
            <a:ln w="9525">
              <a:noFill/>
              <a:miter lim="800000"/>
            </a:ln>
          </p:spPr>
          <p:txBody>
            <a:bodyPr>
              <a:spAutoFit/>
            </a:bodyPr>
            <a:lstStyle/>
            <a:p>
              <a:r>
                <a:rPr lang="zh-CN" altLang="en-US" sz="3200" b="1">
                  <a:solidFill>
                    <a:srgbClr val="18478F"/>
                  </a:solidFill>
                  <a:sym typeface="+mn-lt"/>
                </a:rPr>
                <a:t>牛刀小试 </a:t>
              </a:r>
              <a:endParaRPr lang="zh-CN" altLang="en-US" sz="3200" b="1">
                <a:solidFill>
                  <a:srgbClr val="18478F"/>
                </a:solidFill>
                <a:sym typeface="+mn-lt"/>
              </a:endParaRPr>
            </a:p>
          </p:txBody>
        </p:sp>
      </p:grpSp>
      <p:sp>
        <p:nvSpPr>
          <p:cNvPr id="49" name="圆角矩形 48"/>
          <p:cNvSpPr/>
          <p:nvPr/>
        </p:nvSpPr>
        <p:spPr>
          <a:xfrm rot="2700000">
            <a:off x="451479" y="347642"/>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43015" name="矩形 50"/>
          <p:cNvSpPr>
            <a:spLocks noChangeArrowheads="1"/>
          </p:cNvSpPr>
          <p:nvPr/>
        </p:nvSpPr>
        <p:spPr bwMode="auto">
          <a:xfrm>
            <a:off x="487363" y="400050"/>
            <a:ext cx="660400" cy="579438"/>
          </a:xfrm>
          <a:prstGeom prst="rect">
            <a:avLst/>
          </a:prstGeom>
          <a:noFill/>
          <a:ln w="9525">
            <a:noFill/>
            <a:miter lim="800000"/>
          </a:ln>
        </p:spPr>
        <p:txBody>
          <a:bodyPr wrap="none">
            <a:spAutoFit/>
          </a:bodyPr>
          <a:lstStyle/>
          <a:p>
            <a:r>
              <a:rPr lang="en-US" altLang="zh-CN" sz="3200">
                <a:solidFill>
                  <a:srgbClr val="18478F"/>
                </a:solidFill>
                <a:latin typeface="微软雅黑" panose="020B0503020204020204" pitchFamily="34" charset="-122"/>
                <a:ea typeface="微软雅黑" panose="020B0503020204020204" pitchFamily="34" charset="-122"/>
                <a:sym typeface="+mn-lt"/>
              </a:rPr>
              <a:t>03</a:t>
            </a:r>
            <a:endParaRPr lang="zh-CN" altLang="en-US" sz="3200">
              <a:solidFill>
                <a:srgbClr val="18478F"/>
              </a:solidFill>
              <a:latin typeface="微软雅黑" panose="020B0503020204020204" pitchFamily="34" charset="-122"/>
              <a:ea typeface="微软雅黑" panose="020B0503020204020204" pitchFamily="34" charset="-122"/>
              <a:sym typeface="+mn-lt"/>
            </a:endParaRPr>
          </a:p>
        </p:txBody>
      </p:sp>
      <p:sp>
        <p:nvSpPr>
          <p:cNvPr id="109590" name="Rectangle 3"/>
          <p:cNvSpPr/>
          <p:nvPr/>
        </p:nvSpPr>
        <p:spPr bwMode="auto">
          <a:xfrm>
            <a:off x="0" y="1208088"/>
            <a:ext cx="12192000" cy="1589087"/>
          </a:xfrm>
          <a:prstGeom prst="rect">
            <a:avLst/>
          </a:prstGeom>
          <a:noFill/>
          <a:ln w="9525">
            <a:noFill/>
            <a:miter lim="800000"/>
          </a:ln>
        </p:spPr>
        <p:txBody>
          <a:bodyPr/>
          <a:lstStyle/>
          <a:p>
            <a:pPr marL="228600" indent="-228600" eaLnBrk="0" hangingPunct="0">
              <a:lnSpc>
                <a:spcPct val="90000"/>
              </a:lnSpc>
              <a:spcBef>
                <a:spcPts val="1000"/>
              </a:spcBef>
              <a:buFont typeface="Arial" panose="020B0604020202020204" pitchFamily="34" charset="0"/>
              <a:buNone/>
            </a:pPr>
            <a:r>
              <a:rPr lang="en-US" altLang="zh-CN" sz="2800">
                <a:latin typeface="微软雅黑" panose="020B0503020204020204" pitchFamily="34" charset="-122"/>
                <a:ea typeface="微软雅黑" panose="020B0503020204020204" pitchFamily="34" charset="-122"/>
              </a:rPr>
              <a:t>(2018</a:t>
            </a:r>
            <a:r>
              <a:rPr lang="zh-CN" altLang="en-US" sz="2800">
                <a:latin typeface="微软雅黑" panose="020B0503020204020204" pitchFamily="34" charset="-122"/>
                <a:ea typeface="微软雅黑" panose="020B0503020204020204" pitchFamily="34" charset="-122"/>
              </a:rPr>
              <a:t>温州二模</a:t>
            </a:r>
            <a:r>
              <a:rPr lang="en-US" altLang="zh-CN" sz="2800">
                <a:latin typeface="微软雅黑" panose="020B0503020204020204" pitchFamily="34" charset="-122"/>
                <a:ea typeface="微软雅黑" panose="020B0503020204020204" pitchFamily="34" charset="-122"/>
              </a:rPr>
              <a:t>)</a:t>
            </a:r>
            <a:r>
              <a:rPr lang="zh-CN" altLang="en-US" sz="2800">
                <a:latin typeface="微软雅黑" panose="020B0503020204020204" pitchFamily="34" charset="-122"/>
                <a:ea typeface="微软雅黑" panose="020B0503020204020204" pitchFamily="34" charset="-122"/>
              </a:rPr>
              <a:t>假如你是张文，你的美国笔友</a:t>
            </a:r>
            <a:r>
              <a:rPr lang="en-US" altLang="zh-CN" sz="2800">
                <a:latin typeface="微软雅黑" panose="020B0503020204020204" pitchFamily="34" charset="-122"/>
                <a:ea typeface="微软雅黑" panose="020B0503020204020204" pitchFamily="34" charset="-122"/>
              </a:rPr>
              <a:t>Jack</a:t>
            </a:r>
            <a:r>
              <a:rPr lang="zh-CN" altLang="en-US" sz="2800">
                <a:latin typeface="微软雅黑" panose="020B0503020204020204" pitchFamily="34" charset="-122"/>
                <a:ea typeface="微软雅黑" panose="020B0503020204020204" pitchFamily="34" charset="-122"/>
              </a:rPr>
              <a:t>一家人要来温州度暑假，特别来信询问特色旅游的情况。请你给他回复一封电子邮件。内容包括：</a:t>
            </a:r>
            <a:endParaRPr lang="zh-CN" altLang="en-US" sz="2800">
              <a:latin typeface="微软雅黑" panose="020B0503020204020204" pitchFamily="34" charset="-122"/>
              <a:ea typeface="微软雅黑" panose="020B0503020204020204" pitchFamily="34" charset="-122"/>
            </a:endParaRPr>
          </a:p>
          <a:p>
            <a:pPr marL="228600" indent="-228600" eaLnBrk="0" hangingPunct="0">
              <a:lnSpc>
                <a:spcPct val="90000"/>
              </a:lnSpc>
              <a:spcBef>
                <a:spcPts val="1000"/>
              </a:spcBef>
              <a:buFont typeface="Arial" panose="020B0604020202020204" pitchFamily="34" charset="0"/>
              <a:buNone/>
            </a:pPr>
            <a:r>
              <a:rPr lang="en-US" altLang="zh-CN" sz="2800">
                <a:latin typeface="微软雅黑" panose="020B0503020204020204" pitchFamily="34" charset="-122"/>
                <a:ea typeface="微软雅黑" panose="020B0503020204020204" pitchFamily="34" charset="-122"/>
              </a:rPr>
              <a:t>1</a:t>
            </a:r>
            <a:r>
              <a:rPr lang="zh-CN" altLang="en-US" sz="2800">
                <a:latin typeface="微软雅黑" panose="020B0503020204020204" pitchFamily="34" charset="-122"/>
                <a:ea typeface="微软雅黑" panose="020B0503020204020204" pitchFamily="34" charset="-122"/>
              </a:rPr>
              <a:t>．推荐地点； </a:t>
            </a:r>
            <a:r>
              <a:rPr lang="en-US" altLang="zh-CN" sz="2800">
                <a:latin typeface="微软雅黑" panose="020B0503020204020204" pitchFamily="34" charset="-122"/>
                <a:ea typeface="微软雅黑" panose="020B0503020204020204" pitchFamily="34" charset="-122"/>
              </a:rPr>
              <a:t>2</a:t>
            </a:r>
            <a:r>
              <a:rPr lang="zh-CN" altLang="en-US" sz="2800">
                <a:latin typeface="微软雅黑" panose="020B0503020204020204" pitchFamily="34" charset="-122"/>
                <a:ea typeface="微软雅黑" panose="020B0503020204020204" pitchFamily="34" charset="-122"/>
              </a:rPr>
              <a:t>．推荐理由。</a:t>
            </a:r>
            <a:endParaRPr lang="zh-CN" altLang="en-US" sz="2800">
              <a:latin typeface="微软雅黑" panose="020B0503020204020204" pitchFamily="34" charset="-122"/>
              <a:ea typeface="微软雅黑" panose="020B0503020204020204" pitchFamily="34" charset="-122"/>
            </a:endParaRPr>
          </a:p>
        </p:txBody>
      </p:sp>
      <p:sp>
        <p:nvSpPr>
          <p:cNvPr id="59413" name="Rectangle 21"/>
          <p:cNvSpPr>
            <a:spLocks noChangeArrowheads="1"/>
          </p:cNvSpPr>
          <p:nvPr/>
        </p:nvSpPr>
        <p:spPr bwMode="auto">
          <a:xfrm>
            <a:off x="0" y="2755900"/>
            <a:ext cx="12192000" cy="3016250"/>
          </a:xfrm>
          <a:prstGeom prst="rect">
            <a:avLst/>
          </a:prstGeom>
          <a:noFill/>
          <a:ln w="9525">
            <a:noFill/>
            <a:miter lim="800000"/>
          </a:ln>
        </p:spPr>
        <p:txBody>
          <a:bodyPr>
            <a:spAutoFit/>
          </a:bodyPr>
          <a:lstStyle/>
          <a:p>
            <a:r>
              <a:rPr lang="en-US" altLang="zh-CN" sz="3200">
                <a:latin typeface="Constantia" panose="02030602050306030303" pitchFamily="18" charset="0"/>
              </a:rPr>
              <a:t>As is known to all , Yandang Mountain , </a:t>
            </a:r>
            <a:r>
              <a:rPr lang="en-US" altLang="zh-CN" sz="3200">
                <a:solidFill>
                  <a:srgbClr val="0000CC"/>
                </a:solidFill>
                <a:latin typeface="Constantia" panose="02030602050306030303" pitchFamily="18" charset="0"/>
              </a:rPr>
              <a:t>which</a:t>
            </a:r>
            <a:r>
              <a:rPr lang="en-US" altLang="zh-CN" sz="3200">
                <a:latin typeface="Constantia" panose="02030602050306030303" pitchFamily="18" charset="0"/>
              </a:rPr>
              <a:t> </a:t>
            </a:r>
            <a:r>
              <a:rPr lang="en-US" altLang="zh-CN" sz="3200">
                <a:solidFill>
                  <a:srgbClr val="FF0000"/>
                </a:solidFill>
                <a:latin typeface="Constantia" panose="02030602050306030303" pitchFamily="18" charset="0"/>
              </a:rPr>
              <a:t>enjoys a high reputation</a:t>
            </a:r>
            <a:r>
              <a:rPr lang="en-US" altLang="zh-CN" sz="3200">
                <a:latin typeface="Constantia" panose="02030602050306030303" pitchFamily="18" charset="0"/>
              </a:rPr>
              <a:t> around the world , is the best choice for you. The </a:t>
            </a:r>
            <a:r>
              <a:rPr lang="en-US" altLang="zh-CN" sz="3200">
                <a:solidFill>
                  <a:srgbClr val="FF0000"/>
                </a:solidFill>
                <a:latin typeface="Constantia" panose="02030602050306030303" pitchFamily="18" charset="0"/>
              </a:rPr>
              <a:t>fantastic landscapes</a:t>
            </a:r>
            <a:r>
              <a:rPr lang="en-US" altLang="zh-CN" sz="3200"/>
              <a:t> </a:t>
            </a:r>
            <a:r>
              <a:rPr lang="en-US" altLang="zh-CN" sz="3200">
                <a:latin typeface="Constantia" panose="02030602050306030303" pitchFamily="18" charset="0"/>
              </a:rPr>
              <a:t>here will allow you to </a:t>
            </a:r>
            <a:r>
              <a:rPr lang="en-US" altLang="zh-CN" sz="3200">
                <a:solidFill>
                  <a:srgbClr val="FF0000"/>
                </a:solidFill>
                <a:latin typeface="Constantia" panose="02030602050306030303" pitchFamily="18" charset="0"/>
              </a:rPr>
              <a:t>immerse yourself in</a:t>
            </a:r>
            <a:r>
              <a:rPr lang="en-US" altLang="zh-CN" sz="3200"/>
              <a:t>. </a:t>
            </a:r>
            <a:r>
              <a:rPr lang="en-US" altLang="zh-CN" sz="3200">
                <a:solidFill>
                  <a:srgbClr val="FF0000"/>
                </a:solidFill>
                <a:latin typeface="Constantia" panose="02030602050306030303" pitchFamily="18" charset="0"/>
              </a:rPr>
              <a:t>fascinating scenery of</a:t>
            </a:r>
            <a:r>
              <a:rPr lang="en-US" altLang="zh-CN" sz="3200">
                <a:latin typeface="Constantia" panose="02030602050306030303" pitchFamily="18" charset="0"/>
              </a:rPr>
              <a:t> mountains and rivers</a:t>
            </a:r>
            <a:r>
              <a:rPr lang="en-US" altLang="zh-CN" sz="3200"/>
              <a:t> </a:t>
            </a:r>
            <a:r>
              <a:rPr lang="en-US" altLang="zh-CN" sz="3200">
                <a:latin typeface="Constantia" panose="02030602050306030303" pitchFamily="18" charset="0"/>
              </a:rPr>
              <a:t>. </a:t>
            </a:r>
            <a:r>
              <a:rPr lang="en-US" altLang="zh-CN" sz="3200">
                <a:solidFill>
                  <a:srgbClr val="0000CC"/>
                </a:solidFill>
                <a:latin typeface="Constantia" panose="02030602050306030303" pitchFamily="18" charset="0"/>
              </a:rPr>
              <a:t>Additionally ,</a:t>
            </a:r>
            <a:r>
              <a:rPr lang="en-US" altLang="zh-CN" sz="3200">
                <a:latin typeface="Constantia" panose="02030602050306030303" pitchFamily="18" charset="0"/>
              </a:rPr>
              <a:t>the </a:t>
            </a:r>
            <a:r>
              <a:rPr lang="en-US" altLang="zh-CN" sz="3200">
                <a:solidFill>
                  <a:srgbClr val="FF0000"/>
                </a:solidFill>
                <a:latin typeface="Constantia" panose="02030602050306030303" pitchFamily="18" charset="0"/>
              </a:rPr>
              <a:t>unique local customs</a:t>
            </a:r>
            <a:r>
              <a:rPr lang="en-US" altLang="zh-CN" sz="3200">
                <a:latin typeface="Constantia" panose="02030602050306030303" pitchFamily="18" charset="0"/>
              </a:rPr>
              <a:t> and delicious food</a:t>
            </a:r>
            <a:r>
              <a:rPr lang="en-US" altLang="zh-CN"/>
              <a:t> </a:t>
            </a:r>
            <a:r>
              <a:rPr lang="en-US" altLang="zh-CN" sz="3200">
                <a:latin typeface="Constantia" panose="02030602050306030303" pitchFamily="18" charset="0"/>
              </a:rPr>
              <a:t>it provides will also be </a:t>
            </a:r>
            <a:r>
              <a:rPr lang="en-US" altLang="zh-CN" sz="3200">
                <a:solidFill>
                  <a:srgbClr val="FF0000"/>
                </a:solidFill>
                <a:latin typeface="Constantia" panose="02030602050306030303" pitchFamily="18" charset="0"/>
              </a:rPr>
              <a:t>rooted in your memory.</a:t>
            </a:r>
            <a:endParaRPr lang="en-US" altLang="zh-CN" sz="3200">
              <a:latin typeface="Constantia" panose="02030602050306030303"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down)">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9590"/>
                                        </p:tgtEl>
                                        <p:attrNameLst>
                                          <p:attrName>style.visibility</p:attrName>
                                        </p:attrNameLst>
                                      </p:cBhvr>
                                      <p:to>
                                        <p:strVal val="visible"/>
                                      </p:to>
                                    </p:set>
                                    <p:animEffect transition="in" filter="blinds(horizontal)">
                                      <p:cBhvr>
                                        <p:cTn id="12" dur="500"/>
                                        <p:tgtEl>
                                          <p:spTgt spid="10959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9413"/>
                                        </p:tgtEl>
                                        <p:attrNameLst>
                                          <p:attrName>style.visibility</p:attrName>
                                        </p:attrNameLst>
                                      </p:cBhvr>
                                      <p:to>
                                        <p:strVal val="visible"/>
                                      </p:to>
                                    </p:set>
                                    <p:animEffect transition="in" filter="blinds(horizontal)">
                                      <p:cBhvr>
                                        <p:cTn id="17" dur="500"/>
                                        <p:tgtEl>
                                          <p:spTgt spid="59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90" grpId="0"/>
      <p:bldP spid="594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rot="13500000">
            <a:off x="1337469" y="553244"/>
            <a:ext cx="292100" cy="290512"/>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43" name="矩形 42"/>
          <p:cNvSpPr/>
          <p:nvPr/>
        </p:nvSpPr>
        <p:spPr>
          <a:xfrm rot="13500000">
            <a:off x="1591469" y="588169"/>
            <a:ext cx="223838" cy="222250"/>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grpSp>
        <p:nvGrpSpPr>
          <p:cNvPr id="45059" name="组合 43"/>
          <p:cNvGrpSpPr/>
          <p:nvPr/>
        </p:nvGrpSpPr>
        <p:grpSpPr bwMode="auto">
          <a:xfrm>
            <a:off x="1849438" y="508000"/>
            <a:ext cx="6291262" cy="592138"/>
            <a:chOff x="330188" y="329522"/>
            <a:chExt cx="3705496" cy="592217"/>
          </a:xfrm>
        </p:grpSpPr>
        <p:sp>
          <p:nvSpPr>
            <p:cNvPr id="46" name="TextBox 62"/>
            <p:cNvSpPr txBox="1"/>
            <p:nvPr/>
          </p:nvSpPr>
          <p:spPr>
            <a:xfrm>
              <a:off x="361979" y="659766"/>
              <a:ext cx="3673705" cy="261973"/>
            </a:xfrm>
            <a:prstGeom prst="rect">
              <a:avLst/>
            </a:prstGeom>
            <a:noFill/>
            <a:effectLst/>
          </p:spPr>
          <p:txBody>
            <a:bodyPr>
              <a:spAutoFit/>
            </a:bodyPr>
            <a:lstStyle/>
            <a:p>
              <a:pPr fontAlgn="auto">
                <a:spcBef>
                  <a:spcPts val="0"/>
                </a:spcBef>
                <a:spcAft>
                  <a:spcPts val="0"/>
                </a:spcAft>
                <a:defRPr/>
              </a:pPr>
              <a:r>
                <a:rPr lang="en-US" altLang="zh-CN" sz="11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rPr>
                <a:t>We provide the best way to  your business.</a:t>
              </a:r>
              <a:endParaRPr lang="en-US" altLang="zh-CN" sz="11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endParaRPr>
            </a:p>
          </p:txBody>
        </p:sp>
        <p:sp>
          <p:nvSpPr>
            <p:cNvPr id="45069" name="矩形 47"/>
            <p:cNvSpPr>
              <a:spLocks noChangeArrowheads="1"/>
            </p:cNvSpPr>
            <p:nvPr/>
          </p:nvSpPr>
          <p:spPr bwMode="auto">
            <a:xfrm>
              <a:off x="330188" y="329522"/>
              <a:ext cx="2973373" cy="579515"/>
            </a:xfrm>
            <a:prstGeom prst="rect">
              <a:avLst/>
            </a:prstGeom>
            <a:solidFill>
              <a:schemeClr val="bg1"/>
            </a:solidFill>
            <a:ln w="9525">
              <a:noFill/>
              <a:miter lim="800000"/>
            </a:ln>
          </p:spPr>
          <p:txBody>
            <a:bodyPr>
              <a:spAutoFit/>
            </a:bodyPr>
            <a:lstStyle/>
            <a:p>
              <a:r>
                <a:rPr lang="zh-CN" altLang="en-US" sz="3200" b="1">
                  <a:solidFill>
                    <a:srgbClr val="18478F"/>
                  </a:solidFill>
                  <a:sym typeface="+mn-lt"/>
                </a:rPr>
                <a:t>怎样完美结束 </a:t>
              </a:r>
              <a:endParaRPr lang="zh-CN" altLang="en-US" sz="3200" b="1">
                <a:solidFill>
                  <a:srgbClr val="18478F"/>
                </a:solidFill>
                <a:sym typeface="+mn-lt"/>
              </a:endParaRPr>
            </a:p>
          </p:txBody>
        </p:sp>
      </p:grpSp>
      <p:sp>
        <p:nvSpPr>
          <p:cNvPr id="49" name="圆角矩形 48"/>
          <p:cNvSpPr/>
          <p:nvPr/>
        </p:nvSpPr>
        <p:spPr>
          <a:xfrm rot="2700000">
            <a:off x="451479" y="347642"/>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45063" name="矩形 50"/>
          <p:cNvSpPr>
            <a:spLocks noChangeArrowheads="1"/>
          </p:cNvSpPr>
          <p:nvPr/>
        </p:nvSpPr>
        <p:spPr bwMode="auto">
          <a:xfrm>
            <a:off x="487363" y="400050"/>
            <a:ext cx="660400" cy="579438"/>
          </a:xfrm>
          <a:prstGeom prst="rect">
            <a:avLst/>
          </a:prstGeom>
          <a:noFill/>
          <a:ln w="9525">
            <a:noFill/>
            <a:miter lim="800000"/>
          </a:ln>
        </p:spPr>
        <p:txBody>
          <a:bodyPr wrap="none">
            <a:spAutoFit/>
          </a:bodyPr>
          <a:lstStyle/>
          <a:p>
            <a:r>
              <a:rPr lang="en-US" altLang="zh-CN" sz="3200">
                <a:solidFill>
                  <a:srgbClr val="18478F"/>
                </a:solidFill>
                <a:latin typeface="微软雅黑" panose="020B0503020204020204" pitchFamily="34" charset="-122"/>
                <a:ea typeface="微软雅黑" panose="020B0503020204020204" pitchFamily="34" charset="-122"/>
                <a:sym typeface="+mn-lt"/>
              </a:rPr>
              <a:t>04</a:t>
            </a:r>
            <a:endParaRPr lang="zh-CN" altLang="en-US" sz="3200">
              <a:solidFill>
                <a:srgbClr val="18478F"/>
              </a:solidFill>
              <a:latin typeface="微软雅黑" panose="020B0503020204020204" pitchFamily="34" charset="-122"/>
              <a:ea typeface="微软雅黑" panose="020B0503020204020204" pitchFamily="34" charset="-122"/>
              <a:sym typeface="+mn-lt"/>
            </a:endParaRPr>
          </a:p>
        </p:txBody>
      </p:sp>
      <p:pic>
        <p:nvPicPr>
          <p:cNvPr id="65556" name="Picture 20"/>
          <p:cNvPicPr>
            <a:picLocks noChangeAspect="1" noChangeArrowheads="1"/>
          </p:cNvPicPr>
          <p:nvPr/>
        </p:nvPicPr>
        <p:blipFill>
          <a:blip r:embed="rId1"/>
          <a:srcRect/>
          <a:stretch>
            <a:fillRect/>
          </a:stretch>
        </p:blipFill>
        <p:spPr bwMode="auto">
          <a:xfrm>
            <a:off x="0" y="1166813"/>
            <a:ext cx="12192000" cy="1296987"/>
          </a:xfrm>
          <a:prstGeom prst="rect">
            <a:avLst/>
          </a:prstGeom>
          <a:noFill/>
          <a:ln w="38100">
            <a:solidFill>
              <a:schemeClr val="tx1"/>
            </a:solidFill>
            <a:miter lim="800000"/>
            <a:headEnd/>
            <a:tailEnd/>
          </a:ln>
        </p:spPr>
      </p:pic>
      <p:pic>
        <p:nvPicPr>
          <p:cNvPr id="65557" name="Picture 21"/>
          <p:cNvPicPr>
            <a:picLocks noChangeAspect="1" noChangeArrowheads="1"/>
          </p:cNvPicPr>
          <p:nvPr/>
        </p:nvPicPr>
        <p:blipFill>
          <a:blip r:embed="rId2"/>
          <a:srcRect/>
          <a:stretch>
            <a:fillRect/>
          </a:stretch>
        </p:blipFill>
        <p:spPr bwMode="auto">
          <a:xfrm>
            <a:off x="0" y="2478088"/>
            <a:ext cx="12192000" cy="1389062"/>
          </a:xfrm>
          <a:prstGeom prst="rect">
            <a:avLst/>
          </a:prstGeom>
          <a:noFill/>
          <a:ln w="38100">
            <a:solidFill>
              <a:schemeClr val="tx1"/>
            </a:solidFill>
            <a:miter lim="800000"/>
            <a:headEnd/>
            <a:tailEnd/>
          </a:ln>
        </p:spPr>
      </p:pic>
      <p:pic>
        <p:nvPicPr>
          <p:cNvPr id="65558" name="Picture 22"/>
          <p:cNvPicPr>
            <a:picLocks noChangeAspect="1" noChangeArrowheads="1"/>
          </p:cNvPicPr>
          <p:nvPr/>
        </p:nvPicPr>
        <p:blipFill>
          <a:blip r:embed="rId3"/>
          <a:srcRect/>
          <a:stretch>
            <a:fillRect/>
          </a:stretch>
        </p:blipFill>
        <p:spPr bwMode="auto">
          <a:xfrm>
            <a:off x="0" y="3937000"/>
            <a:ext cx="12192000" cy="1341438"/>
          </a:xfrm>
          <a:prstGeom prst="rect">
            <a:avLst/>
          </a:prstGeom>
          <a:noFill/>
          <a:ln w="57150">
            <a:solidFill>
              <a:srgbClr val="000000"/>
            </a:solidFill>
            <a:miter lim="800000"/>
            <a:headEnd/>
            <a:tailEnd/>
          </a:ln>
        </p:spPr>
      </p:pic>
      <p:pic>
        <p:nvPicPr>
          <p:cNvPr id="65559" name="Picture 23"/>
          <p:cNvPicPr>
            <a:picLocks noChangeAspect="1" noChangeArrowheads="1"/>
          </p:cNvPicPr>
          <p:nvPr/>
        </p:nvPicPr>
        <p:blipFill>
          <a:blip r:embed="rId4"/>
          <a:srcRect/>
          <a:stretch>
            <a:fillRect/>
          </a:stretch>
        </p:blipFill>
        <p:spPr bwMode="auto">
          <a:xfrm>
            <a:off x="0" y="5380038"/>
            <a:ext cx="12192000" cy="1477962"/>
          </a:xfrm>
          <a:prstGeom prst="rect">
            <a:avLst/>
          </a:prstGeom>
          <a:noFill/>
          <a:ln w="38100">
            <a:solidFill>
              <a:schemeClr val="tx1"/>
            </a:solidFill>
            <a:miter lim="800000"/>
            <a:headEnd/>
            <a:tailEnd/>
          </a:ln>
        </p:spPr>
      </p:pic>
      <p:sp>
        <p:nvSpPr>
          <p:cNvPr id="52275" name="Rectangle 51"/>
          <p:cNvSpPr/>
          <p:nvPr/>
        </p:nvSpPr>
        <p:spPr bwMode="auto">
          <a:xfrm>
            <a:off x="0" y="234950"/>
            <a:ext cx="12192000" cy="608013"/>
          </a:xfrm>
          <a:prstGeom prst="rect">
            <a:avLst/>
          </a:prstGeom>
          <a:solidFill>
            <a:schemeClr val="tx1"/>
          </a:solidFill>
          <a:ln w="9525">
            <a:noFill/>
            <a:miter lim="800000"/>
          </a:ln>
        </p:spPr>
        <p:txBody>
          <a:bodyPr/>
          <a:lstStyle/>
          <a:p>
            <a:pPr marL="228600" indent="-228600" eaLnBrk="0" hangingPunct="0">
              <a:lnSpc>
                <a:spcPct val="90000"/>
              </a:lnSpc>
              <a:spcBef>
                <a:spcPts val="1000"/>
              </a:spcBef>
              <a:buFont typeface="Arial" panose="020B0604020202020204" pitchFamily="34" charset="0"/>
              <a:buChar char="•"/>
            </a:pPr>
            <a:r>
              <a:rPr lang="en-US" altLang="zh-CN" sz="2800">
                <a:solidFill>
                  <a:schemeClr val="bg1"/>
                </a:solidFill>
                <a:latin typeface="Arial Black" panose="020B0A04020102020204" pitchFamily="34" charset="0"/>
                <a:ea typeface="微软雅黑" panose="020B0503020204020204" pitchFamily="34" charset="-122"/>
              </a:rPr>
              <a:t>Tip4 </a:t>
            </a:r>
            <a:r>
              <a:rPr lang="zh-CN" altLang="en-US" sz="2800">
                <a:solidFill>
                  <a:schemeClr val="bg1"/>
                </a:solidFill>
                <a:latin typeface="Arial Black" panose="020B0A04020102020204" pitchFamily="34" charset="0"/>
                <a:ea typeface="微软雅黑" panose="020B0503020204020204" pitchFamily="34" charset="-122"/>
              </a:rPr>
              <a:t>应用文的结尾可以将真情实感融入套路句中。</a:t>
            </a:r>
            <a:endParaRPr lang="zh-CN" altLang="en-US" sz="2800">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5556"/>
                                        </p:tgtEl>
                                        <p:attrNameLst>
                                          <p:attrName>style.visibility</p:attrName>
                                        </p:attrNameLst>
                                      </p:cBhvr>
                                      <p:to>
                                        <p:strVal val="visible"/>
                                      </p:to>
                                    </p:set>
                                    <p:animEffect transition="in" filter="blinds(horizontal)">
                                      <p:cBhvr>
                                        <p:cTn id="7" dur="500"/>
                                        <p:tgtEl>
                                          <p:spTgt spid="6555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5557"/>
                                        </p:tgtEl>
                                        <p:attrNameLst>
                                          <p:attrName>style.visibility</p:attrName>
                                        </p:attrNameLst>
                                      </p:cBhvr>
                                      <p:to>
                                        <p:strVal val="visible"/>
                                      </p:to>
                                    </p:set>
                                    <p:animEffect transition="in" filter="blinds(horizontal)">
                                      <p:cBhvr>
                                        <p:cTn id="12" dur="500"/>
                                        <p:tgtEl>
                                          <p:spTgt spid="6555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5558"/>
                                        </p:tgtEl>
                                        <p:attrNameLst>
                                          <p:attrName>style.visibility</p:attrName>
                                        </p:attrNameLst>
                                      </p:cBhvr>
                                      <p:to>
                                        <p:strVal val="visible"/>
                                      </p:to>
                                    </p:set>
                                    <p:animEffect transition="in" filter="blinds(horizontal)">
                                      <p:cBhvr>
                                        <p:cTn id="17" dur="500"/>
                                        <p:tgtEl>
                                          <p:spTgt spid="6555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5559"/>
                                        </p:tgtEl>
                                        <p:attrNameLst>
                                          <p:attrName>style.visibility</p:attrName>
                                        </p:attrNameLst>
                                      </p:cBhvr>
                                      <p:to>
                                        <p:strVal val="visible"/>
                                      </p:to>
                                    </p:set>
                                    <p:animEffect transition="in" filter="blinds(horizontal)">
                                      <p:cBhvr>
                                        <p:cTn id="22" dur="500"/>
                                        <p:tgtEl>
                                          <p:spTgt spid="6555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2275"/>
                                        </p:tgtEl>
                                        <p:attrNameLst>
                                          <p:attrName>style.visibility</p:attrName>
                                        </p:attrNameLst>
                                      </p:cBhvr>
                                      <p:to>
                                        <p:strVal val="visible"/>
                                      </p:to>
                                    </p:set>
                                    <p:animEffect transition="in" filter="wipe(down)">
                                      <p:cBhvr>
                                        <p:cTn id="27" dur="500"/>
                                        <p:tgtEl>
                                          <p:spTgt spid="5227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grpId="1" nodeType="clickEffect">
                                  <p:stCondLst>
                                    <p:cond delay="0"/>
                                  </p:stCondLst>
                                  <p:childTnLst>
                                    <p:animEffect transition="out" filter="blinds(horizontal)">
                                      <p:cBhvr>
                                        <p:cTn id="31" dur="500"/>
                                        <p:tgtEl>
                                          <p:spTgt spid="52275"/>
                                        </p:tgtEl>
                                      </p:cBhvr>
                                    </p:animEffect>
                                    <p:set>
                                      <p:cBhvr>
                                        <p:cTn id="32" dur="1" fill="hold">
                                          <p:stCondLst>
                                            <p:cond delay="499"/>
                                          </p:stCondLst>
                                        </p:cTn>
                                        <p:tgtEl>
                                          <p:spTgt spid="522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75" grpId="0" animBg="1"/>
      <p:bldP spid="52275"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rot="13500000">
            <a:off x="1337469" y="553244"/>
            <a:ext cx="292100" cy="290512"/>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43" name="矩形 42"/>
          <p:cNvSpPr/>
          <p:nvPr/>
        </p:nvSpPr>
        <p:spPr>
          <a:xfrm rot="13500000">
            <a:off x="1591469" y="588169"/>
            <a:ext cx="223838" cy="222250"/>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grpSp>
        <p:nvGrpSpPr>
          <p:cNvPr id="47107" name="组合 43"/>
          <p:cNvGrpSpPr/>
          <p:nvPr/>
        </p:nvGrpSpPr>
        <p:grpSpPr bwMode="auto">
          <a:xfrm>
            <a:off x="1849438" y="508000"/>
            <a:ext cx="6291262" cy="592138"/>
            <a:chOff x="330188" y="329522"/>
            <a:chExt cx="3705496" cy="592217"/>
          </a:xfrm>
        </p:grpSpPr>
        <p:sp>
          <p:nvSpPr>
            <p:cNvPr id="46" name="TextBox 62"/>
            <p:cNvSpPr txBox="1"/>
            <p:nvPr/>
          </p:nvSpPr>
          <p:spPr>
            <a:xfrm>
              <a:off x="361979" y="659766"/>
              <a:ext cx="3673705" cy="261973"/>
            </a:xfrm>
            <a:prstGeom prst="rect">
              <a:avLst/>
            </a:prstGeom>
            <a:noFill/>
            <a:effectLst/>
          </p:spPr>
          <p:txBody>
            <a:bodyPr>
              <a:spAutoFit/>
            </a:bodyPr>
            <a:lstStyle/>
            <a:p>
              <a:pPr fontAlgn="auto">
                <a:spcBef>
                  <a:spcPts val="0"/>
                </a:spcBef>
                <a:spcAft>
                  <a:spcPts val="0"/>
                </a:spcAft>
                <a:defRPr/>
              </a:pPr>
              <a:r>
                <a:rPr lang="en-US" altLang="zh-CN" sz="11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rPr>
                <a:t>We provide the best way to  your business.</a:t>
              </a:r>
              <a:endParaRPr lang="en-US" altLang="zh-CN" sz="11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endParaRPr>
            </a:p>
          </p:txBody>
        </p:sp>
        <p:sp>
          <p:nvSpPr>
            <p:cNvPr id="47114" name="矩形 47"/>
            <p:cNvSpPr>
              <a:spLocks noChangeArrowheads="1"/>
            </p:cNvSpPr>
            <p:nvPr/>
          </p:nvSpPr>
          <p:spPr bwMode="auto">
            <a:xfrm>
              <a:off x="330188" y="329522"/>
              <a:ext cx="2973373" cy="579515"/>
            </a:xfrm>
            <a:prstGeom prst="rect">
              <a:avLst/>
            </a:prstGeom>
            <a:solidFill>
              <a:schemeClr val="bg1"/>
            </a:solidFill>
            <a:ln w="9525">
              <a:noFill/>
              <a:miter lim="800000"/>
            </a:ln>
          </p:spPr>
          <p:txBody>
            <a:bodyPr>
              <a:spAutoFit/>
            </a:bodyPr>
            <a:lstStyle/>
            <a:p>
              <a:r>
                <a:rPr lang="zh-CN" altLang="en-US" sz="3200" b="1">
                  <a:solidFill>
                    <a:srgbClr val="18478F"/>
                  </a:solidFill>
                  <a:sym typeface="+mn-lt"/>
                </a:rPr>
                <a:t>答案赏析 </a:t>
              </a:r>
              <a:endParaRPr lang="zh-CN" altLang="en-US" sz="3200" b="1">
                <a:solidFill>
                  <a:srgbClr val="18478F"/>
                </a:solidFill>
                <a:sym typeface="+mn-lt"/>
              </a:endParaRPr>
            </a:p>
          </p:txBody>
        </p:sp>
      </p:grpSp>
      <p:sp>
        <p:nvSpPr>
          <p:cNvPr id="49" name="圆角矩形 48"/>
          <p:cNvSpPr/>
          <p:nvPr/>
        </p:nvSpPr>
        <p:spPr>
          <a:xfrm rot="2700000">
            <a:off x="451479" y="347642"/>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47111" name="矩形 50"/>
          <p:cNvSpPr>
            <a:spLocks noChangeArrowheads="1"/>
          </p:cNvSpPr>
          <p:nvPr/>
        </p:nvSpPr>
        <p:spPr bwMode="auto">
          <a:xfrm>
            <a:off x="487363" y="400050"/>
            <a:ext cx="660400" cy="579438"/>
          </a:xfrm>
          <a:prstGeom prst="rect">
            <a:avLst/>
          </a:prstGeom>
          <a:noFill/>
          <a:ln w="9525">
            <a:noFill/>
            <a:miter lim="800000"/>
          </a:ln>
        </p:spPr>
        <p:txBody>
          <a:bodyPr wrap="none">
            <a:spAutoFit/>
          </a:bodyPr>
          <a:lstStyle/>
          <a:p>
            <a:r>
              <a:rPr lang="en-US" altLang="zh-CN" sz="3200">
                <a:solidFill>
                  <a:srgbClr val="18478F"/>
                </a:solidFill>
                <a:latin typeface="微软雅黑" panose="020B0503020204020204" pitchFamily="34" charset="-122"/>
                <a:ea typeface="微软雅黑" panose="020B0503020204020204" pitchFamily="34" charset="-122"/>
                <a:sym typeface="+mn-lt"/>
              </a:rPr>
              <a:t>05</a:t>
            </a:r>
            <a:endParaRPr lang="zh-CN" altLang="en-US" sz="3200">
              <a:solidFill>
                <a:srgbClr val="18478F"/>
              </a:solidFill>
              <a:latin typeface="微软雅黑" panose="020B0503020204020204" pitchFamily="34" charset="-122"/>
              <a:ea typeface="微软雅黑" panose="020B0503020204020204" pitchFamily="34" charset="-122"/>
              <a:sym typeface="+mn-lt"/>
            </a:endParaRPr>
          </a:p>
        </p:txBody>
      </p:sp>
      <p:sp>
        <p:nvSpPr>
          <p:cNvPr id="47112" name="Rectangle 15"/>
          <p:cNvSpPr/>
          <p:nvPr/>
        </p:nvSpPr>
        <p:spPr bwMode="auto">
          <a:xfrm>
            <a:off x="0" y="1096963"/>
            <a:ext cx="12192000" cy="5589587"/>
          </a:xfrm>
          <a:prstGeom prst="rect">
            <a:avLst/>
          </a:prstGeom>
          <a:noFill/>
          <a:ln w="9525">
            <a:noFill/>
            <a:miter lim="800000"/>
          </a:ln>
        </p:spPr>
        <p:txBody>
          <a:bodyPr/>
          <a:lstStyle/>
          <a:p>
            <a:pPr marL="228600" indent="-228600" eaLnBrk="0" hangingPunct="0">
              <a:lnSpc>
                <a:spcPct val="80000"/>
              </a:lnSpc>
              <a:spcBef>
                <a:spcPts val="1000"/>
              </a:spcBef>
              <a:buFont typeface="Arial" panose="020B0604020202020204" pitchFamily="34" charset="0"/>
              <a:buNone/>
            </a:pPr>
            <a:r>
              <a:rPr lang="en-US" altLang="zh-CN" sz="3200">
                <a:latin typeface="Constantia" panose="02030602050306030303" pitchFamily="18" charset="0"/>
                <a:ea typeface="微软雅黑" panose="020B0503020204020204" pitchFamily="34" charset="-122"/>
              </a:rPr>
              <a:t>Dear Mike,</a:t>
            </a:r>
            <a:endParaRPr lang="en-US" altLang="zh-CN" sz="3200">
              <a:latin typeface="Constantia" panose="02030602050306030303" pitchFamily="18" charset="0"/>
              <a:ea typeface="微软雅黑" panose="020B0503020204020204" pitchFamily="34" charset="-122"/>
            </a:endParaRPr>
          </a:p>
          <a:p>
            <a:pPr marL="228600" indent="-228600" eaLnBrk="0" hangingPunct="0">
              <a:lnSpc>
                <a:spcPct val="80000"/>
              </a:lnSpc>
              <a:spcBef>
                <a:spcPts val="1000"/>
              </a:spcBef>
              <a:buFont typeface="Arial" panose="020B0604020202020204" pitchFamily="34" charset="0"/>
              <a:buNone/>
            </a:pPr>
            <a:r>
              <a:rPr lang="en-US" altLang="zh-CN" sz="3200">
                <a:latin typeface="Constantia" panose="02030602050306030303" pitchFamily="18" charset="0"/>
                <a:ea typeface="微软雅黑" panose="020B0503020204020204" pitchFamily="34" charset="-122"/>
              </a:rPr>
              <a:t>       I am so glad you are planning to learn Chinese and I’d like to recommend a university where you can </a:t>
            </a:r>
            <a:r>
              <a:rPr lang="en-US" altLang="zh-CN" sz="3200">
                <a:solidFill>
                  <a:srgbClr val="FF0000"/>
                </a:solidFill>
                <a:latin typeface="Constantia" panose="02030602050306030303" pitchFamily="18" charset="0"/>
                <a:ea typeface="微软雅黑" panose="020B0503020204020204" pitchFamily="34" charset="-122"/>
              </a:rPr>
              <a:t>absolutely have a fruitful learning experience.</a:t>
            </a:r>
            <a:endParaRPr lang="en-US" altLang="zh-CN" sz="3200">
              <a:solidFill>
                <a:srgbClr val="FF0000"/>
              </a:solidFill>
              <a:latin typeface="Constantia" panose="02030602050306030303" pitchFamily="18" charset="0"/>
              <a:ea typeface="微软雅黑" panose="020B0503020204020204" pitchFamily="34" charset="-122"/>
            </a:endParaRPr>
          </a:p>
          <a:p>
            <a:pPr marL="228600" indent="-228600" eaLnBrk="0" hangingPunct="0">
              <a:lnSpc>
                <a:spcPct val="80000"/>
              </a:lnSpc>
              <a:spcBef>
                <a:spcPts val="1000"/>
              </a:spcBef>
              <a:buFont typeface="Arial" panose="020B0604020202020204" pitchFamily="34" charset="0"/>
              <a:buNone/>
            </a:pPr>
            <a:r>
              <a:rPr lang="en-US" altLang="zh-CN" sz="3200">
                <a:latin typeface="Constantia" panose="02030602050306030303" pitchFamily="18" charset="0"/>
                <a:ea typeface="微软雅黑" panose="020B0503020204020204" pitchFamily="34" charset="-122"/>
              </a:rPr>
              <a:t>       My recommendation is Beijing University, a most </a:t>
            </a:r>
            <a:r>
              <a:rPr lang="en-US" altLang="zh-CN" sz="3200">
                <a:solidFill>
                  <a:srgbClr val="FF0000"/>
                </a:solidFill>
                <a:latin typeface="Constantia" panose="02030602050306030303" pitchFamily="18" charset="0"/>
                <a:ea typeface="微软雅黑" panose="020B0503020204020204" pitchFamily="34" charset="-122"/>
              </a:rPr>
              <a:t>distinguished </a:t>
            </a:r>
            <a:r>
              <a:rPr lang="en-US" altLang="zh-CN" sz="3200">
                <a:latin typeface="Constantia" panose="02030602050306030303" pitchFamily="18" charset="0"/>
                <a:ea typeface="微软雅黑" panose="020B0503020204020204" pitchFamily="34" charset="-122"/>
              </a:rPr>
              <a:t>university </a:t>
            </a:r>
            <a:r>
              <a:rPr lang="en-US" altLang="zh-CN" sz="3200">
                <a:solidFill>
                  <a:srgbClr val="FF0000"/>
                </a:solidFill>
                <a:latin typeface="Constantia" panose="02030602050306030303" pitchFamily="18" charset="0"/>
                <a:ea typeface="微软雅黑" panose="020B0503020204020204" pitchFamily="34" charset="-122"/>
              </a:rPr>
              <a:t>with great Chinese learning programs</a:t>
            </a:r>
            <a:r>
              <a:rPr lang="en-US" altLang="zh-CN" sz="3200">
                <a:latin typeface="Constantia" panose="02030602050306030303" pitchFamily="18" charset="0"/>
                <a:ea typeface="微软雅黑" panose="020B0503020204020204" pitchFamily="34" charset="-122"/>
              </a:rPr>
              <a:t> </a:t>
            </a:r>
            <a:r>
              <a:rPr lang="en-US" altLang="zh-CN" sz="3200">
                <a:solidFill>
                  <a:srgbClr val="006600"/>
                </a:solidFill>
                <a:latin typeface="Constantia" panose="02030602050306030303" pitchFamily="18" charset="0"/>
                <a:ea typeface="微软雅黑" panose="020B0503020204020204" pitchFamily="34" charset="-122"/>
              </a:rPr>
              <a:t>intended for</a:t>
            </a:r>
            <a:r>
              <a:rPr lang="en-US" altLang="zh-CN" sz="3200">
                <a:latin typeface="Constantia" panose="02030602050306030303" pitchFamily="18" charset="0"/>
                <a:ea typeface="微软雅黑" panose="020B0503020204020204" pitchFamily="34" charset="-122"/>
              </a:rPr>
              <a:t> foreigners. </a:t>
            </a:r>
            <a:r>
              <a:rPr lang="en-US" altLang="zh-CN" sz="3200">
                <a:solidFill>
                  <a:srgbClr val="0000CC"/>
                </a:solidFill>
                <a:latin typeface="Constantia" panose="02030602050306030303" pitchFamily="18" charset="0"/>
                <a:ea typeface="微软雅黑" panose="020B0503020204020204" pitchFamily="34" charset="-122"/>
              </a:rPr>
              <a:t>With the finest language teachers</a:t>
            </a:r>
            <a:r>
              <a:rPr lang="en-US" altLang="zh-CN" sz="3200">
                <a:latin typeface="Constantia" panose="02030602050306030303" pitchFamily="18" charset="0"/>
                <a:ea typeface="微软雅黑" panose="020B0503020204020204" pitchFamily="34" charset="-122"/>
              </a:rPr>
              <a:t>, Beijing University</a:t>
            </a:r>
            <a:r>
              <a:rPr lang="en-US" altLang="zh-CN" sz="3200">
                <a:solidFill>
                  <a:srgbClr val="FF0000"/>
                </a:solidFill>
                <a:latin typeface="Constantia" panose="02030602050306030303" pitchFamily="18" charset="0"/>
                <a:ea typeface="微软雅黑" panose="020B0503020204020204" pitchFamily="34" charset="-122"/>
              </a:rPr>
              <a:t> is capable of</a:t>
            </a:r>
            <a:r>
              <a:rPr lang="en-US" altLang="zh-CN" sz="3200">
                <a:latin typeface="Constantia" panose="02030602050306030303" pitchFamily="18" charset="0"/>
                <a:ea typeface="微软雅黑" panose="020B0503020204020204" pitchFamily="34" charset="-122"/>
              </a:rPr>
              <a:t> offering a </a:t>
            </a:r>
            <a:r>
              <a:rPr lang="en-US" altLang="zh-CN" sz="3200">
                <a:solidFill>
                  <a:srgbClr val="FF0000"/>
                </a:solidFill>
                <a:latin typeface="Constantia" panose="02030602050306030303" pitchFamily="18" charset="0"/>
                <a:ea typeface="微软雅黑" panose="020B0503020204020204" pitchFamily="34" charset="-122"/>
              </a:rPr>
              <a:t>professional guidance</a:t>
            </a:r>
            <a:r>
              <a:rPr lang="en-US" altLang="zh-CN" sz="3200">
                <a:latin typeface="Constantia" panose="02030602050306030303" pitchFamily="18" charset="0"/>
                <a:ea typeface="微软雅黑" panose="020B0503020204020204" pitchFamily="34" charset="-122"/>
              </a:rPr>
              <a:t> and </a:t>
            </a:r>
            <a:r>
              <a:rPr lang="en-US" altLang="zh-CN" sz="3200">
                <a:solidFill>
                  <a:srgbClr val="FF0000"/>
                </a:solidFill>
                <a:latin typeface="Constantia" panose="02030602050306030303" pitchFamily="18" charset="0"/>
                <a:ea typeface="微软雅黑" panose="020B0503020204020204" pitchFamily="34" charset="-122"/>
              </a:rPr>
              <a:t>systematic training</a:t>
            </a:r>
            <a:r>
              <a:rPr lang="en-US" altLang="zh-CN" sz="3200">
                <a:latin typeface="Constantia" panose="02030602050306030303" pitchFamily="18" charset="0"/>
                <a:ea typeface="微软雅黑" panose="020B0503020204020204" pitchFamily="34" charset="-122"/>
              </a:rPr>
              <a:t>. </a:t>
            </a:r>
            <a:r>
              <a:rPr lang="en-US" altLang="zh-CN" sz="3200">
                <a:solidFill>
                  <a:srgbClr val="0000CC"/>
                </a:solidFill>
                <a:latin typeface="Constantia" panose="02030602050306030303" pitchFamily="18" charset="0"/>
                <a:ea typeface="微软雅黑" panose="020B0503020204020204" pitchFamily="34" charset="-122"/>
              </a:rPr>
              <a:t>Surely</a:t>
            </a:r>
            <a:r>
              <a:rPr lang="en-US" altLang="zh-CN" sz="3200">
                <a:latin typeface="Constantia" panose="02030602050306030303" pitchFamily="18" charset="0"/>
                <a:ea typeface="微软雅黑" panose="020B0503020204020204" pitchFamily="34" charset="-122"/>
              </a:rPr>
              <a:t>, you will </a:t>
            </a:r>
            <a:r>
              <a:rPr lang="en-US" altLang="zh-CN" sz="3200">
                <a:solidFill>
                  <a:srgbClr val="FF0000"/>
                </a:solidFill>
                <a:latin typeface="Constantia" panose="02030602050306030303" pitchFamily="18" charset="0"/>
                <a:ea typeface="微软雅黑" panose="020B0503020204020204" pitchFamily="34" charset="-122"/>
              </a:rPr>
              <a:t>experience the wonder of</a:t>
            </a:r>
            <a:r>
              <a:rPr lang="en-US" altLang="zh-CN" sz="3200">
                <a:latin typeface="Constantia" panose="02030602050306030303" pitchFamily="18" charset="0"/>
                <a:ea typeface="微软雅黑" panose="020B0503020204020204" pitchFamily="34" charset="-122"/>
              </a:rPr>
              <a:t> the Chinese language.</a:t>
            </a:r>
            <a:endParaRPr lang="en-US" altLang="zh-CN" sz="3200">
              <a:latin typeface="Constantia" panose="02030602050306030303" pitchFamily="18" charset="0"/>
              <a:ea typeface="微软雅黑" panose="020B0503020204020204" pitchFamily="34" charset="-122"/>
            </a:endParaRPr>
          </a:p>
          <a:p>
            <a:pPr marL="228600" indent="-228600" eaLnBrk="0" hangingPunct="0">
              <a:lnSpc>
                <a:spcPct val="80000"/>
              </a:lnSpc>
              <a:spcBef>
                <a:spcPts val="1000"/>
              </a:spcBef>
              <a:buFont typeface="Arial" panose="020B0604020202020204" pitchFamily="34" charset="0"/>
              <a:buNone/>
            </a:pPr>
            <a:r>
              <a:rPr lang="en-US" altLang="zh-CN" sz="3200">
                <a:latin typeface="Constantia" panose="02030602050306030303" pitchFamily="18" charset="0"/>
                <a:ea typeface="微软雅黑" panose="020B0503020204020204" pitchFamily="34" charset="-122"/>
              </a:rPr>
              <a:t>       I sincerely welcome you to China and </a:t>
            </a:r>
            <a:r>
              <a:rPr lang="en-US" altLang="zh-CN" sz="3200">
                <a:solidFill>
                  <a:srgbClr val="FF0000"/>
                </a:solidFill>
                <a:latin typeface="Constantia" panose="02030602050306030303" pitchFamily="18" charset="0"/>
                <a:ea typeface="微软雅黑" panose="020B0503020204020204" pitchFamily="34" charset="-122"/>
              </a:rPr>
              <a:t>wish you a fulfilling</a:t>
            </a:r>
            <a:r>
              <a:rPr lang="en-US" altLang="zh-CN" sz="3200">
                <a:latin typeface="Constantia" panose="02030602050306030303" pitchFamily="18" charset="0"/>
                <a:ea typeface="微软雅黑" panose="020B0503020204020204" pitchFamily="34" charset="-122"/>
              </a:rPr>
              <a:t> year ahead.</a:t>
            </a:r>
            <a:endParaRPr lang="en-US" altLang="zh-CN" sz="3200">
              <a:latin typeface="Constantia" panose="02030602050306030303" pitchFamily="18" charset="0"/>
              <a:ea typeface="微软雅黑" panose="020B0503020204020204" pitchFamily="34" charset="-122"/>
            </a:endParaRPr>
          </a:p>
          <a:p>
            <a:pPr marL="228600" indent="-228600" algn="r" eaLnBrk="0" hangingPunct="0">
              <a:lnSpc>
                <a:spcPct val="60000"/>
              </a:lnSpc>
              <a:spcBef>
                <a:spcPts val="1000"/>
              </a:spcBef>
              <a:buFont typeface="Arial" panose="020B0604020202020204" pitchFamily="34" charset="0"/>
              <a:buChar char="•"/>
            </a:pPr>
            <a:r>
              <a:rPr lang="en-US" altLang="zh-CN" sz="2400">
                <a:latin typeface="微软雅黑" panose="020B0503020204020204" pitchFamily="34" charset="-122"/>
                <a:ea typeface="微软雅黑" panose="020B0503020204020204" pitchFamily="34" charset="-122"/>
              </a:rPr>
              <a:t>Yours, </a:t>
            </a:r>
            <a:endParaRPr lang="en-US" altLang="zh-CN" sz="2400">
              <a:latin typeface="微软雅黑" panose="020B0503020204020204" pitchFamily="34" charset="-122"/>
              <a:ea typeface="微软雅黑" panose="020B0503020204020204" pitchFamily="34" charset="-122"/>
            </a:endParaRPr>
          </a:p>
          <a:p>
            <a:pPr marL="228600" indent="-228600" algn="r" eaLnBrk="0" hangingPunct="0">
              <a:lnSpc>
                <a:spcPct val="60000"/>
              </a:lnSpc>
              <a:spcBef>
                <a:spcPts val="1000"/>
              </a:spcBef>
              <a:buFont typeface="Arial" panose="020B0604020202020204" pitchFamily="34" charset="0"/>
              <a:buChar char="•"/>
            </a:pPr>
            <a:r>
              <a:rPr lang="en-US" altLang="zh-CN" sz="2400">
                <a:latin typeface="微软雅黑" panose="020B0503020204020204" pitchFamily="34" charset="-122"/>
                <a:ea typeface="微软雅黑" panose="020B0503020204020204" pitchFamily="34" charset="-122"/>
              </a:rPr>
              <a:t>Li Hua </a:t>
            </a:r>
            <a:endParaRPr lang="zh-CN" altLang="en-US" sz="2400">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rot="13500000">
            <a:off x="1337469" y="553244"/>
            <a:ext cx="292100" cy="290512"/>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43" name="矩形 42"/>
          <p:cNvSpPr/>
          <p:nvPr/>
        </p:nvSpPr>
        <p:spPr>
          <a:xfrm rot="13500000">
            <a:off x="1591469" y="588169"/>
            <a:ext cx="223838" cy="222250"/>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grpSp>
        <p:nvGrpSpPr>
          <p:cNvPr id="49155" name="组合 43"/>
          <p:cNvGrpSpPr/>
          <p:nvPr/>
        </p:nvGrpSpPr>
        <p:grpSpPr bwMode="auto">
          <a:xfrm>
            <a:off x="1849438" y="508000"/>
            <a:ext cx="6291262" cy="592138"/>
            <a:chOff x="330188" y="329522"/>
            <a:chExt cx="3705496" cy="592217"/>
          </a:xfrm>
        </p:grpSpPr>
        <p:sp>
          <p:nvSpPr>
            <p:cNvPr id="46" name="TextBox 62"/>
            <p:cNvSpPr txBox="1"/>
            <p:nvPr/>
          </p:nvSpPr>
          <p:spPr>
            <a:xfrm>
              <a:off x="361979" y="659766"/>
              <a:ext cx="3673705" cy="261973"/>
            </a:xfrm>
            <a:prstGeom prst="rect">
              <a:avLst/>
            </a:prstGeom>
            <a:noFill/>
            <a:effectLst/>
          </p:spPr>
          <p:txBody>
            <a:bodyPr>
              <a:spAutoFit/>
            </a:bodyPr>
            <a:lstStyle/>
            <a:p>
              <a:pPr fontAlgn="auto">
                <a:spcBef>
                  <a:spcPts val="0"/>
                </a:spcBef>
                <a:spcAft>
                  <a:spcPts val="0"/>
                </a:spcAft>
                <a:defRPr/>
              </a:pPr>
              <a:r>
                <a:rPr lang="en-US" altLang="zh-CN" sz="11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rPr>
                <a:t>We provide the best way to  your business.</a:t>
              </a:r>
              <a:endParaRPr lang="en-US" altLang="zh-CN" sz="11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endParaRPr>
            </a:p>
          </p:txBody>
        </p:sp>
        <p:sp>
          <p:nvSpPr>
            <p:cNvPr id="49162" name="矩形 47"/>
            <p:cNvSpPr>
              <a:spLocks noChangeArrowheads="1"/>
            </p:cNvSpPr>
            <p:nvPr/>
          </p:nvSpPr>
          <p:spPr bwMode="auto">
            <a:xfrm>
              <a:off x="330188" y="329522"/>
              <a:ext cx="2973373" cy="579515"/>
            </a:xfrm>
            <a:prstGeom prst="rect">
              <a:avLst/>
            </a:prstGeom>
            <a:solidFill>
              <a:schemeClr val="bg1"/>
            </a:solidFill>
            <a:ln w="9525">
              <a:noFill/>
              <a:miter lim="800000"/>
            </a:ln>
          </p:spPr>
          <p:txBody>
            <a:bodyPr>
              <a:spAutoFit/>
            </a:bodyPr>
            <a:lstStyle/>
            <a:p>
              <a:r>
                <a:rPr lang="zh-CN" altLang="en-US" sz="3200" b="1">
                  <a:solidFill>
                    <a:srgbClr val="18478F"/>
                  </a:solidFill>
                  <a:sym typeface="+mn-lt"/>
                </a:rPr>
                <a:t>下水作文</a:t>
              </a:r>
              <a:r>
                <a:rPr lang="en-US" altLang="zh-CN" sz="3200" b="1">
                  <a:solidFill>
                    <a:srgbClr val="18478F"/>
                  </a:solidFill>
                  <a:sym typeface="+mn-lt"/>
                </a:rPr>
                <a:t>1 </a:t>
              </a:r>
              <a:endParaRPr lang="en-US" altLang="zh-CN" sz="3200" b="1">
                <a:solidFill>
                  <a:srgbClr val="18478F"/>
                </a:solidFill>
                <a:sym typeface="+mn-lt"/>
              </a:endParaRPr>
            </a:p>
          </p:txBody>
        </p:sp>
      </p:grpSp>
      <p:sp>
        <p:nvSpPr>
          <p:cNvPr id="49" name="圆角矩形 48"/>
          <p:cNvSpPr/>
          <p:nvPr/>
        </p:nvSpPr>
        <p:spPr>
          <a:xfrm rot="2700000">
            <a:off x="451479" y="347642"/>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49159" name="矩形 50"/>
          <p:cNvSpPr>
            <a:spLocks noChangeArrowheads="1"/>
          </p:cNvSpPr>
          <p:nvPr/>
        </p:nvSpPr>
        <p:spPr bwMode="auto">
          <a:xfrm>
            <a:off x="487363" y="400050"/>
            <a:ext cx="660400" cy="579438"/>
          </a:xfrm>
          <a:prstGeom prst="rect">
            <a:avLst/>
          </a:prstGeom>
          <a:noFill/>
          <a:ln w="9525">
            <a:noFill/>
            <a:miter lim="800000"/>
          </a:ln>
        </p:spPr>
        <p:txBody>
          <a:bodyPr wrap="none">
            <a:spAutoFit/>
          </a:bodyPr>
          <a:lstStyle/>
          <a:p>
            <a:r>
              <a:rPr lang="en-US" altLang="zh-CN" sz="3200">
                <a:solidFill>
                  <a:srgbClr val="18478F"/>
                </a:solidFill>
                <a:latin typeface="微软雅黑" panose="020B0503020204020204" pitchFamily="34" charset="-122"/>
                <a:ea typeface="微软雅黑" panose="020B0503020204020204" pitchFamily="34" charset="-122"/>
                <a:sym typeface="+mn-lt"/>
              </a:rPr>
              <a:t>06</a:t>
            </a:r>
            <a:endParaRPr lang="zh-CN" altLang="en-US" sz="3200">
              <a:solidFill>
                <a:srgbClr val="18478F"/>
              </a:solidFill>
              <a:latin typeface="微软雅黑" panose="020B0503020204020204" pitchFamily="34" charset="-122"/>
              <a:ea typeface="微软雅黑" panose="020B0503020204020204" pitchFamily="34" charset="-122"/>
              <a:sym typeface="+mn-lt"/>
            </a:endParaRPr>
          </a:p>
        </p:txBody>
      </p:sp>
      <p:sp>
        <p:nvSpPr>
          <p:cNvPr id="49160" name="Rectangle 11"/>
          <p:cNvSpPr/>
          <p:nvPr/>
        </p:nvSpPr>
        <p:spPr bwMode="auto">
          <a:xfrm>
            <a:off x="295275" y="939800"/>
            <a:ext cx="11687175" cy="5589588"/>
          </a:xfrm>
          <a:prstGeom prst="rect">
            <a:avLst/>
          </a:prstGeom>
          <a:noFill/>
          <a:ln w="9525">
            <a:noFill/>
            <a:miter lim="800000"/>
          </a:ln>
        </p:spPr>
        <p:txBody>
          <a:bodyPr/>
          <a:lstStyle/>
          <a:p>
            <a:pPr marL="228600" indent="-228600" eaLnBrk="0" hangingPunct="0">
              <a:lnSpc>
                <a:spcPct val="85000"/>
              </a:lnSpc>
              <a:spcBef>
                <a:spcPts val="1000"/>
              </a:spcBef>
              <a:buFont typeface="Arial" panose="020B0604020202020204" pitchFamily="34" charset="0"/>
              <a:buChar char="•"/>
            </a:pPr>
            <a:r>
              <a:rPr lang="en-US" altLang="zh-CN" sz="2800">
                <a:latin typeface="Constantia" panose="02030602050306030303" pitchFamily="18" charset="0"/>
                <a:ea typeface="微软雅黑" panose="020B0503020204020204" pitchFamily="34" charset="-122"/>
              </a:rPr>
              <a:t>Dear Mike,</a:t>
            </a:r>
            <a:endParaRPr lang="en-US" altLang="zh-CN" sz="2800">
              <a:latin typeface="Constantia" panose="02030602050306030303" pitchFamily="18" charset="0"/>
              <a:ea typeface="微软雅黑" panose="020B0503020204020204" pitchFamily="34" charset="-122"/>
            </a:endParaRPr>
          </a:p>
          <a:p>
            <a:pPr marL="228600" indent="-228600" eaLnBrk="0" hangingPunct="0">
              <a:lnSpc>
                <a:spcPct val="85000"/>
              </a:lnSpc>
              <a:spcBef>
                <a:spcPts val="1000"/>
              </a:spcBef>
              <a:buFont typeface="Arial" panose="020B0604020202020204" pitchFamily="34" charset="0"/>
              <a:buChar char="•"/>
            </a:pPr>
            <a:r>
              <a:rPr lang="en-US" altLang="zh-CN" sz="2800">
                <a:latin typeface="Constantia" panose="02030602050306030303" pitchFamily="18" charset="0"/>
                <a:ea typeface="微软雅黑" panose="020B0503020204020204" pitchFamily="34" charset="-122"/>
              </a:rPr>
              <a:t>      I’m thrilled to hear about your plan to study in China. As for the </a:t>
            </a:r>
            <a:r>
              <a:rPr lang="en-US" altLang="zh-CN" sz="2800">
                <a:solidFill>
                  <a:srgbClr val="FF0000"/>
                </a:solidFill>
                <a:latin typeface="Constantia" panose="02030602050306030303" pitchFamily="18" charset="0"/>
                <a:ea typeface="微软雅黑" panose="020B0503020204020204" pitchFamily="34" charset="-122"/>
              </a:rPr>
              <a:t>appropriate school</a:t>
            </a:r>
            <a:r>
              <a:rPr lang="en-US" altLang="zh-CN" sz="2800">
                <a:latin typeface="Constantia" panose="02030602050306030303" pitchFamily="18" charset="0"/>
                <a:ea typeface="微软雅黑" panose="020B0503020204020204" pitchFamily="34" charset="-122"/>
              </a:rPr>
              <a:t>, Beijing Language University </a:t>
            </a:r>
            <a:r>
              <a:rPr lang="en-US" altLang="zh-CN" sz="2800">
                <a:solidFill>
                  <a:srgbClr val="FF0000"/>
                </a:solidFill>
                <a:latin typeface="Constantia" panose="02030602050306030303" pitchFamily="18" charset="0"/>
                <a:ea typeface="微软雅黑" panose="020B0503020204020204" pitchFamily="34" charset="-122"/>
              </a:rPr>
              <a:t>ranks top of my recommendation list.</a:t>
            </a:r>
            <a:endParaRPr lang="en-US" altLang="zh-CN" sz="2800">
              <a:solidFill>
                <a:srgbClr val="FF0000"/>
              </a:solidFill>
              <a:latin typeface="Constantia" panose="02030602050306030303" pitchFamily="18" charset="0"/>
              <a:ea typeface="微软雅黑" panose="020B0503020204020204" pitchFamily="34" charset="-122"/>
            </a:endParaRPr>
          </a:p>
          <a:p>
            <a:pPr marL="228600" indent="-228600" eaLnBrk="0" hangingPunct="0">
              <a:lnSpc>
                <a:spcPct val="85000"/>
              </a:lnSpc>
              <a:spcBef>
                <a:spcPts val="1000"/>
              </a:spcBef>
              <a:buFont typeface="Arial" panose="020B0604020202020204" pitchFamily="34" charset="0"/>
              <a:buChar char="•"/>
            </a:pPr>
            <a:r>
              <a:rPr lang="en-US" altLang="zh-CN" sz="2800">
                <a:latin typeface="Constantia" panose="02030602050306030303" pitchFamily="18" charset="0"/>
                <a:ea typeface="微软雅黑" panose="020B0503020204020204" pitchFamily="34" charset="-122"/>
              </a:rPr>
              <a:t>      As a prestigious university, it </a:t>
            </a:r>
            <a:r>
              <a:rPr lang="en-US" altLang="zh-CN" sz="2800">
                <a:solidFill>
                  <a:srgbClr val="FF0000"/>
                </a:solidFill>
                <a:latin typeface="Constantia" panose="02030602050306030303" pitchFamily="18" charset="0"/>
                <a:ea typeface="微软雅黑" panose="020B0503020204020204" pitchFamily="34" charset="-122"/>
              </a:rPr>
              <a:t>boasts</a:t>
            </a:r>
            <a:r>
              <a:rPr lang="en-US" altLang="zh-CN" sz="2800">
                <a:latin typeface="Constantia" panose="02030602050306030303" pitchFamily="18" charset="0"/>
                <a:ea typeface="微软雅黑" panose="020B0503020204020204" pitchFamily="34" charset="-122"/>
              </a:rPr>
              <a:t> </a:t>
            </a:r>
            <a:r>
              <a:rPr lang="en-US" altLang="zh-CN" sz="2800">
                <a:solidFill>
                  <a:srgbClr val="FF0000"/>
                </a:solidFill>
                <a:latin typeface="Constantia" panose="02030602050306030303" pitchFamily="18" charset="0"/>
                <a:ea typeface="微软雅黑" panose="020B0503020204020204" pitchFamily="34" charset="-122"/>
              </a:rPr>
              <a:t>well-received</a:t>
            </a:r>
            <a:r>
              <a:rPr lang="en-US" altLang="zh-CN" sz="2800">
                <a:latin typeface="Constantia" panose="02030602050306030303" pitchFamily="18" charset="0"/>
                <a:ea typeface="微软雅黑" panose="020B0503020204020204" pitchFamily="34" charset="-122"/>
              </a:rPr>
              <a:t> Chinese-learning programs, specially </a:t>
            </a:r>
            <a:r>
              <a:rPr lang="en-US" altLang="zh-CN" sz="2800">
                <a:solidFill>
                  <a:srgbClr val="FF0000"/>
                </a:solidFill>
                <a:latin typeface="Constantia" panose="02030602050306030303" pitchFamily="18" charset="0"/>
                <a:ea typeface="微软雅黑" panose="020B0503020204020204" pitchFamily="34" charset="-122"/>
              </a:rPr>
              <a:t>designed for</a:t>
            </a:r>
            <a:r>
              <a:rPr lang="en-US" altLang="zh-CN" sz="2800">
                <a:latin typeface="Constantia" panose="02030602050306030303" pitchFamily="18" charset="0"/>
                <a:ea typeface="微软雅黑" panose="020B0503020204020204" pitchFamily="34" charset="-122"/>
              </a:rPr>
              <a:t> overseas students. </a:t>
            </a:r>
            <a:r>
              <a:rPr lang="en-US" altLang="zh-CN" sz="2800">
                <a:solidFill>
                  <a:srgbClr val="0000CC"/>
                </a:solidFill>
                <a:latin typeface="Constantia" panose="02030602050306030303" pitchFamily="18" charset="0"/>
                <a:ea typeface="微软雅黑" panose="020B0503020204020204" pitchFamily="34" charset="-122"/>
              </a:rPr>
              <a:t>Moreover</a:t>
            </a:r>
            <a:r>
              <a:rPr lang="en-US" altLang="zh-CN" sz="2800">
                <a:latin typeface="Constantia" panose="02030602050306030303" pitchFamily="18" charset="0"/>
                <a:ea typeface="微软雅黑" panose="020B0503020204020204" pitchFamily="34" charset="-122"/>
              </a:rPr>
              <a:t>, it </a:t>
            </a:r>
            <a:r>
              <a:rPr lang="en-US" altLang="zh-CN" sz="2800">
                <a:solidFill>
                  <a:srgbClr val="FF0000"/>
                </a:solidFill>
                <a:latin typeface="Constantia" panose="02030602050306030303" pitchFamily="18" charset="0"/>
                <a:ea typeface="微软雅黑" panose="020B0503020204020204" pitchFamily="34" charset="-122"/>
              </a:rPr>
              <a:t>lays considerable emphasis on</a:t>
            </a:r>
            <a:r>
              <a:rPr lang="en-US" altLang="zh-CN" sz="2800">
                <a:latin typeface="Constantia" panose="02030602050306030303" pitchFamily="18" charset="0"/>
                <a:ea typeface="微软雅黑" panose="020B0503020204020204" pitchFamily="34" charset="-122"/>
              </a:rPr>
              <a:t> students’ all-round development, so you will find </a:t>
            </a:r>
            <a:r>
              <a:rPr lang="en-US" altLang="zh-CN" sz="2800">
                <a:solidFill>
                  <a:srgbClr val="FF0000"/>
                </a:solidFill>
                <a:latin typeface="Constantia" panose="02030602050306030303" pitchFamily="18" charset="0"/>
                <a:ea typeface="微软雅黑" panose="020B0503020204020204" pitchFamily="34" charset="-122"/>
              </a:rPr>
              <a:t>a great variety of activities</a:t>
            </a:r>
            <a:r>
              <a:rPr lang="en-US" altLang="zh-CN" sz="2800">
                <a:latin typeface="Constantia" panose="02030602050306030303" pitchFamily="18" charset="0"/>
                <a:ea typeface="微软雅黑" panose="020B0503020204020204" pitchFamily="34" charset="-122"/>
              </a:rPr>
              <a:t> on campus, offering a </a:t>
            </a:r>
            <a:r>
              <a:rPr lang="en-US" altLang="zh-CN" sz="2800">
                <a:solidFill>
                  <a:srgbClr val="FF0000"/>
                </a:solidFill>
                <a:latin typeface="Constantia" panose="02030602050306030303" pitchFamily="18" charset="0"/>
                <a:ea typeface="微软雅黑" panose="020B0503020204020204" pitchFamily="34" charset="-122"/>
              </a:rPr>
              <a:t>valuable platform</a:t>
            </a:r>
            <a:r>
              <a:rPr lang="en-US" altLang="zh-CN" sz="2800">
                <a:latin typeface="Constantia" panose="02030602050306030303" pitchFamily="18" charset="0"/>
                <a:ea typeface="微软雅黑" panose="020B0503020204020204" pitchFamily="34" charset="-122"/>
              </a:rPr>
              <a:t> to put what you learn into practice. </a:t>
            </a:r>
            <a:r>
              <a:rPr lang="en-US" altLang="zh-CN" sz="2800">
                <a:solidFill>
                  <a:srgbClr val="0000CC"/>
                </a:solidFill>
                <a:latin typeface="Constantia" panose="02030602050306030303" pitchFamily="18" charset="0"/>
                <a:ea typeface="微软雅黑" panose="020B0503020204020204" pitchFamily="34" charset="-122"/>
              </a:rPr>
              <a:t>Most significantly</a:t>
            </a:r>
            <a:r>
              <a:rPr lang="en-US" altLang="zh-CN" sz="2800">
                <a:latin typeface="Constantia" panose="02030602050306030303" pitchFamily="18" charset="0"/>
                <a:ea typeface="微软雅黑" panose="020B0503020204020204" pitchFamily="34" charset="-122"/>
              </a:rPr>
              <a:t>, </a:t>
            </a:r>
            <a:r>
              <a:rPr lang="en-US" altLang="zh-CN" sz="2800">
                <a:solidFill>
                  <a:srgbClr val="FF0000"/>
                </a:solidFill>
                <a:latin typeface="Constantia" panose="02030602050306030303" pitchFamily="18" charset="0"/>
                <a:ea typeface="微软雅黑" panose="020B0503020204020204" pitchFamily="34" charset="-122"/>
              </a:rPr>
              <a:t>under the professional guidance of</a:t>
            </a:r>
            <a:r>
              <a:rPr lang="en-US" altLang="zh-CN" sz="2800">
                <a:latin typeface="Constantia" panose="02030602050306030303" pitchFamily="18" charset="0"/>
                <a:ea typeface="微软雅黑" panose="020B0503020204020204" pitchFamily="34" charset="-122"/>
              </a:rPr>
              <a:t> top-ranking language teachers, you will surely </a:t>
            </a:r>
            <a:r>
              <a:rPr lang="en-US" altLang="zh-CN" sz="2800">
                <a:solidFill>
                  <a:srgbClr val="FF0000"/>
                </a:solidFill>
                <a:latin typeface="Constantia" panose="02030602050306030303" pitchFamily="18" charset="0"/>
                <a:ea typeface="微软雅黑" panose="020B0503020204020204" pitchFamily="34" charset="-122"/>
              </a:rPr>
              <a:t>fall in love with</a:t>
            </a:r>
            <a:r>
              <a:rPr lang="en-US" altLang="zh-CN" sz="2800">
                <a:latin typeface="Constantia" panose="02030602050306030303" pitchFamily="18" charset="0"/>
                <a:ea typeface="微软雅黑" panose="020B0503020204020204" pitchFamily="34" charset="-122"/>
              </a:rPr>
              <a:t> the charm of the Chinese language.</a:t>
            </a:r>
            <a:endParaRPr lang="en-US" altLang="zh-CN" sz="2800">
              <a:latin typeface="Constantia" panose="02030602050306030303" pitchFamily="18" charset="0"/>
              <a:ea typeface="微软雅黑" panose="020B0503020204020204" pitchFamily="34" charset="-122"/>
            </a:endParaRPr>
          </a:p>
          <a:p>
            <a:pPr marL="228600" indent="-228600" eaLnBrk="0" hangingPunct="0">
              <a:lnSpc>
                <a:spcPct val="85000"/>
              </a:lnSpc>
              <a:spcBef>
                <a:spcPts val="1000"/>
              </a:spcBef>
              <a:buFont typeface="Arial" panose="020B0604020202020204" pitchFamily="34" charset="0"/>
              <a:buChar char="•"/>
            </a:pPr>
            <a:r>
              <a:rPr lang="en-US" altLang="zh-CN" sz="2800">
                <a:latin typeface="Constantia" panose="02030602050306030303" pitchFamily="18" charset="0"/>
                <a:ea typeface="微软雅黑" panose="020B0503020204020204" pitchFamily="34" charset="-122"/>
              </a:rPr>
              <a:t>     I hope my recommendation will be of some help. Welcome to China and never hesitate to contact me if you need more information.</a:t>
            </a:r>
            <a:endParaRPr lang="en-US" altLang="zh-CN" sz="2800">
              <a:latin typeface="Constantia" panose="02030602050306030303" pitchFamily="18" charset="0"/>
              <a:ea typeface="微软雅黑" panose="020B0503020204020204" pitchFamily="34" charset="-122"/>
            </a:endParaRPr>
          </a:p>
          <a:p>
            <a:pPr marL="228600" indent="-228600" algn="r" eaLnBrk="0" hangingPunct="0">
              <a:lnSpc>
                <a:spcPct val="70000"/>
              </a:lnSpc>
              <a:spcBef>
                <a:spcPts val="1000"/>
              </a:spcBef>
              <a:buFont typeface="Arial" panose="020B0604020202020204" pitchFamily="34" charset="0"/>
              <a:buChar char="•"/>
            </a:pPr>
            <a:r>
              <a:rPr lang="en-US" altLang="zh-CN" sz="2800">
                <a:latin typeface="Constantia" panose="02030602050306030303" pitchFamily="18" charset="0"/>
                <a:ea typeface="微软雅黑" panose="020B0503020204020204" pitchFamily="34" charset="-122"/>
              </a:rPr>
              <a:t>Yours, </a:t>
            </a:r>
            <a:endParaRPr lang="en-US" altLang="zh-CN" sz="2800">
              <a:latin typeface="Constantia" panose="02030602050306030303" pitchFamily="18" charset="0"/>
              <a:ea typeface="微软雅黑" panose="020B0503020204020204" pitchFamily="34" charset="-122"/>
            </a:endParaRPr>
          </a:p>
          <a:p>
            <a:pPr marL="228600" indent="-228600" algn="r" eaLnBrk="0" hangingPunct="0">
              <a:lnSpc>
                <a:spcPct val="70000"/>
              </a:lnSpc>
              <a:spcBef>
                <a:spcPts val="1000"/>
              </a:spcBef>
              <a:buFont typeface="Arial" panose="020B0604020202020204" pitchFamily="34" charset="0"/>
              <a:buChar char="•"/>
            </a:pPr>
            <a:r>
              <a:rPr lang="en-US" altLang="zh-CN" sz="2800">
                <a:latin typeface="Constantia" panose="02030602050306030303" pitchFamily="18" charset="0"/>
                <a:ea typeface="微软雅黑" panose="020B0503020204020204" pitchFamily="34" charset="-122"/>
              </a:rPr>
              <a:t>  Li Hua </a:t>
            </a:r>
            <a:endParaRPr lang="en-US" altLang="zh-CN" sz="2800">
              <a:latin typeface="Constantia" panose="02030602050306030303" pitchFamily="18" charset="0"/>
              <a:ea typeface="微软雅黑" panose="020B0503020204020204" pitchFamily="34" charset="-122"/>
            </a:endParaRPr>
          </a:p>
          <a:p>
            <a:pPr marL="228600" indent="-228600" algn="r" eaLnBrk="0" hangingPunct="0">
              <a:lnSpc>
                <a:spcPct val="85000"/>
              </a:lnSpc>
              <a:spcBef>
                <a:spcPts val="1000"/>
              </a:spcBef>
              <a:buFont typeface="Arial" panose="020B0604020202020204" pitchFamily="34" charset="0"/>
              <a:buChar char="•"/>
            </a:pPr>
            <a:endParaRPr lang="zh-CN" altLang="en-US" sz="2800">
              <a:latin typeface="Constantia" panose="02030602050306030303" pitchFamily="18" charset="0"/>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rot="13500000">
            <a:off x="1337469" y="553244"/>
            <a:ext cx="292100" cy="290512"/>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43" name="矩形 42"/>
          <p:cNvSpPr/>
          <p:nvPr/>
        </p:nvSpPr>
        <p:spPr>
          <a:xfrm rot="13500000">
            <a:off x="1591469" y="588169"/>
            <a:ext cx="223838" cy="222250"/>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grpSp>
        <p:nvGrpSpPr>
          <p:cNvPr id="51203" name="组合 43"/>
          <p:cNvGrpSpPr/>
          <p:nvPr/>
        </p:nvGrpSpPr>
        <p:grpSpPr bwMode="auto">
          <a:xfrm>
            <a:off x="1849438" y="508000"/>
            <a:ext cx="6291262" cy="592138"/>
            <a:chOff x="330188" y="329522"/>
            <a:chExt cx="3705496" cy="592217"/>
          </a:xfrm>
        </p:grpSpPr>
        <p:sp>
          <p:nvSpPr>
            <p:cNvPr id="46" name="TextBox 62"/>
            <p:cNvSpPr txBox="1"/>
            <p:nvPr/>
          </p:nvSpPr>
          <p:spPr>
            <a:xfrm>
              <a:off x="361979" y="659766"/>
              <a:ext cx="3673705" cy="261973"/>
            </a:xfrm>
            <a:prstGeom prst="rect">
              <a:avLst/>
            </a:prstGeom>
            <a:noFill/>
            <a:effectLst/>
          </p:spPr>
          <p:txBody>
            <a:bodyPr>
              <a:spAutoFit/>
            </a:bodyPr>
            <a:lstStyle/>
            <a:p>
              <a:pPr fontAlgn="auto">
                <a:spcBef>
                  <a:spcPts val="0"/>
                </a:spcBef>
                <a:spcAft>
                  <a:spcPts val="0"/>
                </a:spcAft>
                <a:defRPr/>
              </a:pPr>
              <a:r>
                <a:rPr lang="en-US" altLang="zh-CN" sz="11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rPr>
                <a:t>We provide the best way to  your business.</a:t>
              </a:r>
              <a:endParaRPr lang="en-US" altLang="zh-CN" sz="11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endParaRPr>
            </a:p>
          </p:txBody>
        </p:sp>
        <p:sp>
          <p:nvSpPr>
            <p:cNvPr id="51210" name="矩形 47"/>
            <p:cNvSpPr>
              <a:spLocks noChangeArrowheads="1"/>
            </p:cNvSpPr>
            <p:nvPr/>
          </p:nvSpPr>
          <p:spPr bwMode="auto">
            <a:xfrm>
              <a:off x="330188" y="329522"/>
              <a:ext cx="2973373" cy="579515"/>
            </a:xfrm>
            <a:prstGeom prst="rect">
              <a:avLst/>
            </a:prstGeom>
            <a:solidFill>
              <a:schemeClr val="bg1"/>
            </a:solidFill>
            <a:ln w="9525">
              <a:noFill/>
              <a:miter lim="800000"/>
            </a:ln>
          </p:spPr>
          <p:txBody>
            <a:bodyPr>
              <a:spAutoFit/>
            </a:bodyPr>
            <a:lstStyle/>
            <a:p>
              <a:r>
                <a:rPr lang="zh-CN" altLang="en-US" sz="3200" b="1">
                  <a:solidFill>
                    <a:srgbClr val="18478F"/>
                  </a:solidFill>
                  <a:sym typeface="+mn-lt"/>
                </a:rPr>
                <a:t>下水作文</a:t>
              </a:r>
              <a:r>
                <a:rPr lang="en-US" altLang="zh-CN" sz="3200" b="1">
                  <a:solidFill>
                    <a:srgbClr val="18478F"/>
                  </a:solidFill>
                  <a:sym typeface="+mn-lt"/>
                </a:rPr>
                <a:t>2 </a:t>
              </a:r>
              <a:endParaRPr lang="en-US" altLang="zh-CN" sz="3200" b="1">
                <a:solidFill>
                  <a:srgbClr val="18478F"/>
                </a:solidFill>
                <a:sym typeface="+mn-lt"/>
              </a:endParaRPr>
            </a:p>
          </p:txBody>
        </p:sp>
      </p:grpSp>
      <p:sp>
        <p:nvSpPr>
          <p:cNvPr id="49" name="圆角矩形 48"/>
          <p:cNvSpPr/>
          <p:nvPr/>
        </p:nvSpPr>
        <p:spPr>
          <a:xfrm rot="2700000">
            <a:off x="451479" y="347642"/>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51207" name="矩形 50"/>
          <p:cNvSpPr>
            <a:spLocks noChangeArrowheads="1"/>
          </p:cNvSpPr>
          <p:nvPr/>
        </p:nvSpPr>
        <p:spPr bwMode="auto">
          <a:xfrm>
            <a:off x="487363" y="400050"/>
            <a:ext cx="660400" cy="579438"/>
          </a:xfrm>
          <a:prstGeom prst="rect">
            <a:avLst/>
          </a:prstGeom>
          <a:noFill/>
          <a:ln w="9525">
            <a:noFill/>
            <a:miter lim="800000"/>
          </a:ln>
        </p:spPr>
        <p:txBody>
          <a:bodyPr wrap="none">
            <a:spAutoFit/>
          </a:bodyPr>
          <a:lstStyle/>
          <a:p>
            <a:r>
              <a:rPr lang="en-US" altLang="zh-CN" sz="3200">
                <a:solidFill>
                  <a:srgbClr val="18478F"/>
                </a:solidFill>
                <a:latin typeface="微软雅黑" panose="020B0503020204020204" pitchFamily="34" charset="-122"/>
                <a:ea typeface="微软雅黑" panose="020B0503020204020204" pitchFamily="34" charset="-122"/>
                <a:sym typeface="+mn-lt"/>
              </a:rPr>
              <a:t>06</a:t>
            </a:r>
            <a:endParaRPr lang="zh-CN" altLang="en-US" sz="3200">
              <a:solidFill>
                <a:srgbClr val="18478F"/>
              </a:solidFill>
              <a:latin typeface="微软雅黑" panose="020B0503020204020204" pitchFamily="34" charset="-122"/>
              <a:ea typeface="微软雅黑" panose="020B0503020204020204" pitchFamily="34" charset="-122"/>
              <a:sym typeface="+mn-lt"/>
            </a:endParaRPr>
          </a:p>
        </p:txBody>
      </p:sp>
      <p:sp>
        <p:nvSpPr>
          <p:cNvPr id="51208" name="Rectangle 12"/>
          <p:cNvSpPr/>
          <p:nvPr/>
        </p:nvSpPr>
        <p:spPr bwMode="auto">
          <a:xfrm>
            <a:off x="252413" y="1039813"/>
            <a:ext cx="11587162" cy="5532437"/>
          </a:xfrm>
          <a:prstGeom prst="rect">
            <a:avLst/>
          </a:prstGeom>
          <a:noFill/>
          <a:ln w="9525">
            <a:noFill/>
            <a:miter lim="800000"/>
          </a:ln>
        </p:spPr>
        <p:txBody>
          <a:bodyPr/>
          <a:lstStyle/>
          <a:p>
            <a:pPr marL="228600" indent="-228600" eaLnBrk="0" hangingPunct="0">
              <a:lnSpc>
                <a:spcPct val="80000"/>
              </a:lnSpc>
              <a:spcBef>
                <a:spcPts val="1000"/>
              </a:spcBef>
              <a:buFont typeface="Arial" panose="020B0604020202020204" pitchFamily="34" charset="0"/>
              <a:buChar char="•"/>
            </a:pPr>
            <a:r>
              <a:rPr lang="en-US" altLang="zh-CN" sz="2800">
                <a:latin typeface="Constantia" panose="02030602050306030303" pitchFamily="18" charset="0"/>
                <a:ea typeface="微软雅黑" panose="020B0503020204020204" pitchFamily="34" charset="-122"/>
              </a:rPr>
              <a:t>Dear Mike,</a:t>
            </a:r>
            <a:endParaRPr lang="en-US" altLang="zh-CN" sz="3200">
              <a:latin typeface="Constantia" panose="02030602050306030303" pitchFamily="18" charset="0"/>
              <a:ea typeface="微软雅黑" panose="020B0503020204020204" pitchFamily="34" charset="-122"/>
            </a:endParaRPr>
          </a:p>
          <a:p>
            <a:pPr marL="228600" indent="-228600" eaLnBrk="0" hangingPunct="0">
              <a:lnSpc>
                <a:spcPct val="80000"/>
              </a:lnSpc>
              <a:spcBef>
                <a:spcPts val="1000"/>
              </a:spcBef>
              <a:buFont typeface="Arial" panose="020B0604020202020204" pitchFamily="34" charset="0"/>
              <a:buChar char="•"/>
            </a:pPr>
            <a:r>
              <a:rPr lang="en-US" altLang="zh-CN" sz="3200">
                <a:latin typeface="Constantia" panose="02030602050306030303" pitchFamily="18" charset="0"/>
                <a:ea typeface="微软雅黑" panose="020B0503020204020204" pitchFamily="34" charset="-122"/>
              </a:rPr>
              <a:t>     I’m so delighted to have received your letter. I'm writing to </a:t>
            </a:r>
            <a:r>
              <a:rPr lang="en-US" altLang="zh-CN" sz="3200">
                <a:solidFill>
                  <a:srgbClr val="FF0000"/>
                </a:solidFill>
                <a:latin typeface="Constantia" panose="02030602050306030303" pitchFamily="18" charset="0"/>
                <a:ea typeface="微软雅黑" panose="020B0503020204020204" pitchFamily="34" charset="-122"/>
              </a:rPr>
              <a:t>express my warmest welcome</a:t>
            </a:r>
            <a:r>
              <a:rPr lang="en-US" altLang="zh-CN" sz="3200">
                <a:latin typeface="Constantia" panose="02030602050306030303" pitchFamily="18" charset="0"/>
                <a:ea typeface="微软雅黑" panose="020B0503020204020204" pitchFamily="34" charset="-122"/>
              </a:rPr>
              <a:t> to you and I'm sure you will have the most </a:t>
            </a:r>
            <a:r>
              <a:rPr lang="en-US" altLang="zh-CN" sz="3200">
                <a:solidFill>
                  <a:srgbClr val="FF0000"/>
                </a:solidFill>
                <a:latin typeface="Constantia" panose="02030602050306030303" pitchFamily="18" charset="0"/>
                <a:ea typeface="微软雅黑" panose="020B0503020204020204" pitchFamily="34" charset="-122"/>
              </a:rPr>
              <a:t>unforgettable college experience</a:t>
            </a:r>
            <a:r>
              <a:rPr lang="en-US" altLang="zh-CN" sz="3200">
                <a:latin typeface="Constantia" panose="02030602050306030303" pitchFamily="18" charset="0"/>
                <a:ea typeface="微软雅黑" panose="020B0503020204020204" pitchFamily="34" charset="-122"/>
              </a:rPr>
              <a:t>.</a:t>
            </a:r>
            <a:r>
              <a:rPr lang="en-US" altLang="zh-CN" sz="3200">
                <a:latin typeface="微软雅黑" panose="020B0503020204020204" pitchFamily="34" charset="-122"/>
                <a:ea typeface="微软雅黑" panose="020B0503020204020204" pitchFamily="34" charset="-122"/>
              </a:rPr>
              <a:t> </a:t>
            </a:r>
            <a:endParaRPr lang="en-US" altLang="zh-CN" sz="3200">
              <a:latin typeface="Constantia" panose="02030602050306030303" pitchFamily="18" charset="0"/>
              <a:ea typeface="微软雅黑" panose="020B0503020204020204" pitchFamily="34" charset="-122"/>
            </a:endParaRPr>
          </a:p>
          <a:p>
            <a:pPr marL="228600" indent="-228600" eaLnBrk="0" hangingPunct="0">
              <a:lnSpc>
                <a:spcPct val="80000"/>
              </a:lnSpc>
              <a:spcBef>
                <a:spcPts val="1000"/>
              </a:spcBef>
              <a:buFont typeface="Arial" panose="020B0604020202020204" pitchFamily="34" charset="0"/>
              <a:buChar char="•"/>
            </a:pPr>
            <a:r>
              <a:rPr lang="en-US" altLang="zh-CN" sz="3200">
                <a:latin typeface="Constantia" panose="02030602050306030303" pitchFamily="18" charset="0"/>
                <a:ea typeface="微软雅黑" panose="020B0503020204020204" pitchFamily="34" charset="-122"/>
              </a:rPr>
              <a:t>     </a:t>
            </a:r>
            <a:r>
              <a:rPr lang="en-US" altLang="zh-CN" sz="3200">
                <a:solidFill>
                  <a:srgbClr val="0000CC"/>
                </a:solidFill>
                <a:latin typeface="Constantia" panose="02030602050306030303" pitchFamily="18" charset="0"/>
                <a:ea typeface="微软雅黑" panose="020B0503020204020204" pitchFamily="34" charset="-122"/>
              </a:rPr>
              <a:t>Given</a:t>
            </a:r>
            <a:r>
              <a:rPr lang="zh-CN" altLang="en-US" sz="3200">
                <a:solidFill>
                  <a:srgbClr val="0000CC"/>
                </a:solidFill>
                <a:latin typeface="Constantia" panose="02030602050306030303" pitchFamily="18" charset="0"/>
                <a:ea typeface="微软雅黑" panose="020B0503020204020204" pitchFamily="34" charset="-122"/>
              </a:rPr>
              <a:t> </a:t>
            </a:r>
            <a:r>
              <a:rPr lang="en-US" altLang="zh-CN" sz="3200">
                <a:latin typeface="Constantia" panose="02030602050306030303" pitchFamily="18" charset="0"/>
                <a:ea typeface="微软雅黑" panose="020B0503020204020204" pitchFamily="34" charset="-122"/>
              </a:rPr>
              <a:t>your keen interest in Chinese culture, I'd like to recommend Zhejiang University to you. You can </a:t>
            </a:r>
            <a:r>
              <a:rPr lang="en-US" altLang="zh-CN" sz="3200">
                <a:solidFill>
                  <a:srgbClr val="FF0000"/>
                </a:solidFill>
                <a:latin typeface="Constantia" panose="02030602050306030303" pitchFamily="18" charset="0"/>
                <a:ea typeface="微软雅黑" panose="020B0503020204020204" pitchFamily="34" charset="-122"/>
              </a:rPr>
              <a:t>immerse yourself in</a:t>
            </a:r>
            <a:r>
              <a:rPr lang="en-US" altLang="zh-CN" sz="3200">
                <a:latin typeface="Constantia" panose="02030602050306030303" pitchFamily="18" charset="0"/>
                <a:ea typeface="微软雅黑" panose="020B0503020204020204" pitchFamily="34" charset="-122"/>
              </a:rPr>
              <a:t> our </a:t>
            </a:r>
            <a:r>
              <a:rPr lang="en-US" altLang="zh-CN" sz="3200">
                <a:solidFill>
                  <a:srgbClr val="FF0000"/>
                </a:solidFill>
                <a:latin typeface="Constantia" panose="02030602050306030303" pitchFamily="18" charset="0"/>
                <a:ea typeface="微软雅黑" panose="020B0503020204020204" pitchFamily="34" charset="-122"/>
              </a:rPr>
              <a:t>profound history</a:t>
            </a:r>
            <a:r>
              <a:rPr lang="en-US" altLang="zh-CN" sz="3200">
                <a:latin typeface="Constantia" panose="02030602050306030303" pitchFamily="18" charset="0"/>
                <a:ea typeface="微软雅黑" panose="020B0503020204020204" pitchFamily="34" charset="-122"/>
              </a:rPr>
              <a:t> and </a:t>
            </a:r>
            <a:r>
              <a:rPr lang="en-US" altLang="zh-CN" sz="3200">
                <a:solidFill>
                  <a:srgbClr val="FF0000"/>
                </a:solidFill>
                <a:latin typeface="Constantia" panose="02030602050306030303" pitchFamily="18" charset="0"/>
                <a:ea typeface="微软雅黑" panose="020B0503020204020204" pitchFamily="34" charset="-122"/>
              </a:rPr>
              <a:t>splendid culture</a:t>
            </a:r>
            <a:r>
              <a:rPr lang="en-US" altLang="zh-CN" sz="3200">
                <a:latin typeface="Constantia" panose="02030602050306030303" pitchFamily="18" charset="0"/>
                <a:ea typeface="微软雅黑" panose="020B0503020204020204" pitchFamily="34" charset="-122"/>
              </a:rPr>
              <a:t> in its Chinese Literature major. </a:t>
            </a:r>
            <a:r>
              <a:rPr lang="en-US" altLang="zh-CN" sz="3200">
                <a:solidFill>
                  <a:srgbClr val="0000CC"/>
                </a:solidFill>
                <a:latin typeface="Constantia" panose="02030602050306030303" pitchFamily="18" charset="0"/>
                <a:ea typeface="微软雅黑" panose="020B0503020204020204" pitchFamily="34" charset="-122"/>
              </a:rPr>
              <a:t>Moreover</a:t>
            </a:r>
            <a:r>
              <a:rPr lang="en-US" altLang="zh-CN" sz="3200">
                <a:latin typeface="Constantia" panose="02030602050306030303" pitchFamily="18" charset="0"/>
                <a:ea typeface="微软雅黑" panose="020B0503020204020204" pitchFamily="34" charset="-122"/>
              </a:rPr>
              <a:t>, Zhejiang University is located in Hangzhou , </a:t>
            </a:r>
            <a:r>
              <a:rPr lang="en-US" altLang="zh-CN" sz="3200">
                <a:solidFill>
                  <a:srgbClr val="0000CC"/>
                </a:solidFill>
                <a:latin typeface="Constantia" panose="02030602050306030303" pitchFamily="18" charset="0"/>
                <a:ea typeface="微软雅黑" panose="020B0503020204020204" pitchFamily="34" charset="-122"/>
              </a:rPr>
              <a:t>which</a:t>
            </a:r>
            <a:r>
              <a:rPr lang="en-US" altLang="zh-CN" sz="3200">
                <a:latin typeface="Constantia" panose="02030602050306030303" pitchFamily="18" charset="0"/>
                <a:ea typeface="微软雅黑" panose="020B0503020204020204" pitchFamily="34" charset="-122"/>
              </a:rPr>
              <a:t> will </a:t>
            </a:r>
            <a:r>
              <a:rPr lang="en-US" altLang="zh-CN" sz="3200">
                <a:solidFill>
                  <a:srgbClr val="FF0000"/>
                </a:solidFill>
                <a:latin typeface="Constantia" panose="02030602050306030303" pitchFamily="18" charset="0"/>
                <a:ea typeface="微软雅黑" panose="020B0503020204020204" pitchFamily="34" charset="-122"/>
              </a:rPr>
              <a:t>attract you with</a:t>
            </a:r>
            <a:r>
              <a:rPr lang="en-US" altLang="zh-CN" sz="3200">
                <a:latin typeface="Constantia" panose="02030602050306030303" pitchFamily="18" charset="0"/>
                <a:ea typeface="微软雅黑" panose="020B0503020204020204" pitchFamily="34" charset="-122"/>
              </a:rPr>
              <a:t> its beautiful scenery and </a:t>
            </a:r>
            <a:r>
              <a:rPr lang="en-US" altLang="zh-CN" sz="3200">
                <a:solidFill>
                  <a:srgbClr val="FF0000"/>
                </a:solidFill>
                <a:latin typeface="Constantia" panose="02030602050306030303" pitchFamily="18" charset="0"/>
                <a:ea typeface="微软雅黑" panose="020B0503020204020204" pitchFamily="34" charset="-122"/>
              </a:rPr>
              <a:t>harmonious cultural environment</a:t>
            </a:r>
            <a:r>
              <a:rPr lang="en-US" altLang="zh-CN" sz="3200">
                <a:latin typeface="Constantia" panose="02030602050306030303" pitchFamily="18" charset="0"/>
                <a:ea typeface="微软雅黑" panose="020B0503020204020204" pitchFamily="34" charset="-122"/>
              </a:rPr>
              <a:t>.</a:t>
            </a:r>
            <a:r>
              <a:rPr lang="en-US" altLang="zh-CN" sz="2800">
                <a:latin typeface="微软雅黑" panose="020B0503020204020204" pitchFamily="34" charset="-122"/>
                <a:ea typeface="微软雅黑" panose="020B0503020204020204" pitchFamily="34" charset="-122"/>
              </a:rPr>
              <a:t> </a:t>
            </a:r>
            <a:endParaRPr lang="en-US" altLang="zh-CN" sz="2800">
              <a:latin typeface="微软雅黑" panose="020B0503020204020204" pitchFamily="34" charset="-122"/>
              <a:ea typeface="微软雅黑" panose="020B0503020204020204" pitchFamily="34" charset="-122"/>
            </a:endParaRPr>
          </a:p>
          <a:p>
            <a:pPr marL="228600" indent="-228600" eaLnBrk="0" hangingPunct="0">
              <a:lnSpc>
                <a:spcPct val="80000"/>
              </a:lnSpc>
              <a:spcBef>
                <a:spcPts val="1000"/>
              </a:spcBef>
              <a:buFont typeface="Arial" panose="020B0604020202020204" pitchFamily="34" charset="0"/>
              <a:buChar char="•"/>
            </a:pPr>
            <a:r>
              <a:rPr lang="en-US" altLang="zh-CN" sz="2800">
                <a:latin typeface="微软雅黑" panose="020B0503020204020204" pitchFamily="34" charset="-122"/>
                <a:ea typeface="微软雅黑" panose="020B0503020204020204" pitchFamily="34" charset="-122"/>
              </a:rPr>
              <a:t>      </a:t>
            </a:r>
            <a:r>
              <a:rPr lang="en-US" altLang="zh-CN" sz="3200">
                <a:latin typeface="Constantia" panose="02030602050306030303" pitchFamily="18" charset="0"/>
                <a:ea typeface="微软雅黑" panose="020B0503020204020204" pitchFamily="34" charset="-122"/>
              </a:rPr>
              <a:t>I sincerely welcome you to China and I can’t wait to see you! Look forward to your reply. </a:t>
            </a:r>
            <a:endParaRPr lang="en-US" altLang="zh-CN" sz="3200">
              <a:latin typeface="Constantia" panose="02030602050306030303" pitchFamily="18" charset="0"/>
              <a:ea typeface="微软雅黑" panose="020B0503020204020204" pitchFamily="34" charset="-122"/>
            </a:endParaRPr>
          </a:p>
          <a:p>
            <a:pPr marL="228600" indent="-228600" algn="r" eaLnBrk="0" hangingPunct="0">
              <a:lnSpc>
                <a:spcPct val="80000"/>
              </a:lnSpc>
              <a:spcBef>
                <a:spcPts val="1000"/>
              </a:spcBef>
              <a:buFont typeface="Arial" panose="020B0604020202020204" pitchFamily="34" charset="0"/>
              <a:buChar char="•"/>
            </a:pPr>
            <a:r>
              <a:rPr lang="en-US" altLang="zh-CN" sz="2800">
                <a:latin typeface="Constantia" panose="02030602050306030303" pitchFamily="18" charset="0"/>
                <a:ea typeface="微软雅黑" panose="020B0503020204020204" pitchFamily="34" charset="-122"/>
              </a:rPr>
              <a:t>Yours, </a:t>
            </a:r>
            <a:endParaRPr lang="en-US" altLang="zh-CN" sz="2800">
              <a:latin typeface="Constantia" panose="02030602050306030303" pitchFamily="18" charset="0"/>
              <a:ea typeface="微软雅黑" panose="020B0503020204020204" pitchFamily="34" charset="-122"/>
            </a:endParaRPr>
          </a:p>
          <a:p>
            <a:pPr marL="228600" indent="-228600" algn="r" eaLnBrk="0" hangingPunct="0">
              <a:lnSpc>
                <a:spcPct val="70000"/>
              </a:lnSpc>
              <a:spcBef>
                <a:spcPts val="1000"/>
              </a:spcBef>
              <a:buFont typeface="Arial" panose="020B0604020202020204" pitchFamily="34" charset="0"/>
              <a:buChar char="•"/>
            </a:pPr>
            <a:r>
              <a:rPr lang="en-US" altLang="zh-CN" sz="2800">
                <a:latin typeface="Constantia" panose="02030602050306030303" pitchFamily="18" charset="0"/>
                <a:ea typeface="微软雅黑" panose="020B0503020204020204" pitchFamily="34" charset="-122"/>
              </a:rPr>
              <a:t>  Li Hua </a:t>
            </a:r>
            <a:endParaRPr lang="zh-CN" altLang="en-US" sz="2800">
              <a:latin typeface="Constantia" panose="02030602050306030303" pitchFamily="18" charset="0"/>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rot="13500000">
            <a:off x="1337469" y="553244"/>
            <a:ext cx="292100" cy="290512"/>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43" name="矩形 42"/>
          <p:cNvSpPr/>
          <p:nvPr/>
        </p:nvSpPr>
        <p:spPr>
          <a:xfrm rot="13500000">
            <a:off x="1591469" y="588169"/>
            <a:ext cx="223838" cy="222250"/>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grpSp>
        <p:nvGrpSpPr>
          <p:cNvPr id="53251" name="组合 43"/>
          <p:cNvGrpSpPr/>
          <p:nvPr/>
        </p:nvGrpSpPr>
        <p:grpSpPr bwMode="auto">
          <a:xfrm>
            <a:off x="1849438" y="508000"/>
            <a:ext cx="6291262" cy="592138"/>
            <a:chOff x="330188" y="329522"/>
            <a:chExt cx="3705496" cy="592217"/>
          </a:xfrm>
        </p:grpSpPr>
        <p:sp>
          <p:nvSpPr>
            <p:cNvPr id="46" name="TextBox 62"/>
            <p:cNvSpPr txBox="1"/>
            <p:nvPr/>
          </p:nvSpPr>
          <p:spPr>
            <a:xfrm>
              <a:off x="361979" y="659766"/>
              <a:ext cx="3673705" cy="261973"/>
            </a:xfrm>
            <a:prstGeom prst="rect">
              <a:avLst/>
            </a:prstGeom>
            <a:noFill/>
            <a:effectLst/>
          </p:spPr>
          <p:txBody>
            <a:bodyPr>
              <a:spAutoFit/>
            </a:bodyPr>
            <a:lstStyle/>
            <a:p>
              <a:pPr fontAlgn="auto">
                <a:spcBef>
                  <a:spcPts val="0"/>
                </a:spcBef>
                <a:spcAft>
                  <a:spcPts val="0"/>
                </a:spcAft>
                <a:defRPr/>
              </a:pPr>
              <a:r>
                <a:rPr lang="en-US" altLang="zh-CN" sz="11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rPr>
                <a:t>We provide the best way to  your business.</a:t>
              </a:r>
              <a:endParaRPr lang="en-US" altLang="zh-CN" sz="11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endParaRPr>
            </a:p>
          </p:txBody>
        </p:sp>
        <p:sp>
          <p:nvSpPr>
            <p:cNvPr id="53258" name="矩形 47"/>
            <p:cNvSpPr>
              <a:spLocks noChangeArrowheads="1"/>
            </p:cNvSpPr>
            <p:nvPr/>
          </p:nvSpPr>
          <p:spPr bwMode="auto">
            <a:xfrm>
              <a:off x="330188" y="329522"/>
              <a:ext cx="2973373" cy="579515"/>
            </a:xfrm>
            <a:prstGeom prst="rect">
              <a:avLst/>
            </a:prstGeom>
            <a:solidFill>
              <a:schemeClr val="bg1"/>
            </a:solidFill>
            <a:ln w="9525">
              <a:noFill/>
              <a:miter lim="800000"/>
            </a:ln>
          </p:spPr>
          <p:txBody>
            <a:bodyPr>
              <a:spAutoFit/>
            </a:bodyPr>
            <a:lstStyle/>
            <a:p>
              <a:r>
                <a:rPr lang="zh-CN" altLang="en-US" sz="3200" b="1">
                  <a:solidFill>
                    <a:srgbClr val="18478F"/>
                  </a:solidFill>
                  <a:sym typeface="+mn-lt"/>
                </a:rPr>
                <a:t>作业与巩固 </a:t>
              </a:r>
              <a:endParaRPr lang="zh-CN" altLang="en-US" sz="3200" b="1">
                <a:solidFill>
                  <a:srgbClr val="18478F"/>
                </a:solidFill>
                <a:sym typeface="+mn-lt"/>
              </a:endParaRPr>
            </a:p>
          </p:txBody>
        </p:sp>
      </p:grpSp>
      <p:sp>
        <p:nvSpPr>
          <p:cNvPr id="49" name="圆角矩形 48"/>
          <p:cNvSpPr/>
          <p:nvPr/>
        </p:nvSpPr>
        <p:spPr>
          <a:xfrm rot="2700000">
            <a:off x="451479" y="347642"/>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53255" name="矩形 50"/>
          <p:cNvSpPr>
            <a:spLocks noChangeArrowheads="1"/>
          </p:cNvSpPr>
          <p:nvPr/>
        </p:nvSpPr>
        <p:spPr bwMode="auto">
          <a:xfrm>
            <a:off x="487363" y="400050"/>
            <a:ext cx="660400" cy="579438"/>
          </a:xfrm>
          <a:prstGeom prst="rect">
            <a:avLst/>
          </a:prstGeom>
          <a:noFill/>
          <a:ln w="9525">
            <a:noFill/>
            <a:miter lim="800000"/>
          </a:ln>
        </p:spPr>
        <p:txBody>
          <a:bodyPr wrap="none">
            <a:spAutoFit/>
          </a:bodyPr>
          <a:lstStyle/>
          <a:p>
            <a:r>
              <a:rPr lang="en-US" altLang="zh-CN" sz="3200">
                <a:solidFill>
                  <a:srgbClr val="18478F"/>
                </a:solidFill>
                <a:latin typeface="微软雅黑" panose="020B0503020204020204" pitchFamily="34" charset="-122"/>
                <a:ea typeface="微软雅黑" panose="020B0503020204020204" pitchFamily="34" charset="-122"/>
                <a:sym typeface="+mn-lt"/>
              </a:rPr>
              <a:t>07</a:t>
            </a:r>
            <a:endParaRPr lang="zh-CN" altLang="en-US" sz="3200">
              <a:solidFill>
                <a:srgbClr val="18478F"/>
              </a:solidFill>
              <a:latin typeface="微软雅黑" panose="020B0503020204020204" pitchFamily="34" charset="-122"/>
              <a:ea typeface="微软雅黑" panose="020B0503020204020204" pitchFamily="34" charset="-122"/>
              <a:sym typeface="+mn-lt"/>
            </a:endParaRPr>
          </a:p>
        </p:txBody>
      </p:sp>
      <p:sp>
        <p:nvSpPr>
          <p:cNvPr id="53256" name="Rectangle 12"/>
          <p:cNvSpPr/>
          <p:nvPr/>
        </p:nvSpPr>
        <p:spPr bwMode="auto">
          <a:xfrm>
            <a:off x="381000" y="1539875"/>
            <a:ext cx="11001375" cy="4351338"/>
          </a:xfrm>
          <a:prstGeom prst="rect">
            <a:avLst/>
          </a:prstGeom>
          <a:noFill/>
          <a:ln w="9525">
            <a:noFill/>
            <a:miter lim="800000"/>
          </a:ln>
        </p:spPr>
        <p:txBody>
          <a:bodyPr/>
          <a:lstStyle/>
          <a:p>
            <a:pPr marL="228600" indent="-228600" eaLnBrk="0" hangingPunct="0">
              <a:lnSpc>
                <a:spcPct val="90000"/>
              </a:lnSpc>
              <a:spcBef>
                <a:spcPts val="1000"/>
              </a:spcBef>
              <a:buFont typeface="Arial" panose="020B0604020202020204" pitchFamily="34" charset="0"/>
              <a:buNone/>
            </a:pPr>
            <a:r>
              <a:rPr lang="zh-CN" altLang="en-US" sz="3600">
                <a:latin typeface="微软雅黑" panose="020B0503020204020204" pitchFamily="34" charset="-122"/>
                <a:ea typeface="微软雅黑" panose="020B0503020204020204" pitchFamily="34" charset="-122"/>
              </a:rPr>
              <a:t>假如你是高中生李华，你的美国笔友</a:t>
            </a:r>
            <a:r>
              <a:rPr lang="en-US" altLang="zh-CN" sz="3600">
                <a:latin typeface="微软雅黑" panose="020B0503020204020204" pitchFamily="34" charset="-122"/>
                <a:ea typeface="微软雅黑" panose="020B0503020204020204" pitchFamily="34" charset="-122"/>
              </a:rPr>
              <a:t>Jack</a:t>
            </a:r>
            <a:r>
              <a:rPr lang="zh-CN" altLang="en-US" sz="3600">
                <a:latin typeface="微软雅黑" panose="020B0503020204020204" pitchFamily="34" charset="-122"/>
                <a:ea typeface="微软雅黑" panose="020B0503020204020204" pitchFamily="34" charset="-122"/>
              </a:rPr>
              <a:t>热爱中国传统文化，最近打算来中国工作生活一段时间，但是不确定应该去往哪个城市，写信向你咨询。请你给他写一封回信，内容包括：</a:t>
            </a:r>
            <a:endParaRPr lang="zh-CN" altLang="en-US" sz="3600">
              <a:latin typeface="微软雅黑" panose="020B0503020204020204" pitchFamily="34" charset="-122"/>
              <a:ea typeface="微软雅黑" panose="020B0503020204020204" pitchFamily="34" charset="-122"/>
            </a:endParaRPr>
          </a:p>
          <a:p>
            <a:pPr marL="228600" indent="-228600" eaLnBrk="0" hangingPunct="0">
              <a:lnSpc>
                <a:spcPct val="90000"/>
              </a:lnSpc>
              <a:spcBef>
                <a:spcPts val="1000"/>
              </a:spcBef>
              <a:buFont typeface="Arial" panose="020B0604020202020204" pitchFamily="34" charset="0"/>
              <a:buNone/>
            </a:pPr>
            <a:r>
              <a:rPr lang="en-US" altLang="zh-CN" sz="3600">
                <a:latin typeface="微软雅黑" panose="020B0503020204020204" pitchFamily="34" charset="-122"/>
                <a:ea typeface="微软雅黑" panose="020B0503020204020204" pitchFamily="34" charset="-122"/>
              </a:rPr>
              <a:t>1.</a:t>
            </a:r>
            <a:r>
              <a:rPr lang="zh-CN" altLang="en-US" sz="3600">
                <a:latin typeface="微软雅黑" panose="020B0503020204020204" pitchFamily="34" charset="-122"/>
                <a:ea typeface="微软雅黑" panose="020B0503020204020204" pitchFamily="34" charset="-122"/>
              </a:rPr>
              <a:t>你推荐的城市；</a:t>
            </a:r>
            <a:endParaRPr lang="zh-CN" altLang="en-US" sz="3600">
              <a:latin typeface="微软雅黑" panose="020B0503020204020204" pitchFamily="34" charset="-122"/>
              <a:ea typeface="微软雅黑" panose="020B0503020204020204" pitchFamily="34" charset="-122"/>
            </a:endParaRPr>
          </a:p>
          <a:p>
            <a:pPr marL="228600" indent="-228600" eaLnBrk="0" hangingPunct="0">
              <a:lnSpc>
                <a:spcPct val="90000"/>
              </a:lnSpc>
              <a:spcBef>
                <a:spcPts val="1000"/>
              </a:spcBef>
              <a:buFont typeface="Arial" panose="020B0604020202020204" pitchFamily="34" charset="0"/>
              <a:buNone/>
            </a:pPr>
            <a:r>
              <a:rPr lang="en-US" altLang="zh-CN" sz="3600">
                <a:latin typeface="微软雅黑" panose="020B0503020204020204" pitchFamily="34" charset="-122"/>
                <a:ea typeface="微软雅黑" panose="020B0503020204020204" pitchFamily="34" charset="-122"/>
              </a:rPr>
              <a:t>2.</a:t>
            </a:r>
            <a:r>
              <a:rPr lang="zh-CN" altLang="en-US" sz="3600">
                <a:latin typeface="微软雅黑" panose="020B0503020204020204" pitchFamily="34" charset="-122"/>
                <a:ea typeface="微软雅黑" panose="020B0503020204020204" pitchFamily="34" charset="-122"/>
              </a:rPr>
              <a:t>推荐的理由（不少于两条）；</a:t>
            </a:r>
            <a:endParaRPr lang="zh-CN" altLang="en-US" sz="3600">
              <a:latin typeface="微软雅黑" panose="020B0503020204020204" pitchFamily="34" charset="-122"/>
              <a:ea typeface="微软雅黑" panose="020B0503020204020204" pitchFamily="34" charset="-122"/>
            </a:endParaRPr>
          </a:p>
          <a:p>
            <a:pPr marL="228600" indent="-228600" eaLnBrk="0" hangingPunct="0">
              <a:lnSpc>
                <a:spcPct val="90000"/>
              </a:lnSpc>
              <a:spcBef>
                <a:spcPts val="1000"/>
              </a:spcBef>
              <a:buFont typeface="Arial" panose="020B0604020202020204" pitchFamily="34" charset="0"/>
              <a:buNone/>
            </a:pPr>
            <a:r>
              <a:rPr lang="en-US" altLang="zh-CN" sz="3600">
                <a:latin typeface="微软雅黑" panose="020B0503020204020204" pitchFamily="34" charset="-122"/>
                <a:ea typeface="微软雅黑" panose="020B0503020204020204" pitchFamily="34" charset="-122"/>
              </a:rPr>
              <a:t>3.</a:t>
            </a:r>
            <a:r>
              <a:rPr lang="zh-CN" altLang="en-US" sz="3600">
                <a:latin typeface="微软雅黑" panose="020B0503020204020204" pitchFamily="34" charset="-122"/>
                <a:ea typeface="微软雅黑" panose="020B0503020204020204" pitchFamily="34" charset="-122"/>
              </a:rPr>
              <a:t>美好祝愿</a:t>
            </a:r>
            <a:endParaRPr lang="zh-CN" altLang="en-US" sz="3600">
              <a:latin typeface="微软雅黑" panose="020B0503020204020204" pitchFamily="34" charset="-122"/>
              <a:ea typeface="微软雅黑" panose="020B0503020204020204" pitchFamily="34" charset="-122"/>
            </a:endParaRPr>
          </a:p>
          <a:p>
            <a:pPr marL="228600" indent="-228600" eaLnBrk="0" hangingPunct="0">
              <a:lnSpc>
                <a:spcPct val="90000"/>
              </a:lnSpc>
              <a:spcBef>
                <a:spcPts val="1000"/>
              </a:spcBef>
              <a:buFont typeface="Arial" panose="020B0604020202020204" pitchFamily="34" charset="0"/>
              <a:buChar char="•"/>
            </a:pPr>
            <a:endParaRPr lang="zh-CN" altLang="en-US" sz="2800">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3"/>
          <p:cNvSpPr>
            <a:spLocks noGrp="1"/>
          </p:cNvSpPr>
          <p:nvPr>
            <p:ph type="body" idx="4294967295"/>
          </p:nvPr>
        </p:nvSpPr>
        <p:spPr>
          <a:xfrm>
            <a:off x="323850" y="696913"/>
            <a:ext cx="11601450" cy="6161087"/>
          </a:xfrm>
        </p:spPr>
        <p:txBody>
          <a:bodyPr/>
          <a:lstStyle/>
          <a:p>
            <a:pPr>
              <a:lnSpc>
                <a:spcPct val="80000"/>
              </a:lnSpc>
            </a:pPr>
            <a:r>
              <a:rPr lang="en-US" altLang="zh-CN" sz="3200" smtClean="0">
                <a:latin typeface="Constantia" panose="02030602050306030303" pitchFamily="18" charset="0"/>
              </a:rPr>
              <a:t>Dear Jack,</a:t>
            </a:r>
            <a:endParaRPr lang="en-US" altLang="zh-CN" sz="3200" smtClean="0">
              <a:latin typeface="Constantia" panose="02030602050306030303" pitchFamily="18" charset="0"/>
            </a:endParaRPr>
          </a:p>
          <a:p>
            <a:pPr>
              <a:lnSpc>
                <a:spcPct val="80000"/>
              </a:lnSpc>
            </a:pPr>
            <a:r>
              <a:rPr lang="en-US" altLang="zh-CN" sz="3200" smtClean="0">
                <a:latin typeface="Constantia" panose="02030602050306030303" pitchFamily="18" charset="0"/>
              </a:rPr>
              <a:t>       I am so pleased to learn that you are to spend some time in China. I recommend you stay in Beijing, the capital and cultural center of China. </a:t>
            </a:r>
            <a:endParaRPr lang="en-US" altLang="zh-CN" sz="3200" smtClean="0">
              <a:latin typeface="Constantia" panose="02030602050306030303" pitchFamily="18" charset="0"/>
            </a:endParaRPr>
          </a:p>
          <a:p>
            <a:pPr>
              <a:lnSpc>
                <a:spcPct val="80000"/>
              </a:lnSpc>
            </a:pPr>
            <a:r>
              <a:rPr lang="en-US" altLang="zh-CN" sz="3200" smtClean="0">
                <a:latin typeface="Constantia" panose="02030602050306030303" pitchFamily="18" charset="0"/>
              </a:rPr>
              <a:t>    The city enjoys a high reputation for its abundance of ancient architecture, which represents the traditional local lifestyles. And there are also plenty of museums where precious relics of historical interest are waiting for you to explore. Besides, the exceptional Peking Opera performances there are also what you can't miss. </a:t>
            </a:r>
            <a:endParaRPr lang="en-US" altLang="zh-CN" sz="3200" smtClean="0">
              <a:latin typeface="Constantia" panose="02030602050306030303" pitchFamily="18" charset="0"/>
            </a:endParaRPr>
          </a:p>
          <a:p>
            <a:pPr>
              <a:lnSpc>
                <a:spcPct val="80000"/>
              </a:lnSpc>
            </a:pPr>
            <a:r>
              <a:rPr lang="en-US" altLang="zh-CN" sz="3200" smtClean="0">
                <a:latin typeface="Constantia" panose="02030602050306030303" pitchFamily="18" charset="0"/>
              </a:rPr>
              <a:t>     I wish you a very happy and meaningful time in China!</a:t>
            </a:r>
            <a:endParaRPr lang="en-US" altLang="zh-CN" sz="3200" smtClean="0">
              <a:latin typeface="Constantia" panose="02030602050306030303" pitchFamily="18" charset="0"/>
            </a:endParaRPr>
          </a:p>
          <a:p>
            <a:pPr algn="r">
              <a:lnSpc>
                <a:spcPct val="80000"/>
              </a:lnSpc>
            </a:pPr>
            <a:r>
              <a:rPr lang="en-US" altLang="zh-CN" sz="3200" smtClean="0">
                <a:latin typeface="Constantia" panose="02030602050306030303" pitchFamily="18" charset="0"/>
              </a:rPr>
              <a:t>Yours</a:t>
            </a:r>
            <a:endParaRPr lang="en-US" altLang="zh-CN" sz="3200" smtClean="0">
              <a:latin typeface="Constantia" panose="02030602050306030303" pitchFamily="18" charset="0"/>
            </a:endParaRPr>
          </a:p>
          <a:p>
            <a:pPr algn="r">
              <a:lnSpc>
                <a:spcPct val="80000"/>
              </a:lnSpc>
            </a:pPr>
            <a:r>
              <a:rPr lang="en-US" altLang="zh-CN" sz="3200" smtClean="0">
                <a:latin typeface="Constantia" panose="02030602050306030303" pitchFamily="18" charset="0"/>
              </a:rPr>
              <a:t>Lihua</a:t>
            </a:r>
            <a:endParaRPr lang="en-US" altLang="zh-CN" sz="3200" smtClean="0">
              <a:latin typeface="Constantia" panose="02030602050306030303"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PA_圆角矩形 3"/>
          <p:cNvSpPr/>
          <p:nvPr>
            <p:custDataLst>
              <p:tags r:id="rId1"/>
            </p:custDataLst>
          </p:nvPr>
        </p:nvSpPr>
        <p:spPr>
          <a:xfrm rot="2700000">
            <a:off x="8659813" y="144463"/>
            <a:ext cx="863600" cy="863600"/>
          </a:xfrm>
          <a:prstGeom prst="roundRect">
            <a:avLst/>
          </a:prstGeom>
          <a:gradFill>
            <a:gsLst>
              <a:gs pos="0">
                <a:srgbClr val="FFFFFF">
                  <a:alpha val="40000"/>
                </a:srgbClr>
              </a:gs>
              <a:gs pos="100000">
                <a:schemeClr val="bg1">
                  <a:lumMod val="95000"/>
                  <a:alpha val="37000"/>
                </a:schemeClr>
              </a:gs>
            </a:gsLst>
            <a:lin ang="15000000" scaled="0"/>
          </a:gradFill>
          <a:ln w="25400">
            <a:no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28" name="PA_圆角矩形 3"/>
          <p:cNvSpPr/>
          <p:nvPr>
            <p:custDataLst>
              <p:tags r:id="rId2"/>
            </p:custDataLst>
          </p:nvPr>
        </p:nvSpPr>
        <p:spPr>
          <a:xfrm rot="2700000">
            <a:off x="6598215" y="1011429"/>
            <a:ext cx="653439" cy="653439"/>
          </a:xfrm>
          <a:prstGeom prst="roundRect">
            <a:avLst/>
          </a:prstGeom>
          <a:gradFill>
            <a:gsLst>
              <a:gs pos="0">
                <a:srgbClr val="FFFFFF">
                  <a:alpha val="40000"/>
                </a:srgbClr>
              </a:gs>
              <a:gs pos="100000">
                <a:schemeClr val="bg1">
                  <a:lumMod val="95000"/>
                  <a:alpha val="37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4" name="PA_圆角矩形 3"/>
          <p:cNvSpPr/>
          <p:nvPr>
            <p:custDataLst>
              <p:tags r:id="rId3"/>
            </p:custDataLst>
          </p:nvPr>
        </p:nvSpPr>
        <p:spPr>
          <a:xfrm rot="2700000">
            <a:off x="-677862" y="2297112"/>
            <a:ext cx="2311400" cy="2311401"/>
          </a:xfrm>
          <a:prstGeom prst="roundRect">
            <a:avLst/>
          </a:prstGeom>
          <a:solidFill>
            <a:srgbClr val="18478F"/>
          </a:solidFill>
          <a:ln w="25400">
            <a:no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21" name="PA_圆角矩形 3"/>
          <p:cNvSpPr/>
          <p:nvPr>
            <p:custDataLst>
              <p:tags r:id="rId4"/>
            </p:custDataLst>
          </p:nvPr>
        </p:nvSpPr>
        <p:spPr>
          <a:xfrm rot="2700000">
            <a:off x="2620038" y="-628857"/>
            <a:ext cx="2311518" cy="2311518"/>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22" name="PA_圆角矩形 3"/>
          <p:cNvSpPr/>
          <p:nvPr>
            <p:custDataLst>
              <p:tags r:id="rId5"/>
            </p:custDataLst>
          </p:nvPr>
        </p:nvSpPr>
        <p:spPr>
          <a:xfrm rot="2700000">
            <a:off x="5818900" y="1029718"/>
            <a:ext cx="653439" cy="653439"/>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24" name="PA_圆角矩形 3"/>
          <p:cNvSpPr/>
          <p:nvPr>
            <p:custDataLst>
              <p:tags r:id="rId6"/>
            </p:custDataLst>
          </p:nvPr>
        </p:nvSpPr>
        <p:spPr>
          <a:xfrm rot="2700000">
            <a:off x="7510531" y="80606"/>
            <a:ext cx="653439" cy="653439"/>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25" name="PA_圆角矩形 3"/>
          <p:cNvSpPr/>
          <p:nvPr>
            <p:custDataLst>
              <p:tags r:id="rId7"/>
            </p:custDataLst>
          </p:nvPr>
        </p:nvSpPr>
        <p:spPr>
          <a:xfrm rot="2700000">
            <a:off x="6211888" y="1889125"/>
            <a:ext cx="654050" cy="654050"/>
          </a:xfrm>
          <a:prstGeom prst="roundRect">
            <a:avLst/>
          </a:prstGeom>
          <a:solidFill>
            <a:srgbClr val="18478F"/>
          </a:solidFill>
          <a:ln w="25400">
            <a:no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26" name="PA_圆角矩形 3"/>
          <p:cNvSpPr/>
          <p:nvPr>
            <p:custDataLst>
              <p:tags r:id="rId8"/>
            </p:custDataLst>
          </p:nvPr>
        </p:nvSpPr>
        <p:spPr>
          <a:xfrm rot="2700000">
            <a:off x="8051800" y="612775"/>
            <a:ext cx="654050" cy="654050"/>
          </a:xfrm>
          <a:prstGeom prst="roundRect">
            <a:avLst/>
          </a:prstGeom>
          <a:solidFill>
            <a:srgbClr val="18478F"/>
          </a:solidFill>
          <a:ln w="25400">
            <a:no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34" name="PA_圆角矩形 3"/>
          <p:cNvSpPr/>
          <p:nvPr>
            <p:custDataLst>
              <p:tags r:id="rId9"/>
            </p:custDataLst>
          </p:nvPr>
        </p:nvSpPr>
        <p:spPr>
          <a:xfrm rot="2700000">
            <a:off x="1429544" y="5744369"/>
            <a:ext cx="654050" cy="652462"/>
          </a:xfrm>
          <a:prstGeom prst="roundRect">
            <a:avLst/>
          </a:prstGeom>
          <a:solidFill>
            <a:srgbClr val="18478F"/>
          </a:solidFill>
          <a:ln w="25400">
            <a:no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35" name="PA_圆角矩形 3"/>
          <p:cNvSpPr/>
          <p:nvPr>
            <p:custDataLst>
              <p:tags r:id="rId10"/>
            </p:custDataLst>
          </p:nvPr>
        </p:nvSpPr>
        <p:spPr>
          <a:xfrm rot="2700000">
            <a:off x="3154735" y="5016175"/>
            <a:ext cx="2311518" cy="2311518"/>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7" name="文本框 6"/>
          <p:cNvSpPr txBox="1">
            <a:spLocks noChangeArrowheads="1"/>
          </p:cNvSpPr>
          <p:nvPr/>
        </p:nvSpPr>
        <p:spPr bwMode="auto">
          <a:xfrm>
            <a:off x="3184525" y="5664200"/>
            <a:ext cx="2251075" cy="1006475"/>
          </a:xfrm>
          <a:prstGeom prst="rect">
            <a:avLst/>
          </a:prstGeom>
          <a:noFill/>
          <a:ln w="9525">
            <a:noFill/>
            <a:miter lim="800000"/>
          </a:ln>
        </p:spPr>
        <p:txBody>
          <a:bodyPr>
            <a:spAutoFit/>
          </a:bodyPr>
          <a:lstStyle/>
          <a:p>
            <a:pPr algn="ctr"/>
            <a:r>
              <a:rPr lang="en-US" altLang="zh-CN" sz="6000">
                <a:solidFill>
                  <a:srgbClr val="18478F"/>
                </a:solidFill>
                <a:latin typeface="微软雅黑" panose="020B0503020204020204" pitchFamily="34" charset="-122"/>
                <a:ea typeface="微软雅黑" panose="020B0503020204020204" pitchFamily="34" charset="-122"/>
                <a:sym typeface="+mn-lt"/>
              </a:rPr>
              <a:t>2020</a:t>
            </a:r>
            <a:endParaRPr lang="zh-CN" altLang="en-US" sz="6000">
              <a:solidFill>
                <a:srgbClr val="18478F"/>
              </a:solidFill>
              <a:latin typeface="微软雅黑" panose="020B0503020204020204" pitchFamily="34" charset="-122"/>
              <a:ea typeface="微软雅黑" panose="020B0503020204020204" pitchFamily="34" charset="-122"/>
              <a:sym typeface="+mn-lt"/>
            </a:endParaRPr>
          </a:p>
        </p:txBody>
      </p:sp>
      <p:sp>
        <p:nvSpPr>
          <p:cNvPr id="36" name="文本框 35"/>
          <p:cNvSpPr txBox="1">
            <a:spLocks noChangeArrowheads="1"/>
          </p:cNvSpPr>
          <p:nvPr/>
        </p:nvSpPr>
        <p:spPr bwMode="auto">
          <a:xfrm>
            <a:off x="4908550" y="3122613"/>
            <a:ext cx="7265988" cy="1098550"/>
          </a:xfrm>
          <a:prstGeom prst="rect">
            <a:avLst/>
          </a:prstGeom>
          <a:noFill/>
          <a:ln w="9525">
            <a:noFill/>
            <a:miter lim="800000"/>
          </a:ln>
        </p:spPr>
        <p:txBody>
          <a:bodyPr>
            <a:spAutoFit/>
          </a:bodyPr>
          <a:lstStyle/>
          <a:p>
            <a:pPr algn="ctr"/>
            <a:r>
              <a:rPr lang="en-US" altLang="zh-CN" sz="6600" b="1">
                <a:solidFill>
                  <a:srgbClr val="18478F"/>
                </a:solidFill>
                <a:latin typeface="微软雅黑" panose="020B0503020204020204" pitchFamily="34" charset="-122"/>
                <a:ea typeface="微软雅黑" panose="020B0503020204020204" pitchFamily="34" charset="-122"/>
                <a:sym typeface="+mn-lt"/>
              </a:rPr>
              <a:t>Thank you~</a:t>
            </a:r>
            <a:endParaRPr lang="en-US" altLang="zh-CN" sz="6600" b="1">
              <a:solidFill>
                <a:srgbClr val="18478F"/>
              </a:solidFill>
              <a:latin typeface="微软雅黑" panose="020B0503020204020204" pitchFamily="34" charset="-122"/>
              <a:ea typeface="微软雅黑" panose="020B0503020204020204" pitchFamily="34" charset="-122"/>
              <a:sym typeface="+mn-lt"/>
            </a:endParaRPr>
          </a:p>
        </p:txBody>
      </p:sp>
      <p:cxnSp>
        <p:nvCxnSpPr>
          <p:cNvPr id="9" name="直接连接符 8"/>
          <p:cNvCxnSpPr/>
          <p:nvPr/>
        </p:nvCxnSpPr>
        <p:spPr>
          <a:xfrm>
            <a:off x="5568950" y="4205288"/>
            <a:ext cx="5943600" cy="0"/>
          </a:xfrm>
          <a:prstGeom prst="line">
            <a:avLst/>
          </a:prstGeom>
          <a:ln>
            <a:solidFill>
              <a:srgbClr val="18478F"/>
            </a:solidFill>
          </a:ln>
        </p:spPr>
        <p:style>
          <a:lnRef idx="1">
            <a:schemeClr val="accent1"/>
          </a:lnRef>
          <a:fillRef idx="0">
            <a:schemeClr val="accent1"/>
          </a:fillRef>
          <a:effectRef idx="0">
            <a:schemeClr val="accent1"/>
          </a:effectRef>
          <a:fontRef idx="minor">
            <a:schemeClr val="tx1"/>
          </a:fontRef>
        </p:style>
      </p:cxnSp>
      <p:sp>
        <p:nvSpPr>
          <p:cNvPr id="37" name="文本框 36"/>
          <p:cNvSpPr txBox="1"/>
          <p:nvPr/>
        </p:nvSpPr>
        <p:spPr>
          <a:xfrm>
            <a:off x="5126038" y="4351338"/>
            <a:ext cx="6829425" cy="523875"/>
          </a:xfrm>
          <a:prstGeom prst="rect">
            <a:avLst/>
          </a:prstGeom>
          <a:noFill/>
        </p:spPr>
        <p:txBody>
          <a:bodyPr>
            <a:spAutoFit/>
          </a:bodyPr>
          <a:lstStyle/>
          <a:p>
            <a:pPr algn="ctr" fontAlgn="auto">
              <a:spcBef>
                <a:spcPts val="0"/>
              </a:spcBef>
              <a:spcAft>
                <a:spcPts val="0"/>
              </a:spcAft>
              <a:defRPr/>
            </a:pPr>
            <a:r>
              <a:rPr lang="en-US" altLang="zh-CN" sz="2800" dirty="0">
                <a:solidFill>
                  <a:srgbClr val="18478F"/>
                </a:solidFill>
                <a:latin typeface="微软雅黑" panose="020B0503020204020204" pitchFamily="34" charset="-122"/>
                <a:ea typeface="微软雅黑" panose="020B0503020204020204" pitchFamily="34" charset="-122"/>
                <a:cs typeface="+mn-ea"/>
                <a:sym typeface="+mn-lt"/>
              </a:rPr>
              <a:t>THANK YOU FOR LISTENING</a:t>
            </a:r>
            <a:endParaRPr lang="zh-CN" altLang="en-US" sz="280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23" name="PA_圆角矩形 3"/>
          <p:cNvSpPr/>
          <p:nvPr>
            <p:custDataLst>
              <p:tags r:id="rId11"/>
            </p:custDataLst>
          </p:nvPr>
        </p:nvSpPr>
        <p:spPr>
          <a:xfrm rot="2700000">
            <a:off x="7427403" y="1029721"/>
            <a:ext cx="653439" cy="653439"/>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1000" fill="hold"/>
                                        <p:tgtEl>
                                          <p:spTgt spid="21"/>
                                        </p:tgtEl>
                                        <p:attrNameLst>
                                          <p:attrName>ppt_w</p:attrName>
                                        </p:attrNameLst>
                                      </p:cBhvr>
                                      <p:tavLst>
                                        <p:tav tm="0">
                                          <p:val>
                                            <p:fltVal val="0"/>
                                          </p:val>
                                        </p:tav>
                                        <p:tav tm="100000">
                                          <p:val>
                                            <p:strVal val="#ppt_w"/>
                                          </p:val>
                                        </p:tav>
                                      </p:tavLst>
                                    </p:anim>
                                    <p:anim calcmode="lin" valueType="num">
                                      <p:cBhvr>
                                        <p:cTn id="13" dur="1000" fill="hold"/>
                                        <p:tgtEl>
                                          <p:spTgt spid="21"/>
                                        </p:tgtEl>
                                        <p:attrNameLst>
                                          <p:attrName>ppt_h</p:attrName>
                                        </p:attrNameLst>
                                      </p:cBhvr>
                                      <p:tavLst>
                                        <p:tav tm="0">
                                          <p:val>
                                            <p:fltVal val="0"/>
                                          </p:val>
                                        </p:tav>
                                        <p:tav tm="100000">
                                          <p:val>
                                            <p:strVal val="#ppt_h"/>
                                          </p:val>
                                        </p:tav>
                                      </p:tavLst>
                                    </p:anim>
                                    <p:animEffect transition="in" filter="fade">
                                      <p:cBhvr>
                                        <p:cTn id="14" dur="1000"/>
                                        <p:tgtEl>
                                          <p:spTgt spid="21"/>
                                        </p:tgtEl>
                                      </p:cBhvr>
                                    </p:animEffect>
                                  </p:childTnLst>
                                </p:cTn>
                              </p:par>
                              <p:par>
                                <p:cTn id="15" presetID="53" presetClass="entr" presetSubtype="16"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1000" fill="hold"/>
                                        <p:tgtEl>
                                          <p:spTgt spid="22"/>
                                        </p:tgtEl>
                                        <p:attrNameLst>
                                          <p:attrName>ppt_w</p:attrName>
                                        </p:attrNameLst>
                                      </p:cBhvr>
                                      <p:tavLst>
                                        <p:tav tm="0">
                                          <p:val>
                                            <p:fltVal val="0"/>
                                          </p:val>
                                        </p:tav>
                                        <p:tav tm="100000">
                                          <p:val>
                                            <p:strVal val="#ppt_w"/>
                                          </p:val>
                                        </p:tav>
                                      </p:tavLst>
                                    </p:anim>
                                    <p:anim calcmode="lin" valueType="num">
                                      <p:cBhvr>
                                        <p:cTn id="18" dur="1000" fill="hold"/>
                                        <p:tgtEl>
                                          <p:spTgt spid="22"/>
                                        </p:tgtEl>
                                        <p:attrNameLst>
                                          <p:attrName>ppt_h</p:attrName>
                                        </p:attrNameLst>
                                      </p:cBhvr>
                                      <p:tavLst>
                                        <p:tav tm="0">
                                          <p:val>
                                            <p:fltVal val="0"/>
                                          </p:val>
                                        </p:tav>
                                        <p:tav tm="100000">
                                          <p:val>
                                            <p:strVal val="#ppt_h"/>
                                          </p:val>
                                        </p:tav>
                                      </p:tavLst>
                                    </p:anim>
                                    <p:animEffect transition="in" filter="fade">
                                      <p:cBhvr>
                                        <p:cTn id="19" dur="1000"/>
                                        <p:tgtEl>
                                          <p:spTgt spid="22"/>
                                        </p:tgtEl>
                                      </p:cBhvr>
                                    </p:animEffect>
                                  </p:childTnLst>
                                </p:cTn>
                              </p:par>
                              <p:par>
                                <p:cTn id="20" presetID="53" presetClass="entr" presetSubtype="16"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1000" fill="hold"/>
                                        <p:tgtEl>
                                          <p:spTgt spid="23"/>
                                        </p:tgtEl>
                                        <p:attrNameLst>
                                          <p:attrName>ppt_w</p:attrName>
                                        </p:attrNameLst>
                                      </p:cBhvr>
                                      <p:tavLst>
                                        <p:tav tm="0">
                                          <p:val>
                                            <p:fltVal val="0"/>
                                          </p:val>
                                        </p:tav>
                                        <p:tav tm="100000">
                                          <p:val>
                                            <p:strVal val="#ppt_w"/>
                                          </p:val>
                                        </p:tav>
                                      </p:tavLst>
                                    </p:anim>
                                    <p:anim calcmode="lin" valueType="num">
                                      <p:cBhvr>
                                        <p:cTn id="23" dur="1000" fill="hold"/>
                                        <p:tgtEl>
                                          <p:spTgt spid="23"/>
                                        </p:tgtEl>
                                        <p:attrNameLst>
                                          <p:attrName>ppt_h</p:attrName>
                                        </p:attrNameLst>
                                      </p:cBhvr>
                                      <p:tavLst>
                                        <p:tav tm="0">
                                          <p:val>
                                            <p:fltVal val="0"/>
                                          </p:val>
                                        </p:tav>
                                        <p:tav tm="100000">
                                          <p:val>
                                            <p:strVal val="#ppt_h"/>
                                          </p:val>
                                        </p:tav>
                                      </p:tavLst>
                                    </p:anim>
                                    <p:animEffect transition="in" filter="fade">
                                      <p:cBhvr>
                                        <p:cTn id="24" dur="1000"/>
                                        <p:tgtEl>
                                          <p:spTgt spid="23"/>
                                        </p:tgtEl>
                                      </p:cBhvr>
                                    </p:animEffect>
                                  </p:childTnLst>
                                </p:cTn>
                              </p:par>
                              <p:par>
                                <p:cTn id="25" presetID="53" presetClass="entr" presetSubtype="16"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1000" fill="hold"/>
                                        <p:tgtEl>
                                          <p:spTgt spid="24"/>
                                        </p:tgtEl>
                                        <p:attrNameLst>
                                          <p:attrName>ppt_w</p:attrName>
                                        </p:attrNameLst>
                                      </p:cBhvr>
                                      <p:tavLst>
                                        <p:tav tm="0">
                                          <p:val>
                                            <p:fltVal val="0"/>
                                          </p:val>
                                        </p:tav>
                                        <p:tav tm="100000">
                                          <p:val>
                                            <p:strVal val="#ppt_w"/>
                                          </p:val>
                                        </p:tav>
                                      </p:tavLst>
                                    </p:anim>
                                    <p:anim calcmode="lin" valueType="num">
                                      <p:cBhvr>
                                        <p:cTn id="28" dur="1000" fill="hold"/>
                                        <p:tgtEl>
                                          <p:spTgt spid="24"/>
                                        </p:tgtEl>
                                        <p:attrNameLst>
                                          <p:attrName>ppt_h</p:attrName>
                                        </p:attrNameLst>
                                      </p:cBhvr>
                                      <p:tavLst>
                                        <p:tav tm="0">
                                          <p:val>
                                            <p:fltVal val="0"/>
                                          </p:val>
                                        </p:tav>
                                        <p:tav tm="100000">
                                          <p:val>
                                            <p:strVal val="#ppt_h"/>
                                          </p:val>
                                        </p:tav>
                                      </p:tavLst>
                                    </p:anim>
                                    <p:animEffect transition="in" filter="fade">
                                      <p:cBhvr>
                                        <p:cTn id="29" dur="1000"/>
                                        <p:tgtEl>
                                          <p:spTgt spid="2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1000" fill="hold"/>
                                        <p:tgtEl>
                                          <p:spTgt spid="25"/>
                                        </p:tgtEl>
                                        <p:attrNameLst>
                                          <p:attrName>ppt_w</p:attrName>
                                        </p:attrNameLst>
                                      </p:cBhvr>
                                      <p:tavLst>
                                        <p:tav tm="0">
                                          <p:val>
                                            <p:fltVal val="0"/>
                                          </p:val>
                                        </p:tav>
                                        <p:tav tm="100000">
                                          <p:val>
                                            <p:strVal val="#ppt_w"/>
                                          </p:val>
                                        </p:tav>
                                      </p:tavLst>
                                    </p:anim>
                                    <p:anim calcmode="lin" valueType="num">
                                      <p:cBhvr>
                                        <p:cTn id="33" dur="1000" fill="hold"/>
                                        <p:tgtEl>
                                          <p:spTgt spid="25"/>
                                        </p:tgtEl>
                                        <p:attrNameLst>
                                          <p:attrName>ppt_h</p:attrName>
                                        </p:attrNameLst>
                                      </p:cBhvr>
                                      <p:tavLst>
                                        <p:tav tm="0">
                                          <p:val>
                                            <p:fltVal val="0"/>
                                          </p:val>
                                        </p:tav>
                                        <p:tav tm="100000">
                                          <p:val>
                                            <p:strVal val="#ppt_h"/>
                                          </p:val>
                                        </p:tav>
                                      </p:tavLst>
                                    </p:anim>
                                    <p:animEffect transition="in" filter="fade">
                                      <p:cBhvr>
                                        <p:cTn id="34" dur="1000"/>
                                        <p:tgtEl>
                                          <p:spTgt spid="25"/>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1000" fill="hold"/>
                                        <p:tgtEl>
                                          <p:spTgt spid="26"/>
                                        </p:tgtEl>
                                        <p:attrNameLst>
                                          <p:attrName>ppt_w</p:attrName>
                                        </p:attrNameLst>
                                      </p:cBhvr>
                                      <p:tavLst>
                                        <p:tav tm="0">
                                          <p:val>
                                            <p:fltVal val="0"/>
                                          </p:val>
                                        </p:tav>
                                        <p:tav tm="100000">
                                          <p:val>
                                            <p:strVal val="#ppt_w"/>
                                          </p:val>
                                        </p:tav>
                                      </p:tavLst>
                                    </p:anim>
                                    <p:anim calcmode="lin" valueType="num">
                                      <p:cBhvr>
                                        <p:cTn id="38" dur="1000" fill="hold"/>
                                        <p:tgtEl>
                                          <p:spTgt spid="26"/>
                                        </p:tgtEl>
                                        <p:attrNameLst>
                                          <p:attrName>ppt_h</p:attrName>
                                        </p:attrNameLst>
                                      </p:cBhvr>
                                      <p:tavLst>
                                        <p:tav tm="0">
                                          <p:val>
                                            <p:fltVal val="0"/>
                                          </p:val>
                                        </p:tav>
                                        <p:tav tm="100000">
                                          <p:val>
                                            <p:strVal val="#ppt_h"/>
                                          </p:val>
                                        </p:tav>
                                      </p:tavLst>
                                    </p:anim>
                                    <p:animEffect transition="in" filter="fade">
                                      <p:cBhvr>
                                        <p:cTn id="39" dur="1000"/>
                                        <p:tgtEl>
                                          <p:spTgt spid="26"/>
                                        </p:tgtEl>
                                      </p:cBhvr>
                                    </p:animEffect>
                                  </p:childTnLst>
                                </p:cTn>
                              </p:par>
                              <p:par>
                                <p:cTn id="40" presetID="53" presetClass="entr" presetSubtype="16" fill="hold" nodeType="with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p:cTn id="42" dur="1000" fill="hold"/>
                                        <p:tgtEl>
                                          <p:spTgt spid="28"/>
                                        </p:tgtEl>
                                        <p:attrNameLst>
                                          <p:attrName>ppt_w</p:attrName>
                                        </p:attrNameLst>
                                      </p:cBhvr>
                                      <p:tavLst>
                                        <p:tav tm="0">
                                          <p:val>
                                            <p:fltVal val="0"/>
                                          </p:val>
                                        </p:tav>
                                        <p:tav tm="100000">
                                          <p:val>
                                            <p:strVal val="#ppt_w"/>
                                          </p:val>
                                        </p:tav>
                                      </p:tavLst>
                                    </p:anim>
                                    <p:anim calcmode="lin" valueType="num">
                                      <p:cBhvr>
                                        <p:cTn id="43" dur="1000" fill="hold"/>
                                        <p:tgtEl>
                                          <p:spTgt spid="28"/>
                                        </p:tgtEl>
                                        <p:attrNameLst>
                                          <p:attrName>ppt_h</p:attrName>
                                        </p:attrNameLst>
                                      </p:cBhvr>
                                      <p:tavLst>
                                        <p:tav tm="0">
                                          <p:val>
                                            <p:fltVal val="0"/>
                                          </p:val>
                                        </p:tav>
                                        <p:tav tm="100000">
                                          <p:val>
                                            <p:strVal val="#ppt_h"/>
                                          </p:val>
                                        </p:tav>
                                      </p:tavLst>
                                    </p:anim>
                                    <p:animEffect transition="in" filter="fade">
                                      <p:cBhvr>
                                        <p:cTn id="44" dur="1000"/>
                                        <p:tgtEl>
                                          <p:spTgt spid="28"/>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p:cTn id="47" dur="1000" fill="hold"/>
                                        <p:tgtEl>
                                          <p:spTgt spid="34"/>
                                        </p:tgtEl>
                                        <p:attrNameLst>
                                          <p:attrName>ppt_w</p:attrName>
                                        </p:attrNameLst>
                                      </p:cBhvr>
                                      <p:tavLst>
                                        <p:tav tm="0">
                                          <p:val>
                                            <p:fltVal val="0"/>
                                          </p:val>
                                        </p:tav>
                                        <p:tav tm="100000">
                                          <p:val>
                                            <p:strVal val="#ppt_w"/>
                                          </p:val>
                                        </p:tav>
                                      </p:tavLst>
                                    </p:anim>
                                    <p:anim calcmode="lin" valueType="num">
                                      <p:cBhvr>
                                        <p:cTn id="48" dur="1000" fill="hold"/>
                                        <p:tgtEl>
                                          <p:spTgt spid="34"/>
                                        </p:tgtEl>
                                        <p:attrNameLst>
                                          <p:attrName>ppt_h</p:attrName>
                                        </p:attrNameLst>
                                      </p:cBhvr>
                                      <p:tavLst>
                                        <p:tav tm="0">
                                          <p:val>
                                            <p:fltVal val="0"/>
                                          </p:val>
                                        </p:tav>
                                        <p:tav tm="100000">
                                          <p:val>
                                            <p:strVal val="#ppt_h"/>
                                          </p:val>
                                        </p:tav>
                                      </p:tavLst>
                                    </p:anim>
                                    <p:animEffect transition="in" filter="fade">
                                      <p:cBhvr>
                                        <p:cTn id="49" dur="1000"/>
                                        <p:tgtEl>
                                          <p:spTgt spid="34"/>
                                        </p:tgtEl>
                                      </p:cBhvr>
                                    </p:animEffect>
                                  </p:childTnLst>
                                </p:cTn>
                              </p:par>
                              <p:par>
                                <p:cTn id="50" presetID="53" presetClass="entr" presetSubtype="16" fill="hold" nodeType="with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1000" fill="hold"/>
                                        <p:tgtEl>
                                          <p:spTgt spid="35"/>
                                        </p:tgtEl>
                                        <p:attrNameLst>
                                          <p:attrName>ppt_w</p:attrName>
                                        </p:attrNameLst>
                                      </p:cBhvr>
                                      <p:tavLst>
                                        <p:tav tm="0">
                                          <p:val>
                                            <p:fltVal val="0"/>
                                          </p:val>
                                        </p:tav>
                                        <p:tav tm="100000">
                                          <p:val>
                                            <p:strVal val="#ppt_w"/>
                                          </p:val>
                                        </p:tav>
                                      </p:tavLst>
                                    </p:anim>
                                    <p:anim calcmode="lin" valueType="num">
                                      <p:cBhvr>
                                        <p:cTn id="53" dur="1000" fill="hold"/>
                                        <p:tgtEl>
                                          <p:spTgt spid="35"/>
                                        </p:tgtEl>
                                        <p:attrNameLst>
                                          <p:attrName>ppt_h</p:attrName>
                                        </p:attrNameLst>
                                      </p:cBhvr>
                                      <p:tavLst>
                                        <p:tav tm="0">
                                          <p:val>
                                            <p:fltVal val="0"/>
                                          </p:val>
                                        </p:tav>
                                        <p:tav tm="100000">
                                          <p:val>
                                            <p:strVal val="#ppt_h"/>
                                          </p:val>
                                        </p:tav>
                                      </p:tavLst>
                                    </p:anim>
                                    <p:animEffect transition="in" filter="fade">
                                      <p:cBhvr>
                                        <p:cTn id="54" dur="1000"/>
                                        <p:tgtEl>
                                          <p:spTgt spid="3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Effect transition="in" filter="fade">
                                      <p:cBhvr>
                                        <p:cTn id="59" dur="1000"/>
                                        <p:tgtEl>
                                          <p:spTgt spid="48"/>
                                        </p:tgtEl>
                                      </p:cBhvr>
                                    </p:animEffect>
                                  </p:childTnLst>
                                </p:cTn>
                              </p:par>
                              <p:par>
                                <p:cTn id="60" presetID="53" presetClass="entr" presetSubtype="16" fill="hold" grpId="0" nodeType="withEffect">
                                  <p:stCondLst>
                                    <p:cond delay="750"/>
                                  </p:stCondLst>
                                  <p:childTnLst>
                                    <p:set>
                                      <p:cBhvr>
                                        <p:cTn id="61" dur="1" fill="hold">
                                          <p:stCondLst>
                                            <p:cond delay="0"/>
                                          </p:stCondLst>
                                        </p:cTn>
                                        <p:tgtEl>
                                          <p:spTgt spid="7"/>
                                        </p:tgtEl>
                                        <p:attrNameLst>
                                          <p:attrName>style.visibility</p:attrName>
                                        </p:attrNameLst>
                                      </p:cBhvr>
                                      <p:to>
                                        <p:strVal val="visible"/>
                                      </p:to>
                                    </p:set>
                                    <p:anim calcmode="lin" valueType="num">
                                      <p:cBhvr>
                                        <p:cTn id="62" dur="500" fill="hold"/>
                                        <p:tgtEl>
                                          <p:spTgt spid="7"/>
                                        </p:tgtEl>
                                        <p:attrNameLst>
                                          <p:attrName>ppt_w</p:attrName>
                                        </p:attrNameLst>
                                      </p:cBhvr>
                                      <p:tavLst>
                                        <p:tav tm="0">
                                          <p:val>
                                            <p:fltVal val="0"/>
                                          </p:val>
                                        </p:tav>
                                        <p:tav tm="100000">
                                          <p:val>
                                            <p:strVal val="#ppt_w"/>
                                          </p:val>
                                        </p:tav>
                                      </p:tavLst>
                                    </p:anim>
                                    <p:anim calcmode="lin" valueType="num">
                                      <p:cBhvr>
                                        <p:cTn id="63" dur="500" fill="hold"/>
                                        <p:tgtEl>
                                          <p:spTgt spid="7"/>
                                        </p:tgtEl>
                                        <p:attrNameLst>
                                          <p:attrName>ppt_h</p:attrName>
                                        </p:attrNameLst>
                                      </p:cBhvr>
                                      <p:tavLst>
                                        <p:tav tm="0">
                                          <p:val>
                                            <p:fltVal val="0"/>
                                          </p:val>
                                        </p:tav>
                                        <p:tav tm="100000">
                                          <p:val>
                                            <p:strVal val="#ppt_h"/>
                                          </p:val>
                                        </p:tav>
                                      </p:tavLst>
                                    </p:anim>
                                    <p:animEffect transition="in" filter="fade">
                                      <p:cBhvr>
                                        <p:cTn id="64" dur="500"/>
                                        <p:tgtEl>
                                          <p:spTgt spid="7"/>
                                        </p:tgtEl>
                                      </p:cBhvr>
                                    </p:animEffect>
                                  </p:childTnLst>
                                </p:cTn>
                              </p:par>
                            </p:childTnLst>
                          </p:cTn>
                        </p:par>
                        <p:par>
                          <p:cTn id="65" fill="hold">
                            <p:stCondLst>
                              <p:cond delay="10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36"/>
                                        </p:tgtEl>
                                        <p:attrNameLst>
                                          <p:attrName>ppt_y</p:attrName>
                                        </p:attrNameLst>
                                      </p:cBhvr>
                                      <p:tavLst>
                                        <p:tav tm="0">
                                          <p:val>
                                            <p:strVal val="#ppt_y"/>
                                          </p:val>
                                        </p:tav>
                                        <p:tav tm="100000">
                                          <p:val>
                                            <p:strVal val="#ppt_y"/>
                                          </p:val>
                                        </p:tav>
                                      </p:tavLst>
                                    </p:anim>
                                    <p:anim calcmode="lin" valueType="num">
                                      <p:cBhvr>
                                        <p:cTn id="70"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36"/>
                                        </p:tgtEl>
                                      </p:cBhvr>
                                    </p:animEffect>
                                  </p:childTnLst>
                                </p:cTn>
                              </p:par>
                            </p:childTnLst>
                          </p:cTn>
                        </p:par>
                        <p:par>
                          <p:cTn id="73" fill="hold">
                            <p:stCondLst>
                              <p:cond delay="949"/>
                            </p:stCondLst>
                            <p:childTnLst>
                              <p:par>
                                <p:cTn id="74" presetID="22" presetClass="entr" presetSubtype="8" fill="hold" nodeType="after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wipe(left)">
                                      <p:cBhvr>
                                        <p:cTn id="76" dur="500"/>
                                        <p:tgtEl>
                                          <p:spTgt spid="9"/>
                                        </p:tgtEl>
                                      </p:cBhvr>
                                    </p:animEffect>
                                  </p:childTnLst>
                                </p:cTn>
                              </p:par>
                            </p:childTnLst>
                          </p:cTn>
                        </p:par>
                        <p:par>
                          <p:cTn id="77" fill="hold">
                            <p:stCondLst>
                              <p:cond delay="1449"/>
                            </p:stCondLst>
                            <p:childTnLst>
                              <p:par>
                                <p:cTn id="78" presetID="41" presetClass="entr" presetSubtype="0" fill="hold" grpId="0" nodeType="afterEffect">
                                  <p:stCondLst>
                                    <p:cond delay="0"/>
                                  </p:stCondLst>
                                  <p:iterate type="lt">
                                    <p:tmPct val="10000"/>
                                  </p:iterate>
                                  <p:childTnLst>
                                    <p:set>
                                      <p:cBhvr>
                                        <p:cTn id="79" dur="1" fill="hold">
                                          <p:stCondLst>
                                            <p:cond delay="0"/>
                                          </p:stCondLst>
                                        </p:cTn>
                                        <p:tgtEl>
                                          <p:spTgt spid="37"/>
                                        </p:tgtEl>
                                        <p:attrNameLst>
                                          <p:attrName>style.visibility</p:attrName>
                                        </p:attrNameLst>
                                      </p:cBhvr>
                                      <p:to>
                                        <p:strVal val="visible"/>
                                      </p:to>
                                    </p:set>
                                    <p:anim calcmode="lin" valueType="num">
                                      <p:cBhvr>
                                        <p:cTn id="80" dur="50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81" dur="500" fill="hold"/>
                                        <p:tgtEl>
                                          <p:spTgt spid="37"/>
                                        </p:tgtEl>
                                        <p:attrNameLst>
                                          <p:attrName>ppt_y</p:attrName>
                                        </p:attrNameLst>
                                      </p:cBhvr>
                                      <p:tavLst>
                                        <p:tav tm="0">
                                          <p:val>
                                            <p:strVal val="#ppt_y"/>
                                          </p:val>
                                        </p:tav>
                                        <p:tav tm="100000">
                                          <p:val>
                                            <p:strVal val="#ppt_y"/>
                                          </p:val>
                                        </p:tav>
                                      </p:tavLst>
                                    </p:anim>
                                    <p:anim calcmode="lin" valueType="num">
                                      <p:cBhvr>
                                        <p:cTn id="82" dur="50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83" dur="50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84" dur="500" tmFilter="0,0; .5, 1; 1, 1"/>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 grpId="0" animBg="1"/>
      <p:bldP spid="25" grpId="0" animBg="1"/>
      <p:bldP spid="26" grpId="0" animBg="1"/>
      <p:bldP spid="34" grpId="0" animBg="1"/>
      <p:bldP spid="7" grpId="0"/>
      <p:bldP spid="36" grpId="0"/>
      <p:bldP spid="3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圆角矩形 3"/>
          <p:cNvSpPr/>
          <p:nvPr>
            <p:custDataLst>
              <p:tags r:id="rId1"/>
            </p:custDataLst>
          </p:nvPr>
        </p:nvSpPr>
        <p:spPr>
          <a:xfrm rot="2700000">
            <a:off x="8659813" y="144463"/>
            <a:ext cx="863600" cy="863600"/>
          </a:xfrm>
          <a:prstGeom prst="roundRect">
            <a:avLst/>
          </a:prstGeom>
          <a:gradFill>
            <a:gsLst>
              <a:gs pos="0">
                <a:srgbClr val="FFFFFF">
                  <a:alpha val="40000"/>
                </a:srgbClr>
              </a:gs>
              <a:gs pos="100000">
                <a:schemeClr val="bg1">
                  <a:lumMod val="95000"/>
                  <a:alpha val="37000"/>
                </a:schemeClr>
              </a:gs>
            </a:gsLst>
            <a:lin ang="15000000" scaled="0"/>
          </a:gradFill>
          <a:ln w="25400">
            <a:no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5" name="PA_圆角矩形 3"/>
          <p:cNvSpPr/>
          <p:nvPr>
            <p:custDataLst>
              <p:tags r:id="rId2"/>
            </p:custDataLst>
          </p:nvPr>
        </p:nvSpPr>
        <p:spPr>
          <a:xfrm rot="2700000">
            <a:off x="6598215" y="1011429"/>
            <a:ext cx="653439" cy="653439"/>
          </a:xfrm>
          <a:prstGeom prst="roundRect">
            <a:avLst/>
          </a:prstGeom>
          <a:gradFill>
            <a:gsLst>
              <a:gs pos="0">
                <a:srgbClr val="FFFFFF">
                  <a:alpha val="40000"/>
                </a:srgbClr>
              </a:gs>
              <a:gs pos="100000">
                <a:schemeClr val="bg1">
                  <a:lumMod val="95000"/>
                  <a:alpha val="37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43013" name="PA_圆角矩形 3"/>
          <p:cNvSpPr>
            <a:spLocks noChangeArrowheads="1"/>
          </p:cNvSpPr>
          <p:nvPr>
            <p:custDataLst>
              <p:tags r:id="rId3"/>
            </p:custDataLst>
          </p:nvPr>
        </p:nvSpPr>
        <p:spPr bwMode="auto">
          <a:xfrm rot="2700000">
            <a:off x="457200" y="2311400"/>
            <a:ext cx="2311400" cy="2311400"/>
          </a:xfrm>
          <a:prstGeom prst="roundRect">
            <a:avLst>
              <a:gd name="adj" fmla="val 16667"/>
            </a:avLst>
          </a:prstGeom>
          <a:solidFill>
            <a:srgbClr val="18478F"/>
          </a:solidFill>
          <a:ln w="25400" algn="ctr">
            <a:noFill/>
            <a:miter lim="800000"/>
          </a:ln>
          <a:effectLst>
            <a:outerShdw sx="103000" sy="103000" algn="ctr" rotWithShape="0">
              <a:srgbClr val="000000">
                <a:alpha val="10999"/>
              </a:srgbClr>
            </a:outerShdw>
          </a:effectLst>
        </p:spPr>
        <p:txBody>
          <a:bodyPr rot="10800000" vert="eaVert" anchor="ctr"/>
          <a:lstStyle/>
          <a:p>
            <a:pPr algn="ctr">
              <a:defRPr/>
            </a:pPr>
            <a:endParaRPr lang="zh-CN" altLang="en-US">
              <a:solidFill>
                <a:srgbClr val="FFFFFF"/>
              </a:solidFill>
              <a:latin typeface="微软雅黑" panose="020B0503020204020204" pitchFamily="34" charset="-122"/>
              <a:ea typeface="微软雅黑" panose="020B0503020204020204" pitchFamily="34" charset="-122"/>
              <a:sym typeface="+mn-lt"/>
            </a:endParaRPr>
          </a:p>
        </p:txBody>
      </p:sp>
      <p:sp>
        <p:nvSpPr>
          <p:cNvPr id="8" name="PA_圆角矩形 3"/>
          <p:cNvSpPr/>
          <p:nvPr>
            <p:custDataLst>
              <p:tags r:id="rId4"/>
            </p:custDataLst>
          </p:nvPr>
        </p:nvSpPr>
        <p:spPr>
          <a:xfrm rot="2700000">
            <a:off x="2620038" y="-628857"/>
            <a:ext cx="2311518" cy="2311518"/>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9" name="PA_圆角矩形 3"/>
          <p:cNvSpPr/>
          <p:nvPr>
            <p:custDataLst>
              <p:tags r:id="rId5"/>
            </p:custDataLst>
          </p:nvPr>
        </p:nvSpPr>
        <p:spPr>
          <a:xfrm rot="2700000">
            <a:off x="5818900" y="1029718"/>
            <a:ext cx="653439" cy="653439"/>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10" name="PA_圆角矩形 3"/>
          <p:cNvSpPr/>
          <p:nvPr>
            <p:custDataLst>
              <p:tags r:id="rId6"/>
            </p:custDataLst>
          </p:nvPr>
        </p:nvSpPr>
        <p:spPr>
          <a:xfrm rot="2700000">
            <a:off x="7510531" y="80606"/>
            <a:ext cx="653439" cy="653439"/>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43023" name="PA_圆角矩形 3"/>
          <p:cNvSpPr>
            <a:spLocks noChangeArrowheads="1"/>
          </p:cNvSpPr>
          <p:nvPr>
            <p:custDataLst>
              <p:tags r:id="rId7"/>
            </p:custDataLst>
          </p:nvPr>
        </p:nvSpPr>
        <p:spPr bwMode="auto">
          <a:xfrm rot="2700000">
            <a:off x="6197600" y="1446213"/>
            <a:ext cx="654050" cy="654050"/>
          </a:xfrm>
          <a:prstGeom prst="roundRect">
            <a:avLst>
              <a:gd name="adj" fmla="val 16667"/>
            </a:avLst>
          </a:prstGeom>
          <a:solidFill>
            <a:srgbClr val="18478F"/>
          </a:solidFill>
          <a:ln w="25400" algn="ctr">
            <a:noFill/>
            <a:miter lim="800000"/>
          </a:ln>
          <a:effectLst>
            <a:outerShdw sx="103000" sy="103000" algn="ctr" rotWithShape="0">
              <a:srgbClr val="000000">
                <a:alpha val="10999"/>
              </a:srgbClr>
            </a:outerShdw>
          </a:effectLst>
        </p:spPr>
        <p:txBody>
          <a:bodyPr rot="10800000" vert="eaVert" anchor="ctr"/>
          <a:lstStyle/>
          <a:p>
            <a:pPr algn="ctr">
              <a:defRPr/>
            </a:pPr>
            <a:endParaRPr lang="zh-CN" altLang="en-US">
              <a:solidFill>
                <a:srgbClr val="FFFFFF"/>
              </a:solidFill>
              <a:latin typeface="微软雅黑" panose="020B0503020204020204" pitchFamily="34" charset="-122"/>
              <a:ea typeface="微软雅黑" panose="020B0503020204020204" pitchFamily="34" charset="-122"/>
              <a:sym typeface="+mn-lt"/>
            </a:endParaRPr>
          </a:p>
        </p:txBody>
      </p:sp>
      <p:sp>
        <p:nvSpPr>
          <p:cNvPr id="43024" name="PA_圆角矩形 3"/>
          <p:cNvSpPr>
            <a:spLocks noChangeArrowheads="1"/>
          </p:cNvSpPr>
          <p:nvPr>
            <p:custDataLst>
              <p:tags r:id="rId8"/>
            </p:custDataLst>
          </p:nvPr>
        </p:nvSpPr>
        <p:spPr bwMode="auto">
          <a:xfrm rot="2700000">
            <a:off x="8837613" y="727075"/>
            <a:ext cx="654050" cy="654050"/>
          </a:xfrm>
          <a:prstGeom prst="roundRect">
            <a:avLst>
              <a:gd name="adj" fmla="val 16667"/>
            </a:avLst>
          </a:prstGeom>
          <a:solidFill>
            <a:srgbClr val="18478F"/>
          </a:solidFill>
          <a:ln w="25400" algn="ctr">
            <a:noFill/>
            <a:miter lim="800000"/>
          </a:ln>
          <a:effectLst>
            <a:outerShdw sx="103000" sy="103000" algn="ctr" rotWithShape="0">
              <a:srgbClr val="000000">
                <a:alpha val="10999"/>
              </a:srgbClr>
            </a:outerShdw>
          </a:effectLst>
        </p:spPr>
        <p:txBody>
          <a:bodyPr rot="10800000" vert="eaVert" anchor="ctr"/>
          <a:lstStyle/>
          <a:p>
            <a:pPr algn="ctr">
              <a:defRPr/>
            </a:pPr>
            <a:endParaRPr lang="zh-CN" altLang="en-US">
              <a:solidFill>
                <a:srgbClr val="FFFFFF"/>
              </a:solidFill>
              <a:latin typeface="微软雅黑" panose="020B0503020204020204" pitchFamily="34" charset="-122"/>
              <a:ea typeface="微软雅黑" panose="020B0503020204020204" pitchFamily="34" charset="-122"/>
              <a:sym typeface="+mn-lt"/>
            </a:endParaRPr>
          </a:p>
        </p:txBody>
      </p:sp>
      <p:sp>
        <p:nvSpPr>
          <p:cNvPr id="13" name="PA_圆角矩形 3"/>
          <p:cNvSpPr/>
          <p:nvPr>
            <p:custDataLst>
              <p:tags r:id="rId9"/>
            </p:custDataLst>
          </p:nvPr>
        </p:nvSpPr>
        <p:spPr>
          <a:xfrm rot="2700000">
            <a:off x="1429544" y="5744369"/>
            <a:ext cx="654050" cy="652462"/>
          </a:xfrm>
          <a:prstGeom prst="roundRect">
            <a:avLst/>
          </a:prstGeom>
          <a:solidFill>
            <a:srgbClr val="18478F"/>
          </a:solidFill>
          <a:ln w="25400">
            <a:no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14" name="PA_圆角矩形 3"/>
          <p:cNvSpPr/>
          <p:nvPr>
            <p:custDataLst>
              <p:tags r:id="rId10"/>
            </p:custDataLst>
          </p:nvPr>
        </p:nvSpPr>
        <p:spPr>
          <a:xfrm rot="2700000">
            <a:off x="3154735" y="5016175"/>
            <a:ext cx="2311518" cy="2311518"/>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15" name="文本框 14"/>
          <p:cNvSpPr txBox="1">
            <a:spLocks noChangeArrowheads="1"/>
          </p:cNvSpPr>
          <p:nvPr/>
        </p:nvSpPr>
        <p:spPr bwMode="auto">
          <a:xfrm>
            <a:off x="3184525" y="5664200"/>
            <a:ext cx="2251075" cy="1006475"/>
          </a:xfrm>
          <a:prstGeom prst="rect">
            <a:avLst/>
          </a:prstGeom>
          <a:noFill/>
          <a:ln w="9525">
            <a:noFill/>
            <a:miter lim="800000"/>
          </a:ln>
        </p:spPr>
        <p:txBody>
          <a:bodyPr>
            <a:spAutoFit/>
          </a:bodyPr>
          <a:lstStyle/>
          <a:p>
            <a:pPr algn="ctr"/>
            <a:r>
              <a:rPr lang="en-US" altLang="zh-CN" sz="6000">
                <a:solidFill>
                  <a:srgbClr val="18478F"/>
                </a:solidFill>
                <a:latin typeface="微软雅黑" panose="020B0503020204020204" pitchFamily="34" charset="-122"/>
                <a:ea typeface="微软雅黑" panose="020B0503020204020204" pitchFamily="34" charset="-122"/>
                <a:sym typeface="+mn-lt"/>
              </a:rPr>
              <a:t>2020</a:t>
            </a:r>
            <a:endParaRPr lang="zh-CN" altLang="en-US" sz="6000">
              <a:solidFill>
                <a:srgbClr val="18478F"/>
              </a:solidFill>
              <a:latin typeface="微软雅黑" panose="020B0503020204020204" pitchFamily="34" charset="-122"/>
              <a:ea typeface="微软雅黑" panose="020B0503020204020204" pitchFamily="34" charset="-122"/>
              <a:sym typeface="+mn-lt"/>
            </a:endParaRPr>
          </a:p>
        </p:txBody>
      </p:sp>
      <p:sp>
        <p:nvSpPr>
          <p:cNvPr id="43030" name="文本框 15"/>
          <p:cNvSpPr txBox="1">
            <a:spLocks noChangeArrowheads="1"/>
          </p:cNvSpPr>
          <p:nvPr/>
        </p:nvSpPr>
        <p:spPr bwMode="auto">
          <a:xfrm>
            <a:off x="3794125" y="2465388"/>
            <a:ext cx="7265988" cy="1860550"/>
          </a:xfrm>
          <a:prstGeom prst="rect">
            <a:avLst/>
          </a:prstGeom>
          <a:noFill/>
          <a:ln w="9525">
            <a:noFill/>
            <a:miter lim="800000"/>
          </a:ln>
        </p:spPr>
        <p:txBody>
          <a:bodyPr>
            <a:spAutoFit/>
          </a:bodyPr>
          <a:lstStyle/>
          <a:p>
            <a:pPr algn="ctr"/>
            <a:r>
              <a:rPr lang="en-US" altLang="zh-CN" sz="5800">
                <a:solidFill>
                  <a:srgbClr val="18478F"/>
                </a:solidFill>
                <a:latin typeface="Impact" panose="020B0806030902050204" pitchFamily="34" charset="0"/>
                <a:ea typeface="微软雅黑" panose="020B0503020204020204" pitchFamily="34" charset="-122"/>
                <a:sym typeface="+mn-lt"/>
              </a:rPr>
              <a:t>A letter of recommendation</a:t>
            </a:r>
            <a:r>
              <a:rPr lang="en-US" altLang="zh-CN" sz="5800">
                <a:solidFill>
                  <a:srgbClr val="18478F"/>
                </a:solidFill>
                <a:latin typeface="微软雅黑" panose="020B0503020204020204" pitchFamily="34" charset="-122"/>
                <a:ea typeface="微软雅黑" panose="020B0503020204020204" pitchFamily="34" charset="-122"/>
                <a:sym typeface="+mn-lt"/>
              </a:rPr>
              <a:t> </a:t>
            </a:r>
            <a:endParaRPr lang="en-US" altLang="zh-CN" sz="5800">
              <a:solidFill>
                <a:srgbClr val="18478F"/>
              </a:solidFill>
              <a:latin typeface="微软雅黑" panose="020B0503020204020204" pitchFamily="34" charset="-122"/>
              <a:ea typeface="微软雅黑" panose="020B0503020204020204" pitchFamily="34" charset="-122"/>
              <a:sym typeface="+mn-lt"/>
            </a:endParaRPr>
          </a:p>
        </p:txBody>
      </p:sp>
      <p:cxnSp>
        <p:nvCxnSpPr>
          <p:cNvPr id="17" name="直接连接符 16"/>
          <p:cNvCxnSpPr/>
          <p:nvPr/>
        </p:nvCxnSpPr>
        <p:spPr>
          <a:xfrm>
            <a:off x="5568950" y="4117975"/>
            <a:ext cx="5943600" cy="0"/>
          </a:xfrm>
          <a:prstGeom prst="line">
            <a:avLst/>
          </a:prstGeom>
          <a:ln>
            <a:solidFill>
              <a:srgbClr val="18478F"/>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a:spLocks noChangeArrowheads="1"/>
          </p:cNvSpPr>
          <p:nvPr/>
        </p:nvSpPr>
        <p:spPr bwMode="auto">
          <a:xfrm>
            <a:off x="5097463" y="5792788"/>
            <a:ext cx="6829425" cy="519112"/>
          </a:xfrm>
          <a:prstGeom prst="rect">
            <a:avLst/>
          </a:prstGeom>
          <a:noFill/>
          <a:ln w="9525">
            <a:noFill/>
            <a:miter lim="800000"/>
          </a:ln>
        </p:spPr>
        <p:txBody>
          <a:bodyPr>
            <a:spAutoFit/>
          </a:bodyPr>
          <a:lstStyle/>
          <a:p>
            <a:pPr algn="ctr"/>
            <a:r>
              <a:rPr lang="zh-CN" altLang="en-US" sz="2800" b="1">
                <a:solidFill>
                  <a:srgbClr val="18478F"/>
                </a:solidFill>
                <a:latin typeface="微软雅黑" panose="020B0503020204020204" pitchFamily="34" charset="-122"/>
                <a:ea typeface="微软雅黑" panose="020B0503020204020204" pitchFamily="34" charset="-122"/>
                <a:sym typeface="+mn-lt"/>
              </a:rPr>
              <a:t>浙江省平桥中学  洪天锋</a:t>
            </a:r>
            <a:endParaRPr lang="zh-CN" altLang="en-US" sz="2800" b="1">
              <a:solidFill>
                <a:srgbClr val="18478F"/>
              </a:solidFill>
              <a:latin typeface="微软雅黑" panose="020B0503020204020204" pitchFamily="34" charset="-122"/>
              <a:ea typeface="微软雅黑" panose="020B0503020204020204" pitchFamily="34" charset="-122"/>
              <a:sym typeface="+mn-lt"/>
            </a:endParaRPr>
          </a:p>
        </p:txBody>
      </p:sp>
      <p:sp>
        <p:nvSpPr>
          <p:cNvPr id="43033" name="文本框 18"/>
          <p:cNvSpPr txBox="1">
            <a:spLocks noChangeArrowheads="1"/>
          </p:cNvSpPr>
          <p:nvPr/>
        </p:nvSpPr>
        <p:spPr bwMode="auto">
          <a:xfrm>
            <a:off x="228600" y="3216275"/>
            <a:ext cx="2782888" cy="519113"/>
          </a:xfrm>
          <a:prstGeom prst="rect">
            <a:avLst/>
          </a:prstGeom>
          <a:noFill/>
          <a:ln w="9525">
            <a:noFill/>
            <a:miter lim="800000"/>
          </a:ln>
        </p:spPr>
        <p:txBody>
          <a:bodyPr>
            <a:spAutoFit/>
          </a:bodyPr>
          <a:lstStyle/>
          <a:p>
            <a:pPr algn="ctr"/>
            <a:r>
              <a:rPr lang="en-US" altLang="zh-CN" sz="2800">
                <a:solidFill>
                  <a:schemeClr val="bg1"/>
                </a:solidFill>
                <a:latin typeface="Impact" panose="020B0806030902050204" pitchFamily="34" charset="0"/>
                <a:ea typeface="微软雅黑" panose="020B0503020204020204" pitchFamily="34" charset="-122"/>
                <a:sym typeface="+mn-lt"/>
              </a:rPr>
              <a:t>Practical writing</a:t>
            </a:r>
            <a:endParaRPr lang="en-US" altLang="zh-CN" sz="2800">
              <a:solidFill>
                <a:schemeClr val="bg1"/>
              </a:solidFill>
              <a:latin typeface="Impact" panose="020B0806030902050204" pitchFamily="34" charset="0"/>
              <a:ea typeface="微软雅黑" panose="020B0503020204020204" pitchFamily="34" charset="-122"/>
              <a:sym typeface="+mn-lt"/>
            </a:endParaRPr>
          </a:p>
        </p:txBody>
      </p:sp>
      <p:sp>
        <p:nvSpPr>
          <p:cNvPr id="20" name="PA_圆角矩形 3"/>
          <p:cNvSpPr/>
          <p:nvPr>
            <p:custDataLst>
              <p:tags r:id="rId11"/>
            </p:custDataLst>
          </p:nvPr>
        </p:nvSpPr>
        <p:spPr>
          <a:xfrm rot="2700000">
            <a:off x="7427403" y="1029721"/>
            <a:ext cx="653439" cy="653439"/>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2" name="文本框 17"/>
          <p:cNvSpPr txBox="1">
            <a:spLocks noChangeArrowheads="1"/>
          </p:cNvSpPr>
          <p:nvPr/>
        </p:nvSpPr>
        <p:spPr bwMode="auto">
          <a:xfrm>
            <a:off x="4756150" y="4279900"/>
            <a:ext cx="6829425" cy="396875"/>
          </a:xfrm>
          <a:prstGeom prst="rect">
            <a:avLst/>
          </a:prstGeom>
          <a:noFill/>
          <a:ln w="9525">
            <a:noFill/>
            <a:miter lim="800000"/>
          </a:ln>
        </p:spPr>
        <p:txBody>
          <a:bodyPr>
            <a:spAutoFit/>
          </a:bodyPr>
          <a:lstStyle/>
          <a:p>
            <a:pPr algn="ctr"/>
            <a:r>
              <a:rPr lang="zh-CN" altLang="en-US" sz="2000">
                <a:solidFill>
                  <a:srgbClr val="18478F"/>
                </a:solidFill>
                <a:latin typeface="微软雅黑" panose="020B0503020204020204" pitchFamily="34" charset="-122"/>
                <a:ea typeface="微软雅黑" panose="020B0503020204020204" pitchFamily="34" charset="-122"/>
                <a:sym typeface="+mn-lt"/>
              </a:rPr>
              <a:t>以</a:t>
            </a:r>
            <a:r>
              <a:rPr lang="en-US" altLang="zh-CN" sz="2000">
                <a:solidFill>
                  <a:srgbClr val="18478F"/>
                </a:solidFill>
                <a:latin typeface="微软雅黑" panose="020B0503020204020204" pitchFamily="34" charset="-122"/>
                <a:ea typeface="微软雅黑" panose="020B0503020204020204" pitchFamily="34" charset="-122"/>
                <a:sym typeface="+mn-lt"/>
              </a:rPr>
              <a:t>2020</a:t>
            </a:r>
            <a:r>
              <a:rPr lang="zh-CN" altLang="en-US" sz="2000">
                <a:solidFill>
                  <a:srgbClr val="18478F"/>
                </a:solidFill>
                <a:latin typeface="微软雅黑" panose="020B0503020204020204" pitchFamily="34" charset="-122"/>
                <a:ea typeface="微软雅黑" panose="020B0503020204020204" pitchFamily="34" charset="-122"/>
                <a:sym typeface="+mn-lt"/>
              </a:rPr>
              <a:t>年</a:t>
            </a:r>
            <a:r>
              <a:rPr lang="en-US" altLang="zh-CN" sz="2000">
                <a:solidFill>
                  <a:srgbClr val="18478F"/>
                </a:solidFill>
                <a:latin typeface="微软雅黑" panose="020B0503020204020204" pitchFamily="34" charset="-122"/>
                <a:ea typeface="微软雅黑" panose="020B0503020204020204" pitchFamily="34" charset="-122"/>
                <a:sym typeface="+mn-lt"/>
              </a:rPr>
              <a:t>5</a:t>
            </a:r>
            <a:r>
              <a:rPr lang="zh-CN" altLang="en-US" sz="2000">
                <a:solidFill>
                  <a:srgbClr val="18478F"/>
                </a:solidFill>
                <a:latin typeface="微软雅黑" panose="020B0503020204020204" pitchFamily="34" charset="-122"/>
                <a:ea typeface="微软雅黑" panose="020B0503020204020204" pitchFamily="34" charset="-122"/>
                <a:sym typeface="+mn-lt"/>
              </a:rPr>
              <a:t>月</a:t>
            </a:r>
            <a:r>
              <a:rPr lang="en-US" altLang="zh-CN" sz="2000">
                <a:solidFill>
                  <a:srgbClr val="18478F"/>
                </a:solidFill>
                <a:latin typeface="微软雅黑" panose="020B0503020204020204" pitchFamily="34" charset="-122"/>
                <a:ea typeface="微软雅黑" panose="020B0503020204020204" pitchFamily="34" charset="-122"/>
                <a:sym typeface="+mn-lt"/>
              </a:rPr>
              <a:t>9+1</a:t>
            </a:r>
            <a:r>
              <a:rPr lang="zh-CN" altLang="en-US" sz="2000">
                <a:solidFill>
                  <a:srgbClr val="18478F"/>
                </a:solidFill>
                <a:latin typeface="微软雅黑" panose="020B0503020204020204" pitchFamily="34" charset="-122"/>
                <a:ea typeface="微软雅黑" panose="020B0503020204020204" pitchFamily="34" charset="-122"/>
                <a:sym typeface="+mn-lt"/>
              </a:rPr>
              <a:t>联盟考应用文为例</a:t>
            </a:r>
            <a:endParaRPr lang="zh-CN" altLang="en-US" sz="2000">
              <a:solidFill>
                <a:srgbClr val="18478F"/>
              </a:solidFill>
              <a:latin typeface="微软雅黑" panose="020B0503020204020204" pitchFamily="34" charset="-122"/>
              <a:ea typeface="微软雅黑" panose="020B0503020204020204" pitchFamily="34" charset="-122"/>
              <a:sym typeface="+mn-l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3013"/>
                                        </p:tgtEl>
                                        <p:attrNameLst>
                                          <p:attrName>style.visibility</p:attrName>
                                        </p:attrNameLst>
                                      </p:cBhvr>
                                      <p:to>
                                        <p:strVal val="visible"/>
                                      </p:to>
                                    </p:set>
                                    <p:anim calcmode="lin" valueType="num">
                                      <p:cBhvr>
                                        <p:cTn id="7" dur="1000" fill="hold"/>
                                        <p:tgtEl>
                                          <p:spTgt spid="43013"/>
                                        </p:tgtEl>
                                        <p:attrNameLst>
                                          <p:attrName>ppt_w</p:attrName>
                                        </p:attrNameLst>
                                      </p:cBhvr>
                                      <p:tavLst>
                                        <p:tav tm="0">
                                          <p:val>
                                            <p:fltVal val="0"/>
                                          </p:val>
                                        </p:tav>
                                        <p:tav tm="100000">
                                          <p:val>
                                            <p:strVal val="#ppt_w"/>
                                          </p:val>
                                        </p:tav>
                                      </p:tavLst>
                                    </p:anim>
                                    <p:anim calcmode="lin" valueType="num">
                                      <p:cBhvr>
                                        <p:cTn id="8" dur="1000" fill="hold"/>
                                        <p:tgtEl>
                                          <p:spTgt spid="43013"/>
                                        </p:tgtEl>
                                        <p:attrNameLst>
                                          <p:attrName>ppt_h</p:attrName>
                                        </p:attrNameLst>
                                      </p:cBhvr>
                                      <p:tavLst>
                                        <p:tav tm="0">
                                          <p:val>
                                            <p:fltVal val="0"/>
                                          </p:val>
                                        </p:tav>
                                        <p:tav tm="100000">
                                          <p:val>
                                            <p:strVal val="#ppt_h"/>
                                          </p:val>
                                        </p:tav>
                                      </p:tavLst>
                                    </p:anim>
                                    <p:animEffect transition="in" filter="fade">
                                      <p:cBhvr>
                                        <p:cTn id="9" dur="1000"/>
                                        <p:tgtEl>
                                          <p:spTgt spid="43013"/>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Effect transition="in" filter="fade">
                                      <p:cBhvr>
                                        <p:cTn id="14" dur="1000"/>
                                        <p:tgtEl>
                                          <p:spTgt spid="8"/>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fltVal val="0"/>
                                          </p:val>
                                        </p:tav>
                                        <p:tav tm="100000">
                                          <p:val>
                                            <p:strVal val="#ppt_w"/>
                                          </p:val>
                                        </p:tav>
                                      </p:tavLst>
                                    </p:anim>
                                    <p:anim calcmode="lin" valueType="num">
                                      <p:cBhvr>
                                        <p:cTn id="18" dur="1000" fill="hold"/>
                                        <p:tgtEl>
                                          <p:spTgt spid="9"/>
                                        </p:tgtEl>
                                        <p:attrNameLst>
                                          <p:attrName>ppt_h</p:attrName>
                                        </p:attrNameLst>
                                      </p:cBhvr>
                                      <p:tavLst>
                                        <p:tav tm="0">
                                          <p:val>
                                            <p:fltVal val="0"/>
                                          </p:val>
                                        </p:tav>
                                        <p:tav tm="100000">
                                          <p:val>
                                            <p:strVal val="#ppt_h"/>
                                          </p:val>
                                        </p:tav>
                                      </p:tavLst>
                                    </p:anim>
                                    <p:animEffect transition="in" filter="fade">
                                      <p:cBhvr>
                                        <p:cTn id="19" dur="1000"/>
                                        <p:tgtEl>
                                          <p:spTgt spid="9"/>
                                        </p:tgtEl>
                                      </p:cBhvr>
                                    </p:animEffect>
                                  </p:childTnLst>
                                </p:cTn>
                              </p:par>
                              <p:par>
                                <p:cTn id="20" presetID="53" presetClass="entr" presetSubtype="16"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1000" fill="hold"/>
                                        <p:tgtEl>
                                          <p:spTgt spid="20"/>
                                        </p:tgtEl>
                                        <p:attrNameLst>
                                          <p:attrName>ppt_w</p:attrName>
                                        </p:attrNameLst>
                                      </p:cBhvr>
                                      <p:tavLst>
                                        <p:tav tm="0">
                                          <p:val>
                                            <p:fltVal val="0"/>
                                          </p:val>
                                        </p:tav>
                                        <p:tav tm="100000">
                                          <p:val>
                                            <p:strVal val="#ppt_w"/>
                                          </p:val>
                                        </p:tav>
                                      </p:tavLst>
                                    </p:anim>
                                    <p:anim calcmode="lin" valueType="num">
                                      <p:cBhvr>
                                        <p:cTn id="23" dur="1000" fill="hold"/>
                                        <p:tgtEl>
                                          <p:spTgt spid="20"/>
                                        </p:tgtEl>
                                        <p:attrNameLst>
                                          <p:attrName>ppt_h</p:attrName>
                                        </p:attrNameLst>
                                      </p:cBhvr>
                                      <p:tavLst>
                                        <p:tav tm="0">
                                          <p:val>
                                            <p:fltVal val="0"/>
                                          </p:val>
                                        </p:tav>
                                        <p:tav tm="100000">
                                          <p:val>
                                            <p:strVal val="#ppt_h"/>
                                          </p:val>
                                        </p:tav>
                                      </p:tavLst>
                                    </p:anim>
                                    <p:animEffect transition="in" filter="fade">
                                      <p:cBhvr>
                                        <p:cTn id="24" dur="1000"/>
                                        <p:tgtEl>
                                          <p:spTgt spid="20"/>
                                        </p:tgtEl>
                                      </p:cBhvr>
                                    </p:animEffect>
                                  </p:childTnLst>
                                </p:cTn>
                              </p:par>
                              <p:par>
                                <p:cTn id="25" presetID="53" presetClass="entr" presetSubtype="16"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Effect transition="in" filter="fade">
                                      <p:cBhvr>
                                        <p:cTn id="29" dur="1000"/>
                                        <p:tgtEl>
                                          <p:spTgt spid="10"/>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43023"/>
                                        </p:tgtEl>
                                        <p:attrNameLst>
                                          <p:attrName>style.visibility</p:attrName>
                                        </p:attrNameLst>
                                      </p:cBhvr>
                                      <p:to>
                                        <p:strVal val="visible"/>
                                      </p:to>
                                    </p:set>
                                    <p:anim calcmode="lin" valueType="num">
                                      <p:cBhvr>
                                        <p:cTn id="32" dur="1000" fill="hold"/>
                                        <p:tgtEl>
                                          <p:spTgt spid="43023"/>
                                        </p:tgtEl>
                                        <p:attrNameLst>
                                          <p:attrName>ppt_w</p:attrName>
                                        </p:attrNameLst>
                                      </p:cBhvr>
                                      <p:tavLst>
                                        <p:tav tm="0">
                                          <p:val>
                                            <p:fltVal val="0"/>
                                          </p:val>
                                        </p:tav>
                                        <p:tav tm="100000">
                                          <p:val>
                                            <p:strVal val="#ppt_w"/>
                                          </p:val>
                                        </p:tav>
                                      </p:tavLst>
                                    </p:anim>
                                    <p:anim calcmode="lin" valueType="num">
                                      <p:cBhvr>
                                        <p:cTn id="33" dur="1000" fill="hold"/>
                                        <p:tgtEl>
                                          <p:spTgt spid="43023"/>
                                        </p:tgtEl>
                                        <p:attrNameLst>
                                          <p:attrName>ppt_h</p:attrName>
                                        </p:attrNameLst>
                                      </p:cBhvr>
                                      <p:tavLst>
                                        <p:tav tm="0">
                                          <p:val>
                                            <p:fltVal val="0"/>
                                          </p:val>
                                        </p:tav>
                                        <p:tav tm="100000">
                                          <p:val>
                                            <p:strVal val="#ppt_h"/>
                                          </p:val>
                                        </p:tav>
                                      </p:tavLst>
                                    </p:anim>
                                    <p:animEffect transition="in" filter="fade">
                                      <p:cBhvr>
                                        <p:cTn id="34" dur="1000"/>
                                        <p:tgtEl>
                                          <p:spTgt spid="4302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43024"/>
                                        </p:tgtEl>
                                        <p:attrNameLst>
                                          <p:attrName>style.visibility</p:attrName>
                                        </p:attrNameLst>
                                      </p:cBhvr>
                                      <p:to>
                                        <p:strVal val="visible"/>
                                      </p:to>
                                    </p:set>
                                    <p:anim calcmode="lin" valueType="num">
                                      <p:cBhvr>
                                        <p:cTn id="37" dur="1000" fill="hold"/>
                                        <p:tgtEl>
                                          <p:spTgt spid="43024"/>
                                        </p:tgtEl>
                                        <p:attrNameLst>
                                          <p:attrName>ppt_w</p:attrName>
                                        </p:attrNameLst>
                                      </p:cBhvr>
                                      <p:tavLst>
                                        <p:tav tm="0">
                                          <p:val>
                                            <p:fltVal val="0"/>
                                          </p:val>
                                        </p:tav>
                                        <p:tav tm="100000">
                                          <p:val>
                                            <p:strVal val="#ppt_w"/>
                                          </p:val>
                                        </p:tav>
                                      </p:tavLst>
                                    </p:anim>
                                    <p:anim calcmode="lin" valueType="num">
                                      <p:cBhvr>
                                        <p:cTn id="38" dur="1000" fill="hold"/>
                                        <p:tgtEl>
                                          <p:spTgt spid="43024"/>
                                        </p:tgtEl>
                                        <p:attrNameLst>
                                          <p:attrName>ppt_h</p:attrName>
                                        </p:attrNameLst>
                                      </p:cBhvr>
                                      <p:tavLst>
                                        <p:tav tm="0">
                                          <p:val>
                                            <p:fltVal val="0"/>
                                          </p:val>
                                        </p:tav>
                                        <p:tav tm="100000">
                                          <p:val>
                                            <p:strVal val="#ppt_h"/>
                                          </p:val>
                                        </p:tav>
                                      </p:tavLst>
                                    </p:anim>
                                    <p:animEffect transition="in" filter="fade">
                                      <p:cBhvr>
                                        <p:cTn id="39" dur="1000"/>
                                        <p:tgtEl>
                                          <p:spTgt spid="43024"/>
                                        </p:tgtEl>
                                      </p:cBhvr>
                                    </p:animEffect>
                                  </p:childTnLst>
                                </p:cTn>
                              </p:par>
                              <p:par>
                                <p:cTn id="40" presetID="53" presetClass="entr" presetSubtype="16" fill="hold" nodeType="with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1000" fill="hold"/>
                                        <p:tgtEl>
                                          <p:spTgt spid="5"/>
                                        </p:tgtEl>
                                        <p:attrNameLst>
                                          <p:attrName>ppt_w</p:attrName>
                                        </p:attrNameLst>
                                      </p:cBhvr>
                                      <p:tavLst>
                                        <p:tav tm="0">
                                          <p:val>
                                            <p:fltVal val="0"/>
                                          </p:val>
                                        </p:tav>
                                        <p:tav tm="100000">
                                          <p:val>
                                            <p:strVal val="#ppt_w"/>
                                          </p:val>
                                        </p:tav>
                                      </p:tavLst>
                                    </p:anim>
                                    <p:anim calcmode="lin" valueType="num">
                                      <p:cBhvr>
                                        <p:cTn id="43" dur="1000" fill="hold"/>
                                        <p:tgtEl>
                                          <p:spTgt spid="5"/>
                                        </p:tgtEl>
                                        <p:attrNameLst>
                                          <p:attrName>ppt_h</p:attrName>
                                        </p:attrNameLst>
                                      </p:cBhvr>
                                      <p:tavLst>
                                        <p:tav tm="0">
                                          <p:val>
                                            <p:fltVal val="0"/>
                                          </p:val>
                                        </p:tav>
                                        <p:tav tm="100000">
                                          <p:val>
                                            <p:strVal val="#ppt_h"/>
                                          </p:val>
                                        </p:tav>
                                      </p:tavLst>
                                    </p:anim>
                                    <p:animEffect transition="in" filter="fade">
                                      <p:cBhvr>
                                        <p:cTn id="44" dur="1000"/>
                                        <p:tgtEl>
                                          <p:spTgt spid="5"/>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1000" fill="hold"/>
                                        <p:tgtEl>
                                          <p:spTgt spid="13"/>
                                        </p:tgtEl>
                                        <p:attrNameLst>
                                          <p:attrName>ppt_w</p:attrName>
                                        </p:attrNameLst>
                                      </p:cBhvr>
                                      <p:tavLst>
                                        <p:tav tm="0">
                                          <p:val>
                                            <p:fltVal val="0"/>
                                          </p:val>
                                        </p:tav>
                                        <p:tav tm="100000">
                                          <p:val>
                                            <p:strVal val="#ppt_w"/>
                                          </p:val>
                                        </p:tav>
                                      </p:tavLst>
                                    </p:anim>
                                    <p:anim calcmode="lin" valueType="num">
                                      <p:cBhvr>
                                        <p:cTn id="48" dur="1000" fill="hold"/>
                                        <p:tgtEl>
                                          <p:spTgt spid="13"/>
                                        </p:tgtEl>
                                        <p:attrNameLst>
                                          <p:attrName>ppt_h</p:attrName>
                                        </p:attrNameLst>
                                      </p:cBhvr>
                                      <p:tavLst>
                                        <p:tav tm="0">
                                          <p:val>
                                            <p:fltVal val="0"/>
                                          </p:val>
                                        </p:tav>
                                        <p:tav tm="100000">
                                          <p:val>
                                            <p:strVal val="#ppt_h"/>
                                          </p:val>
                                        </p:tav>
                                      </p:tavLst>
                                    </p:anim>
                                    <p:animEffect transition="in" filter="fade">
                                      <p:cBhvr>
                                        <p:cTn id="49" dur="1000"/>
                                        <p:tgtEl>
                                          <p:spTgt spid="13"/>
                                        </p:tgtEl>
                                      </p:cBhvr>
                                    </p:animEffect>
                                  </p:childTnLst>
                                </p:cTn>
                              </p:par>
                              <p:par>
                                <p:cTn id="50" presetID="53" presetClass="entr" presetSubtype="16" fill="hold" nodeType="with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p:cTn id="52" dur="1000" fill="hold"/>
                                        <p:tgtEl>
                                          <p:spTgt spid="14"/>
                                        </p:tgtEl>
                                        <p:attrNameLst>
                                          <p:attrName>ppt_w</p:attrName>
                                        </p:attrNameLst>
                                      </p:cBhvr>
                                      <p:tavLst>
                                        <p:tav tm="0">
                                          <p:val>
                                            <p:fltVal val="0"/>
                                          </p:val>
                                        </p:tav>
                                        <p:tav tm="100000">
                                          <p:val>
                                            <p:strVal val="#ppt_w"/>
                                          </p:val>
                                        </p:tav>
                                      </p:tavLst>
                                    </p:anim>
                                    <p:anim calcmode="lin" valueType="num">
                                      <p:cBhvr>
                                        <p:cTn id="53" dur="1000" fill="hold"/>
                                        <p:tgtEl>
                                          <p:spTgt spid="14"/>
                                        </p:tgtEl>
                                        <p:attrNameLst>
                                          <p:attrName>ppt_h</p:attrName>
                                        </p:attrNameLst>
                                      </p:cBhvr>
                                      <p:tavLst>
                                        <p:tav tm="0">
                                          <p:val>
                                            <p:fltVal val="0"/>
                                          </p:val>
                                        </p:tav>
                                        <p:tav tm="100000">
                                          <p:val>
                                            <p:strVal val="#ppt_h"/>
                                          </p:val>
                                        </p:tav>
                                      </p:tavLst>
                                    </p:anim>
                                    <p:animEffect transition="in" filter="fade">
                                      <p:cBhvr>
                                        <p:cTn id="54" dur="1000"/>
                                        <p:tgtEl>
                                          <p:spTgt spid="1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p:cTn id="57" dur="1000" fill="hold"/>
                                        <p:tgtEl>
                                          <p:spTgt spid="4"/>
                                        </p:tgtEl>
                                        <p:attrNameLst>
                                          <p:attrName>ppt_w</p:attrName>
                                        </p:attrNameLst>
                                      </p:cBhvr>
                                      <p:tavLst>
                                        <p:tav tm="0">
                                          <p:val>
                                            <p:fltVal val="0"/>
                                          </p:val>
                                        </p:tav>
                                        <p:tav tm="100000">
                                          <p:val>
                                            <p:strVal val="#ppt_w"/>
                                          </p:val>
                                        </p:tav>
                                      </p:tavLst>
                                    </p:anim>
                                    <p:anim calcmode="lin" valueType="num">
                                      <p:cBhvr>
                                        <p:cTn id="58" dur="1000" fill="hold"/>
                                        <p:tgtEl>
                                          <p:spTgt spid="4"/>
                                        </p:tgtEl>
                                        <p:attrNameLst>
                                          <p:attrName>ppt_h</p:attrName>
                                        </p:attrNameLst>
                                      </p:cBhvr>
                                      <p:tavLst>
                                        <p:tav tm="0">
                                          <p:val>
                                            <p:fltVal val="0"/>
                                          </p:val>
                                        </p:tav>
                                        <p:tav tm="100000">
                                          <p:val>
                                            <p:strVal val="#ppt_h"/>
                                          </p:val>
                                        </p:tav>
                                      </p:tavLst>
                                    </p:anim>
                                    <p:animEffect transition="in" filter="fade">
                                      <p:cBhvr>
                                        <p:cTn id="59" dur="1000"/>
                                        <p:tgtEl>
                                          <p:spTgt spid="4"/>
                                        </p:tgtEl>
                                      </p:cBhvr>
                                    </p:animEffect>
                                  </p:childTnLst>
                                </p:cTn>
                              </p:par>
                              <p:par>
                                <p:cTn id="60" presetID="53" presetClass="entr" presetSubtype="16" fill="hold" grpId="0" nodeType="withEffect">
                                  <p:stCondLst>
                                    <p:cond delay="500"/>
                                  </p:stCondLst>
                                  <p:childTnLst>
                                    <p:set>
                                      <p:cBhvr>
                                        <p:cTn id="61" dur="1" fill="hold">
                                          <p:stCondLst>
                                            <p:cond delay="0"/>
                                          </p:stCondLst>
                                        </p:cTn>
                                        <p:tgtEl>
                                          <p:spTgt spid="43033"/>
                                        </p:tgtEl>
                                        <p:attrNameLst>
                                          <p:attrName>style.visibility</p:attrName>
                                        </p:attrNameLst>
                                      </p:cBhvr>
                                      <p:to>
                                        <p:strVal val="visible"/>
                                      </p:to>
                                    </p:set>
                                    <p:anim calcmode="lin" valueType="num">
                                      <p:cBhvr>
                                        <p:cTn id="62" dur="500" fill="hold"/>
                                        <p:tgtEl>
                                          <p:spTgt spid="43033"/>
                                        </p:tgtEl>
                                        <p:attrNameLst>
                                          <p:attrName>ppt_w</p:attrName>
                                        </p:attrNameLst>
                                      </p:cBhvr>
                                      <p:tavLst>
                                        <p:tav tm="0">
                                          <p:val>
                                            <p:fltVal val="0"/>
                                          </p:val>
                                        </p:tav>
                                        <p:tav tm="100000">
                                          <p:val>
                                            <p:strVal val="#ppt_w"/>
                                          </p:val>
                                        </p:tav>
                                      </p:tavLst>
                                    </p:anim>
                                    <p:anim calcmode="lin" valueType="num">
                                      <p:cBhvr>
                                        <p:cTn id="63" dur="500" fill="hold"/>
                                        <p:tgtEl>
                                          <p:spTgt spid="43033"/>
                                        </p:tgtEl>
                                        <p:attrNameLst>
                                          <p:attrName>ppt_h</p:attrName>
                                        </p:attrNameLst>
                                      </p:cBhvr>
                                      <p:tavLst>
                                        <p:tav tm="0">
                                          <p:val>
                                            <p:fltVal val="0"/>
                                          </p:val>
                                        </p:tav>
                                        <p:tav tm="100000">
                                          <p:val>
                                            <p:strVal val="#ppt_h"/>
                                          </p:val>
                                        </p:tav>
                                      </p:tavLst>
                                    </p:anim>
                                    <p:animEffect transition="in" filter="fade">
                                      <p:cBhvr>
                                        <p:cTn id="64" dur="500"/>
                                        <p:tgtEl>
                                          <p:spTgt spid="43033"/>
                                        </p:tgtEl>
                                      </p:cBhvr>
                                    </p:animEffect>
                                  </p:childTnLst>
                                </p:cTn>
                              </p:par>
                              <p:par>
                                <p:cTn id="65" presetID="53" presetClass="entr" presetSubtype="16" fill="hold" grpId="0" nodeType="withEffect">
                                  <p:stCondLst>
                                    <p:cond delay="750"/>
                                  </p:stCondLst>
                                  <p:childTnLst>
                                    <p:set>
                                      <p:cBhvr>
                                        <p:cTn id="66" dur="1" fill="hold">
                                          <p:stCondLst>
                                            <p:cond delay="0"/>
                                          </p:stCondLst>
                                        </p:cTn>
                                        <p:tgtEl>
                                          <p:spTgt spid="15"/>
                                        </p:tgtEl>
                                        <p:attrNameLst>
                                          <p:attrName>style.visibility</p:attrName>
                                        </p:attrNameLst>
                                      </p:cBhvr>
                                      <p:to>
                                        <p:strVal val="visible"/>
                                      </p:to>
                                    </p:set>
                                    <p:anim calcmode="lin" valueType="num">
                                      <p:cBhvr>
                                        <p:cTn id="67" dur="500" fill="hold"/>
                                        <p:tgtEl>
                                          <p:spTgt spid="15"/>
                                        </p:tgtEl>
                                        <p:attrNameLst>
                                          <p:attrName>ppt_w</p:attrName>
                                        </p:attrNameLst>
                                      </p:cBhvr>
                                      <p:tavLst>
                                        <p:tav tm="0">
                                          <p:val>
                                            <p:fltVal val="0"/>
                                          </p:val>
                                        </p:tav>
                                        <p:tav tm="100000">
                                          <p:val>
                                            <p:strVal val="#ppt_w"/>
                                          </p:val>
                                        </p:tav>
                                      </p:tavLst>
                                    </p:anim>
                                    <p:anim calcmode="lin" valueType="num">
                                      <p:cBhvr>
                                        <p:cTn id="68" dur="500" fill="hold"/>
                                        <p:tgtEl>
                                          <p:spTgt spid="15"/>
                                        </p:tgtEl>
                                        <p:attrNameLst>
                                          <p:attrName>ppt_h</p:attrName>
                                        </p:attrNameLst>
                                      </p:cBhvr>
                                      <p:tavLst>
                                        <p:tav tm="0">
                                          <p:val>
                                            <p:fltVal val="0"/>
                                          </p:val>
                                        </p:tav>
                                        <p:tav tm="100000">
                                          <p:val>
                                            <p:strVal val="#ppt_h"/>
                                          </p:val>
                                        </p:tav>
                                      </p:tavLst>
                                    </p:anim>
                                    <p:animEffect transition="in" filter="fade">
                                      <p:cBhvr>
                                        <p:cTn id="69" dur="500"/>
                                        <p:tgtEl>
                                          <p:spTgt spid="15"/>
                                        </p:tgtEl>
                                      </p:cBhvr>
                                    </p:animEffect>
                                  </p:childTnLst>
                                </p:cTn>
                              </p:par>
                            </p:childTnLst>
                          </p:cTn>
                        </p:par>
                        <p:par>
                          <p:cTn id="70" fill="hold">
                            <p:stCondLst>
                              <p:cond delay="1000"/>
                            </p:stCondLst>
                            <p:childTnLst>
                              <p:par>
                                <p:cTn id="71" presetID="41" presetClass="entr" presetSubtype="0" fill="hold" grpId="0" nodeType="afterEffect">
                                  <p:stCondLst>
                                    <p:cond delay="0"/>
                                  </p:stCondLst>
                                  <p:iterate type="lt">
                                    <p:tmPct val="10000"/>
                                  </p:iterate>
                                  <p:childTnLst>
                                    <p:set>
                                      <p:cBhvr>
                                        <p:cTn id="72" dur="1" fill="hold">
                                          <p:stCondLst>
                                            <p:cond delay="0"/>
                                          </p:stCondLst>
                                        </p:cTn>
                                        <p:tgtEl>
                                          <p:spTgt spid="43030"/>
                                        </p:tgtEl>
                                        <p:attrNameLst>
                                          <p:attrName>style.visibility</p:attrName>
                                        </p:attrNameLst>
                                      </p:cBhvr>
                                      <p:to>
                                        <p:strVal val="visible"/>
                                      </p:to>
                                    </p:set>
                                    <p:anim calcmode="lin" valueType="num">
                                      <p:cBhvr>
                                        <p:cTn id="73" dur="500" fill="hold"/>
                                        <p:tgtEl>
                                          <p:spTgt spid="43030"/>
                                        </p:tgtEl>
                                        <p:attrNameLst>
                                          <p:attrName>ppt_x</p:attrName>
                                        </p:attrNameLst>
                                      </p:cBhvr>
                                      <p:tavLst>
                                        <p:tav tm="0">
                                          <p:val>
                                            <p:strVal val="#ppt_x"/>
                                          </p:val>
                                        </p:tav>
                                        <p:tav tm="50000">
                                          <p:val>
                                            <p:strVal val="#ppt_x+.1"/>
                                          </p:val>
                                        </p:tav>
                                        <p:tav tm="100000">
                                          <p:val>
                                            <p:strVal val="#ppt_x"/>
                                          </p:val>
                                        </p:tav>
                                      </p:tavLst>
                                    </p:anim>
                                    <p:anim calcmode="lin" valueType="num">
                                      <p:cBhvr>
                                        <p:cTn id="74" dur="500" fill="hold"/>
                                        <p:tgtEl>
                                          <p:spTgt spid="43030"/>
                                        </p:tgtEl>
                                        <p:attrNameLst>
                                          <p:attrName>ppt_y</p:attrName>
                                        </p:attrNameLst>
                                      </p:cBhvr>
                                      <p:tavLst>
                                        <p:tav tm="0">
                                          <p:val>
                                            <p:strVal val="#ppt_y"/>
                                          </p:val>
                                        </p:tav>
                                        <p:tav tm="100000">
                                          <p:val>
                                            <p:strVal val="#ppt_y"/>
                                          </p:val>
                                        </p:tav>
                                      </p:tavLst>
                                    </p:anim>
                                    <p:anim calcmode="lin" valueType="num">
                                      <p:cBhvr>
                                        <p:cTn id="75" dur="500" fill="hold"/>
                                        <p:tgtEl>
                                          <p:spTgt spid="43030"/>
                                        </p:tgtEl>
                                        <p:attrNameLst>
                                          <p:attrName>ppt_h</p:attrName>
                                        </p:attrNameLst>
                                      </p:cBhvr>
                                      <p:tavLst>
                                        <p:tav tm="0">
                                          <p:val>
                                            <p:strVal val="#ppt_h/10"/>
                                          </p:val>
                                        </p:tav>
                                        <p:tav tm="50000">
                                          <p:val>
                                            <p:strVal val="#ppt_h+.01"/>
                                          </p:val>
                                        </p:tav>
                                        <p:tav tm="100000">
                                          <p:val>
                                            <p:strVal val="#ppt_h"/>
                                          </p:val>
                                        </p:tav>
                                      </p:tavLst>
                                    </p:anim>
                                    <p:anim calcmode="lin" valueType="num">
                                      <p:cBhvr>
                                        <p:cTn id="76" dur="500" fill="hold"/>
                                        <p:tgtEl>
                                          <p:spTgt spid="43030"/>
                                        </p:tgtEl>
                                        <p:attrNameLst>
                                          <p:attrName>ppt_w</p:attrName>
                                        </p:attrNameLst>
                                      </p:cBhvr>
                                      <p:tavLst>
                                        <p:tav tm="0">
                                          <p:val>
                                            <p:strVal val="#ppt_w/10"/>
                                          </p:val>
                                        </p:tav>
                                        <p:tav tm="50000">
                                          <p:val>
                                            <p:strVal val="#ppt_w+.01"/>
                                          </p:val>
                                        </p:tav>
                                        <p:tav tm="100000">
                                          <p:val>
                                            <p:strVal val="#ppt_w"/>
                                          </p:val>
                                        </p:tav>
                                      </p:tavLst>
                                    </p:anim>
                                    <p:animEffect transition="in" filter="fade">
                                      <p:cBhvr>
                                        <p:cTn id="77" dur="500" tmFilter="0,0; .5, 1; 1, 1"/>
                                        <p:tgtEl>
                                          <p:spTgt spid="43030"/>
                                        </p:tgtEl>
                                      </p:cBhvr>
                                    </p:animEffect>
                                  </p:childTnLst>
                                </p:cTn>
                              </p:par>
                            </p:childTnLst>
                          </p:cTn>
                        </p:par>
                        <p:par>
                          <p:cTn id="78" fill="hold">
                            <p:stCondLst>
                              <p:cond delay="1799"/>
                            </p:stCondLst>
                            <p:childTnLst>
                              <p:par>
                                <p:cTn id="79" presetID="22" presetClass="entr" presetSubtype="8"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wipe(left)">
                                      <p:cBhvr>
                                        <p:cTn id="81" dur="500"/>
                                        <p:tgtEl>
                                          <p:spTgt spid="17"/>
                                        </p:tgtEl>
                                      </p:cBhvr>
                                    </p:animEffect>
                                  </p:childTnLst>
                                </p:cTn>
                              </p:par>
                            </p:childTnLst>
                          </p:cTn>
                        </p:par>
                        <p:par>
                          <p:cTn id="82" fill="hold">
                            <p:stCondLst>
                              <p:cond delay="2299"/>
                            </p:stCondLst>
                            <p:childTnLst>
                              <p:par>
                                <p:cTn id="83" presetID="41" presetClass="entr" presetSubtype="0" fill="hold" grpId="0" nodeType="afterEffect">
                                  <p:stCondLst>
                                    <p:cond delay="0"/>
                                  </p:stCondLst>
                                  <p:iterate type="lt">
                                    <p:tmPct val="10000"/>
                                  </p:iterate>
                                  <p:childTnLst>
                                    <p:set>
                                      <p:cBhvr>
                                        <p:cTn id="84" dur="1" fill="hold">
                                          <p:stCondLst>
                                            <p:cond delay="0"/>
                                          </p:stCondLst>
                                        </p:cTn>
                                        <p:tgtEl>
                                          <p:spTgt spid="18"/>
                                        </p:tgtEl>
                                        <p:attrNameLst>
                                          <p:attrName>style.visibility</p:attrName>
                                        </p:attrNameLst>
                                      </p:cBhvr>
                                      <p:to>
                                        <p:strVal val="visible"/>
                                      </p:to>
                                    </p:set>
                                    <p:anim calcmode="lin" valueType="num">
                                      <p:cBhvr>
                                        <p:cTn id="85"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86" dur="500" fill="hold"/>
                                        <p:tgtEl>
                                          <p:spTgt spid="18"/>
                                        </p:tgtEl>
                                        <p:attrNameLst>
                                          <p:attrName>ppt_y</p:attrName>
                                        </p:attrNameLst>
                                      </p:cBhvr>
                                      <p:tavLst>
                                        <p:tav tm="0">
                                          <p:val>
                                            <p:strVal val="#ppt_y"/>
                                          </p:val>
                                        </p:tav>
                                        <p:tav tm="100000">
                                          <p:val>
                                            <p:strVal val="#ppt_y"/>
                                          </p:val>
                                        </p:tav>
                                      </p:tavLst>
                                    </p:anim>
                                    <p:anim calcmode="lin" valueType="num">
                                      <p:cBhvr>
                                        <p:cTn id="87"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88"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89" dur="500" tmFilter="0,0; .5, 1; 1, 1"/>
                                        <p:tgtEl>
                                          <p:spTgt spid="18"/>
                                        </p:tgtEl>
                                      </p:cBhvr>
                                    </p:animEffect>
                                  </p:childTnLst>
                                </p:cTn>
                              </p:par>
                            </p:childTnLst>
                          </p:cTn>
                        </p:par>
                        <p:par>
                          <p:cTn id="90" fill="hold">
                            <p:stCondLst>
                              <p:cond delay="3349"/>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2"/>
                                        </p:tgtEl>
                                        <p:attrNameLst>
                                          <p:attrName>style.visibility</p:attrName>
                                        </p:attrNameLst>
                                      </p:cBhvr>
                                      <p:to>
                                        <p:strVal val="visible"/>
                                      </p:to>
                                    </p:set>
                                    <p:anim calcmode="lin" valueType="num">
                                      <p:cBhvr>
                                        <p:cTn id="93"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2"/>
                                        </p:tgtEl>
                                        <p:attrNameLst>
                                          <p:attrName>ppt_y</p:attrName>
                                        </p:attrNameLst>
                                      </p:cBhvr>
                                      <p:tavLst>
                                        <p:tav tm="0">
                                          <p:val>
                                            <p:strVal val="#ppt_y"/>
                                          </p:val>
                                        </p:tav>
                                        <p:tav tm="100000">
                                          <p:val>
                                            <p:strVal val="#ppt_y"/>
                                          </p:val>
                                        </p:tav>
                                      </p:tavLst>
                                    </p:anim>
                                    <p:anim calcmode="lin" valueType="num">
                                      <p:cBhvr>
                                        <p:cTn id="95"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3013" grpId="0" animBg="1"/>
      <p:bldP spid="43023" grpId="0" animBg="1"/>
      <p:bldP spid="43024" grpId="0" animBg="1"/>
      <p:bldP spid="13" grpId="0" animBg="1"/>
      <p:bldP spid="15" grpId="0"/>
      <p:bldP spid="43030" grpId="0"/>
      <p:bldP spid="18" grpId="0"/>
      <p:bldP spid="43033"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60" name="矩形 19"/>
          <p:cNvSpPr>
            <a:spLocks noChangeArrowheads="1"/>
          </p:cNvSpPr>
          <p:nvPr/>
        </p:nvSpPr>
        <p:spPr bwMode="auto">
          <a:xfrm>
            <a:off x="2446338" y="227013"/>
            <a:ext cx="5411787" cy="579437"/>
          </a:xfrm>
          <a:prstGeom prst="rect">
            <a:avLst/>
          </a:prstGeom>
          <a:solidFill>
            <a:schemeClr val="bg1"/>
          </a:solidFill>
          <a:ln w="9525">
            <a:noFill/>
            <a:miter lim="800000"/>
          </a:ln>
        </p:spPr>
        <p:txBody>
          <a:bodyPr>
            <a:spAutoFit/>
          </a:bodyPr>
          <a:lstStyle/>
          <a:p>
            <a:pPr algn="ctr"/>
            <a:r>
              <a:rPr lang="zh-CN" altLang="en-US" sz="3200">
                <a:solidFill>
                  <a:srgbClr val="18478F"/>
                </a:solidFill>
                <a:latin typeface="黑体" panose="02010609060101010101" pitchFamily="49" charset="-122"/>
                <a:ea typeface="黑体" panose="02010609060101010101" pitchFamily="49" charset="-122"/>
                <a:sym typeface="+mn-lt"/>
              </a:rPr>
              <a:t>那些年我们考过的推荐信</a:t>
            </a:r>
            <a:endParaRPr lang="zh-CN" altLang="en-US" sz="3200">
              <a:solidFill>
                <a:srgbClr val="18478F"/>
              </a:solidFill>
              <a:latin typeface="黑体" panose="02010609060101010101" pitchFamily="49" charset="-122"/>
              <a:ea typeface="黑体" panose="02010609060101010101" pitchFamily="49" charset="-122"/>
              <a:sym typeface="+mn-lt"/>
            </a:endParaRPr>
          </a:p>
        </p:txBody>
      </p:sp>
      <p:sp>
        <p:nvSpPr>
          <p:cNvPr id="104461" name="矩形 21"/>
          <p:cNvSpPr>
            <a:spLocks noChangeArrowheads="1"/>
          </p:cNvSpPr>
          <p:nvPr/>
        </p:nvSpPr>
        <p:spPr bwMode="auto">
          <a:xfrm rot="-8100000">
            <a:off x="568325" y="292100"/>
            <a:ext cx="1343025" cy="1343025"/>
          </a:xfrm>
          <a:prstGeom prst="rect">
            <a:avLst/>
          </a:prstGeom>
          <a:solidFill>
            <a:srgbClr val="18478F">
              <a:alpha val="90195"/>
            </a:srgbClr>
          </a:solidFill>
          <a:ln w="12700" algn="ctr">
            <a:noFill/>
            <a:miter lim="800000"/>
          </a:ln>
        </p:spPr>
        <p:txBody>
          <a:bodyPr vert="eaVert" anchor="ctr"/>
          <a:lstStyle/>
          <a:p>
            <a:pPr algn="ctr"/>
            <a:endParaRPr lang="zh-CN" altLang="en-US">
              <a:solidFill>
                <a:srgbClr val="FFFFFF"/>
              </a:solidFill>
              <a:latin typeface="微软雅黑" panose="020B0503020204020204" pitchFamily="34" charset="-122"/>
              <a:ea typeface="微软雅黑" panose="020B0503020204020204" pitchFamily="34" charset="-122"/>
              <a:sym typeface="+mn-lt"/>
            </a:endParaRPr>
          </a:p>
        </p:txBody>
      </p:sp>
      <p:sp>
        <p:nvSpPr>
          <p:cNvPr id="23" name="矩形 22"/>
          <p:cNvSpPr/>
          <p:nvPr/>
        </p:nvSpPr>
        <p:spPr>
          <a:xfrm>
            <a:off x="838200" y="533400"/>
            <a:ext cx="898525" cy="823913"/>
          </a:xfrm>
          <a:prstGeom prst="rect">
            <a:avLst/>
          </a:prstGeom>
        </p:spPr>
        <p:txBody>
          <a:bodyPr wrap="none">
            <a:spAutoFit/>
          </a:bodyPr>
          <a:lstStyle/>
          <a:p>
            <a:pPr fontAlgn="auto">
              <a:spcBef>
                <a:spcPts val="0"/>
              </a:spcBef>
              <a:spcAft>
                <a:spcPts val="0"/>
              </a:spcAft>
              <a:defRPr/>
            </a:pPr>
            <a:r>
              <a:rPr lang="en-US" altLang="zh-CN" sz="4800" dirty="0">
                <a:solidFill>
                  <a:prstClr val="white"/>
                </a:solidFill>
                <a:latin typeface="微软雅黑" panose="020B0503020204020204" pitchFamily="34" charset="-122"/>
                <a:ea typeface="微软雅黑" panose="020B0503020204020204" pitchFamily="34" charset="-122"/>
                <a:cs typeface="+mn-ea"/>
                <a:sym typeface="+mn-lt"/>
              </a:rPr>
              <a:t>01</a:t>
            </a:r>
            <a:endParaRPr lang="zh-CN" altLang="en-US" sz="4800"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104463" name="TextBox 1"/>
          <p:cNvSpPr txBox="1">
            <a:spLocks noChangeArrowheads="1"/>
          </p:cNvSpPr>
          <p:nvPr/>
        </p:nvSpPr>
        <p:spPr bwMode="auto">
          <a:xfrm>
            <a:off x="0" y="5632450"/>
            <a:ext cx="12192000" cy="1225550"/>
          </a:xfrm>
          <a:prstGeom prst="rect">
            <a:avLst/>
          </a:prstGeom>
          <a:noFill/>
          <a:ln w="38100">
            <a:solidFill>
              <a:srgbClr val="000000"/>
            </a:solidFill>
            <a:miter lim="800000"/>
          </a:ln>
        </p:spPr>
        <p:txBody>
          <a:bodyPr>
            <a:spAutoFit/>
          </a:bodyPr>
          <a:lstStyle/>
          <a:p>
            <a:pPr>
              <a:defRPr/>
            </a:pPr>
            <a:r>
              <a:rPr lang="zh-CN" altLang="en-US" sz="2400">
                <a:latin typeface="Calibri" panose="020F0502020204030204" pitchFamily="34" charset="0"/>
                <a:ea typeface="微软雅黑" panose="020B0503020204020204" pitchFamily="34" charset="-122"/>
              </a:rPr>
              <a:t>    </a:t>
            </a:r>
            <a:r>
              <a:rPr lang="en-US" altLang="zh-CN" sz="2400">
                <a:latin typeface="Calibri" panose="020F0502020204030204" pitchFamily="34" charset="0"/>
                <a:ea typeface="微软雅黑" panose="020B0503020204020204" pitchFamily="34" charset="-122"/>
              </a:rPr>
              <a:t>(</a:t>
            </a:r>
            <a:r>
              <a:rPr lang="zh-CN" altLang="en-US" sz="2400">
                <a:latin typeface="Calibri" panose="020F0502020204030204" pitchFamily="34" charset="0"/>
                <a:ea typeface="微软雅黑" panose="020B0503020204020204" pitchFamily="34" charset="-122"/>
              </a:rPr>
              <a:t>浙江十校</a:t>
            </a:r>
            <a:r>
              <a:rPr lang="en-US" altLang="zh-CN" sz="2400">
                <a:latin typeface="Calibri" panose="020F0502020204030204" pitchFamily="34" charset="0"/>
                <a:ea typeface="微软雅黑" panose="020B0503020204020204" pitchFamily="34" charset="-122"/>
              </a:rPr>
              <a:t>2020.4) </a:t>
            </a:r>
            <a:r>
              <a:rPr lang="zh-CN" altLang="en-US" sz="2400">
                <a:latin typeface="Calibri" panose="020F0502020204030204" pitchFamily="34" charset="0"/>
                <a:ea typeface="微软雅黑" panose="020B0503020204020204" pitchFamily="34" charset="-122"/>
              </a:rPr>
              <a:t>假定你是李华，你校学生会将进行主席换届选举，请给负责学生会的格林先生写一封英文信， </a:t>
            </a:r>
            <a:r>
              <a:rPr lang="zh-CN" altLang="en-US" sz="2400" b="1">
                <a:solidFill>
                  <a:srgbClr val="FF0000"/>
                </a:solidFill>
                <a:effectLst>
                  <a:outerShdw blurRad="38100" dist="38100" dir="2700000" algn="tl">
                    <a:srgbClr val="C0C0C0"/>
                  </a:outerShdw>
                </a:effectLst>
                <a:latin typeface="Calibri" panose="020F0502020204030204" pitchFamily="34" charset="0"/>
                <a:ea typeface="微软雅黑" panose="020B0503020204020204" pitchFamily="34" charset="-122"/>
              </a:rPr>
              <a:t>推荐自己</a:t>
            </a:r>
            <a:r>
              <a:rPr lang="en-US" altLang="zh-CN" sz="2400">
                <a:latin typeface="Calibri" panose="020F0502020204030204" pitchFamily="34" charset="0"/>
                <a:ea typeface="微软雅黑" panose="020B0503020204020204" pitchFamily="34" charset="-122"/>
              </a:rPr>
              <a:t>, </a:t>
            </a:r>
            <a:r>
              <a:rPr lang="zh-CN" altLang="en-US" sz="2400">
                <a:latin typeface="Calibri" panose="020F0502020204030204" pitchFamily="34" charset="0"/>
                <a:ea typeface="微软雅黑" panose="020B0503020204020204" pitchFamily="34" charset="-122"/>
              </a:rPr>
              <a:t>内容包括：</a:t>
            </a:r>
            <a:endParaRPr lang="en-US" altLang="zh-CN" sz="2400">
              <a:latin typeface="Calibri" panose="020F0502020204030204" pitchFamily="34" charset="0"/>
              <a:ea typeface="微软雅黑" panose="020B0503020204020204" pitchFamily="34" charset="-122"/>
            </a:endParaRPr>
          </a:p>
          <a:p>
            <a:pPr>
              <a:defRPr/>
            </a:pPr>
            <a:r>
              <a:rPr lang="zh-CN" altLang="en-US" sz="2400">
                <a:latin typeface="Calibri" panose="020F0502020204030204" pitchFamily="34" charset="0"/>
                <a:ea typeface="微软雅黑" panose="020B0503020204020204" pitchFamily="34" charset="-122"/>
              </a:rPr>
              <a:t>      </a:t>
            </a:r>
            <a:r>
              <a:rPr lang="en-US" altLang="zh-CN" sz="2400">
                <a:latin typeface="Calibri" panose="020F0502020204030204" pitchFamily="34" charset="0"/>
                <a:ea typeface="微软雅黑" panose="020B0503020204020204" pitchFamily="34" charset="-122"/>
              </a:rPr>
              <a:t>1. </a:t>
            </a:r>
            <a:r>
              <a:rPr lang="zh-CN" altLang="en-US" sz="2400">
                <a:latin typeface="Calibri" panose="020F0502020204030204" pitchFamily="34" charset="0"/>
                <a:ea typeface="微软雅黑" panose="020B0503020204020204" pitchFamily="34" charset="-122"/>
              </a:rPr>
              <a:t>性格特点；</a:t>
            </a:r>
            <a:r>
              <a:rPr lang="en-US" altLang="zh-CN" sz="2400">
                <a:latin typeface="Calibri" panose="020F0502020204030204" pitchFamily="34" charset="0"/>
                <a:ea typeface="微软雅黑" panose="020B0503020204020204" pitchFamily="34" charset="-122"/>
              </a:rPr>
              <a:t>2. </a:t>
            </a:r>
            <a:r>
              <a:rPr lang="zh-CN" altLang="en-US" sz="2400">
                <a:latin typeface="Calibri" panose="020F0502020204030204" pitchFamily="34" charset="0"/>
                <a:ea typeface="微软雅黑" panose="020B0503020204020204" pitchFamily="34" charset="-122"/>
              </a:rPr>
              <a:t>个人优势；</a:t>
            </a:r>
            <a:r>
              <a:rPr lang="en-US" altLang="zh-CN" sz="2400">
                <a:latin typeface="Calibri" panose="020F0502020204030204" pitchFamily="34" charset="0"/>
                <a:ea typeface="微软雅黑" panose="020B0503020204020204" pitchFamily="34" charset="-122"/>
              </a:rPr>
              <a:t>3. </a:t>
            </a:r>
            <a:r>
              <a:rPr lang="zh-CN" altLang="en-US" sz="2400">
                <a:latin typeface="Calibri" panose="020F0502020204030204" pitchFamily="34" charset="0"/>
                <a:ea typeface="微软雅黑" panose="020B0503020204020204" pitchFamily="34" charset="-122"/>
              </a:rPr>
              <a:t>希望获准。</a:t>
            </a:r>
            <a:endParaRPr lang="zh-CN" altLang="en-US" sz="2400">
              <a:latin typeface="Calibri" panose="020F0502020204030204" pitchFamily="34" charset="0"/>
              <a:ea typeface="微软雅黑" panose="020B0503020204020204" pitchFamily="34" charset="-122"/>
            </a:endParaRPr>
          </a:p>
        </p:txBody>
      </p:sp>
      <p:sp>
        <p:nvSpPr>
          <p:cNvPr id="104464" name="Rectangle 3"/>
          <p:cNvSpPr/>
          <p:nvPr/>
        </p:nvSpPr>
        <p:spPr bwMode="auto">
          <a:xfrm>
            <a:off x="0" y="3876675"/>
            <a:ext cx="12192000" cy="1652588"/>
          </a:xfrm>
          <a:prstGeom prst="rect">
            <a:avLst/>
          </a:prstGeom>
          <a:noFill/>
          <a:ln w="38100">
            <a:solidFill>
              <a:srgbClr val="000000"/>
            </a:solidFill>
            <a:miter lim="800000"/>
          </a:ln>
        </p:spPr>
        <p:txBody>
          <a:bodyPr/>
          <a:lstStyle/>
          <a:p>
            <a:pPr marL="228600" indent="-228600" eaLnBrk="0" hangingPunct="0">
              <a:lnSpc>
                <a:spcPct val="90000"/>
              </a:lnSpc>
              <a:spcBef>
                <a:spcPts val="1000"/>
              </a:spcBef>
              <a:buFont typeface="Arial" panose="020B0604020202020204" pitchFamily="34" charset="0"/>
              <a:buNone/>
            </a:pPr>
            <a:r>
              <a:rPr lang="zh-CN" altLang="en-US" sz="2400">
                <a:latin typeface="微软雅黑" panose="020B0503020204020204" pitchFamily="34" charset="-122"/>
                <a:ea typeface="微软雅黑" panose="020B0503020204020204" pitchFamily="34" charset="-122"/>
              </a:rPr>
              <a:t>（台州市二模</a:t>
            </a:r>
            <a:r>
              <a:rPr lang="en-US" altLang="zh-CN" sz="2400">
                <a:latin typeface="微软雅黑" panose="020B0503020204020204" pitchFamily="34" charset="-122"/>
                <a:ea typeface="微软雅黑" panose="020B0503020204020204" pitchFamily="34" charset="-122"/>
              </a:rPr>
              <a:t>2019.4</a:t>
            </a:r>
            <a:r>
              <a:rPr lang="zh-CN" altLang="en-US" sz="2400">
                <a:latin typeface="微软雅黑" panose="020B0503020204020204" pitchFamily="34" charset="-122"/>
                <a:ea typeface="微软雅黑" panose="020B0503020204020204" pitchFamily="34" charset="-122"/>
              </a:rPr>
              <a:t>）假如你是李华，你校的美国交换生</a:t>
            </a:r>
            <a:r>
              <a:rPr lang="en-US" altLang="zh-CN" sz="2400">
                <a:latin typeface="微软雅黑" panose="020B0503020204020204" pitchFamily="34" charset="-122"/>
                <a:ea typeface="微软雅黑" panose="020B0503020204020204" pitchFamily="34" charset="-122"/>
              </a:rPr>
              <a:t>Steven</a:t>
            </a:r>
            <a:r>
              <a:rPr lang="zh-CN" altLang="en-US" sz="2400">
                <a:latin typeface="微软雅黑" panose="020B0503020204020204" pitchFamily="34" charset="-122"/>
                <a:ea typeface="微软雅黑" panose="020B0503020204020204" pitchFamily="34" charset="-122"/>
              </a:rPr>
              <a:t>给你发了一封邮件，请你为他</a:t>
            </a:r>
            <a:r>
              <a:rPr lang="zh-CN" altLang="en-US" sz="2400" b="1">
                <a:solidFill>
                  <a:srgbClr val="FF0000"/>
                </a:solidFill>
                <a:effectLst>
                  <a:outerShdw blurRad="38100" dist="38100" dir="2700000" algn="tl">
                    <a:srgbClr val="C0C0C0"/>
                  </a:outerShdw>
                </a:effectLst>
                <a:latin typeface="Calibri" panose="020F0502020204030204" pitchFamily="34" charset="0"/>
                <a:ea typeface="微软雅黑" panose="020B0503020204020204" pitchFamily="34" charset="-122"/>
              </a:rPr>
              <a:t>推荐一门选修课（</a:t>
            </a:r>
            <a:r>
              <a:rPr lang="en-US" altLang="zh-CN" sz="2400" b="1">
                <a:solidFill>
                  <a:srgbClr val="FF0000"/>
                </a:solidFill>
                <a:effectLst>
                  <a:outerShdw blurRad="38100" dist="38100" dir="2700000" algn="tl">
                    <a:srgbClr val="C0C0C0"/>
                  </a:outerShdw>
                </a:effectLst>
                <a:latin typeface="Calibri" panose="020F0502020204030204" pitchFamily="34" charset="0"/>
                <a:ea typeface="微软雅黑" panose="020B0503020204020204" pitchFamily="34" charset="-122"/>
              </a:rPr>
              <a:t>optional course</a:t>
            </a:r>
            <a:r>
              <a:rPr lang="en-US" altLang="zh-CN" sz="2400">
                <a:latin typeface="微软雅黑" panose="020B0503020204020204" pitchFamily="34" charset="-122"/>
                <a:ea typeface="微软雅黑" panose="020B0503020204020204" pitchFamily="34" charset="-122"/>
              </a:rPr>
              <a:t>).</a:t>
            </a:r>
            <a:r>
              <a:rPr lang="zh-CN" altLang="en-US" sz="2400">
                <a:latin typeface="微软雅黑" panose="020B0503020204020204" pitchFamily="34" charset="-122"/>
                <a:ea typeface="微软雅黑" panose="020B0503020204020204" pitchFamily="34" charset="-122"/>
              </a:rPr>
              <a:t>现请你给他回复，推荐白老师的“唐诗”选修课，内容包括</a:t>
            </a:r>
            <a:r>
              <a:rPr lang="en-US" altLang="zh-CN" sz="2400">
                <a:latin typeface="微软雅黑" panose="020B0503020204020204" pitchFamily="34" charset="-122"/>
                <a:ea typeface="微软雅黑" panose="020B0503020204020204" pitchFamily="34" charset="-122"/>
              </a:rPr>
              <a:t>:</a:t>
            </a:r>
            <a:endParaRPr lang="en-US" altLang="zh-CN" sz="2400">
              <a:latin typeface="微软雅黑" panose="020B0503020204020204" pitchFamily="34" charset="-122"/>
              <a:ea typeface="微软雅黑" panose="020B0503020204020204" pitchFamily="34" charset="-122"/>
            </a:endParaRPr>
          </a:p>
          <a:p>
            <a:pPr marL="228600" indent="-228600" eaLnBrk="0" hangingPunct="0">
              <a:lnSpc>
                <a:spcPct val="90000"/>
              </a:lnSpc>
              <a:spcBef>
                <a:spcPts val="1000"/>
              </a:spcBef>
              <a:buFont typeface="Arial" panose="020B0604020202020204" pitchFamily="34" charset="0"/>
              <a:buNone/>
            </a:pPr>
            <a:r>
              <a:rPr lang="en-US" altLang="zh-CN" sz="2400">
                <a:latin typeface="微软雅黑" panose="020B0503020204020204" pitchFamily="34" charset="-122"/>
                <a:ea typeface="微软雅黑" panose="020B0503020204020204" pitchFamily="34" charset="-122"/>
              </a:rPr>
              <a:t>1.</a:t>
            </a:r>
            <a:r>
              <a:rPr lang="zh-CN" altLang="en-US" sz="2400">
                <a:latin typeface="微软雅黑" panose="020B0503020204020204" pitchFamily="34" charset="-122"/>
                <a:ea typeface="微软雅黑" panose="020B0503020204020204" pitchFamily="34" charset="-122"/>
              </a:rPr>
              <a:t>写信目的：</a:t>
            </a:r>
            <a:r>
              <a:rPr lang="en-US" altLang="zh-CN" sz="2400">
                <a:latin typeface="微软雅黑" panose="020B0503020204020204" pitchFamily="34" charset="-122"/>
                <a:ea typeface="微软雅黑" panose="020B0503020204020204" pitchFamily="34" charset="-122"/>
              </a:rPr>
              <a:t>2.</a:t>
            </a:r>
            <a:r>
              <a:rPr lang="zh-CN" altLang="en-US" sz="2400">
                <a:latin typeface="微软雅黑" panose="020B0503020204020204" pitchFamily="34" charset="-122"/>
                <a:ea typeface="微软雅黑" panose="020B0503020204020204" pitchFamily="34" charset="-122"/>
              </a:rPr>
              <a:t>推荐理由</a:t>
            </a:r>
            <a:endParaRPr lang="zh-CN" altLang="en-US" sz="2400">
              <a:latin typeface="微软雅黑" panose="020B0503020204020204" pitchFamily="34" charset="-122"/>
              <a:ea typeface="微软雅黑" panose="020B0503020204020204" pitchFamily="34" charset="-122"/>
            </a:endParaRPr>
          </a:p>
        </p:txBody>
      </p:sp>
      <p:sp>
        <p:nvSpPr>
          <p:cNvPr id="104465" name="Rectangle 17"/>
          <p:cNvSpPr/>
          <p:nvPr/>
        </p:nvSpPr>
        <p:spPr bwMode="auto">
          <a:xfrm>
            <a:off x="0" y="2082800"/>
            <a:ext cx="12192000" cy="1693863"/>
          </a:xfrm>
          <a:prstGeom prst="rect">
            <a:avLst/>
          </a:prstGeom>
          <a:noFill/>
          <a:ln w="38100">
            <a:solidFill>
              <a:srgbClr val="000000"/>
            </a:solidFill>
            <a:miter lim="800000"/>
          </a:ln>
        </p:spPr>
        <p:txBody>
          <a:bodyPr/>
          <a:lstStyle/>
          <a:p>
            <a:pPr marL="228600" indent="-228600" eaLnBrk="0" hangingPunct="0">
              <a:lnSpc>
                <a:spcPct val="90000"/>
              </a:lnSpc>
              <a:spcBef>
                <a:spcPts val="1000"/>
              </a:spcBef>
              <a:buFont typeface="Arial" panose="020B0604020202020204" pitchFamily="34" charset="0"/>
              <a:buNone/>
              <a:defRPr/>
            </a:pPr>
            <a:r>
              <a:rPr lang="zh-CN" altLang="en-US" sz="2400">
                <a:latin typeface="微软雅黑" panose="020B0503020204020204" pitchFamily="34" charset="-122"/>
                <a:ea typeface="微软雅黑" panose="020B0503020204020204" pitchFamily="34" charset="-122"/>
              </a:rPr>
              <a:t>（</a:t>
            </a:r>
            <a:r>
              <a:rPr lang="en-US" altLang="zh-CN" sz="2400">
                <a:latin typeface="微软雅黑" panose="020B0503020204020204" pitchFamily="34" charset="-122"/>
                <a:ea typeface="微软雅黑" panose="020B0503020204020204" pitchFamily="34" charset="-122"/>
              </a:rPr>
              <a:t>2018.6</a:t>
            </a:r>
            <a:r>
              <a:rPr lang="zh-CN" altLang="en-US" sz="2400">
                <a:latin typeface="微软雅黑" panose="020B0503020204020204" pitchFamily="34" charset="-122"/>
                <a:ea typeface="微软雅黑" panose="020B0503020204020204" pitchFamily="34" charset="-122"/>
              </a:rPr>
              <a:t>北京卷）：假设你是红星中学高三学生李华，你的英国朋友 </a:t>
            </a:r>
            <a:r>
              <a:rPr lang="en-US" altLang="zh-CN" sz="2400">
                <a:latin typeface="微软雅黑" panose="020B0503020204020204" pitchFamily="34" charset="-122"/>
                <a:ea typeface="微软雅黑" panose="020B0503020204020204" pitchFamily="34" charset="-122"/>
              </a:rPr>
              <a:t>Jim </a:t>
            </a:r>
            <a:r>
              <a:rPr lang="zh-CN" altLang="en-US" sz="2400">
                <a:latin typeface="微软雅黑" panose="020B0503020204020204" pitchFamily="34" charset="-122"/>
                <a:ea typeface="微软雅黑" panose="020B0503020204020204" pitchFamily="34" charset="-122"/>
              </a:rPr>
              <a:t>在给你的邮件中提到他对中国文化感兴趣，计划明年来北京上大学。他向你咨询相关信息。请给他回邮件，内容包括：</a:t>
            </a:r>
            <a:endParaRPr lang="zh-CN" altLang="en-US" sz="2400">
              <a:latin typeface="微软雅黑" panose="020B0503020204020204" pitchFamily="34" charset="-122"/>
              <a:ea typeface="微软雅黑" panose="020B0503020204020204" pitchFamily="34" charset="-122"/>
            </a:endParaRPr>
          </a:p>
          <a:p>
            <a:pPr marL="228600" indent="-228600" eaLnBrk="0" hangingPunct="0">
              <a:lnSpc>
                <a:spcPct val="90000"/>
              </a:lnSpc>
              <a:spcBef>
                <a:spcPts val="1000"/>
              </a:spcBef>
              <a:buFont typeface="Arial" panose="020B0604020202020204" pitchFamily="34" charset="0"/>
              <a:buNone/>
              <a:defRPr/>
            </a:pPr>
            <a:r>
              <a:rPr lang="en-US" altLang="zh-CN" sz="2400">
                <a:latin typeface="微软雅黑" panose="020B0503020204020204" pitchFamily="34" charset="-122"/>
                <a:ea typeface="微软雅黑" panose="020B0503020204020204" pitchFamily="34" charset="-122"/>
              </a:rPr>
              <a:t>1.</a:t>
            </a:r>
            <a:r>
              <a:rPr lang="zh-CN" altLang="en-US" sz="2400">
                <a:latin typeface="微软雅黑" panose="020B0503020204020204" pitchFamily="34" charset="-122"/>
                <a:ea typeface="微软雅黑" panose="020B0503020204020204" pitchFamily="34" charset="-122"/>
              </a:rPr>
              <a:t>表示欢迎；</a:t>
            </a:r>
            <a:r>
              <a:rPr lang="en-US" altLang="zh-CN" sz="2400">
                <a:latin typeface="微软雅黑" panose="020B0503020204020204" pitchFamily="34" charset="-122"/>
                <a:ea typeface="微软雅黑" panose="020B0503020204020204" pitchFamily="34" charset="-122"/>
              </a:rPr>
              <a:t>2.</a:t>
            </a:r>
            <a:r>
              <a:rPr lang="zh-CN" altLang="en-US" sz="2400" b="1">
                <a:solidFill>
                  <a:srgbClr val="FF0000"/>
                </a:solidFill>
                <a:effectLst>
                  <a:outerShdw blurRad="38100" dist="38100" dir="2700000" algn="tl">
                    <a:srgbClr val="C0C0C0"/>
                  </a:outerShdw>
                </a:effectLst>
                <a:latin typeface="Calibri" panose="020F0502020204030204" pitchFamily="34" charset="0"/>
                <a:ea typeface="微软雅黑" panose="020B0503020204020204" pitchFamily="34" charset="-122"/>
              </a:rPr>
              <a:t>推荐他上哪所大学</a:t>
            </a:r>
            <a:r>
              <a:rPr lang="zh-CN" altLang="en-US" sz="2400">
                <a:latin typeface="微软雅黑" panose="020B0503020204020204" pitchFamily="34" charset="-122"/>
                <a:ea typeface="微软雅黑" panose="020B0503020204020204" pitchFamily="34" charset="-122"/>
              </a:rPr>
              <a:t>；</a:t>
            </a:r>
            <a:r>
              <a:rPr lang="en-US" altLang="zh-CN" sz="2400">
                <a:latin typeface="微软雅黑" panose="020B0503020204020204" pitchFamily="34" charset="-122"/>
                <a:ea typeface="微软雅黑" panose="020B0503020204020204" pitchFamily="34" charset="-122"/>
              </a:rPr>
              <a:t>3.</a:t>
            </a:r>
            <a:r>
              <a:rPr lang="zh-CN" altLang="en-US" sz="2400">
                <a:latin typeface="微软雅黑" panose="020B0503020204020204" pitchFamily="34" charset="-122"/>
                <a:ea typeface="微软雅黑" panose="020B0503020204020204" pitchFamily="34" charset="-122"/>
              </a:rPr>
              <a:t>建议他做哪些准备工作。</a:t>
            </a:r>
            <a:endParaRPr lang="zh-CN" altLang="en-US" sz="2400">
              <a:latin typeface="微软雅黑" panose="020B0503020204020204" pitchFamily="34" charset="-122"/>
              <a:ea typeface="微软雅黑" panose="020B0503020204020204" pitchFamily="34" charset="-122"/>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childTnLst>
                                    <p:set>
                                      <p:cBhvr>
                                        <p:cTn id="6" dur="1" fill="hold">
                                          <p:stCondLst>
                                            <p:cond delay="0"/>
                                          </p:stCondLst>
                                        </p:cTn>
                                        <p:tgtEl>
                                          <p:spTgt spid="104461"/>
                                        </p:tgtEl>
                                        <p:attrNameLst>
                                          <p:attrName>style.visibility</p:attrName>
                                        </p:attrNameLst>
                                      </p:cBhvr>
                                      <p:to>
                                        <p:strVal val="visible"/>
                                      </p:to>
                                    </p:set>
                                    <p:animEffect transition="in" filter="fade">
                                      <p:cBhvr>
                                        <p:cTn id="7" dur="500"/>
                                        <p:tgtEl>
                                          <p:spTgt spid="104461"/>
                                        </p:tgtEl>
                                      </p:cBhvr>
                                    </p:animEffect>
                                  </p:childTnLst>
                                </p:cTn>
                              </p:par>
                              <p:par>
                                <p:cTn id="8" presetID="35" presetClass="path" presetSubtype="0" accel="50000" decel="50000" fill="hold" grpId="1" nodeType="withEffect">
                                  <p:stCondLst>
                                    <p:cond delay="2000"/>
                                  </p:stCondLst>
                                  <p:childTnLst>
                                    <p:animMotion origin="layout" path="M 0.1711 7.40741E-7 L -4.58333E-6 7.40741E-7 " pathEditMode="relative" rAng="0" ptsTypes="AA">
                                      <p:cBhvr>
                                        <p:cTn id="9" dur="500" fill="hold"/>
                                        <p:tgtEl>
                                          <p:spTgt spid="104461"/>
                                        </p:tgtEl>
                                        <p:attrNameLst>
                                          <p:attrName>ppt_x</p:attrName>
                                          <p:attrName>ppt_y</p:attrName>
                                        </p:attrNameLst>
                                      </p:cBhvr>
                                      <p:rCtr x="-8555" y="0"/>
                                    </p:animMotion>
                                  </p:childTnLst>
                                </p:cTn>
                              </p:par>
                              <p:par>
                                <p:cTn id="10" presetID="53" presetClass="entr" presetSubtype="16" fill="hold" grpId="0" nodeType="withEffect">
                                  <p:stCondLst>
                                    <p:cond delay="3250"/>
                                  </p:stCondLst>
                                  <p:childTnLst>
                                    <p:set>
                                      <p:cBhvr>
                                        <p:cTn id="11" dur="1" fill="hold">
                                          <p:stCondLst>
                                            <p:cond delay="0"/>
                                          </p:stCondLst>
                                        </p:cTn>
                                        <p:tgtEl>
                                          <p:spTgt spid="104460"/>
                                        </p:tgtEl>
                                        <p:attrNameLst>
                                          <p:attrName>style.visibility</p:attrName>
                                        </p:attrNameLst>
                                      </p:cBhvr>
                                      <p:to>
                                        <p:strVal val="visible"/>
                                      </p:to>
                                    </p:set>
                                    <p:anim calcmode="lin" valueType="num">
                                      <p:cBhvr>
                                        <p:cTn id="12" dur="500" fill="hold"/>
                                        <p:tgtEl>
                                          <p:spTgt spid="104460"/>
                                        </p:tgtEl>
                                        <p:attrNameLst>
                                          <p:attrName>ppt_w</p:attrName>
                                        </p:attrNameLst>
                                      </p:cBhvr>
                                      <p:tavLst>
                                        <p:tav tm="0">
                                          <p:val>
                                            <p:fltVal val="0"/>
                                          </p:val>
                                        </p:tav>
                                        <p:tav tm="100000">
                                          <p:val>
                                            <p:strVal val="#ppt_w"/>
                                          </p:val>
                                        </p:tav>
                                      </p:tavLst>
                                    </p:anim>
                                    <p:anim calcmode="lin" valueType="num">
                                      <p:cBhvr>
                                        <p:cTn id="13" dur="500" fill="hold"/>
                                        <p:tgtEl>
                                          <p:spTgt spid="104460"/>
                                        </p:tgtEl>
                                        <p:attrNameLst>
                                          <p:attrName>ppt_h</p:attrName>
                                        </p:attrNameLst>
                                      </p:cBhvr>
                                      <p:tavLst>
                                        <p:tav tm="0">
                                          <p:val>
                                            <p:fltVal val="0"/>
                                          </p:val>
                                        </p:tav>
                                        <p:tav tm="100000">
                                          <p:val>
                                            <p:strVal val="#ppt_h"/>
                                          </p:val>
                                        </p:tav>
                                      </p:tavLst>
                                    </p:anim>
                                    <p:animEffect transition="in" filter="fade">
                                      <p:cBhvr>
                                        <p:cTn id="14" dur="500"/>
                                        <p:tgtEl>
                                          <p:spTgt spid="104460"/>
                                        </p:tgtEl>
                                      </p:cBhvr>
                                    </p:animEffect>
                                  </p:childTnLst>
                                </p:cTn>
                              </p:par>
                              <p:par>
                                <p:cTn id="15" presetID="53" presetClass="entr" presetSubtype="16" fill="hold" grpId="0" nodeType="withEffect">
                                  <p:stCondLst>
                                    <p:cond delay="300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animEffect transition="in" filter="fade">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04465"/>
                                        </p:tgtEl>
                                        <p:attrNameLst>
                                          <p:attrName>style.visibility</p:attrName>
                                        </p:attrNameLst>
                                      </p:cBhvr>
                                      <p:to>
                                        <p:strVal val="visible"/>
                                      </p:to>
                                    </p:set>
                                    <p:animEffect transition="in" filter="blinds(horizontal)">
                                      <p:cBhvr>
                                        <p:cTn id="24" dur="500"/>
                                        <p:tgtEl>
                                          <p:spTgt spid="104465"/>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04464"/>
                                        </p:tgtEl>
                                        <p:attrNameLst>
                                          <p:attrName>style.visibility</p:attrName>
                                        </p:attrNameLst>
                                      </p:cBhvr>
                                      <p:to>
                                        <p:strVal val="visible"/>
                                      </p:to>
                                    </p:set>
                                    <p:animEffect transition="in" filter="blinds(horizontal)">
                                      <p:cBhvr>
                                        <p:cTn id="29" dur="500"/>
                                        <p:tgtEl>
                                          <p:spTgt spid="104464"/>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04463"/>
                                        </p:tgtEl>
                                        <p:attrNameLst>
                                          <p:attrName>style.visibility</p:attrName>
                                        </p:attrNameLst>
                                      </p:cBhvr>
                                      <p:to>
                                        <p:strVal val="visible"/>
                                      </p:to>
                                    </p:set>
                                    <p:animEffect transition="in" filter="blinds(horizontal)">
                                      <p:cBhvr>
                                        <p:cTn id="34" dur="500"/>
                                        <p:tgtEl>
                                          <p:spTgt spid="104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60" grpId="0" animBg="1"/>
      <p:bldP spid="104461" grpId="0" animBg="1"/>
      <p:bldP spid="104461" grpId="1" animBg="1"/>
      <p:bldP spid="23" grpId="0"/>
      <p:bldP spid="104463" grpId="0" animBg="1"/>
      <p:bldP spid="104464" grpId="0" animBg="1"/>
      <p:bldP spid="10446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左大括号 7"/>
          <p:cNvSpPr/>
          <p:nvPr/>
        </p:nvSpPr>
        <p:spPr>
          <a:xfrm>
            <a:off x="3135313" y="1951038"/>
            <a:ext cx="493712" cy="3911600"/>
          </a:xfrm>
          <a:prstGeom prst="leftBrace">
            <a:avLst/>
          </a:prstGeom>
          <a:noFill/>
          <a:ln w="38100" cap="flat" cmpd="sng" algn="ctr">
            <a:solidFill>
              <a:schemeClr val="bg1">
                <a:lumMod val="65000"/>
              </a:schemeClr>
            </a:solidFill>
            <a:prstDash val="solid"/>
          </a:ln>
          <a:effectLst>
            <a:outerShdw blurRad="139700" dir="8100000" sx="98000" sy="98000" algn="tr" rotWithShape="0">
              <a:prstClr val="black">
                <a:alpha val="20000"/>
              </a:prstClr>
            </a:outerShdw>
          </a:effectLst>
        </p:spPr>
        <p:txBody>
          <a:bodyPr anchor="ctr"/>
          <a:lstStyle/>
          <a:p>
            <a:pPr algn="ctr" defTabSz="1219200" fontAlgn="auto">
              <a:spcBef>
                <a:spcPts val="0"/>
              </a:spcBef>
              <a:spcAft>
                <a:spcPts val="0"/>
              </a:spcAft>
              <a:defRPr/>
            </a:pPr>
            <a:endParaRPr lang="zh-CN" altLang="en-US" sz="2400" kern="0" dirty="0">
              <a:solidFill>
                <a:sysClr val="windowText" lastClr="000000"/>
              </a:solidFill>
              <a:latin typeface="微软雅黑" panose="020B0503020204020204" pitchFamily="34" charset="-122"/>
              <a:ea typeface="微软雅黑" panose="020B0503020204020204" pitchFamily="34" charset="-122"/>
              <a:cs typeface="+mn-ea"/>
              <a:sym typeface="+mn-lt"/>
            </a:endParaRPr>
          </a:p>
        </p:txBody>
      </p:sp>
      <p:sp>
        <p:nvSpPr>
          <p:cNvPr id="12" name="椭圆 11"/>
          <p:cNvSpPr/>
          <p:nvPr/>
        </p:nvSpPr>
        <p:spPr>
          <a:xfrm>
            <a:off x="3983038" y="1550988"/>
            <a:ext cx="969962" cy="969962"/>
          </a:xfrm>
          <a:prstGeom prst="ellipse">
            <a:avLst/>
          </a:prstGeom>
          <a:solidFill>
            <a:srgbClr val="18478F"/>
          </a:solidFill>
          <a:ln w="25400" cap="flat" cmpd="sng" algn="ctr">
            <a:noFill/>
            <a:prstDash val="solid"/>
          </a:ln>
          <a:effectLst>
            <a:outerShdw blurRad="127000" sx="102000" sy="102000" algn="ctr" rotWithShape="0">
              <a:prstClr val="black">
                <a:alpha val="20000"/>
              </a:prstClr>
            </a:outerShdw>
          </a:effectLst>
        </p:spPr>
        <p:txBody>
          <a:bodyPr anchor="ctr"/>
          <a:lstStyle/>
          <a:p>
            <a:pPr algn="ctr" defTabSz="1219200" fontAlgn="auto">
              <a:spcBef>
                <a:spcPts val="0"/>
              </a:spcBef>
              <a:spcAft>
                <a:spcPts val="0"/>
              </a:spcAft>
              <a:defRPr/>
            </a:pPr>
            <a:endParaRPr lang="zh-CN" altLang="en-US" sz="2400" kern="0" dirty="0">
              <a:solidFill>
                <a:sysClr val="window" lastClr="FFFFFF"/>
              </a:solidFill>
              <a:latin typeface="微软雅黑" panose="020B0503020204020204" pitchFamily="34" charset="-122"/>
              <a:ea typeface="微软雅黑" panose="020B0503020204020204" pitchFamily="34" charset="-122"/>
              <a:cs typeface="+mn-ea"/>
              <a:sym typeface="+mn-lt"/>
            </a:endParaRPr>
          </a:p>
        </p:txBody>
      </p:sp>
      <p:sp>
        <p:nvSpPr>
          <p:cNvPr id="15" name="椭圆 14"/>
          <p:cNvSpPr/>
          <p:nvPr/>
        </p:nvSpPr>
        <p:spPr>
          <a:xfrm>
            <a:off x="4017963" y="3336925"/>
            <a:ext cx="1035050" cy="1035050"/>
          </a:xfrm>
          <a:prstGeom prst="ellipse">
            <a:avLst/>
          </a:prstGeom>
          <a:solidFill>
            <a:srgbClr val="18478F"/>
          </a:solidFill>
          <a:ln w="25400" cap="flat" cmpd="sng" algn="ctr">
            <a:noFill/>
            <a:prstDash val="solid"/>
          </a:ln>
          <a:effectLst>
            <a:outerShdw blurRad="127000" sx="102000" sy="102000" algn="ctr" rotWithShape="0">
              <a:prstClr val="black">
                <a:alpha val="20000"/>
              </a:prstClr>
            </a:outerShdw>
          </a:effectLst>
        </p:spPr>
        <p:txBody>
          <a:bodyPr anchor="ctr"/>
          <a:lstStyle/>
          <a:p>
            <a:pPr algn="ctr" defTabSz="1219200" fontAlgn="auto">
              <a:spcBef>
                <a:spcPts val="0"/>
              </a:spcBef>
              <a:spcAft>
                <a:spcPts val="0"/>
              </a:spcAft>
              <a:defRPr/>
            </a:pPr>
            <a:endParaRPr lang="zh-CN" altLang="en-US" sz="2400" kern="0" dirty="0">
              <a:solidFill>
                <a:sysClr val="window" lastClr="FFFFFF"/>
              </a:solidFill>
              <a:latin typeface="微软雅黑" panose="020B0503020204020204" pitchFamily="34" charset="-122"/>
              <a:ea typeface="微软雅黑" panose="020B0503020204020204" pitchFamily="34" charset="-122"/>
              <a:cs typeface="+mn-ea"/>
              <a:sym typeface="+mn-lt"/>
            </a:endParaRPr>
          </a:p>
        </p:txBody>
      </p:sp>
      <p:sp>
        <p:nvSpPr>
          <p:cNvPr id="16" name="椭圆 15"/>
          <p:cNvSpPr/>
          <p:nvPr/>
        </p:nvSpPr>
        <p:spPr>
          <a:xfrm>
            <a:off x="4097338" y="5359400"/>
            <a:ext cx="968375" cy="969963"/>
          </a:xfrm>
          <a:prstGeom prst="ellipse">
            <a:avLst/>
          </a:prstGeom>
          <a:solidFill>
            <a:srgbClr val="18478F"/>
          </a:solidFill>
          <a:ln w="25400" cap="flat" cmpd="sng" algn="ctr">
            <a:noFill/>
            <a:prstDash val="solid"/>
          </a:ln>
          <a:effectLst>
            <a:outerShdw blurRad="127000" sx="102000" sy="102000" algn="ctr" rotWithShape="0">
              <a:prstClr val="black">
                <a:alpha val="20000"/>
              </a:prstClr>
            </a:outerShdw>
          </a:effectLst>
        </p:spPr>
        <p:txBody>
          <a:bodyPr anchor="ctr"/>
          <a:lstStyle/>
          <a:p>
            <a:pPr algn="ctr" defTabSz="1219200" fontAlgn="auto">
              <a:spcBef>
                <a:spcPts val="0"/>
              </a:spcBef>
              <a:spcAft>
                <a:spcPts val="0"/>
              </a:spcAft>
              <a:defRPr/>
            </a:pPr>
            <a:endParaRPr lang="zh-CN" altLang="en-US" sz="2400" kern="0" dirty="0">
              <a:solidFill>
                <a:sysClr val="window" lastClr="FFFFFF"/>
              </a:solidFill>
              <a:latin typeface="微软雅黑" panose="020B0503020204020204" pitchFamily="34" charset="-122"/>
              <a:ea typeface="微软雅黑" panose="020B0503020204020204" pitchFamily="34" charset="-122"/>
              <a:cs typeface="+mn-ea"/>
              <a:sym typeface="+mn-lt"/>
            </a:endParaRPr>
          </a:p>
        </p:txBody>
      </p:sp>
      <p:sp>
        <p:nvSpPr>
          <p:cNvPr id="17" name="TextBox 16"/>
          <p:cNvSpPr txBox="1">
            <a:spLocks noChangeArrowheads="1"/>
          </p:cNvSpPr>
          <p:nvPr/>
        </p:nvSpPr>
        <p:spPr bwMode="auto">
          <a:xfrm>
            <a:off x="4013200" y="1809750"/>
            <a:ext cx="1371600" cy="396875"/>
          </a:xfrm>
          <a:prstGeom prst="rect">
            <a:avLst/>
          </a:prstGeom>
          <a:noFill/>
          <a:ln w="9525">
            <a:noFill/>
            <a:miter lim="800000"/>
          </a:ln>
        </p:spPr>
        <p:txBody>
          <a:bodyPr>
            <a:spAutoFit/>
          </a:bodyPr>
          <a:lstStyle/>
          <a:p>
            <a:pPr defTabSz="1217930"/>
            <a:r>
              <a:rPr lang="zh-CN" altLang="en-US" sz="2000">
                <a:solidFill>
                  <a:srgbClr val="FFFFFF"/>
                </a:solidFill>
                <a:latin typeface="微软雅黑" panose="020B0503020204020204" pitchFamily="34" charset="-122"/>
                <a:ea typeface="微软雅黑" panose="020B0503020204020204" pitchFamily="34" charset="-122"/>
                <a:sym typeface="+mn-lt"/>
              </a:rPr>
              <a:t>推荐人</a:t>
            </a:r>
            <a:endParaRPr lang="zh-CN" altLang="en-US" sz="2000">
              <a:solidFill>
                <a:srgbClr val="FFFFFF"/>
              </a:solidFill>
              <a:latin typeface="微软雅黑" panose="020B0503020204020204" pitchFamily="34" charset="-122"/>
              <a:ea typeface="微软雅黑" panose="020B0503020204020204" pitchFamily="34" charset="-122"/>
              <a:sym typeface="+mn-lt"/>
            </a:endParaRPr>
          </a:p>
        </p:txBody>
      </p:sp>
      <p:sp>
        <p:nvSpPr>
          <p:cNvPr id="18" name="TextBox 17"/>
          <p:cNvSpPr txBox="1">
            <a:spLocks noChangeArrowheads="1"/>
          </p:cNvSpPr>
          <p:nvPr/>
        </p:nvSpPr>
        <p:spPr bwMode="auto">
          <a:xfrm>
            <a:off x="4000500" y="3644900"/>
            <a:ext cx="1371600" cy="396875"/>
          </a:xfrm>
          <a:prstGeom prst="rect">
            <a:avLst/>
          </a:prstGeom>
          <a:noFill/>
          <a:ln w="9525">
            <a:noFill/>
            <a:miter lim="800000"/>
          </a:ln>
        </p:spPr>
        <p:txBody>
          <a:bodyPr>
            <a:spAutoFit/>
          </a:bodyPr>
          <a:lstStyle/>
          <a:p>
            <a:pPr defTabSz="1217930"/>
            <a:r>
              <a:rPr lang="zh-CN" altLang="en-US" sz="2000">
                <a:solidFill>
                  <a:schemeClr val="bg1"/>
                </a:solidFill>
                <a:latin typeface="微软雅黑" panose="020B0503020204020204" pitchFamily="34" charset="-122"/>
                <a:ea typeface="微软雅黑" panose="020B0503020204020204" pitchFamily="34" charset="-122"/>
                <a:sym typeface="+mn-lt"/>
              </a:rPr>
              <a:t>推荐物</a:t>
            </a:r>
            <a:endParaRPr lang="zh-CN" altLang="en-US" sz="2000">
              <a:solidFill>
                <a:schemeClr val="bg1"/>
              </a:solidFill>
              <a:latin typeface="微软雅黑" panose="020B0503020204020204" pitchFamily="34" charset="-122"/>
              <a:ea typeface="微软雅黑" panose="020B0503020204020204" pitchFamily="34" charset="-122"/>
              <a:sym typeface="+mn-lt"/>
            </a:endParaRPr>
          </a:p>
        </p:txBody>
      </p:sp>
      <p:sp>
        <p:nvSpPr>
          <p:cNvPr id="19" name="TextBox 18"/>
          <p:cNvSpPr txBox="1">
            <a:spLocks noChangeArrowheads="1"/>
          </p:cNvSpPr>
          <p:nvPr/>
        </p:nvSpPr>
        <p:spPr bwMode="auto">
          <a:xfrm>
            <a:off x="4014788" y="5586413"/>
            <a:ext cx="1371600" cy="396875"/>
          </a:xfrm>
          <a:prstGeom prst="rect">
            <a:avLst/>
          </a:prstGeom>
          <a:noFill/>
          <a:ln w="9525">
            <a:noFill/>
            <a:miter lim="800000"/>
          </a:ln>
        </p:spPr>
        <p:txBody>
          <a:bodyPr>
            <a:spAutoFit/>
          </a:bodyPr>
          <a:lstStyle/>
          <a:p>
            <a:pPr defTabSz="1217930"/>
            <a:r>
              <a:rPr lang="zh-CN" altLang="en-US" sz="2000">
                <a:solidFill>
                  <a:srgbClr val="FFFFFF"/>
                </a:solidFill>
                <a:latin typeface="微软雅黑" panose="020B0503020204020204" pitchFamily="34" charset="-122"/>
                <a:ea typeface="微软雅黑" panose="020B0503020204020204" pitchFamily="34" charset="-122"/>
                <a:sym typeface="+mn-lt"/>
              </a:rPr>
              <a:t>推荐地方</a:t>
            </a:r>
            <a:endParaRPr lang="zh-CN" altLang="en-US" sz="2000">
              <a:solidFill>
                <a:srgbClr val="FFFFFF"/>
              </a:solidFill>
              <a:latin typeface="微软雅黑" panose="020B0503020204020204" pitchFamily="34" charset="-122"/>
              <a:ea typeface="微软雅黑" panose="020B0503020204020204" pitchFamily="34" charset="-122"/>
              <a:sym typeface="+mn-lt"/>
            </a:endParaRPr>
          </a:p>
        </p:txBody>
      </p:sp>
      <p:sp>
        <p:nvSpPr>
          <p:cNvPr id="20" name="TextBox 19"/>
          <p:cNvSpPr txBox="1">
            <a:spLocks noChangeArrowheads="1"/>
          </p:cNvSpPr>
          <p:nvPr/>
        </p:nvSpPr>
        <p:spPr bwMode="auto">
          <a:xfrm>
            <a:off x="5384800" y="1673225"/>
            <a:ext cx="5395913" cy="793750"/>
          </a:xfrm>
          <a:prstGeom prst="rect">
            <a:avLst/>
          </a:prstGeom>
          <a:noFill/>
          <a:ln w="9525">
            <a:noFill/>
            <a:miter lim="800000"/>
          </a:ln>
        </p:spPr>
        <p:txBody>
          <a:bodyPr>
            <a:spAutoFit/>
          </a:bodyPr>
          <a:lstStyle/>
          <a:p>
            <a:pPr defTabSz="1217930"/>
            <a:r>
              <a:rPr lang="zh-CN" altLang="en-US" sz="2800" b="1">
                <a:latin typeface="微软雅黑" panose="020B0503020204020204" pitchFamily="34" charset="-122"/>
                <a:ea typeface="微软雅黑" panose="020B0503020204020204" pitchFamily="34" charset="-122"/>
                <a:sym typeface="+mn-lt"/>
              </a:rPr>
              <a:t>自荐，推荐他人</a:t>
            </a:r>
            <a:endParaRPr lang="zh-CN" altLang="en-US" sz="2800" b="1">
              <a:latin typeface="微软雅黑" panose="020B0503020204020204" pitchFamily="34" charset="-122"/>
              <a:ea typeface="微软雅黑" panose="020B0503020204020204" pitchFamily="34" charset="-122"/>
              <a:sym typeface="+mn-lt"/>
            </a:endParaRPr>
          </a:p>
          <a:p>
            <a:pPr defTabSz="1217930"/>
            <a:endParaRPr lang="zh-CN" altLang="en-US">
              <a:solidFill>
                <a:srgbClr val="7F7F7F"/>
              </a:solidFill>
              <a:latin typeface="微软雅黑" panose="020B0503020204020204" pitchFamily="34" charset="-122"/>
              <a:ea typeface="微软雅黑" panose="020B0503020204020204" pitchFamily="34" charset="-122"/>
              <a:sym typeface="+mn-lt"/>
            </a:endParaRPr>
          </a:p>
        </p:txBody>
      </p:sp>
      <p:sp>
        <p:nvSpPr>
          <p:cNvPr id="21" name="TextBox 20"/>
          <p:cNvSpPr txBox="1">
            <a:spLocks noChangeArrowheads="1"/>
          </p:cNvSpPr>
          <p:nvPr/>
        </p:nvSpPr>
        <p:spPr bwMode="auto">
          <a:xfrm>
            <a:off x="5384800" y="3549650"/>
            <a:ext cx="5395913" cy="1220788"/>
          </a:xfrm>
          <a:prstGeom prst="rect">
            <a:avLst/>
          </a:prstGeom>
          <a:noFill/>
          <a:ln w="9525">
            <a:noFill/>
            <a:miter lim="800000"/>
          </a:ln>
        </p:spPr>
        <p:txBody>
          <a:bodyPr>
            <a:spAutoFit/>
          </a:bodyPr>
          <a:lstStyle/>
          <a:p>
            <a:pPr defTabSz="1217930"/>
            <a:r>
              <a:rPr lang="zh-CN" altLang="en-US" sz="2800" b="1">
                <a:latin typeface="微软雅黑" panose="020B0503020204020204" pitchFamily="34" charset="-122"/>
                <a:ea typeface="微软雅黑" panose="020B0503020204020204" pitchFamily="34" charset="-122"/>
                <a:sym typeface="+mn-lt"/>
              </a:rPr>
              <a:t>优秀的英语书籍，适合送给家人（朋友）</a:t>
            </a:r>
            <a:r>
              <a:rPr lang="en-US" altLang="zh-CN" sz="2800" b="1">
                <a:latin typeface="微软雅黑" panose="020B0503020204020204" pitchFamily="34" charset="-122"/>
                <a:ea typeface="微软雅黑" panose="020B0503020204020204" pitchFamily="34" charset="-122"/>
                <a:sym typeface="+mn-lt"/>
              </a:rPr>
              <a:t>/</a:t>
            </a:r>
            <a:r>
              <a:rPr lang="zh-CN" altLang="en-US" sz="2800" b="1">
                <a:latin typeface="微软雅黑" panose="020B0503020204020204" pitchFamily="34" charset="-122"/>
                <a:ea typeface="微软雅黑" panose="020B0503020204020204" pitchFamily="34" charset="-122"/>
                <a:sym typeface="+mn-lt"/>
              </a:rPr>
              <a:t>有中国特色的礼物</a:t>
            </a:r>
            <a:r>
              <a:rPr lang="zh-CN" altLang="en-US" sz="1200">
                <a:solidFill>
                  <a:srgbClr val="7F7F7F"/>
                </a:solidFill>
                <a:latin typeface="微软雅黑" panose="020B0503020204020204" pitchFamily="34" charset="-122"/>
                <a:ea typeface="微软雅黑" panose="020B0503020204020204" pitchFamily="34" charset="-122"/>
                <a:sym typeface="+mn-lt"/>
              </a:rPr>
              <a:t>。</a:t>
            </a:r>
            <a:endParaRPr lang="zh-CN" altLang="en-US" sz="1200">
              <a:solidFill>
                <a:srgbClr val="7F7F7F"/>
              </a:solidFill>
              <a:latin typeface="微软雅黑" panose="020B0503020204020204" pitchFamily="34" charset="-122"/>
              <a:ea typeface="微软雅黑" panose="020B0503020204020204" pitchFamily="34" charset="-122"/>
              <a:sym typeface="+mn-lt"/>
            </a:endParaRPr>
          </a:p>
          <a:p>
            <a:pPr defTabSz="1217930"/>
            <a:endParaRPr lang="zh-CN" altLang="en-US">
              <a:solidFill>
                <a:srgbClr val="7F7F7F"/>
              </a:solidFill>
              <a:latin typeface="微软雅黑" panose="020B0503020204020204" pitchFamily="34" charset="-122"/>
              <a:ea typeface="微软雅黑" panose="020B0503020204020204" pitchFamily="34" charset="-122"/>
              <a:sym typeface="+mn-lt"/>
            </a:endParaRPr>
          </a:p>
        </p:txBody>
      </p:sp>
      <p:sp>
        <p:nvSpPr>
          <p:cNvPr id="22" name="TextBox 21"/>
          <p:cNvSpPr txBox="1">
            <a:spLocks noChangeArrowheads="1"/>
          </p:cNvSpPr>
          <p:nvPr/>
        </p:nvSpPr>
        <p:spPr bwMode="auto">
          <a:xfrm>
            <a:off x="5372100" y="5381625"/>
            <a:ext cx="5395913" cy="1220788"/>
          </a:xfrm>
          <a:prstGeom prst="rect">
            <a:avLst/>
          </a:prstGeom>
          <a:noFill/>
          <a:ln w="9525">
            <a:noFill/>
            <a:miter lim="800000"/>
          </a:ln>
        </p:spPr>
        <p:txBody>
          <a:bodyPr>
            <a:spAutoFit/>
          </a:bodyPr>
          <a:lstStyle/>
          <a:p>
            <a:pPr defTabSz="1217930"/>
            <a:r>
              <a:rPr lang="zh-CN" altLang="en-US" sz="2800" b="1">
                <a:latin typeface="微软雅黑" panose="020B0503020204020204" pitchFamily="34" charset="-122"/>
                <a:ea typeface="微软雅黑" panose="020B0503020204020204" pitchFamily="34" charset="-122"/>
                <a:sym typeface="+mn-lt"/>
              </a:rPr>
              <a:t>适合旅游的城市，适合生活的城市，适合求学的城市</a:t>
            </a:r>
            <a:r>
              <a:rPr lang="en-US" altLang="zh-CN" sz="2800" b="1">
                <a:latin typeface="微软雅黑" panose="020B0503020204020204" pitchFamily="34" charset="-122"/>
                <a:ea typeface="微软雅黑" panose="020B0503020204020204" pitchFamily="34" charset="-122"/>
                <a:sym typeface="+mn-lt"/>
              </a:rPr>
              <a:t>/</a:t>
            </a:r>
            <a:r>
              <a:rPr lang="zh-CN" altLang="en-US" sz="2800" b="1">
                <a:latin typeface="微软雅黑" panose="020B0503020204020204" pitchFamily="34" charset="-122"/>
                <a:ea typeface="微软雅黑" panose="020B0503020204020204" pitchFamily="34" charset="-122"/>
                <a:sym typeface="+mn-lt"/>
              </a:rPr>
              <a:t>大学</a:t>
            </a:r>
            <a:endParaRPr lang="zh-CN" altLang="en-US" sz="2800" b="1">
              <a:latin typeface="微软雅黑" panose="020B0503020204020204" pitchFamily="34" charset="-122"/>
              <a:ea typeface="微软雅黑" panose="020B0503020204020204" pitchFamily="34" charset="-122"/>
              <a:sym typeface="+mn-lt"/>
            </a:endParaRPr>
          </a:p>
          <a:p>
            <a:pPr defTabSz="1217930"/>
            <a:endParaRPr lang="zh-CN" altLang="en-US">
              <a:solidFill>
                <a:srgbClr val="7F7F7F"/>
              </a:solidFill>
              <a:latin typeface="微软雅黑" panose="020B0503020204020204" pitchFamily="34" charset="-122"/>
              <a:ea typeface="微软雅黑" panose="020B0503020204020204" pitchFamily="34" charset="-122"/>
              <a:sym typeface="+mn-lt"/>
            </a:endParaRPr>
          </a:p>
        </p:txBody>
      </p:sp>
      <p:grpSp>
        <p:nvGrpSpPr>
          <p:cNvPr id="25" name="组合 24"/>
          <p:cNvGrpSpPr/>
          <p:nvPr/>
        </p:nvGrpSpPr>
        <p:grpSpPr bwMode="auto">
          <a:xfrm>
            <a:off x="681038" y="323850"/>
            <a:ext cx="6134100" cy="592138"/>
            <a:chOff x="330188" y="329522"/>
            <a:chExt cx="3705496" cy="592217"/>
          </a:xfrm>
        </p:grpSpPr>
        <p:sp>
          <p:nvSpPr>
            <p:cNvPr id="26" name="TextBox 62"/>
            <p:cNvSpPr txBox="1"/>
            <p:nvPr/>
          </p:nvSpPr>
          <p:spPr>
            <a:xfrm>
              <a:off x="361834" y="659766"/>
              <a:ext cx="3673850" cy="261973"/>
            </a:xfrm>
            <a:prstGeom prst="rect">
              <a:avLst/>
            </a:prstGeom>
            <a:noFill/>
            <a:effectLst/>
          </p:spPr>
          <p:txBody>
            <a:bodyPr>
              <a:spAutoFit/>
            </a:bodyPr>
            <a:lstStyle/>
            <a:p>
              <a:pPr fontAlgn="auto">
                <a:spcBef>
                  <a:spcPts val="0"/>
                </a:spcBef>
                <a:spcAft>
                  <a:spcPts val="0"/>
                </a:spcAft>
                <a:defRPr/>
              </a:pPr>
              <a:r>
                <a:rPr lang="en-US" altLang="zh-CN" sz="11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rPr>
                <a:t>We provide the best way to  your business.</a:t>
              </a:r>
              <a:endParaRPr lang="en-US" altLang="zh-CN" sz="11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endParaRPr>
            </a:p>
          </p:txBody>
        </p:sp>
        <p:sp>
          <p:nvSpPr>
            <p:cNvPr id="30736" name="矩形 26"/>
            <p:cNvSpPr>
              <a:spLocks noChangeArrowheads="1"/>
            </p:cNvSpPr>
            <p:nvPr/>
          </p:nvSpPr>
          <p:spPr bwMode="auto">
            <a:xfrm>
              <a:off x="330188" y="329522"/>
              <a:ext cx="2973795" cy="579515"/>
            </a:xfrm>
            <a:prstGeom prst="rect">
              <a:avLst/>
            </a:prstGeom>
            <a:solidFill>
              <a:schemeClr val="bg1"/>
            </a:solidFill>
            <a:ln w="9525">
              <a:noFill/>
              <a:miter lim="800000"/>
            </a:ln>
          </p:spPr>
          <p:txBody>
            <a:bodyPr>
              <a:spAutoFit/>
            </a:bodyPr>
            <a:lstStyle/>
            <a:p>
              <a:r>
                <a:rPr lang="en-US" altLang="zh-CN" sz="3200">
                  <a:solidFill>
                    <a:srgbClr val="18478F"/>
                  </a:solidFill>
                  <a:latin typeface="Impact" panose="020B0806030902050204" pitchFamily="34" charset="0"/>
                  <a:ea typeface="微软雅黑" panose="020B0503020204020204" pitchFamily="34" charset="-122"/>
                  <a:sym typeface="+mn-lt"/>
                </a:rPr>
                <a:t>Draw a conclusion</a:t>
              </a:r>
              <a:r>
                <a:rPr lang="en-US" altLang="zh-CN" sz="2400">
                  <a:solidFill>
                    <a:srgbClr val="18478F"/>
                  </a:solidFill>
                  <a:latin typeface="微软雅黑" panose="020B0503020204020204" pitchFamily="34" charset="-122"/>
                  <a:ea typeface="微软雅黑" panose="020B0503020204020204" pitchFamily="34" charset="-122"/>
                  <a:sym typeface="+mn-lt"/>
                </a:rPr>
                <a:t> </a:t>
              </a:r>
              <a:endParaRPr lang="en-US" altLang="zh-CN" sz="2400">
                <a:solidFill>
                  <a:srgbClr val="18478F"/>
                </a:solidFill>
                <a:latin typeface="微软雅黑" panose="020B0503020204020204" pitchFamily="34" charset="-122"/>
                <a:ea typeface="微软雅黑" panose="020B0503020204020204" pitchFamily="34" charset="-122"/>
                <a:sym typeface="+mn-lt"/>
              </a:endParaRPr>
            </a:p>
          </p:txBody>
        </p:sp>
      </p:grpSp>
      <p:sp>
        <p:nvSpPr>
          <p:cNvPr id="107545" name="PA_圆角矩形 3"/>
          <p:cNvSpPr>
            <a:spLocks noChangeArrowheads="1"/>
          </p:cNvSpPr>
          <p:nvPr>
            <p:custDataLst>
              <p:tags r:id="rId1"/>
            </p:custDataLst>
          </p:nvPr>
        </p:nvSpPr>
        <p:spPr bwMode="auto">
          <a:xfrm rot="2700000">
            <a:off x="665163" y="2616200"/>
            <a:ext cx="1817687" cy="1776413"/>
          </a:xfrm>
          <a:prstGeom prst="roundRect">
            <a:avLst>
              <a:gd name="adj" fmla="val 16667"/>
            </a:avLst>
          </a:prstGeom>
          <a:solidFill>
            <a:srgbClr val="18478F"/>
          </a:solidFill>
          <a:ln w="25400" algn="ctr">
            <a:noFill/>
            <a:miter lim="800000"/>
          </a:ln>
          <a:effectLst>
            <a:outerShdw sx="103000" sy="103000" algn="ctr" rotWithShape="0">
              <a:srgbClr val="000000">
                <a:alpha val="10999"/>
              </a:srgbClr>
            </a:outerShdw>
          </a:effectLst>
        </p:spPr>
        <p:txBody>
          <a:bodyPr anchor="ctr"/>
          <a:lstStyle/>
          <a:p>
            <a:pPr algn="ctr">
              <a:defRPr/>
            </a:pPr>
            <a:endParaRPr lang="zh-CN" altLang="en-US">
              <a:solidFill>
                <a:srgbClr val="FFFFFF"/>
              </a:solidFill>
              <a:latin typeface="微软雅黑" panose="020B0503020204020204" pitchFamily="34" charset="-122"/>
              <a:ea typeface="微软雅黑" panose="020B0503020204020204" pitchFamily="34" charset="-122"/>
              <a:sym typeface="+mn-lt"/>
            </a:endParaRPr>
          </a:p>
        </p:txBody>
      </p:sp>
      <p:sp>
        <p:nvSpPr>
          <p:cNvPr id="43033" name="文本框 18"/>
          <p:cNvSpPr txBox="1">
            <a:spLocks noChangeArrowheads="1"/>
          </p:cNvSpPr>
          <p:nvPr/>
        </p:nvSpPr>
        <p:spPr bwMode="auto">
          <a:xfrm>
            <a:off x="228600" y="3216275"/>
            <a:ext cx="2782888" cy="519113"/>
          </a:xfrm>
          <a:prstGeom prst="rect">
            <a:avLst/>
          </a:prstGeom>
          <a:noFill/>
          <a:ln w="9525">
            <a:noFill/>
            <a:miter lim="800000"/>
          </a:ln>
        </p:spPr>
        <p:txBody>
          <a:bodyPr>
            <a:spAutoFit/>
          </a:bodyPr>
          <a:lstStyle/>
          <a:p>
            <a:pPr algn="ctr"/>
            <a:r>
              <a:rPr lang="zh-CN" altLang="en-US" sz="2800" b="1">
                <a:solidFill>
                  <a:schemeClr val="bg1"/>
                </a:solidFill>
                <a:latin typeface="Impact" panose="020B0806030902050204" pitchFamily="34" charset="0"/>
                <a:ea typeface="微软雅黑" panose="020B0503020204020204" pitchFamily="34" charset="-122"/>
                <a:sym typeface="+mn-lt"/>
              </a:rPr>
              <a:t>常见推荐内容</a:t>
            </a:r>
            <a:endParaRPr lang="zh-CN" altLang="en-US" sz="2800" b="1">
              <a:solidFill>
                <a:schemeClr val="bg1"/>
              </a:solidFill>
              <a:latin typeface="Impact" panose="020B0806030902050204" pitchFamily="34" charset="0"/>
              <a:ea typeface="微软雅黑" panose="020B0503020204020204" pitchFamily="34" charset="-122"/>
              <a:sym typeface="+mn-lt"/>
            </a:endParaRPr>
          </a:p>
        </p:txBody>
      </p:sp>
      <p:sp>
        <p:nvSpPr>
          <p:cNvPr id="107547" name="Rectangle 27"/>
          <p:cNvSpPr>
            <a:spLocks noChangeArrowheads="1"/>
          </p:cNvSpPr>
          <p:nvPr/>
        </p:nvSpPr>
        <p:spPr bwMode="auto">
          <a:xfrm>
            <a:off x="3800475" y="5229225"/>
            <a:ext cx="7115175" cy="1171575"/>
          </a:xfrm>
          <a:prstGeom prst="rect">
            <a:avLst/>
          </a:prstGeom>
          <a:noFill/>
          <a:ln w="57150">
            <a:solidFill>
              <a:schemeClr val="tx1"/>
            </a:solidFill>
            <a:miter lim="800000"/>
          </a:ln>
        </p:spPr>
        <p:txBody>
          <a:bodyPr wrap="none" anchor="ctr"/>
          <a:lstStyle/>
          <a:p>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00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par>
                                <p:cTn id="8" presetID="22" presetClass="entr" presetSubtype="8" fill="hold" grpId="0" nodeType="withEffect">
                                  <p:stCondLst>
                                    <p:cond delay="80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par>
                                <p:cTn id="11" presetID="53" presetClass="entr" presetSubtype="16" fill="hold" grpId="0" nodeType="withEffect">
                                  <p:stCondLst>
                                    <p:cond delay="100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par>
                                <p:cTn id="16" presetID="10" presetClass="entr" presetSubtype="0" fill="hold" grpId="0" nodeType="withEffect">
                                  <p:stCondLst>
                                    <p:cond delay="140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grpId="0" nodeType="withEffect">
                                  <p:stCondLst>
                                    <p:cond delay="160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par>
                                <p:cTn id="30" presetID="16" presetClass="entr" presetSubtype="21" fill="hold" grpId="0" nodeType="withEffect">
                                  <p:stCondLst>
                                    <p:cond delay="100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par>
                                <p:cTn id="33" presetID="16" presetClass="entr" presetSubtype="21" fill="hold" grpId="0" nodeType="withEffect">
                                  <p:stCondLst>
                                    <p:cond delay="1300"/>
                                  </p:stCondLst>
                                  <p:childTnLst>
                                    <p:set>
                                      <p:cBhvr>
                                        <p:cTn id="34" dur="1" fill="hold">
                                          <p:stCondLst>
                                            <p:cond delay="0"/>
                                          </p:stCondLst>
                                        </p:cTn>
                                        <p:tgtEl>
                                          <p:spTgt spid="21"/>
                                        </p:tgtEl>
                                        <p:attrNameLst>
                                          <p:attrName>style.visibility</p:attrName>
                                        </p:attrNameLst>
                                      </p:cBhvr>
                                      <p:to>
                                        <p:strVal val="visible"/>
                                      </p:to>
                                    </p:set>
                                    <p:animEffect transition="in" filter="barn(inVertical)">
                                      <p:cBhvr>
                                        <p:cTn id="35" dur="700"/>
                                        <p:tgtEl>
                                          <p:spTgt spid="21"/>
                                        </p:tgtEl>
                                      </p:cBhvr>
                                    </p:animEffect>
                                  </p:childTnLst>
                                </p:cTn>
                              </p:par>
                              <p:par>
                                <p:cTn id="36" presetID="16" presetClass="entr" presetSubtype="21" fill="hold" grpId="0" nodeType="withEffect">
                                  <p:stCondLst>
                                    <p:cond delay="1700"/>
                                  </p:stCondLst>
                                  <p:childTnLst>
                                    <p:set>
                                      <p:cBhvr>
                                        <p:cTn id="37" dur="1" fill="hold">
                                          <p:stCondLst>
                                            <p:cond delay="0"/>
                                          </p:stCondLst>
                                        </p:cTn>
                                        <p:tgtEl>
                                          <p:spTgt spid="22"/>
                                        </p:tgtEl>
                                        <p:attrNameLst>
                                          <p:attrName>style.visibility</p:attrName>
                                        </p:attrNameLst>
                                      </p:cBhvr>
                                      <p:to>
                                        <p:strVal val="visible"/>
                                      </p:to>
                                    </p:set>
                                    <p:animEffect transition="in" filter="barn(inVertical)">
                                      <p:cBhvr>
                                        <p:cTn id="38" dur="500"/>
                                        <p:tgtEl>
                                          <p:spTgt spid="22"/>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7545"/>
                                        </p:tgtEl>
                                        <p:attrNameLst>
                                          <p:attrName>style.visibility</p:attrName>
                                        </p:attrNameLst>
                                      </p:cBhvr>
                                      <p:to>
                                        <p:strVal val="visible"/>
                                      </p:to>
                                    </p:set>
                                    <p:anim calcmode="lin" valueType="num">
                                      <p:cBhvr>
                                        <p:cTn id="41" dur="1000" fill="hold"/>
                                        <p:tgtEl>
                                          <p:spTgt spid="107545"/>
                                        </p:tgtEl>
                                        <p:attrNameLst>
                                          <p:attrName>ppt_w</p:attrName>
                                        </p:attrNameLst>
                                      </p:cBhvr>
                                      <p:tavLst>
                                        <p:tav tm="0">
                                          <p:val>
                                            <p:fltVal val="0"/>
                                          </p:val>
                                        </p:tav>
                                        <p:tav tm="100000">
                                          <p:val>
                                            <p:strVal val="#ppt_w"/>
                                          </p:val>
                                        </p:tav>
                                      </p:tavLst>
                                    </p:anim>
                                    <p:anim calcmode="lin" valueType="num">
                                      <p:cBhvr>
                                        <p:cTn id="42" dur="1000" fill="hold"/>
                                        <p:tgtEl>
                                          <p:spTgt spid="107545"/>
                                        </p:tgtEl>
                                        <p:attrNameLst>
                                          <p:attrName>ppt_h</p:attrName>
                                        </p:attrNameLst>
                                      </p:cBhvr>
                                      <p:tavLst>
                                        <p:tav tm="0">
                                          <p:val>
                                            <p:fltVal val="0"/>
                                          </p:val>
                                        </p:tav>
                                        <p:tav tm="100000">
                                          <p:val>
                                            <p:strVal val="#ppt_h"/>
                                          </p:val>
                                        </p:tav>
                                      </p:tavLst>
                                    </p:anim>
                                    <p:animEffect transition="in" filter="fade">
                                      <p:cBhvr>
                                        <p:cTn id="43" dur="1000"/>
                                        <p:tgtEl>
                                          <p:spTgt spid="107545"/>
                                        </p:tgtEl>
                                      </p:cBhvr>
                                    </p:animEffect>
                                  </p:childTnLst>
                                </p:cTn>
                              </p:par>
                              <p:par>
                                <p:cTn id="44" presetID="53" presetClass="entr" presetSubtype="16" fill="hold" grpId="0" nodeType="withEffect">
                                  <p:stCondLst>
                                    <p:cond delay="500"/>
                                  </p:stCondLst>
                                  <p:childTnLst>
                                    <p:set>
                                      <p:cBhvr>
                                        <p:cTn id="45" dur="1" fill="hold">
                                          <p:stCondLst>
                                            <p:cond delay="0"/>
                                          </p:stCondLst>
                                        </p:cTn>
                                        <p:tgtEl>
                                          <p:spTgt spid="43033"/>
                                        </p:tgtEl>
                                        <p:attrNameLst>
                                          <p:attrName>style.visibility</p:attrName>
                                        </p:attrNameLst>
                                      </p:cBhvr>
                                      <p:to>
                                        <p:strVal val="visible"/>
                                      </p:to>
                                    </p:set>
                                    <p:anim calcmode="lin" valueType="num">
                                      <p:cBhvr>
                                        <p:cTn id="46" dur="500" fill="hold"/>
                                        <p:tgtEl>
                                          <p:spTgt spid="43033"/>
                                        </p:tgtEl>
                                        <p:attrNameLst>
                                          <p:attrName>ppt_w</p:attrName>
                                        </p:attrNameLst>
                                      </p:cBhvr>
                                      <p:tavLst>
                                        <p:tav tm="0">
                                          <p:val>
                                            <p:fltVal val="0"/>
                                          </p:val>
                                        </p:tav>
                                        <p:tav tm="100000">
                                          <p:val>
                                            <p:strVal val="#ppt_w"/>
                                          </p:val>
                                        </p:tav>
                                      </p:tavLst>
                                    </p:anim>
                                    <p:anim calcmode="lin" valueType="num">
                                      <p:cBhvr>
                                        <p:cTn id="47" dur="500" fill="hold"/>
                                        <p:tgtEl>
                                          <p:spTgt spid="43033"/>
                                        </p:tgtEl>
                                        <p:attrNameLst>
                                          <p:attrName>ppt_h</p:attrName>
                                        </p:attrNameLst>
                                      </p:cBhvr>
                                      <p:tavLst>
                                        <p:tav tm="0">
                                          <p:val>
                                            <p:fltVal val="0"/>
                                          </p:val>
                                        </p:tav>
                                        <p:tav tm="100000">
                                          <p:val>
                                            <p:strVal val="#ppt_h"/>
                                          </p:val>
                                        </p:tav>
                                      </p:tavLst>
                                    </p:anim>
                                    <p:animEffect transition="in" filter="fade">
                                      <p:cBhvr>
                                        <p:cTn id="48" dur="500"/>
                                        <p:tgtEl>
                                          <p:spTgt spid="43033"/>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107547"/>
                                        </p:tgtEl>
                                        <p:attrNameLst>
                                          <p:attrName>style.visibility</p:attrName>
                                        </p:attrNameLst>
                                      </p:cBhvr>
                                      <p:to>
                                        <p:strVal val="visible"/>
                                      </p:to>
                                    </p:set>
                                    <p:animEffect transition="in" filter="blinds(horizontal)">
                                      <p:cBhvr>
                                        <p:cTn id="53" dur="500"/>
                                        <p:tgtEl>
                                          <p:spTgt spid="1075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6" grpId="0" animBg="1"/>
      <p:bldP spid="17" grpId="0"/>
      <p:bldP spid="18" grpId="0"/>
      <p:bldP spid="19" grpId="0"/>
      <p:bldP spid="20" grpId="0"/>
      <p:bldP spid="21" grpId="0"/>
      <p:bldP spid="22" grpId="0"/>
      <p:bldP spid="107545" grpId="0" animBg="1"/>
      <p:bldP spid="43033" grpId="0"/>
      <p:bldP spid="1075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矩形 19"/>
          <p:cNvSpPr>
            <a:spLocks noChangeArrowheads="1"/>
          </p:cNvSpPr>
          <p:nvPr/>
        </p:nvSpPr>
        <p:spPr bwMode="auto">
          <a:xfrm>
            <a:off x="2446338" y="227013"/>
            <a:ext cx="5411787" cy="579437"/>
          </a:xfrm>
          <a:prstGeom prst="rect">
            <a:avLst/>
          </a:prstGeom>
          <a:solidFill>
            <a:schemeClr val="bg1"/>
          </a:solidFill>
          <a:ln w="9525">
            <a:noFill/>
            <a:miter lim="800000"/>
          </a:ln>
        </p:spPr>
        <p:txBody>
          <a:bodyPr>
            <a:spAutoFit/>
          </a:bodyPr>
          <a:lstStyle/>
          <a:p>
            <a:r>
              <a:rPr lang="zh-CN" altLang="en-US" sz="3200" b="1">
                <a:solidFill>
                  <a:srgbClr val="18478F"/>
                </a:solidFill>
                <a:latin typeface="黑体" panose="02010609060101010101" pitchFamily="49" charset="-122"/>
                <a:ea typeface="黑体" panose="02010609060101010101" pitchFamily="49" charset="-122"/>
                <a:sym typeface="+mn-lt"/>
              </a:rPr>
              <a:t>审题</a:t>
            </a:r>
            <a:endParaRPr lang="zh-CN" altLang="en-US" sz="3200" b="1">
              <a:solidFill>
                <a:srgbClr val="18478F"/>
              </a:solidFill>
              <a:latin typeface="黑体" panose="02010609060101010101" pitchFamily="49" charset="-122"/>
              <a:ea typeface="黑体" panose="02010609060101010101" pitchFamily="49" charset="-122"/>
              <a:sym typeface="+mn-lt"/>
            </a:endParaRPr>
          </a:p>
        </p:txBody>
      </p:sp>
      <p:sp>
        <p:nvSpPr>
          <p:cNvPr id="32770" name="矩形 21"/>
          <p:cNvSpPr>
            <a:spLocks noChangeArrowheads="1"/>
          </p:cNvSpPr>
          <p:nvPr/>
        </p:nvSpPr>
        <p:spPr bwMode="auto">
          <a:xfrm rot="-8100000">
            <a:off x="568325" y="292100"/>
            <a:ext cx="1343025" cy="1343025"/>
          </a:xfrm>
          <a:prstGeom prst="rect">
            <a:avLst/>
          </a:prstGeom>
          <a:solidFill>
            <a:srgbClr val="18478F">
              <a:alpha val="90195"/>
            </a:srgbClr>
          </a:solidFill>
          <a:ln w="12700" algn="ctr">
            <a:noFill/>
            <a:miter lim="800000"/>
          </a:ln>
        </p:spPr>
        <p:txBody>
          <a:bodyPr vert="eaVert" anchor="ctr"/>
          <a:lstStyle/>
          <a:p>
            <a:pPr algn="ctr"/>
            <a:endParaRPr lang="zh-CN" altLang="en-US">
              <a:solidFill>
                <a:srgbClr val="FFFFFF"/>
              </a:solidFill>
              <a:latin typeface="微软雅黑" panose="020B0503020204020204" pitchFamily="34" charset="-122"/>
              <a:ea typeface="微软雅黑" panose="020B0503020204020204" pitchFamily="34" charset="-122"/>
              <a:sym typeface="+mn-lt"/>
            </a:endParaRPr>
          </a:p>
        </p:txBody>
      </p:sp>
      <p:sp>
        <p:nvSpPr>
          <p:cNvPr id="23" name="矩形 22"/>
          <p:cNvSpPr/>
          <p:nvPr/>
        </p:nvSpPr>
        <p:spPr>
          <a:xfrm>
            <a:off x="838200" y="533400"/>
            <a:ext cx="898525" cy="823913"/>
          </a:xfrm>
          <a:prstGeom prst="rect">
            <a:avLst/>
          </a:prstGeom>
        </p:spPr>
        <p:txBody>
          <a:bodyPr wrap="none">
            <a:spAutoFit/>
          </a:bodyPr>
          <a:lstStyle/>
          <a:p>
            <a:pPr fontAlgn="auto">
              <a:spcBef>
                <a:spcPts val="0"/>
              </a:spcBef>
              <a:spcAft>
                <a:spcPts val="0"/>
              </a:spcAft>
              <a:defRPr/>
            </a:pPr>
            <a:r>
              <a:rPr lang="en-US" altLang="zh-CN" sz="4800" dirty="0">
                <a:solidFill>
                  <a:prstClr val="white"/>
                </a:solidFill>
                <a:latin typeface="微软雅黑" panose="020B0503020204020204" pitchFamily="34" charset="-122"/>
                <a:ea typeface="微软雅黑" panose="020B0503020204020204" pitchFamily="34" charset="-122"/>
                <a:cs typeface="+mn-ea"/>
                <a:sym typeface="+mn-lt"/>
              </a:rPr>
              <a:t>01</a:t>
            </a:r>
            <a:endParaRPr lang="zh-CN" altLang="en-US" sz="4800"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111624" name="Rectangle 8"/>
          <p:cNvSpPr/>
          <p:nvPr/>
        </p:nvSpPr>
        <p:spPr bwMode="auto">
          <a:xfrm>
            <a:off x="0" y="2711450"/>
            <a:ext cx="12192000" cy="4146550"/>
          </a:xfrm>
          <a:prstGeom prst="rect">
            <a:avLst/>
          </a:prstGeom>
          <a:noFill/>
          <a:ln w="38100">
            <a:solidFill>
              <a:srgbClr val="000000"/>
            </a:solidFill>
            <a:miter lim="800000"/>
          </a:ln>
        </p:spPr>
        <p:txBody>
          <a:bodyPr/>
          <a:lstStyle/>
          <a:p>
            <a:pPr marL="228600" indent="-228600" eaLnBrk="0" hangingPunct="0">
              <a:lnSpc>
                <a:spcPct val="80000"/>
              </a:lnSpc>
              <a:spcBef>
                <a:spcPts val="1000"/>
              </a:spcBef>
              <a:buFont typeface="Arial" panose="020B0604020202020204" pitchFamily="34" charset="0"/>
              <a:buNone/>
            </a:pPr>
            <a:r>
              <a:rPr lang="zh-CN" altLang="en-GB" sz="2800">
                <a:latin typeface="微软雅黑" panose="020B0503020204020204" pitchFamily="34" charset="-122"/>
                <a:ea typeface="微软雅黑" panose="020B0503020204020204" pitchFamily="34" charset="-122"/>
              </a:rPr>
              <a:t>第一节：应用文写作 </a:t>
            </a:r>
            <a:r>
              <a:rPr lang="en-GB" altLang="zh-CN" sz="2800">
                <a:latin typeface="微软雅黑" panose="020B0503020204020204" pitchFamily="34" charset="-122"/>
                <a:ea typeface="微软雅黑" panose="020B0503020204020204" pitchFamily="34" charset="-122"/>
              </a:rPr>
              <a:t>(</a:t>
            </a:r>
            <a:r>
              <a:rPr lang="zh-CN" altLang="en-GB" sz="2800">
                <a:latin typeface="微软雅黑" panose="020B0503020204020204" pitchFamily="34" charset="-122"/>
                <a:ea typeface="微软雅黑" panose="020B0503020204020204" pitchFamily="34" charset="-122"/>
              </a:rPr>
              <a:t>满分</a:t>
            </a:r>
            <a:r>
              <a:rPr lang="en-GB" altLang="zh-CN" sz="2800">
                <a:latin typeface="微软雅黑" panose="020B0503020204020204" pitchFamily="34" charset="-122"/>
                <a:ea typeface="微软雅黑" panose="020B0503020204020204" pitchFamily="34" charset="-122"/>
              </a:rPr>
              <a:t>15</a:t>
            </a:r>
            <a:r>
              <a:rPr lang="zh-CN" altLang="en-GB" sz="2800">
                <a:latin typeface="微软雅黑" panose="020B0503020204020204" pitchFamily="34" charset="-122"/>
                <a:ea typeface="微软雅黑" panose="020B0503020204020204" pitchFamily="34" charset="-122"/>
              </a:rPr>
              <a:t>分</a:t>
            </a:r>
            <a:r>
              <a:rPr lang="en-GB" altLang="zh-CN" sz="2800">
                <a:latin typeface="微软雅黑" panose="020B0503020204020204" pitchFamily="34" charset="-122"/>
                <a:ea typeface="微软雅黑" panose="020B0503020204020204" pitchFamily="34" charset="-122"/>
              </a:rPr>
              <a:t>)</a:t>
            </a:r>
            <a:r>
              <a:rPr lang="en-US" altLang="zh-CN" sz="2800">
                <a:latin typeface="微软雅黑" panose="020B0503020204020204" pitchFamily="34" charset="-122"/>
                <a:ea typeface="微软雅黑" panose="020B0503020204020204" pitchFamily="34" charset="-122"/>
              </a:rPr>
              <a:t>    </a:t>
            </a:r>
            <a:endParaRPr lang="en-US" altLang="zh-CN" sz="2800">
              <a:latin typeface="微软雅黑" panose="020B0503020204020204" pitchFamily="34" charset="-122"/>
              <a:ea typeface="微软雅黑" panose="020B0503020204020204" pitchFamily="34" charset="-122"/>
            </a:endParaRPr>
          </a:p>
          <a:p>
            <a:pPr marL="228600" indent="-228600" eaLnBrk="0" hangingPunct="0">
              <a:lnSpc>
                <a:spcPct val="80000"/>
              </a:lnSpc>
              <a:spcBef>
                <a:spcPts val="1000"/>
              </a:spcBef>
              <a:buFont typeface="Arial" panose="020B0604020202020204" pitchFamily="34" charset="0"/>
              <a:buNone/>
            </a:pPr>
            <a:r>
              <a:rPr lang="zh-CN" altLang="en-US" sz="2800">
                <a:latin typeface="微软雅黑" panose="020B0503020204020204" pitchFamily="34" charset="-122"/>
                <a:ea typeface="微软雅黑" panose="020B0503020204020204" pitchFamily="34" charset="-122"/>
              </a:rPr>
              <a:t>假定你是李华</a:t>
            </a:r>
            <a:r>
              <a:rPr lang="en-US" altLang="zh-CN" sz="2800">
                <a:latin typeface="微软雅黑" panose="020B0503020204020204" pitchFamily="34" charset="-122"/>
                <a:ea typeface="微软雅黑" panose="020B0503020204020204" pitchFamily="34" charset="-122"/>
              </a:rPr>
              <a:t>,</a:t>
            </a:r>
            <a:r>
              <a:rPr lang="zh-CN" altLang="en-US" sz="2800">
                <a:latin typeface="微软雅黑" panose="020B0503020204020204" pitchFamily="34" charset="-122"/>
                <a:ea typeface="微软雅黑" panose="020B0503020204020204" pitchFamily="34" charset="-122"/>
              </a:rPr>
              <a:t>你的美国朋友</a:t>
            </a:r>
            <a:r>
              <a:rPr lang="en-US" altLang="zh-CN" sz="2800">
                <a:latin typeface="微软雅黑" panose="020B0503020204020204" pitchFamily="34" charset="-122"/>
                <a:ea typeface="微软雅黑" panose="020B0503020204020204" pitchFamily="34" charset="-122"/>
              </a:rPr>
              <a:t>Mike</a:t>
            </a:r>
            <a:r>
              <a:rPr lang="zh-CN" altLang="en-US" sz="2800">
                <a:latin typeface="微软雅黑" panose="020B0503020204020204" pitchFamily="34" charset="-122"/>
                <a:ea typeface="微软雅黑" panose="020B0503020204020204" pitchFamily="34" charset="-122"/>
              </a:rPr>
              <a:t>即将高中毕业，想来中国的大学学习一年中文。请你给他写封邮件推荐合适的学校，内容包括</a:t>
            </a:r>
            <a:r>
              <a:rPr lang="en-US" altLang="zh-CN" sz="2800">
                <a:latin typeface="微软雅黑" panose="020B0503020204020204" pitchFamily="34" charset="-122"/>
                <a:ea typeface="微软雅黑" panose="020B0503020204020204" pitchFamily="34" charset="-122"/>
              </a:rPr>
              <a:t>:</a:t>
            </a:r>
            <a:endParaRPr lang="en-US" altLang="zh-CN" sz="2800">
              <a:latin typeface="微软雅黑" panose="020B0503020204020204" pitchFamily="34" charset="-122"/>
              <a:ea typeface="微软雅黑" panose="020B0503020204020204" pitchFamily="34" charset="-122"/>
            </a:endParaRPr>
          </a:p>
          <a:p>
            <a:pPr marL="228600" indent="-228600" eaLnBrk="0" hangingPunct="0">
              <a:lnSpc>
                <a:spcPct val="80000"/>
              </a:lnSpc>
              <a:spcBef>
                <a:spcPts val="1000"/>
              </a:spcBef>
              <a:buFont typeface="Arial" panose="020B0604020202020204" pitchFamily="34" charset="0"/>
              <a:buNone/>
            </a:pPr>
            <a:r>
              <a:rPr lang="en-US" altLang="zh-CN" sz="2800">
                <a:latin typeface="微软雅黑" panose="020B0503020204020204" pitchFamily="34" charset="-122"/>
                <a:ea typeface="微软雅黑" panose="020B0503020204020204" pitchFamily="34" charset="-122"/>
              </a:rPr>
              <a:t>1.</a:t>
            </a:r>
            <a:r>
              <a:rPr lang="zh-CN" altLang="en-US" sz="2800">
                <a:latin typeface="微软雅黑" panose="020B0503020204020204" pitchFamily="34" charset="-122"/>
                <a:ea typeface="微软雅黑" panose="020B0503020204020204" pitchFamily="34" charset="-122"/>
              </a:rPr>
              <a:t>你推荐的大学；</a:t>
            </a:r>
            <a:endParaRPr lang="zh-CN" altLang="en-US" sz="2800">
              <a:latin typeface="微软雅黑" panose="020B0503020204020204" pitchFamily="34" charset="-122"/>
              <a:ea typeface="微软雅黑" panose="020B0503020204020204" pitchFamily="34" charset="-122"/>
            </a:endParaRPr>
          </a:p>
          <a:p>
            <a:pPr marL="228600" indent="-228600" eaLnBrk="0" hangingPunct="0">
              <a:lnSpc>
                <a:spcPct val="80000"/>
              </a:lnSpc>
              <a:spcBef>
                <a:spcPts val="1000"/>
              </a:spcBef>
              <a:buFont typeface="Arial" panose="020B0604020202020204" pitchFamily="34" charset="0"/>
              <a:buNone/>
            </a:pPr>
            <a:r>
              <a:rPr lang="en-US" altLang="zh-CN" sz="2800">
                <a:latin typeface="微软雅黑" panose="020B0503020204020204" pitchFamily="34" charset="-122"/>
                <a:ea typeface="微软雅黑" panose="020B0503020204020204" pitchFamily="34" charset="-122"/>
              </a:rPr>
              <a:t>2.</a:t>
            </a:r>
            <a:r>
              <a:rPr lang="zh-CN" altLang="en-US" sz="2800">
                <a:latin typeface="微软雅黑" panose="020B0503020204020204" pitchFamily="34" charset="-122"/>
                <a:ea typeface="微软雅黑" panose="020B0503020204020204" pitchFamily="34" charset="-122"/>
              </a:rPr>
              <a:t>你的理由；</a:t>
            </a:r>
            <a:endParaRPr lang="zh-CN" altLang="en-US" sz="2800">
              <a:latin typeface="微软雅黑" panose="020B0503020204020204" pitchFamily="34" charset="-122"/>
              <a:ea typeface="微软雅黑" panose="020B0503020204020204" pitchFamily="34" charset="-122"/>
            </a:endParaRPr>
          </a:p>
          <a:p>
            <a:pPr marL="228600" indent="-228600" eaLnBrk="0" hangingPunct="0">
              <a:lnSpc>
                <a:spcPct val="80000"/>
              </a:lnSpc>
              <a:spcBef>
                <a:spcPts val="1000"/>
              </a:spcBef>
              <a:buFont typeface="Arial" panose="020B0604020202020204" pitchFamily="34" charset="0"/>
              <a:buNone/>
            </a:pPr>
            <a:r>
              <a:rPr lang="en-US" altLang="zh-CN" sz="2800">
                <a:latin typeface="微软雅黑" panose="020B0503020204020204" pitchFamily="34" charset="-122"/>
                <a:ea typeface="微软雅黑" panose="020B0503020204020204" pitchFamily="34" charset="-122"/>
              </a:rPr>
              <a:t>3.</a:t>
            </a:r>
            <a:r>
              <a:rPr lang="zh-CN" altLang="en-US" sz="2800">
                <a:latin typeface="微软雅黑" panose="020B0503020204020204" pitchFamily="34" charset="-122"/>
                <a:ea typeface="微软雅黑" panose="020B0503020204020204" pitchFamily="34" charset="-122"/>
              </a:rPr>
              <a:t>表达欢迎。</a:t>
            </a:r>
            <a:endParaRPr lang="zh-CN" altLang="en-US" sz="2800">
              <a:latin typeface="微软雅黑" panose="020B0503020204020204" pitchFamily="34" charset="-122"/>
              <a:ea typeface="微软雅黑" panose="020B0503020204020204" pitchFamily="34" charset="-122"/>
            </a:endParaRPr>
          </a:p>
          <a:p>
            <a:pPr marL="228600" indent="-228600" eaLnBrk="0" hangingPunct="0">
              <a:lnSpc>
                <a:spcPct val="80000"/>
              </a:lnSpc>
              <a:spcBef>
                <a:spcPts val="1000"/>
              </a:spcBef>
              <a:buFont typeface="Arial" panose="020B0604020202020204" pitchFamily="34" charset="0"/>
              <a:buNone/>
            </a:pPr>
            <a:r>
              <a:rPr lang="zh-CN" altLang="en-US" sz="2800">
                <a:latin typeface="微软雅黑" panose="020B0503020204020204" pitchFamily="34" charset="-122"/>
                <a:ea typeface="微软雅黑" panose="020B0503020204020204" pitchFamily="34" charset="-122"/>
              </a:rPr>
              <a:t>注意：</a:t>
            </a:r>
            <a:endParaRPr lang="zh-CN" altLang="en-US" sz="2800">
              <a:latin typeface="微软雅黑" panose="020B0503020204020204" pitchFamily="34" charset="-122"/>
              <a:ea typeface="微软雅黑" panose="020B0503020204020204" pitchFamily="34" charset="-122"/>
            </a:endParaRPr>
          </a:p>
          <a:p>
            <a:pPr marL="228600" indent="-228600" eaLnBrk="0" hangingPunct="0">
              <a:lnSpc>
                <a:spcPct val="80000"/>
              </a:lnSpc>
              <a:spcBef>
                <a:spcPts val="1000"/>
              </a:spcBef>
              <a:buFont typeface="Arial" panose="020B0604020202020204" pitchFamily="34" charset="0"/>
              <a:buNone/>
            </a:pPr>
            <a:r>
              <a:rPr lang="en-US" altLang="zh-CN" sz="2800">
                <a:latin typeface="微软雅黑" panose="020B0503020204020204" pitchFamily="34" charset="-122"/>
                <a:ea typeface="微软雅黑" panose="020B0503020204020204" pitchFamily="34" charset="-122"/>
              </a:rPr>
              <a:t>1.</a:t>
            </a:r>
            <a:r>
              <a:rPr lang="zh-CN" altLang="en-US" sz="2800">
                <a:latin typeface="微软雅黑" panose="020B0503020204020204" pitchFamily="34" charset="-122"/>
                <a:ea typeface="微软雅黑" panose="020B0503020204020204" pitchFamily="34" charset="-122"/>
              </a:rPr>
              <a:t>词数</a:t>
            </a:r>
            <a:r>
              <a:rPr lang="en-US" altLang="zh-CN" sz="2800">
                <a:latin typeface="微软雅黑" panose="020B0503020204020204" pitchFamily="34" charset="-122"/>
                <a:ea typeface="微软雅黑" panose="020B0503020204020204" pitchFamily="34" charset="-122"/>
              </a:rPr>
              <a:t>80</a:t>
            </a:r>
            <a:r>
              <a:rPr lang="zh-CN" altLang="en-US" sz="2800">
                <a:latin typeface="微软雅黑" panose="020B0503020204020204" pitchFamily="34" charset="-122"/>
                <a:ea typeface="微软雅黑" panose="020B0503020204020204" pitchFamily="34" charset="-122"/>
              </a:rPr>
              <a:t>字左右；</a:t>
            </a:r>
            <a:endParaRPr lang="zh-CN" altLang="en-US" sz="2800">
              <a:latin typeface="微软雅黑" panose="020B0503020204020204" pitchFamily="34" charset="-122"/>
              <a:ea typeface="微软雅黑" panose="020B0503020204020204" pitchFamily="34" charset="-122"/>
            </a:endParaRPr>
          </a:p>
          <a:p>
            <a:pPr marL="228600" indent="-228600" eaLnBrk="0" hangingPunct="0">
              <a:lnSpc>
                <a:spcPct val="80000"/>
              </a:lnSpc>
              <a:spcBef>
                <a:spcPts val="1000"/>
              </a:spcBef>
              <a:buFont typeface="Arial" panose="020B0604020202020204" pitchFamily="34" charset="0"/>
              <a:buNone/>
            </a:pPr>
            <a:r>
              <a:rPr lang="en-US" altLang="zh-CN" sz="2800">
                <a:latin typeface="微软雅黑" panose="020B0503020204020204" pitchFamily="34" charset="-122"/>
                <a:ea typeface="微软雅黑" panose="020B0503020204020204" pitchFamily="34" charset="-122"/>
              </a:rPr>
              <a:t>2.</a:t>
            </a:r>
            <a:r>
              <a:rPr lang="zh-CN" altLang="en-US" sz="2800">
                <a:latin typeface="微软雅黑" panose="020B0503020204020204" pitchFamily="34" charset="-122"/>
                <a:ea typeface="微软雅黑" panose="020B0503020204020204" pitchFamily="34" charset="-122"/>
              </a:rPr>
              <a:t>可适当增加要点，以使行文连贯。</a:t>
            </a:r>
            <a:endParaRPr lang="zh-CN" altLang="en-US" sz="2800">
              <a:latin typeface="微软雅黑" panose="020B0503020204020204" pitchFamily="34" charset="-122"/>
              <a:ea typeface="微软雅黑" panose="020B0503020204020204" pitchFamily="34" charset="-122"/>
            </a:endParaRPr>
          </a:p>
        </p:txBody>
      </p:sp>
      <p:sp>
        <p:nvSpPr>
          <p:cNvPr id="32775" name="Rectangle 7"/>
          <p:cNvSpPr/>
          <p:nvPr/>
        </p:nvSpPr>
        <p:spPr bwMode="auto">
          <a:xfrm>
            <a:off x="4138613" y="228600"/>
            <a:ext cx="8053387" cy="2451100"/>
          </a:xfrm>
          <a:prstGeom prst="rect">
            <a:avLst/>
          </a:prstGeom>
          <a:noFill/>
          <a:ln w="38100">
            <a:solidFill>
              <a:srgbClr val="000000"/>
            </a:solidFill>
            <a:miter lim="800000"/>
          </a:ln>
        </p:spPr>
        <p:txBody>
          <a:bodyPr/>
          <a:lstStyle/>
          <a:p>
            <a:pPr marL="228600" indent="-228600" eaLnBrk="0" hangingPunct="0">
              <a:lnSpc>
                <a:spcPct val="70000"/>
              </a:lnSpc>
              <a:spcBef>
                <a:spcPts val="1000"/>
              </a:spcBef>
              <a:buFont typeface="Arial" panose="020B0604020202020204" pitchFamily="34" charset="0"/>
              <a:buNone/>
            </a:pPr>
            <a:r>
              <a:rPr lang="zh-CN" altLang="en-US" sz="2800">
                <a:latin typeface="微软雅黑" panose="020B0503020204020204" pitchFamily="34" charset="-122"/>
                <a:ea typeface="微软雅黑" panose="020B0503020204020204" pitchFamily="34" charset="-122"/>
              </a:rPr>
              <a:t>审题五问</a:t>
            </a:r>
            <a:endParaRPr lang="zh-CN" altLang="en-US" sz="2800">
              <a:latin typeface="微软雅黑" panose="020B0503020204020204" pitchFamily="34" charset="-122"/>
              <a:ea typeface="微软雅黑" panose="020B0503020204020204" pitchFamily="34" charset="-122"/>
            </a:endParaRPr>
          </a:p>
          <a:p>
            <a:pPr marL="228600" indent="-228600" eaLnBrk="0" hangingPunct="0">
              <a:lnSpc>
                <a:spcPct val="70000"/>
              </a:lnSpc>
              <a:spcBef>
                <a:spcPts val="1000"/>
              </a:spcBef>
              <a:buFont typeface="Wingdings" panose="05000000000000000000" pitchFamily="2" charset="2"/>
              <a:buChar char="u"/>
            </a:pPr>
            <a:r>
              <a:rPr lang="zh-CN" altLang="en-US" sz="2800">
                <a:latin typeface="微软雅黑" panose="020B0503020204020204" pitchFamily="34" charset="-122"/>
                <a:ea typeface="微软雅黑" panose="020B0503020204020204" pitchFamily="34" charset="-122"/>
              </a:rPr>
              <a:t>一问类型</a:t>
            </a:r>
            <a:r>
              <a:rPr lang="en-US" altLang="zh-CN" sz="2800">
                <a:latin typeface="微软雅黑" panose="020B0503020204020204" pitchFamily="34" charset="-122"/>
                <a:ea typeface="微软雅黑" panose="020B0503020204020204" pitchFamily="34" charset="-122"/>
              </a:rPr>
              <a:t>:</a:t>
            </a:r>
            <a:endParaRPr lang="en-US" altLang="zh-CN" sz="2800">
              <a:latin typeface="微软雅黑" panose="020B0503020204020204" pitchFamily="34" charset="-122"/>
              <a:ea typeface="微软雅黑" panose="020B0503020204020204" pitchFamily="34" charset="-122"/>
            </a:endParaRPr>
          </a:p>
          <a:p>
            <a:pPr marL="228600" indent="-228600" eaLnBrk="0" hangingPunct="0">
              <a:lnSpc>
                <a:spcPct val="70000"/>
              </a:lnSpc>
              <a:spcBef>
                <a:spcPts val="1000"/>
              </a:spcBef>
              <a:buFont typeface="Wingdings" panose="05000000000000000000" pitchFamily="2" charset="2"/>
              <a:buChar char="u"/>
            </a:pPr>
            <a:r>
              <a:rPr lang="zh-CN" altLang="en-US" sz="2800">
                <a:latin typeface="微软雅黑" panose="020B0503020204020204" pitchFamily="34" charset="-122"/>
                <a:ea typeface="微软雅黑" panose="020B0503020204020204" pitchFamily="34" charset="-122"/>
              </a:rPr>
              <a:t>二问人称</a:t>
            </a:r>
            <a:r>
              <a:rPr lang="en-US" altLang="zh-CN" sz="2800">
                <a:latin typeface="微软雅黑" panose="020B0503020204020204" pitchFamily="34" charset="-122"/>
                <a:ea typeface="微软雅黑" panose="020B0503020204020204" pitchFamily="34" charset="-122"/>
              </a:rPr>
              <a:t>:</a:t>
            </a:r>
            <a:endParaRPr lang="en-US" altLang="zh-CN" sz="2800">
              <a:latin typeface="微软雅黑" panose="020B0503020204020204" pitchFamily="34" charset="-122"/>
              <a:ea typeface="微软雅黑" panose="020B0503020204020204" pitchFamily="34" charset="-122"/>
            </a:endParaRPr>
          </a:p>
          <a:p>
            <a:pPr marL="228600" indent="-228600" eaLnBrk="0" hangingPunct="0">
              <a:lnSpc>
                <a:spcPct val="70000"/>
              </a:lnSpc>
              <a:spcBef>
                <a:spcPts val="1000"/>
              </a:spcBef>
              <a:buFont typeface="Wingdings" panose="05000000000000000000" pitchFamily="2" charset="2"/>
              <a:buChar char="u"/>
            </a:pPr>
            <a:r>
              <a:rPr lang="zh-CN" altLang="en-US" sz="2800">
                <a:latin typeface="微软雅黑" panose="020B0503020204020204" pitchFamily="34" charset="-122"/>
                <a:ea typeface="微软雅黑" panose="020B0503020204020204" pitchFamily="34" charset="-122"/>
              </a:rPr>
              <a:t>三问时态</a:t>
            </a:r>
            <a:r>
              <a:rPr lang="en-US" altLang="zh-CN" sz="2800">
                <a:latin typeface="微软雅黑" panose="020B0503020204020204" pitchFamily="34" charset="-122"/>
                <a:ea typeface="微软雅黑" panose="020B0503020204020204" pitchFamily="34" charset="-122"/>
              </a:rPr>
              <a:t>:</a:t>
            </a:r>
            <a:endParaRPr lang="en-US" altLang="zh-CN" sz="2800">
              <a:latin typeface="微软雅黑" panose="020B0503020204020204" pitchFamily="34" charset="-122"/>
              <a:ea typeface="微软雅黑" panose="020B0503020204020204" pitchFamily="34" charset="-122"/>
            </a:endParaRPr>
          </a:p>
          <a:p>
            <a:pPr marL="228600" indent="-228600" eaLnBrk="0" hangingPunct="0">
              <a:lnSpc>
                <a:spcPct val="70000"/>
              </a:lnSpc>
              <a:spcBef>
                <a:spcPts val="1000"/>
              </a:spcBef>
              <a:buFont typeface="Wingdings" panose="05000000000000000000" pitchFamily="2" charset="2"/>
              <a:buChar char="u"/>
            </a:pPr>
            <a:r>
              <a:rPr lang="zh-CN" altLang="en-US" sz="2800">
                <a:latin typeface="微软雅黑" panose="020B0503020204020204" pitchFamily="34" charset="-122"/>
                <a:ea typeface="微软雅黑" panose="020B0503020204020204" pitchFamily="34" charset="-122"/>
              </a:rPr>
              <a:t>四问要点</a:t>
            </a:r>
            <a:r>
              <a:rPr lang="en-US" altLang="zh-CN" sz="2800">
                <a:latin typeface="微软雅黑" panose="020B0503020204020204" pitchFamily="34" charset="-122"/>
                <a:ea typeface="微软雅黑" panose="020B0503020204020204" pitchFamily="34" charset="-122"/>
              </a:rPr>
              <a:t>:</a:t>
            </a:r>
            <a:endParaRPr lang="en-US" altLang="zh-CN" sz="2800">
              <a:latin typeface="微软雅黑" panose="020B0503020204020204" pitchFamily="34" charset="-122"/>
              <a:ea typeface="微软雅黑" panose="020B0503020204020204" pitchFamily="34" charset="-122"/>
            </a:endParaRPr>
          </a:p>
          <a:p>
            <a:pPr marL="228600" indent="-228600" eaLnBrk="0" hangingPunct="0">
              <a:lnSpc>
                <a:spcPct val="70000"/>
              </a:lnSpc>
              <a:spcBef>
                <a:spcPts val="1000"/>
              </a:spcBef>
              <a:buFont typeface="Wingdings" panose="05000000000000000000" pitchFamily="2" charset="2"/>
              <a:buChar char="u"/>
            </a:pPr>
            <a:r>
              <a:rPr lang="zh-CN" altLang="en-US" sz="2800">
                <a:latin typeface="微软雅黑" panose="020B0503020204020204" pitchFamily="34" charset="-122"/>
                <a:ea typeface="微软雅黑" panose="020B0503020204020204" pitchFamily="34" charset="-122"/>
              </a:rPr>
              <a:t>五问结构</a:t>
            </a:r>
            <a:r>
              <a:rPr lang="en-US" altLang="zh-CN" sz="2800">
                <a:latin typeface="微软雅黑" panose="020B0503020204020204" pitchFamily="34" charset="-122"/>
                <a:ea typeface="微软雅黑" panose="020B0503020204020204" pitchFamily="34" charset="-122"/>
              </a:rPr>
              <a:t>:</a:t>
            </a:r>
            <a:endParaRPr lang="en-US" altLang="zh-CN" sz="2800">
              <a:latin typeface="微软雅黑" panose="020B0503020204020204" pitchFamily="34" charset="-122"/>
              <a:ea typeface="微软雅黑" panose="020B0503020204020204" pitchFamily="34" charset="-122"/>
            </a:endParaRPr>
          </a:p>
        </p:txBody>
      </p:sp>
      <p:sp>
        <p:nvSpPr>
          <p:cNvPr id="32776" name="Rectangle 8"/>
          <p:cNvSpPr/>
          <p:nvPr/>
        </p:nvSpPr>
        <p:spPr bwMode="auto">
          <a:xfrm>
            <a:off x="6310313" y="603250"/>
            <a:ext cx="1535112" cy="546100"/>
          </a:xfrm>
          <a:prstGeom prst="rect">
            <a:avLst/>
          </a:prstGeom>
          <a:noFill/>
          <a:ln w="38100">
            <a:noFill/>
            <a:miter lim="800000"/>
          </a:ln>
        </p:spPr>
        <p:txBody>
          <a:bodyPr/>
          <a:lstStyle/>
          <a:p>
            <a:pPr marL="228600" indent="-228600" eaLnBrk="0" hangingPunct="0">
              <a:lnSpc>
                <a:spcPct val="90000"/>
              </a:lnSpc>
              <a:spcBef>
                <a:spcPts val="1000"/>
              </a:spcBef>
              <a:buFont typeface="Arial" panose="020B0604020202020204" pitchFamily="34" charset="0"/>
              <a:buNone/>
            </a:pPr>
            <a:r>
              <a:rPr lang="zh-CN" altLang="en-US" sz="2800">
                <a:latin typeface="微软雅黑" panose="020B0503020204020204" pitchFamily="34" charset="-122"/>
                <a:ea typeface="微软雅黑" panose="020B0503020204020204" pitchFamily="34" charset="-122"/>
              </a:rPr>
              <a:t>推荐信</a:t>
            </a:r>
            <a:endParaRPr lang="zh-CN" altLang="en-US" sz="2800">
              <a:latin typeface="微软雅黑" panose="020B0503020204020204" pitchFamily="34" charset="-122"/>
              <a:ea typeface="微软雅黑" panose="020B0503020204020204" pitchFamily="34" charset="-122"/>
            </a:endParaRPr>
          </a:p>
        </p:txBody>
      </p:sp>
      <p:sp>
        <p:nvSpPr>
          <p:cNvPr id="32777" name="Rectangle 9"/>
          <p:cNvSpPr/>
          <p:nvPr/>
        </p:nvSpPr>
        <p:spPr bwMode="auto">
          <a:xfrm>
            <a:off x="6230938" y="982663"/>
            <a:ext cx="4648200" cy="546100"/>
          </a:xfrm>
          <a:prstGeom prst="rect">
            <a:avLst/>
          </a:prstGeom>
          <a:noFill/>
          <a:ln w="38100">
            <a:noFill/>
            <a:miter lim="800000"/>
          </a:ln>
        </p:spPr>
        <p:txBody>
          <a:bodyPr/>
          <a:lstStyle/>
          <a:p>
            <a:pPr marL="228600" indent="-228600" eaLnBrk="0" hangingPunct="0">
              <a:lnSpc>
                <a:spcPct val="90000"/>
              </a:lnSpc>
              <a:spcBef>
                <a:spcPts val="1000"/>
              </a:spcBef>
              <a:buFont typeface="Arial" panose="020B0604020202020204" pitchFamily="34" charset="0"/>
              <a:buNone/>
            </a:pPr>
            <a:r>
              <a:rPr lang="zh-CN" altLang="en-US" sz="2800">
                <a:latin typeface="微软雅黑" panose="020B0503020204020204" pitchFamily="34" charset="-122"/>
                <a:ea typeface="微软雅黑" panose="020B0503020204020204" pitchFamily="34" charset="-122"/>
              </a:rPr>
              <a:t>第三人称为主</a:t>
            </a:r>
            <a:r>
              <a:rPr lang="en-US" altLang="zh-CN" sz="2800">
                <a:latin typeface="微软雅黑" panose="020B0503020204020204" pitchFamily="34" charset="-122"/>
                <a:ea typeface="微软雅黑" panose="020B0503020204020204" pitchFamily="34" charset="-122"/>
              </a:rPr>
              <a:t>,</a:t>
            </a:r>
            <a:r>
              <a:rPr lang="zh-CN" altLang="en-US" sz="2800">
                <a:latin typeface="微软雅黑" panose="020B0503020204020204" pitchFamily="34" charset="-122"/>
                <a:ea typeface="微软雅黑" panose="020B0503020204020204" pitchFamily="34" charset="-122"/>
              </a:rPr>
              <a:t>兼用第一人称</a:t>
            </a:r>
            <a:endParaRPr lang="zh-CN" altLang="en-US" sz="2800">
              <a:latin typeface="微软雅黑" panose="020B0503020204020204" pitchFamily="34" charset="-122"/>
              <a:ea typeface="微软雅黑" panose="020B0503020204020204" pitchFamily="34" charset="-122"/>
            </a:endParaRPr>
          </a:p>
        </p:txBody>
      </p:sp>
      <p:sp>
        <p:nvSpPr>
          <p:cNvPr id="32778" name="Rectangle 10"/>
          <p:cNvSpPr/>
          <p:nvPr/>
        </p:nvSpPr>
        <p:spPr bwMode="auto">
          <a:xfrm>
            <a:off x="6143625" y="1438275"/>
            <a:ext cx="2700338" cy="546100"/>
          </a:xfrm>
          <a:prstGeom prst="rect">
            <a:avLst/>
          </a:prstGeom>
          <a:noFill/>
          <a:ln w="38100">
            <a:noFill/>
            <a:miter lim="800000"/>
          </a:ln>
        </p:spPr>
        <p:txBody>
          <a:bodyPr/>
          <a:lstStyle/>
          <a:p>
            <a:pPr marL="228600" indent="-228600" eaLnBrk="0" hangingPunct="0">
              <a:lnSpc>
                <a:spcPct val="90000"/>
              </a:lnSpc>
              <a:spcBef>
                <a:spcPts val="1000"/>
              </a:spcBef>
              <a:buFont typeface="Arial" panose="020B0604020202020204" pitchFamily="34" charset="0"/>
              <a:buNone/>
            </a:pPr>
            <a:r>
              <a:rPr lang="zh-CN" altLang="en-US" sz="2800">
                <a:latin typeface="微软雅黑" panose="020B0503020204020204" pitchFamily="34" charset="-122"/>
                <a:ea typeface="微软雅黑" panose="020B0503020204020204" pitchFamily="34" charset="-122"/>
              </a:rPr>
              <a:t>一般现在时</a:t>
            </a:r>
            <a:endParaRPr lang="zh-CN" altLang="en-US" sz="2800">
              <a:latin typeface="微软雅黑" panose="020B0503020204020204" pitchFamily="34" charset="-122"/>
              <a:ea typeface="微软雅黑" panose="020B0503020204020204" pitchFamily="34" charset="-122"/>
            </a:endParaRPr>
          </a:p>
        </p:txBody>
      </p:sp>
      <p:sp>
        <p:nvSpPr>
          <p:cNvPr id="32779" name="Rectangle 11"/>
          <p:cNvSpPr/>
          <p:nvPr/>
        </p:nvSpPr>
        <p:spPr bwMode="auto">
          <a:xfrm>
            <a:off x="6172200" y="1838325"/>
            <a:ext cx="4911725" cy="546100"/>
          </a:xfrm>
          <a:prstGeom prst="rect">
            <a:avLst/>
          </a:prstGeom>
          <a:noFill/>
          <a:ln w="38100">
            <a:noFill/>
            <a:miter lim="800000"/>
          </a:ln>
        </p:spPr>
        <p:txBody>
          <a:bodyPr/>
          <a:lstStyle/>
          <a:p>
            <a:pPr marL="228600" indent="-228600" eaLnBrk="0" hangingPunct="0">
              <a:lnSpc>
                <a:spcPct val="90000"/>
              </a:lnSpc>
              <a:spcBef>
                <a:spcPts val="1000"/>
              </a:spcBef>
              <a:buFont typeface="Arial" panose="020B0604020202020204" pitchFamily="34" charset="0"/>
              <a:buNone/>
            </a:pPr>
            <a:r>
              <a:rPr lang="zh-CN" altLang="en-US" sz="2800">
                <a:latin typeface="微软雅黑" panose="020B0503020204020204" pitchFamily="34" charset="-122"/>
                <a:ea typeface="微软雅黑" panose="020B0503020204020204" pitchFamily="34" charset="-122"/>
              </a:rPr>
              <a:t>所推荐的大学 </a:t>
            </a:r>
            <a:r>
              <a:rPr lang="en-US" altLang="zh-CN" sz="2800">
                <a:latin typeface="微软雅黑" panose="020B0503020204020204" pitchFamily="34" charset="-122"/>
                <a:ea typeface="微软雅黑" panose="020B0503020204020204" pitchFamily="34" charset="-122"/>
              </a:rPr>
              <a:t>,</a:t>
            </a:r>
            <a:r>
              <a:rPr lang="zh-CN" altLang="en-US" sz="2800">
                <a:latin typeface="微软雅黑" panose="020B0503020204020204" pitchFamily="34" charset="-122"/>
                <a:ea typeface="微软雅黑" panose="020B0503020204020204" pitchFamily="34" charset="-122"/>
              </a:rPr>
              <a:t>理由</a:t>
            </a:r>
            <a:r>
              <a:rPr lang="en-US" altLang="zh-CN" sz="2800">
                <a:latin typeface="微软雅黑" panose="020B0503020204020204" pitchFamily="34" charset="-122"/>
                <a:ea typeface="微软雅黑" panose="020B0503020204020204" pitchFamily="34" charset="-122"/>
              </a:rPr>
              <a:t>,</a:t>
            </a:r>
            <a:r>
              <a:rPr lang="zh-CN" altLang="en-US" sz="2800">
                <a:latin typeface="微软雅黑" panose="020B0503020204020204" pitchFamily="34" charset="-122"/>
                <a:ea typeface="微软雅黑" panose="020B0503020204020204" pitchFamily="34" charset="-122"/>
              </a:rPr>
              <a:t>表示欢迎</a:t>
            </a:r>
            <a:endParaRPr lang="zh-CN" altLang="en-US" sz="2800">
              <a:latin typeface="微软雅黑" panose="020B0503020204020204" pitchFamily="34" charset="-122"/>
              <a:ea typeface="微软雅黑" panose="020B0503020204020204" pitchFamily="34" charset="-122"/>
            </a:endParaRPr>
          </a:p>
        </p:txBody>
      </p:sp>
      <p:sp>
        <p:nvSpPr>
          <p:cNvPr id="2" name="Rectangle 8"/>
          <p:cNvSpPr/>
          <p:nvPr/>
        </p:nvSpPr>
        <p:spPr bwMode="auto">
          <a:xfrm>
            <a:off x="0" y="2711450"/>
            <a:ext cx="12192000" cy="4146550"/>
          </a:xfrm>
          <a:prstGeom prst="rect">
            <a:avLst/>
          </a:prstGeom>
          <a:noFill/>
          <a:ln w="38100">
            <a:solidFill>
              <a:srgbClr val="000000"/>
            </a:solidFill>
            <a:miter lim="800000"/>
          </a:ln>
        </p:spPr>
        <p:txBody>
          <a:bodyPr/>
          <a:lstStyle/>
          <a:p>
            <a:pPr marL="228600" indent="-228600" eaLnBrk="0" hangingPunct="0">
              <a:lnSpc>
                <a:spcPct val="80000"/>
              </a:lnSpc>
              <a:spcBef>
                <a:spcPts val="1000"/>
              </a:spcBef>
              <a:buFont typeface="Arial" panose="020B0604020202020204" pitchFamily="34" charset="0"/>
              <a:buNone/>
            </a:pPr>
            <a:r>
              <a:rPr lang="zh-CN" altLang="en-GB" sz="2800">
                <a:latin typeface="微软雅黑" panose="020B0503020204020204" pitchFamily="34" charset="-122"/>
                <a:ea typeface="微软雅黑" panose="020B0503020204020204" pitchFamily="34" charset="-122"/>
              </a:rPr>
              <a:t>第一节：应用文写作 </a:t>
            </a:r>
            <a:r>
              <a:rPr lang="en-GB" altLang="zh-CN" sz="2800">
                <a:latin typeface="微软雅黑" panose="020B0503020204020204" pitchFamily="34" charset="-122"/>
                <a:ea typeface="微软雅黑" panose="020B0503020204020204" pitchFamily="34" charset="-122"/>
              </a:rPr>
              <a:t>(</a:t>
            </a:r>
            <a:r>
              <a:rPr lang="zh-CN" altLang="en-GB" sz="2800">
                <a:latin typeface="微软雅黑" panose="020B0503020204020204" pitchFamily="34" charset="-122"/>
                <a:ea typeface="微软雅黑" panose="020B0503020204020204" pitchFamily="34" charset="-122"/>
              </a:rPr>
              <a:t>满分</a:t>
            </a:r>
            <a:r>
              <a:rPr lang="en-GB" altLang="zh-CN" sz="2800">
                <a:latin typeface="微软雅黑" panose="020B0503020204020204" pitchFamily="34" charset="-122"/>
                <a:ea typeface="微软雅黑" panose="020B0503020204020204" pitchFamily="34" charset="-122"/>
              </a:rPr>
              <a:t>15</a:t>
            </a:r>
            <a:r>
              <a:rPr lang="zh-CN" altLang="en-GB" sz="2800">
                <a:latin typeface="微软雅黑" panose="020B0503020204020204" pitchFamily="34" charset="-122"/>
                <a:ea typeface="微软雅黑" panose="020B0503020204020204" pitchFamily="34" charset="-122"/>
              </a:rPr>
              <a:t>分</a:t>
            </a:r>
            <a:r>
              <a:rPr lang="en-GB" altLang="zh-CN" sz="2800">
                <a:latin typeface="微软雅黑" panose="020B0503020204020204" pitchFamily="34" charset="-122"/>
                <a:ea typeface="微软雅黑" panose="020B0503020204020204" pitchFamily="34" charset="-122"/>
              </a:rPr>
              <a:t>)</a:t>
            </a:r>
            <a:r>
              <a:rPr lang="en-US" altLang="zh-CN" sz="2800">
                <a:latin typeface="微软雅黑" panose="020B0503020204020204" pitchFamily="34" charset="-122"/>
                <a:ea typeface="微软雅黑" panose="020B0503020204020204" pitchFamily="34" charset="-122"/>
              </a:rPr>
              <a:t>    </a:t>
            </a:r>
            <a:endParaRPr lang="en-US" altLang="zh-CN" sz="2800">
              <a:latin typeface="微软雅黑" panose="020B0503020204020204" pitchFamily="34" charset="-122"/>
              <a:ea typeface="微软雅黑" panose="020B0503020204020204" pitchFamily="34" charset="-122"/>
            </a:endParaRPr>
          </a:p>
          <a:p>
            <a:pPr marL="228600" indent="-228600" eaLnBrk="0" hangingPunct="0">
              <a:lnSpc>
                <a:spcPct val="80000"/>
              </a:lnSpc>
              <a:spcBef>
                <a:spcPts val="1000"/>
              </a:spcBef>
              <a:buFont typeface="Arial" panose="020B0604020202020204" pitchFamily="34" charset="0"/>
              <a:buNone/>
            </a:pPr>
            <a:r>
              <a:rPr lang="zh-CN" altLang="en-US" sz="2800">
                <a:latin typeface="微软雅黑" panose="020B0503020204020204" pitchFamily="34" charset="-122"/>
                <a:ea typeface="微软雅黑" panose="020B0503020204020204" pitchFamily="34" charset="-122"/>
              </a:rPr>
              <a:t>假定你是李华</a:t>
            </a:r>
            <a:r>
              <a:rPr lang="en-US" altLang="zh-CN" sz="2800">
                <a:latin typeface="微软雅黑" panose="020B0503020204020204" pitchFamily="34" charset="-122"/>
                <a:ea typeface="微软雅黑" panose="020B0503020204020204" pitchFamily="34" charset="-122"/>
              </a:rPr>
              <a:t>,</a:t>
            </a:r>
            <a:r>
              <a:rPr lang="zh-CN" altLang="en-US" sz="2800">
                <a:latin typeface="微软雅黑" panose="020B0503020204020204" pitchFamily="34" charset="-122"/>
                <a:ea typeface="微软雅黑" panose="020B0503020204020204" pitchFamily="34" charset="-122"/>
              </a:rPr>
              <a:t>你的</a:t>
            </a:r>
            <a:r>
              <a:rPr lang="zh-CN" altLang="en-US" sz="2800">
                <a:solidFill>
                  <a:srgbClr val="FF0000"/>
                </a:solidFill>
                <a:latin typeface="微软雅黑" panose="020B0503020204020204" pitchFamily="34" charset="-122"/>
                <a:ea typeface="微软雅黑" panose="020B0503020204020204" pitchFamily="34" charset="-122"/>
              </a:rPr>
              <a:t>美国朋友</a:t>
            </a:r>
            <a:r>
              <a:rPr lang="en-US" altLang="zh-CN" sz="2800">
                <a:solidFill>
                  <a:srgbClr val="FF0000"/>
                </a:solidFill>
                <a:latin typeface="微软雅黑" panose="020B0503020204020204" pitchFamily="34" charset="-122"/>
                <a:ea typeface="微软雅黑" panose="020B0503020204020204" pitchFamily="34" charset="-122"/>
              </a:rPr>
              <a:t>Mike</a:t>
            </a:r>
            <a:r>
              <a:rPr lang="zh-CN" altLang="en-US" sz="2800">
                <a:latin typeface="微软雅黑" panose="020B0503020204020204" pitchFamily="34" charset="-122"/>
                <a:ea typeface="微软雅黑" panose="020B0503020204020204" pitchFamily="34" charset="-122"/>
              </a:rPr>
              <a:t>即将高中毕业，想来中国的大学学习一年中文。请你给他写封邮件</a:t>
            </a:r>
            <a:r>
              <a:rPr lang="zh-CN" altLang="en-US" sz="2800">
                <a:solidFill>
                  <a:srgbClr val="FF0000"/>
                </a:solidFill>
                <a:latin typeface="微软雅黑" panose="020B0503020204020204" pitchFamily="34" charset="-122"/>
                <a:ea typeface="微软雅黑" panose="020B0503020204020204" pitchFamily="34" charset="-122"/>
              </a:rPr>
              <a:t>推荐合适的学校</a:t>
            </a:r>
            <a:r>
              <a:rPr lang="zh-CN" altLang="en-US" sz="2800">
                <a:latin typeface="微软雅黑" panose="020B0503020204020204" pitchFamily="34" charset="-122"/>
                <a:ea typeface="微软雅黑" panose="020B0503020204020204" pitchFamily="34" charset="-122"/>
              </a:rPr>
              <a:t>，内容包括</a:t>
            </a:r>
            <a:r>
              <a:rPr lang="en-US" altLang="zh-CN" sz="2800">
                <a:latin typeface="微软雅黑" panose="020B0503020204020204" pitchFamily="34" charset="-122"/>
                <a:ea typeface="微软雅黑" panose="020B0503020204020204" pitchFamily="34" charset="-122"/>
              </a:rPr>
              <a:t>:</a:t>
            </a:r>
            <a:endParaRPr lang="en-US" altLang="zh-CN" sz="2800">
              <a:latin typeface="微软雅黑" panose="020B0503020204020204" pitchFamily="34" charset="-122"/>
              <a:ea typeface="微软雅黑" panose="020B0503020204020204" pitchFamily="34" charset="-122"/>
            </a:endParaRPr>
          </a:p>
          <a:p>
            <a:pPr marL="228600" indent="-228600" eaLnBrk="0" hangingPunct="0">
              <a:lnSpc>
                <a:spcPct val="80000"/>
              </a:lnSpc>
              <a:spcBef>
                <a:spcPts val="1000"/>
              </a:spcBef>
              <a:buFont typeface="Arial" panose="020B0604020202020204" pitchFamily="34" charset="0"/>
              <a:buNone/>
            </a:pPr>
            <a:r>
              <a:rPr lang="en-US" altLang="zh-CN" sz="2800">
                <a:solidFill>
                  <a:srgbClr val="FF0000"/>
                </a:solidFill>
                <a:latin typeface="微软雅黑" panose="020B0503020204020204" pitchFamily="34" charset="-122"/>
                <a:ea typeface="微软雅黑" panose="020B0503020204020204" pitchFamily="34" charset="-122"/>
              </a:rPr>
              <a:t>1.</a:t>
            </a:r>
            <a:r>
              <a:rPr lang="zh-CN" altLang="en-US" sz="2800">
                <a:solidFill>
                  <a:srgbClr val="FF0000"/>
                </a:solidFill>
                <a:latin typeface="微软雅黑" panose="020B0503020204020204" pitchFamily="34" charset="-122"/>
                <a:ea typeface="微软雅黑" panose="020B0503020204020204" pitchFamily="34" charset="-122"/>
              </a:rPr>
              <a:t>你推荐的大学；</a:t>
            </a:r>
            <a:endParaRPr lang="zh-CN" altLang="en-US" sz="2800">
              <a:solidFill>
                <a:srgbClr val="FF0000"/>
              </a:solidFill>
              <a:latin typeface="微软雅黑" panose="020B0503020204020204" pitchFamily="34" charset="-122"/>
              <a:ea typeface="微软雅黑" panose="020B0503020204020204" pitchFamily="34" charset="-122"/>
            </a:endParaRPr>
          </a:p>
          <a:p>
            <a:pPr marL="228600" indent="-228600" eaLnBrk="0" hangingPunct="0">
              <a:lnSpc>
                <a:spcPct val="80000"/>
              </a:lnSpc>
              <a:spcBef>
                <a:spcPts val="1000"/>
              </a:spcBef>
              <a:buFont typeface="Arial" panose="020B0604020202020204" pitchFamily="34" charset="0"/>
              <a:buNone/>
            </a:pPr>
            <a:r>
              <a:rPr lang="en-US" altLang="zh-CN" sz="2800">
                <a:solidFill>
                  <a:srgbClr val="FF0000"/>
                </a:solidFill>
                <a:latin typeface="微软雅黑" panose="020B0503020204020204" pitchFamily="34" charset="-122"/>
                <a:ea typeface="微软雅黑" panose="020B0503020204020204" pitchFamily="34" charset="-122"/>
              </a:rPr>
              <a:t>2.</a:t>
            </a:r>
            <a:r>
              <a:rPr lang="zh-CN" altLang="en-US" sz="2800">
                <a:solidFill>
                  <a:srgbClr val="FF0000"/>
                </a:solidFill>
                <a:latin typeface="微软雅黑" panose="020B0503020204020204" pitchFamily="34" charset="-122"/>
                <a:ea typeface="微软雅黑" panose="020B0503020204020204" pitchFamily="34" charset="-122"/>
              </a:rPr>
              <a:t>你的理由；</a:t>
            </a:r>
            <a:endParaRPr lang="zh-CN" altLang="en-US" sz="2800">
              <a:solidFill>
                <a:srgbClr val="FF0000"/>
              </a:solidFill>
              <a:latin typeface="微软雅黑" panose="020B0503020204020204" pitchFamily="34" charset="-122"/>
              <a:ea typeface="微软雅黑" panose="020B0503020204020204" pitchFamily="34" charset="-122"/>
            </a:endParaRPr>
          </a:p>
          <a:p>
            <a:pPr marL="228600" indent="-228600" eaLnBrk="0" hangingPunct="0">
              <a:lnSpc>
                <a:spcPct val="80000"/>
              </a:lnSpc>
              <a:spcBef>
                <a:spcPts val="1000"/>
              </a:spcBef>
              <a:buFont typeface="Arial" panose="020B0604020202020204" pitchFamily="34" charset="0"/>
              <a:buNone/>
            </a:pPr>
            <a:r>
              <a:rPr lang="en-US" altLang="zh-CN" sz="2800">
                <a:solidFill>
                  <a:srgbClr val="FF0000"/>
                </a:solidFill>
                <a:latin typeface="微软雅黑" panose="020B0503020204020204" pitchFamily="34" charset="-122"/>
                <a:ea typeface="微软雅黑" panose="020B0503020204020204" pitchFamily="34" charset="-122"/>
              </a:rPr>
              <a:t>3.</a:t>
            </a:r>
            <a:r>
              <a:rPr lang="zh-CN" altLang="en-US" sz="2800">
                <a:solidFill>
                  <a:srgbClr val="FF0000"/>
                </a:solidFill>
                <a:latin typeface="微软雅黑" panose="020B0503020204020204" pitchFamily="34" charset="-122"/>
                <a:ea typeface="微软雅黑" panose="020B0503020204020204" pitchFamily="34" charset="-122"/>
              </a:rPr>
              <a:t>表达欢迎。</a:t>
            </a:r>
            <a:endParaRPr lang="zh-CN" altLang="en-US" sz="2800">
              <a:solidFill>
                <a:srgbClr val="FF0000"/>
              </a:solidFill>
              <a:latin typeface="微软雅黑" panose="020B0503020204020204" pitchFamily="34" charset="-122"/>
              <a:ea typeface="微软雅黑" panose="020B0503020204020204" pitchFamily="34" charset="-122"/>
            </a:endParaRPr>
          </a:p>
          <a:p>
            <a:pPr marL="228600" indent="-228600" eaLnBrk="0" hangingPunct="0">
              <a:lnSpc>
                <a:spcPct val="80000"/>
              </a:lnSpc>
              <a:spcBef>
                <a:spcPts val="1000"/>
              </a:spcBef>
              <a:buFont typeface="Arial" panose="020B0604020202020204" pitchFamily="34" charset="0"/>
              <a:buNone/>
            </a:pPr>
            <a:r>
              <a:rPr lang="zh-CN" altLang="en-US" sz="2800">
                <a:latin typeface="微软雅黑" panose="020B0503020204020204" pitchFamily="34" charset="-122"/>
                <a:ea typeface="微软雅黑" panose="020B0503020204020204" pitchFamily="34" charset="-122"/>
              </a:rPr>
              <a:t>注意：</a:t>
            </a:r>
            <a:endParaRPr lang="zh-CN" altLang="en-US" sz="2800">
              <a:latin typeface="微软雅黑" panose="020B0503020204020204" pitchFamily="34" charset="-122"/>
              <a:ea typeface="微软雅黑" panose="020B0503020204020204" pitchFamily="34" charset="-122"/>
            </a:endParaRPr>
          </a:p>
          <a:p>
            <a:pPr marL="228600" indent="-228600" eaLnBrk="0" hangingPunct="0">
              <a:lnSpc>
                <a:spcPct val="80000"/>
              </a:lnSpc>
              <a:spcBef>
                <a:spcPts val="1000"/>
              </a:spcBef>
              <a:buFont typeface="Arial" panose="020B0604020202020204" pitchFamily="34" charset="0"/>
              <a:buNone/>
            </a:pPr>
            <a:r>
              <a:rPr lang="en-US" altLang="zh-CN" sz="2800">
                <a:latin typeface="微软雅黑" panose="020B0503020204020204" pitchFamily="34" charset="-122"/>
                <a:ea typeface="微软雅黑" panose="020B0503020204020204" pitchFamily="34" charset="-122"/>
              </a:rPr>
              <a:t>1.</a:t>
            </a:r>
            <a:r>
              <a:rPr lang="zh-CN" altLang="en-US" sz="2800">
                <a:latin typeface="微软雅黑" panose="020B0503020204020204" pitchFamily="34" charset="-122"/>
                <a:ea typeface="微软雅黑" panose="020B0503020204020204" pitchFamily="34" charset="-122"/>
              </a:rPr>
              <a:t>词数</a:t>
            </a:r>
            <a:r>
              <a:rPr lang="en-US" altLang="zh-CN" sz="2800">
                <a:latin typeface="微软雅黑" panose="020B0503020204020204" pitchFamily="34" charset="-122"/>
                <a:ea typeface="微软雅黑" panose="020B0503020204020204" pitchFamily="34" charset="-122"/>
              </a:rPr>
              <a:t>80</a:t>
            </a:r>
            <a:r>
              <a:rPr lang="zh-CN" altLang="en-US" sz="2800">
                <a:latin typeface="微软雅黑" panose="020B0503020204020204" pitchFamily="34" charset="-122"/>
                <a:ea typeface="微软雅黑" panose="020B0503020204020204" pitchFamily="34" charset="-122"/>
              </a:rPr>
              <a:t>字左右；</a:t>
            </a:r>
            <a:endParaRPr lang="zh-CN" altLang="en-US" sz="2800">
              <a:latin typeface="微软雅黑" panose="020B0503020204020204" pitchFamily="34" charset="-122"/>
              <a:ea typeface="微软雅黑" panose="020B0503020204020204" pitchFamily="34" charset="-122"/>
            </a:endParaRPr>
          </a:p>
          <a:p>
            <a:pPr marL="228600" indent="-228600" eaLnBrk="0" hangingPunct="0">
              <a:lnSpc>
                <a:spcPct val="80000"/>
              </a:lnSpc>
              <a:spcBef>
                <a:spcPts val="1000"/>
              </a:spcBef>
              <a:buFont typeface="Arial" panose="020B0604020202020204" pitchFamily="34" charset="0"/>
              <a:buNone/>
            </a:pPr>
            <a:r>
              <a:rPr lang="en-US" altLang="zh-CN" sz="2800">
                <a:latin typeface="微软雅黑" panose="020B0503020204020204" pitchFamily="34" charset="-122"/>
                <a:ea typeface="微软雅黑" panose="020B0503020204020204" pitchFamily="34" charset="-122"/>
              </a:rPr>
              <a:t>2.</a:t>
            </a:r>
            <a:r>
              <a:rPr lang="zh-CN" altLang="en-US" sz="2800">
                <a:latin typeface="微软雅黑" panose="020B0503020204020204" pitchFamily="34" charset="-122"/>
                <a:ea typeface="微软雅黑" panose="020B0503020204020204" pitchFamily="34" charset="-122"/>
              </a:rPr>
              <a:t>可适当增加要点，以使行文连贯。</a:t>
            </a:r>
            <a:endParaRPr lang="zh-CN" altLang="en-US" sz="2800">
              <a:latin typeface="微软雅黑" panose="020B0503020204020204" pitchFamily="34" charset="-122"/>
              <a:ea typeface="微软雅黑" panose="020B0503020204020204" pitchFamily="34" charset="-122"/>
            </a:endParaRPr>
          </a:p>
        </p:txBody>
      </p:sp>
      <p:sp>
        <p:nvSpPr>
          <p:cNvPr id="52275" name="Rectangle 51"/>
          <p:cNvSpPr/>
          <p:nvPr/>
        </p:nvSpPr>
        <p:spPr bwMode="auto">
          <a:xfrm>
            <a:off x="7505700" y="192088"/>
            <a:ext cx="4686300" cy="622300"/>
          </a:xfrm>
          <a:prstGeom prst="rect">
            <a:avLst/>
          </a:prstGeom>
          <a:solidFill>
            <a:schemeClr val="tx1"/>
          </a:solidFill>
          <a:ln w="9525">
            <a:noFill/>
            <a:miter lim="800000"/>
          </a:ln>
        </p:spPr>
        <p:txBody>
          <a:bodyPr/>
          <a:lstStyle/>
          <a:p>
            <a:pPr marL="228600" indent="-228600" eaLnBrk="0" hangingPunct="0">
              <a:lnSpc>
                <a:spcPct val="90000"/>
              </a:lnSpc>
              <a:spcBef>
                <a:spcPts val="1000"/>
              </a:spcBef>
              <a:buFont typeface="Arial" panose="020B0604020202020204" pitchFamily="34" charset="0"/>
              <a:buChar char="•"/>
            </a:pPr>
            <a:r>
              <a:rPr lang="en-US" altLang="zh-CN" sz="2800">
                <a:solidFill>
                  <a:schemeClr val="bg1"/>
                </a:solidFill>
                <a:latin typeface="Arial Black" panose="020B0A04020102020204" pitchFamily="34" charset="0"/>
                <a:ea typeface="微软雅黑" panose="020B0503020204020204" pitchFamily="34" charset="-122"/>
              </a:rPr>
              <a:t>Tip1 </a:t>
            </a:r>
            <a:r>
              <a:rPr lang="zh-CN" altLang="en-US" sz="2800">
                <a:solidFill>
                  <a:schemeClr val="bg1"/>
                </a:solidFill>
                <a:latin typeface="Arial Black" panose="020B0A04020102020204" pitchFamily="34" charset="0"/>
                <a:ea typeface="微软雅黑" panose="020B0503020204020204" pitchFamily="34" charset="-122"/>
              </a:rPr>
              <a:t>审题常用审题五问法</a:t>
            </a:r>
            <a:endParaRPr lang="zh-CN" altLang="en-US" sz="2800">
              <a:latin typeface="微软雅黑" panose="020B0503020204020204" pitchFamily="34" charset="-122"/>
              <a:ea typeface="微软雅黑" panose="020B0503020204020204" pitchFamily="34" charset="-122"/>
            </a:endParaRPr>
          </a:p>
        </p:txBody>
      </p:sp>
      <p:sp>
        <p:nvSpPr>
          <p:cNvPr id="32782" name="Rectangle 14"/>
          <p:cNvSpPr>
            <a:spLocks noChangeArrowheads="1"/>
          </p:cNvSpPr>
          <p:nvPr/>
        </p:nvSpPr>
        <p:spPr bwMode="auto">
          <a:xfrm>
            <a:off x="6246813" y="2263775"/>
            <a:ext cx="5162550" cy="498475"/>
          </a:xfrm>
          <a:prstGeom prst="rect">
            <a:avLst/>
          </a:prstGeom>
          <a:noFill/>
          <a:ln w="9525">
            <a:noFill/>
            <a:miter lim="800000"/>
          </a:ln>
          <a:effectLst/>
        </p:spPr>
        <p:txBody>
          <a:bodyPr wrap="none">
            <a:spAutoFit/>
          </a:bodyPr>
          <a:lstStyle/>
          <a:p>
            <a:pPr>
              <a:lnSpc>
                <a:spcPts val="3200"/>
              </a:lnSpc>
            </a:pPr>
            <a:r>
              <a:rPr lang="zh-CN" altLang="en-US" sz="2800">
                <a:latin typeface="微软雅黑" panose="020B0503020204020204" pitchFamily="34" charset="-122"/>
                <a:ea typeface="微软雅黑" panose="020B0503020204020204" pitchFamily="34" charset="-122"/>
              </a:rPr>
              <a:t>遵循交际原则，</a:t>
            </a:r>
            <a:r>
              <a:rPr lang="zh-CN" altLang="en-US" sz="2800">
                <a:solidFill>
                  <a:srgbClr val="FF0000"/>
                </a:solidFill>
                <a:latin typeface="微软雅黑" panose="020B0503020204020204" pitchFamily="34" charset="-122"/>
                <a:ea typeface="微软雅黑" panose="020B0503020204020204" pitchFamily="34" charset="-122"/>
              </a:rPr>
              <a:t>表达具有逻辑性</a:t>
            </a:r>
            <a:endParaRPr lang="zh-CN" altLang="en-US" sz="280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1618"/>
                                        </p:tgtEl>
                                        <p:attrNameLst>
                                          <p:attrName>style.visibility</p:attrName>
                                        </p:attrNameLst>
                                      </p:cBhvr>
                                      <p:to>
                                        <p:strVal val="visible"/>
                                      </p:to>
                                    </p:set>
                                    <p:animEffect transition="in" filter="blinds(horizontal)">
                                      <p:cBhvr>
                                        <p:cTn id="7" dur="500"/>
                                        <p:tgtEl>
                                          <p:spTgt spid="1116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1624"/>
                                        </p:tgtEl>
                                        <p:attrNameLst>
                                          <p:attrName>style.visibility</p:attrName>
                                        </p:attrNameLst>
                                      </p:cBhvr>
                                      <p:to>
                                        <p:strVal val="visible"/>
                                      </p:to>
                                    </p:set>
                                    <p:animEffect transition="in" filter="blinds(horizontal)">
                                      <p:cBhvr>
                                        <p:cTn id="12" dur="500"/>
                                        <p:tgtEl>
                                          <p:spTgt spid="11162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2775"/>
                                        </p:tgtEl>
                                        <p:attrNameLst>
                                          <p:attrName>style.visibility</p:attrName>
                                        </p:attrNameLst>
                                      </p:cBhvr>
                                      <p:to>
                                        <p:strVal val="visible"/>
                                      </p:to>
                                    </p:set>
                                    <p:animEffect transition="in" filter="blinds(horizontal)">
                                      <p:cBhvr>
                                        <p:cTn id="22" dur="500"/>
                                        <p:tgtEl>
                                          <p:spTgt spid="3277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2776"/>
                                        </p:tgtEl>
                                        <p:attrNameLst>
                                          <p:attrName>style.visibility</p:attrName>
                                        </p:attrNameLst>
                                      </p:cBhvr>
                                      <p:to>
                                        <p:strVal val="visible"/>
                                      </p:to>
                                    </p:set>
                                    <p:animEffect transition="in" filter="wipe(down)">
                                      <p:cBhvr>
                                        <p:cTn id="27" dur="500"/>
                                        <p:tgtEl>
                                          <p:spTgt spid="3277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2777"/>
                                        </p:tgtEl>
                                        <p:attrNameLst>
                                          <p:attrName>style.visibility</p:attrName>
                                        </p:attrNameLst>
                                      </p:cBhvr>
                                      <p:to>
                                        <p:strVal val="visible"/>
                                      </p:to>
                                    </p:set>
                                    <p:animEffect transition="in" filter="wipe(down)">
                                      <p:cBhvr>
                                        <p:cTn id="32" dur="500"/>
                                        <p:tgtEl>
                                          <p:spTgt spid="3277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2778"/>
                                        </p:tgtEl>
                                        <p:attrNameLst>
                                          <p:attrName>style.visibility</p:attrName>
                                        </p:attrNameLst>
                                      </p:cBhvr>
                                      <p:to>
                                        <p:strVal val="visible"/>
                                      </p:to>
                                    </p:set>
                                    <p:animEffect transition="in" filter="wipe(down)">
                                      <p:cBhvr>
                                        <p:cTn id="37" dur="500"/>
                                        <p:tgtEl>
                                          <p:spTgt spid="3277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2779"/>
                                        </p:tgtEl>
                                        <p:attrNameLst>
                                          <p:attrName>style.visibility</p:attrName>
                                        </p:attrNameLst>
                                      </p:cBhvr>
                                      <p:to>
                                        <p:strVal val="visible"/>
                                      </p:to>
                                    </p:set>
                                    <p:animEffect transition="in" filter="wipe(down)">
                                      <p:cBhvr>
                                        <p:cTn id="42" dur="500"/>
                                        <p:tgtEl>
                                          <p:spTgt spid="3277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52275"/>
                                        </p:tgtEl>
                                        <p:attrNameLst>
                                          <p:attrName>style.visibility</p:attrName>
                                        </p:attrNameLst>
                                      </p:cBhvr>
                                      <p:to>
                                        <p:strVal val="visible"/>
                                      </p:to>
                                    </p:set>
                                    <p:animEffect transition="in" filter="wipe(down)">
                                      <p:cBhvr>
                                        <p:cTn id="47" dur="500"/>
                                        <p:tgtEl>
                                          <p:spTgt spid="52275"/>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xit" presetSubtype="10" fill="hold" grpId="1" nodeType="clickEffect">
                                  <p:stCondLst>
                                    <p:cond delay="0"/>
                                  </p:stCondLst>
                                  <p:childTnLst>
                                    <p:animEffect transition="out" filter="blinds(horizontal)">
                                      <p:cBhvr>
                                        <p:cTn id="51" dur="500"/>
                                        <p:tgtEl>
                                          <p:spTgt spid="52275"/>
                                        </p:tgtEl>
                                      </p:cBhvr>
                                    </p:animEffect>
                                    <p:set>
                                      <p:cBhvr>
                                        <p:cTn id="52" dur="1" fill="hold">
                                          <p:stCondLst>
                                            <p:cond delay="499"/>
                                          </p:stCondLst>
                                        </p:cTn>
                                        <p:tgtEl>
                                          <p:spTgt spid="522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8" grpId="0" animBg="1"/>
      <p:bldP spid="111624" grpId="0" animBg="1"/>
      <p:bldP spid="32775" grpId="0" animBg="1"/>
      <p:bldP spid="32776" grpId="0"/>
      <p:bldP spid="32777" grpId="0"/>
      <p:bldP spid="32778" grpId="0"/>
      <p:bldP spid="32779" grpId="0"/>
      <p:bldP spid="2" grpId="0" animBg="1"/>
      <p:bldP spid="52275" grpId="0" animBg="1"/>
      <p:bldP spid="5227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rot="13500000">
            <a:off x="1337469" y="553244"/>
            <a:ext cx="292100" cy="290512"/>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43" name="矩形 42"/>
          <p:cNvSpPr/>
          <p:nvPr/>
        </p:nvSpPr>
        <p:spPr>
          <a:xfrm rot="13500000">
            <a:off x="1591469" y="588169"/>
            <a:ext cx="223838" cy="222250"/>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grpSp>
        <p:nvGrpSpPr>
          <p:cNvPr id="44" name="组合 43"/>
          <p:cNvGrpSpPr/>
          <p:nvPr/>
        </p:nvGrpSpPr>
        <p:grpSpPr bwMode="auto">
          <a:xfrm>
            <a:off x="1849438" y="508000"/>
            <a:ext cx="5233987" cy="592138"/>
            <a:chOff x="330188" y="329522"/>
            <a:chExt cx="3705496" cy="592217"/>
          </a:xfrm>
        </p:grpSpPr>
        <p:sp>
          <p:nvSpPr>
            <p:cNvPr id="46" name="TextBox 62"/>
            <p:cNvSpPr txBox="1"/>
            <p:nvPr/>
          </p:nvSpPr>
          <p:spPr>
            <a:xfrm>
              <a:off x="361657" y="659766"/>
              <a:ext cx="3674027" cy="261973"/>
            </a:xfrm>
            <a:prstGeom prst="rect">
              <a:avLst/>
            </a:prstGeom>
            <a:noFill/>
            <a:effectLst/>
          </p:spPr>
          <p:txBody>
            <a:bodyPr>
              <a:spAutoFit/>
            </a:bodyPr>
            <a:lstStyle/>
            <a:p>
              <a:pPr fontAlgn="auto">
                <a:spcBef>
                  <a:spcPts val="0"/>
                </a:spcBef>
                <a:spcAft>
                  <a:spcPts val="0"/>
                </a:spcAft>
                <a:defRPr/>
              </a:pPr>
              <a:r>
                <a:rPr lang="en-US" altLang="zh-CN" sz="11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rPr>
                <a:t>We provide the best way to  your business.</a:t>
              </a:r>
              <a:endParaRPr lang="en-US" altLang="zh-CN" sz="11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endParaRPr>
            </a:p>
          </p:txBody>
        </p:sp>
        <p:sp>
          <p:nvSpPr>
            <p:cNvPr id="34848" name="矩形 47"/>
            <p:cNvSpPr>
              <a:spLocks noChangeArrowheads="1"/>
            </p:cNvSpPr>
            <p:nvPr/>
          </p:nvSpPr>
          <p:spPr bwMode="auto">
            <a:xfrm>
              <a:off x="330188" y="329522"/>
              <a:ext cx="2973838" cy="579515"/>
            </a:xfrm>
            <a:prstGeom prst="rect">
              <a:avLst/>
            </a:prstGeom>
            <a:solidFill>
              <a:schemeClr val="bg1"/>
            </a:solidFill>
            <a:ln w="9525">
              <a:noFill/>
              <a:miter lim="800000"/>
            </a:ln>
          </p:spPr>
          <p:txBody>
            <a:bodyPr>
              <a:spAutoFit/>
            </a:bodyPr>
            <a:lstStyle/>
            <a:p>
              <a:r>
                <a:rPr lang="zh-CN" altLang="en-US" sz="3200">
                  <a:solidFill>
                    <a:srgbClr val="18478F"/>
                  </a:solidFill>
                  <a:latin typeface="Impact" panose="020B0806030902050204" pitchFamily="34" charset="0"/>
                  <a:sym typeface="+mn-lt"/>
                </a:rPr>
                <a:t>高分开头长啥样</a:t>
              </a:r>
              <a:endParaRPr lang="zh-CN" altLang="en-US" sz="3200">
                <a:solidFill>
                  <a:srgbClr val="18478F"/>
                </a:solidFill>
                <a:latin typeface="Impact" panose="020B0806030902050204" pitchFamily="34" charset="0"/>
                <a:sym typeface="+mn-lt"/>
              </a:endParaRPr>
            </a:p>
          </p:txBody>
        </p:sp>
      </p:grpSp>
      <p:sp>
        <p:nvSpPr>
          <p:cNvPr id="49" name="圆角矩形 48"/>
          <p:cNvSpPr/>
          <p:nvPr/>
        </p:nvSpPr>
        <p:spPr>
          <a:xfrm rot="2700000">
            <a:off x="451479" y="347642"/>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34823" name="矩形 50"/>
          <p:cNvSpPr>
            <a:spLocks noChangeArrowheads="1"/>
          </p:cNvSpPr>
          <p:nvPr/>
        </p:nvSpPr>
        <p:spPr bwMode="auto">
          <a:xfrm>
            <a:off x="487363" y="400050"/>
            <a:ext cx="660400" cy="579438"/>
          </a:xfrm>
          <a:prstGeom prst="rect">
            <a:avLst/>
          </a:prstGeom>
          <a:noFill/>
          <a:ln w="9525">
            <a:noFill/>
            <a:miter lim="800000"/>
          </a:ln>
        </p:spPr>
        <p:txBody>
          <a:bodyPr wrap="none">
            <a:spAutoFit/>
          </a:bodyPr>
          <a:lstStyle/>
          <a:p>
            <a:r>
              <a:rPr lang="en-US" altLang="zh-CN" sz="3200">
                <a:solidFill>
                  <a:srgbClr val="18478F"/>
                </a:solidFill>
                <a:latin typeface="微软雅黑" panose="020B0503020204020204" pitchFamily="34" charset="-122"/>
                <a:ea typeface="微软雅黑" panose="020B0503020204020204" pitchFamily="34" charset="-122"/>
                <a:sym typeface="+mn-lt"/>
              </a:rPr>
              <a:t>02</a:t>
            </a:r>
            <a:endParaRPr lang="zh-CN" altLang="en-US" sz="3200">
              <a:solidFill>
                <a:srgbClr val="18478F"/>
              </a:solidFill>
              <a:latin typeface="微软雅黑" panose="020B0503020204020204" pitchFamily="34" charset="-122"/>
              <a:ea typeface="微软雅黑" panose="020B0503020204020204" pitchFamily="34" charset="-122"/>
              <a:sym typeface="+mn-lt"/>
            </a:endParaRPr>
          </a:p>
        </p:txBody>
      </p:sp>
      <p:grpSp>
        <p:nvGrpSpPr>
          <p:cNvPr id="52266" name="Group 42"/>
          <p:cNvGrpSpPr/>
          <p:nvPr/>
        </p:nvGrpSpPr>
        <p:grpSpPr bwMode="auto">
          <a:xfrm>
            <a:off x="407988" y="1258888"/>
            <a:ext cx="600075" cy="5334000"/>
            <a:chOff x="257" y="793"/>
            <a:chExt cx="378" cy="3360"/>
          </a:xfrm>
        </p:grpSpPr>
        <p:sp>
          <p:nvSpPr>
            <p:cNvPr id="45" name="任意多边形 44"/>
            <p:cNvSpPr/>
            <p:nvPr/>
          </p:nvSpPr>
          <p:spPr bwMode="blackWhite">
            <a:xfrm>
              <a:off x="257" y="793"/>
              <a:ext cx="378" cy="2236"/>
            </a:xfrm>
            <a:custGeom>
              <a:avLst/>
              <a:gdLst>
                <a:gd name="connsiteX0" fmla="*/ 300222 w 600444"/>
                <a:gd name="connsiteY0" fmla="*/ 0 h 3549370"/>
                <a:gd name="connsiteX1" fmla="*/ 600444 w 600444"/>
                <a:gd name="connsiteY1" fmla="*/ 300222 h 3549370"/>
                <a:gd name="connsiteX2" fmla="*/ 468079 w 600444"/>
                <a:gd name="connsiteY2" fmla="*/ 549171 h 3549370"/>
                <a:gd name="connsiteX3" fmla="*/ 428714 w 600444"/>
                <a:gd name="connsiteY3" fmla="*/ 570538 h 3549370"/>
                <a:gd name="connsiteX4" fmla="*/ 428714 w 600444"/>
                <a:gd name="connsiteY4" fmla="*/ 1533984 h 3549370"/>
                <a:gd name="connsiteX5" fmla="*/ 468079 w 600444"/>
                <a:gd name="connsiteY5" fmla="*/ 1555350 h 3549370"/>
                <a:gd name="connsiteX6" fmla="*/ 600444 w 600444"/>
                <a:gd name="connsiteY6" fmla="*/ 1804299 h 3549370"/>
                <a:gd name="connsiteX7" fmla="*/ 468079 w 600444"/>
                <a:gd name="connsiteY7" fmla="*/ 2053248 h 3549370"/>
                <a:gd name="connsiteX8" fmla="*/ 428714 w 600444"/>
                <a:gd name="connsiteY8" fmla="*/ 2074615 h 3549370"/>
                <a:gd name="connsiteX9" fmla="*/ 428714 w 600444"/>
                <a:gd name="connsiteY9" fmla="*/ 2978833 h 3549370"/>
                <a:gd name="connsiteX10" fmla="*/ 468079 w 600444"/>
                <a:gd name="connsiteY10" fmla="*/ 3000199 h 3549370"/>
                <a:gd name="connsiteX11" fmla="*/ 600444 w 600444"/>
                <a:gd name="connsiteY11" fmla="*/ 3249148 h 3549370"/>
                <a:gd name="connsiteX12" fmla="*/ 300222 w 600444"/>
                <a:gd name="connsiteY12" fmla="*/ 3549370 h 3549370"/>
                <a:gd name="connsiteX13" fmla="*/ 0 w 600444"/>
                <a:gd name="connsiteY13" fmla="*/ 3249148 h 3549370"/>
                <a:gd name="connsiteX14" fmla="*/ 132365 w 600444"/>
                <a:gd name="connsiteY14" fmla="*/ 3000199 h 3549370"/>
                <a:gd name="connsiteX15" fmla="*/ 171730 w 600444"/>
                <a:gd name="connsiteY15" fmla="*/ 2978833 h 3549370"/>
                <a:gd name="connsiteX16" fmla="*/ 171730 w 600444"/>
                <a:gd name="connsiteY16" fmla="*/ 2074615 h 3549370"/>
                <a:gd name="connsiteX17" fmla="*/ 132365 w 600444"/>
                <a:gd name="connsiteY17" fmla="*/ 2053248 h 3549370"/>
                <a:gd name="connsiteX18" fmla="*/ 0 w 600444"/>
                <a:gd name="connsiteY18" fmla="*/ 1804299 h 3549370"/>
                <a:gd name="connsiteX19" fmla="*/ 132365 w 600444"/>
                <a:gd name="connsiteY19" fmla="*/ 1555350 h 3549370"/>
                <a:gd name="connsiteX20" fmla="*/ 171730 w 600444"/>
                <a:gd name="connsiteY20" fmla="*/ 1533984 h 3549370"/>
                <a:gd name="connsiteX21" fmla="*/ 171730 w 600444"/>
                <a:gd name="connsiteY21" fmla="*/ 570538 h 3549370"/>
                <a:gd name="connsiteX22" fmla="*/ 132365 w 600444"/>
                <a:gd name="connsiteY22" fmla="*/ 549171 h 3549370"/>
                <a:gd name="connsiteX23" fmla="*/ 0 w 600444"/>
                <a:gd name="connsiteY23" fmla="*/ 300222 h 3549370"/>
                <a:gd name="connsiteX24" fmla="*/ 300222 w 600444"/>
                <a:gd name="connsiteY24" fmla="*/ 0 h 3549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00444" h="3549370">
                  <a:moveTo>
                    <a:pt x="300222" y="0"/>
                  </a:moveTo>
                  <a:cubicBezTo>
                    <a:pt x="466030" y="0"/>
                    <a:pt x="600444" y="134414"/>
                    <a:pt x="600444" y="300222"/>
                  </a:cubicBezTo>
                  <a:cubicBezTo>
                    <a:pt x="600444" y="403852"/>
                    <a:pt x="547939" y="495219"/>
                    <a:pt x="468079" y="549171"/>
                  </a:cubicBezTo>
                  <a:lnTo>
                    <a:pt x="428714" y="570538"/>
                  </a:lnTo>
                  <a:lnTo>
                    <a:pt x="428714" y="1533984"/>
                  </a:lnTo>
                  <a:lnTo>
                    <a:pt x="468079" y="1555350"/>
                  </a:lnTo>
                  <a:cubicBezTo>
                    <a:pt x="547939" y="1609302"/>
                    <a:pt x="600444" y="1700669"/>
                    <a:pt x="600444" y="1804299"/>
                  </a:cubicBezTo>
                  <a:cubicBezTo>
                    <a:pt x="600444" y="1907929"/>
                    <a:pt x="547939" y="1999296"/>
                    <a:pt x="468079" y="2053248"/>
                  </a:cubicBezTo>
                  <a:lnTo>
                    <a:pt x="428714" y="2074615"/>
                  </a:lnTo>
                  <a:lnTo>
                    <a:pt x="428714" y="2978833"/>
                  </a:lnTo>
                  <a:lnTo>
                    <a:pt x="468079" y="3000199"/>
                  </a:lnTo>
                  <a:cubicBezTo>
                    <a:pt x="547939" y="3054152"/>
                    <a:pt x="600444" y="3145518"/>
                    <a:pt x="600444" y="3249148"/>
                  </a:cubicBezTo>
                  <a:cubicBezTo>
                    <a:pt x="600444" y="3414956"/>
                    <a:pt x="466030" y="3549370"/>
                    <a:pt x="300222" y="3549370"/>
                  </a:cubicBezTo>
                  <a:cubicBezTo>
                    <a:pt x="134414" y="3549370"/>
                    <a:pt x="0" y="3414956"/>
                    <a:pt x="0" y="3249148"/>
                  </a:cubicBezTo>
                  <a:cubicBezTo>
                    <a:pt x="0" y="3145518"/>
                    <a:pt x="52505" y="3054152"/>
                    <a:pt x="132365" y="3000199"/>
                  </a:cubicBezTo>
                  <a:lnTo>
                    <a:pt x="171730" y="2978833"/>
                  </a:lnTo>
                  <a:lnTo>
                    <a:pt x="171730" y="2074615"/>
                  </a:lnTo>
                  <a:lnTo>
                    <a:pt x="132365" y="2053248"/>
                  </a:lnTo>
                  <a:cubicBezTo>
                    <a:pt x="52505" y="1999296"/>
                    <a:pt x="0" y="1907929"/>
                    <a:pt x="0" y="1804299"/>
                  </a:cubicBezTo>
                  <a:cubicBezTo>
                    <a:pt x="0" y="1700669"/>
                    <a:pt x="52505" y="1609302"/>
                    <a:pt x="132365" y="1555350"/>
                  </a:cubicBezTo>
                  <a:lnTo>
                    <a:pt x="171730" y="1533984"/>
                  </a:lnTo>
                  <a:lnTo>
                    <a:pt x="171730" y="570538"/>
                  </a:lnTo>
                  <a:lnTo>
                    <a:pt x="132365" y="549171"/>
                  </a:lnTo>
                  <a:cubicBezTo>
                    <a:pt x="52505" y="495219"/>
                    <a:pt x="0" y="403852"/>
                    <a:pt x="0" y="300222"/>
                  </a:cubicBezTo>
                  <a:cubicBezTo>
                    <a:pt x="0" y="134414"/>
                    <a:pt x="134414" y="0"/>
                    <a:pt x="300222" y="0"/>
                  </a:cubicBezTo>
                  <a:close/>
                </a:path>
              </a:pathLst>
            </a:custGeom>
            <a:solidFill>
              <a:schemeClr val="bg1"/>
            </a:solidFill>
            <a:ln>
              <a:noFill/>
            </a:ln>
            <a:effectLst>
              <a:outerShdw blurRad="127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dirty="0">
                <a:latin typeface="微软雅黑" panose="020B0503020204020204" pitchFamily="34" charset="-122"/>
                <a:ea typeface="微软雅黑" panose="020B0503020204020204" pitchFamily="34" charset="-122"/>
                <a:cs typeface="+mn-ea"/>
                <a:sym typeface="+mn-lt"/>
              </a:endParaRPr>
            </a:p>
          </p:txBody>
        </p:sp>
        <p:grpSp>
          <p:nvGrpSpPr>
            <p:cNvPr id="34832" name="组合 9"/>
            <p:cNvGrpSpPr/>
            <p:nvPr/>
          </p:nvGrpSpPr>
          <p:grpSpPr bwMode="auto">
            <a:xfrm>
              <a:off x="282" y="2338"/>
              <a:ext cx="292" cy="293"/>
              <a:chOff x="6447927" y="4740846"/>
              <a:chExt cx="465264" cy="465265"/>
            </a:xfrm>
          </p:grpSpPr>
          <p:sp>
            <p:nvSpPr>
              <p:cNvPr id="53" name="椭圆 52"/>
              <p:cNvSpPr/>
              <p:nvPr/>
            </p:nvSpPr>
            <p:spPr>
              <a:xfrm flipH="1">
                <a:off x="6447926" y="4740845"/>
                <a:ext cx="465264" cy="465265"/>
              </a:xfrm>
              <a:prstGeom prst="ellipse">
                <a:avLst/>
              </a:prstGeom>
              <a:solidFill>
                <a:srgbClr val="18478F"/>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lIns="121882" tIns="60941" rIns="121882" bIns="60941"/>
              <a:lstStyle/>
              <a:p>
                <a:pPr fontAlgn="auto">
                  <a:spcBef>
                    <a:spcPts val="0"/>
                  </a:spcBef>
                  <a:spcAft>
                    <a:spcPts val="0"/>
                  </a:spcAft>
                  <a:defRPr/>
                </a:pPr>
                <a:endParaRPr lang="zh-CN" altLang="en-US" sz="240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55" name="KSO_Shape"/>
              <p:cNvSpPr/>
              <p:nvPr/>
            </p:nvSpPr>
            <p:spPr bwMode="auto">
              <a:xfrm>
                <a:off x="6540341" y="4855176"/>
                <a:ext cx="280433" cy="217547"/>
              </a:xfrm>
              <a:custGeom>
                <a:avLst/>
                <a:gdLst>
                  <a:gd name="T0" fmla="*/ 2017136 w 3240087"/>
                  <a:gd name="T1" fmla="*/ 1939157 h 2513013"/>
                  <a:gd name="T2" fmla="*/ 792729 w 3240087"/>
                  <a:gd name="T3" fmla="*/ 1060450 h 2513013"/>
                  <a:gd name="T4" fmla="*/ 1301750 w 3240087"/>
                  <a:gd name="T5" fmla="*/ 2513013 h 2513013"/>
                  <a:gd name="T6" fmla="*/ 1554331 w 3240087"/>
                  <a:gd name="T7" fmla="*/ 753428 h 2513013"/>
                  <a:gd name="T8" fmla="*/ 1460048 w 3240087"/>
                  <a:gd name="T9" fmla="*/ 768668 h 2513013"/>
                  <a:gd name="T10" fmla="*/ 1385130 w 3240087"/>
                  <a:gd name="T11" fmla="*/ 795338 h 2513013"/>
                  <a:gd name="T12" fmla="*/ 1329893 w 3240087"/>
                  <a:gd name="T13" fmla="*/ 833438 h 2513013"/>
                  <a:gd name="T14" fmla="*/ 1294022 w 3240087"/>
                  <a:gd name="T15" fmla="*/ 883285 h 2513013"/>
                  <a:gd name="T16" fmla="*/ 1277514 w 3240087"/>
                  <a:gd name="T17" fmla="*/ 944880 h 2513013"/>
                  <a:gd name="T18" fmla="*/ 1278784 w 3240087"/>
                  <a:gd name="T19" fmla="*/ 999173 h 2513013"/>
                  <a:gd name="T20" fmla="*/ 1289577 w 3240087"/>
                  <a:gd name="T21" fmla="*/ 1043940 h 2513013"/>
                  <a:gd name="T22" fmla="*/ 1309259 w 3240087"/>
                  <a:gd name="T23" fmla="*/ 1084263 h 2513013"/>
                  <a:gd name="T24" fmla="*/ 1365448 w 3240087"/>
                  <a:gd name="T25" fmla="*/ 1148715 h 2513013"/>
                  <a:gd name="T26" fmla="*/ 1452112 w 3240087"/>
                  <a:gd name="T27" fmla="*/ 1200786 h 2513013"/>
                  <a:gd name="T28" fmla="*/ 1598774 w 3240087"/>
                  <a:gd name="T29" fmla="*/ 1275081 h 2513013"/>
                  <a:gd name="T30" fmla="*/ 1631472 w 3240087"/>
                  <a:gd name="T31" fmla="*/ 1300163 h 2513013"/>
                  <a:gd name="T32" fmla="*/ 1648614 w 3240087"/>
                  <a:gd name="T33" fmla="*/ 1327786 h 2513013"/>
                  <a:gd name="T34" fmla="*/ 1658455 w 3240087"/>
                  <a:gd name="T35" fmla="*/ 1403668 h 2513013"/>
                  <a:gd name="T36" fmla="*/ 1653376 w 3240087"/>
                  <a:gd name="T37" fmla="*/ 1450658 h 2513013"/>
                  <a:gd name="T38" fmla="*/ 1632741 w 3240087"/>
                  <a:gd name="T39" fmla="*/ 1471931 h 2513013"/>
                  <a:gd name="T40" fmla="*/ 1595917 w 3240087"/>
                  <a:gd name="T41" fmla="*/ 1477328 h 2513013"/>
                  <a:gd name="T42" fmla="*/ 1572426 w 3240087"/>
                  <a:gd name="T43" fmla="*/ 1469708 h 2513013"/>
                  <a:gd name="T44" fmla="*/ 1562902 w 3240087"/>
                  <a:gd name="T45" fmla="*/ 1457008 h 2513013"/>
                  <a:gd name="T46" fmla="*/ 1555601 w 3240087"/>
                  <a:gd name="T47" fmla="*/ 1406208 h 2513013"/>
                  <a:gd name="T48" fmla="*/ 1280689 w 3240087"/>
                  <a:gd name="T49" fmla="*/ 1341121 h 2513013"/>
                  <a:gd name="T50" fmla="*/ 1292117 w 3240087"/>
                  <a:gd name="T51" fmla="*/ 1434783 h 2513013"/>
                  <a:gd name="T52" fmla="*/ 1312751 w 3240087"/>
                  <a:gd name="T53" fmla="*/ 1484313 h 2513013"/>
                  <a:gd name="T54" fmla="*/ 1334655 w 3240087"/>
                  <a:gd name="T55" fmla="*/ 1514158 h 2513013"/>
                  <a:gd name="T56" fmla="*/ 1362591 w 3240087"/>
                  <a:gd name="T57" fmla="*/ 1538288 h 2513013"/>
                  <a:gd name="T58" fmla="*/ 1427986 w 3240087"/>
                  <a:gd name="T59" fmla="*/ 1573848 h 2513013"/>
                  <a:gd name="T60" fmla="*/ 1500999 w 3240087"/>
                  <a:gd name="T61" fmla="*/ 1596073 h 2513013"/>
                  <a:gd name="T62" fmla="*/ 1680359 w 3240087"/>
                  <a:gd name="T63" fmla="*/ 1684973 h 2513013"/>
                  <a:gd name="T64" fmla="*/ 1761626 w 3240087"/>
                  <a:gd name="T65" fmla="*/ 1591628 h 2513013"/>
                  <a:gd name="T66" fmla="*/ 1840672 w 3240087"/>
                  <a:gd name="T67" fmla="*/ 1562101 h 2513013"/>
                  <a:gd name="T68" fmla="*/ 1900035 w 3240087"/>
                  <a:gd name="T69" fmla="*/ 1518286 h 2513013"/>
                  <a:gd name="T70" fmla="*/ 1939716 w 3240087"/>
                  <a:gd name="T71" fmla="*/ 1461136 h 2513013"/>
                  <a:gd name="T72" fmla="*/ 1959398 w 3240087"/>
                  <a:gd name="T73" fmla="*/ 1390333 h 2513013"/>
                  <a:gd name="T74" fmla="*/ 1960350 w 3240087"/>
                  <a:gd name="T75" fmla="*/ 1316038 h 2513013"/>
                  <a:gd name="T76" fmla="*/ 1951779 w 3240087"/>
                  <a:gd name="T77" fmla="*/ 1271271 h 2513013"/>
                  <a:gd name="T78" fmla="*/ 1935907 w 3240087"/>
                  <a:gd name="T79" fmla="*/ 1232536 h 2513013"/>
                  <a:gd name="T80" fmla="*/ 1890194 w 3240087"/>
                  <a:gd name="T81" fmla="*/ 1173798 h 2513013"/>
                  <a:gd name="T82" fmla="*/ 1817180 w 3240087"/>
                  <a:gd name="T83" fmla="*/ 1128078 h 2513013"/>
                  <a:gd name="T84" fmla="*/ 1674327 w 3240087"/>
                  <a:gd name="T85" fmla="*/ 1059180 h 2513013"/>
                  <a:gd name="T86" fmla="*/ 1581949 w 3240087"/>
                  <a:gd name="T87" fmla="*/ 1008380 h 2513013"/>
                  <a:gd name="T88" fmla="*/ 1566394 w 3240087"/>
                  <a:gd name="T89" fmla="*/ 989013 h 2513013"/>
                  <a:gd name="T90" fmla="*/ 1557823 w 3240087"/>
                  <a:gd name="T91" fmla="*/ 962025 h 2513013"/>
                  <a:gd name="T92" fmla="*/ 1557823 w 3240087"/>
                  <a:gd name="T93" fmla="*/ 918528 h 2513013"/>
                  <a:gd name="T94" fmla="*/ 1572108 w 3240087"/>
                  <a:gd name="T95" fmla="*/ 890905 h 2513013"/>
                  <a:gd name="T96" fmla="*/ 1600361 w 3240087"/>
                  <a:gd name="T97" fmla="*/ 879793 h 2513013"/>
                  <a:gd name="T98" fmla="*/ 1636551 w 3240087"/>
                  <a:gd name="T99" fmla="*/ 886143 h 2513013"/>
                  <a:gd name="T100" fmla="*/ 1649249 w 3240087"/>
                  <a:gd name="T101" fmla="*/ 901700 h 2513013"/>
                  <a:gd name="T102" fmla="*/ 1656233 w 3240087"/>
                  <a:gd name="T103" fmla="*/ 956310 h 2513013"/>
                  <a:gd name="T104" fmla="*/ 1932732 w 3240087"/>
                  <a:gd name="T105" fmla="*/ 964883 h 2513013"/>
                  <a:gd name="T106" fmla="*/ 1923844 w 3240087"/>
                  <a:gd name="T107" fmla="*/ 900748 h 2513013"/>
                  <a:gd name="T108" fmla="*/ 1897495 w 3240087"/>
                  <a:gd name="T109" fmla="*/ 847725 h 2513013"/>
                  <a:gd name="T110" fmla="*/ 1853370 w 3240087"/>
                  <a:gd name="T111" fmla="*/ 806450 h 2513013"/>
                  <a:gd name="T112" fmla="*/ 1790832 w 3240087"/>
                  <a:gd name="T113" fmla="*/ 775970 h 2513013"/>
                  <a:gd name="T114" fmla="*/ 1710834 w 3240087"/>
                  <a:gd name="T115" fmla="*/ 757238 h 2513013"/>
                  <a:gd name="T116" fmla="*/ 2640012 w 3240087"/>
                  <a:gd name="T117" fmla="*/ 871220 h 2513013"/>
                  <a:gd name="T118" fmla="*/ 1619408 w 3240087"/>
                  <a:gd name="T119" fmla="*/ 0 h 2513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40087" h="2513013">
                    <a:moveTo>
                      <a:pt x="2446710" y="1060450"/>
                    </a:moveTo>
                    <a:lnTo>
                      <a:pt x="3240087" y="1736769"/>
                    </a:lnTo>
                    <a:lnTo>
                      <a:pt x="2830848" y="1736769"/>
                    </a:lnTo>
                    <a:lnTo>
                      <a:pt x="2956352" y="2513013"/>
                    </a:lnTo>
                    <a:lnTo>
                      <a:pt x="1936750" y="2513013"/>
                    </a:lnTo>
                    <a:lnTo>
                      <a:pt x="2017136" y="1939157"/>
                    </a:lnTo>
                    <a:lnTo>
                      <a:pt x="2275453" y="1939157"/>
                    </a:lnTo>
                    <a:lnTo>
                      <a:pt x="2351708" y="1939157"/>
                    </a:lnTo>
                    <a:lnTo>
                      <a:pt x="2338681" y="1859852"/>
                    </a:lnTo>
                    <a:lnTo>
                      <a:pt x="2238278" y="1237778"/>
                    </a:lnTo>
                    <a:lnTo>
                      <a:pt x="2446710" y="1060450"/>
                    </a:lnTo>
                    <a:close/>
                    <a:moveTo>
                      <a:pt x="792729" y="1060450"/>
                    </a:moveTo>
                    <a:lnTo>
                      <a:pt x="988531" y="1227309"/>
                    </a:lnTo>
                    <a:lnTo>
                      <a:pt x="899991" y="1861120"/>
                    </a:lnTo>
                    <a:lnTo>
                      <a:pt x="889201" y="1939157"/>
                    </a:lnTo>
                    <a:lnTo>
                      <a:pt x="963460" y="1939157"/>
                    </a:lnTo>
                    <a:lnTo>
                      <a:pt x="1209085" y="1939157"/>
                    </a:lnTo>
                    <a:lnTo>
                      <a:pt x="1301750" y="2513013"/>
                    </a:lnTo>
                    <a:lnTo>
                      <a:pt x="283389" y="2513013"/>
                    </a:lnTo>
                    <a:lnTo>
                      <a:pt x="391604" y="1736769"/>
                    </a:lnTo>
                    <a:lnTo>
                      <a:pt x="0" y="1736769"/>
                    </a:lnTo>
                    <a:lnTo>
                      <a:pt x="792729" y="1060450"/>
                    </a:lnTo>
                    <a:close/>
                    <a:moveTo>
                      <a:pt x="1554331" y="686118"/>
                    </a:moveTo>
                    <a:lnTo>
                      <a:pt x="1554331" y="753428"/>
                    </a:lnTo>
                    <a:lnTo>
                      <a:pt x="1537189" y="755015"/>
                    </a:lnTo>
                    <a:lnTo>
                      <a:pt x="1520681" y="757238"/>
                    </a:lnTo>
                    <a:lnTo>
                      <a:pt x="1504491" y="759778"/>
                    </a:lnTo>
                    <a:lnTo>
                      <a:pt x="1489254" y="762318"/>
                    </a:lnTo>
                    <a:lnTo>
                      <a:pt x="1474334" y="765175"/>
                    </a:lnTo>
                    <a:lnTo>
                      <a:pt x="1460048" y="768668"/>
                    </a:lnTo>
                    <a:lnTo>
                      <a:pt x="1446080" y="772160"/>
                    </a:lnTo>
                    <a:lnTo>
                      <a:pt x="1432747" y="776288"/>
                    </a:lnTo>
                    <a:lnTo>
                      <a:pt x="1420049" y="780415"/>
                    </a:lnTo>
                    <a:lnTo>
                      <a:pt x="1407986" y="785178"/>
                    </a:lnTo>
                    <a:lnTo>
                      <a:pt x="1396241" y="789940"/>
                    </a:lnTo>
                    <a:lnTo>
                      <a:pt x="1385130" y="795338"/>
                    </a:lnTo>
                    <a:lnTo>
                      <a:pt x="1374654" y="800735"/>
                    </a:lnTo>
                    <a:lnTo>
                      <a:pt x="1364496" y="806768"/>
                    </a:lnTo>
                    <a:lnTo>
                      <a:pt x="1354972" y="813118"/>
                    </a:lnTo>
                    <a:lnTo>
                      <a:pt x="1345766" y="819468"/>
                    </a:lnTo>
                    <a:lnTo>
                      <a:pt x="1337512" y="826453"/>
                    </a:lnTo>
                    <a:lnTo>
                      <a:pt x="1329893" y="833438"/>
                    </a:lnTo>
                    <a:lnTo>
                      <a:pt x="1322592" y="841375"/>
                    </a:lnTo>
                    <a:lnTo>
                      <a:pt x="1315608" y="848995"/>
                    </a:lnTo>
                    <a:lnTo>
                      <a:pt x="1309259" y="857250"/>
                    </a:lnTo>
                    <a:lnTo>
                      <a:pt x="1303863" y="865505"/>
                    </a:lnTo>
                    <a:lnTo>
                      <a:pt x="1298466" y="874395"/>
                    </a:lnTo>
                    <a:lnTo>
                      <a:pt x="1294022" y="883285"/>
                    </a:lnTo>
                    <a:lnTo>
                      <a:pt x="1289895" y="892810"/>
                    </a:lnTo>
                    <a:lnTo>
                      <a:pt x="1286403" y="902653"/>
                    </a:lnTo>
                    <a:lnTo>
                      <a:pt x="1283546" y="912813"/>
                    </a:lnTo>
                    <a:lnTo>
                      <a:pt x="1281006" y="922973"/>
                    </a:lnTo>
                    <a:lnTo>
                      <a:pt x="1279101" y="933768"/>
                    </a:lnTo>
                    <a:lnTo>
                      <a:pt x="1277514" y="944880"/>
                    </a:lnTo>
                    <a:lnTo>
                      <a:pt x="1276879" y="955993"/>
                    </a:lnTo>
                    <a:lnTo>
                      <a:pt x="1276562" y="967423"/>
                    </a:lnTo>
                    <a:lnTo>
                      <a:pt x="1276562" y="975678"/>
                    </a:lnTo>
                    <a:lnTo>
                      <a:pt x="1277197" y="983615"/>
                    </a:lnTo>
                    <a:lnTo>
                      <a:pt x="1277514" y="991553"/>
                    </a:lnTo>
                    <a:lnTo>
                      <a:pt x="1278784" y="999173"/>
                    </a:lnTo>
                    <a:lnTo>
                      <a:pt x="1279736" y="1006793"/>
                    </a:lnTo>
                    <a:lnTo>
                      <a:pt x="1281006" y="1014413"/>
                    </a:lnTo>
                    <a:lnTo>
                      <a:pt x="1282911" y="1021715"/>
                    </a:lnTo>
                    <a:lnTo>
                      <a:pt x="1284815" y="1029335"/>
                    </a:lnTo>
                    <a:lnTo>
                      <a:pt x="1287038" y="1036638"/>
                    </a:lnTo>
                    <a:lnTo>
                      <a:pt x="1289577" y="1043940"/>
                    </a:lnTo>
                    <a:lnTo>
                      <a:pt x="1292117" y="1050925"/>
                    </a:lnTo>
                    <a:lnTo>
                      <a:pt x="1294974" y="1057910"/>
                    </a:lnTo>
                    <a:lnTo>
                      <a:pt x="1298148" y="1064260"/>
                    </a:lnTo>
                    <a:lnTo>
                      <a:pt x="1301640" y="1070928"/>
                    </a:lnTo>
                    <a:lnTo>
                      <a:pt x="1305450" y="1077595"/>
                    </a:lnTo>
                    <a:lnTo>
                      <a:pt x="1309259" y="1084263"/>
                    </a:lnTo>
                    <a:lnTo>
                      <a:pt x="1317830" y="1096963"/>
                    </a:lnTo>
                    <a:lnTo>
                      <a:pt x="1326719" y="1108710"/>
                    </a:lnTo>
                    <a:lnTo>
                      <a:pt x="1335925" y="1119823"/>
                    </a:lnTo>
                    <a:lnTo>
                      <a:pt x="1345131" y="1129983"/>
                    </a:lnTo>
                    <a:lnTo>
                      <a:pt x="1355290" y="1139825"/>
                    </a:lnTo>
                    <a:lnTo>
                      <a:pt x="1365448" y="1148715"/>
                    </a:lnTo>
                    <a:lnTo>
                      <a:pt x="1376241" y="1156653"/>
                    </a:lnTo>
                    <a:lnTo>
                      <a:pt x="1387352" y="1164273"/>
                    </a:lnTo>
                    <a:lnTo>
                      <a:pt x="1400050" y="1171893"/>
                    </a:lnTo>
                    <a:lnTo>
                      <a:pt x="1414970" y="1180466"/>
                    </a:lnTo>
                    <a:lnTo>
                      <a:pt x="1432430" y="1189991"/>
                    </a:lnTo>
                    <a:lnTo>
                      <a:pt x="1452112" y="1200786"/>
                    </a:lnTo>
                    <a:lnTo>
                      <a:pt x="1474968" y="1212216"/>
                    </a:lnTo>
                    <a:lnTo>
                      <a:pt x="1500047" y="1224916"/>
                    </a:lnTo>
                    <a:lnTo>
                      <a:pt x="1557506" y="1253173"/>
                    </a:lnTo>
                    <a:lnTo>
                      <a:pt x="1575283" y="1262063"/>
                    </a:lnTo>
                    <a:lnTo>
                      <a:pt x="1591473" y="1270953"/>
                    </a:lnTo>
                    <a:lnTo>
                      <a:pt x="1598774" y="1275081"/>
                    </a:lnTo>
                    <a:lnTo>
                      <a:pt x="1605441" y="1279208"/>
                    </a:lnTo>
                    <a:lnTo>
                      <a:pt x="1611472" y="1283336"/>
                    </a:lnTo>
                    <a:lnTo>
                      <a:pt x="1617186" y="1287463"/>
                    </a:lnTo>
                    <a:lnTo>
                      <a:pt x="1622265" y="1291591"/>
                    </a:lnTo>
                    <a:lnTo>
                      <a:pt x="1627345" y="1296036"/>
                    </a:lnTo>
                    <a:lnTo>
                      <a:pt x="1631472" y="1300163"/>
                    </a:lnTo>
                    <a:lnTo>
                      <a:pt x="1635281" y="1303973"/>
                    </a:lnTo>
                    <a:lnTo>
                      <a:pt x="1638773" y="1307783"/>
                    </a:lnTo>
                    <a:lnTo>
                      <a:pt x="1641630" y="1311911"/>
                    </a:lnTo>
                    <a:lnTo>
                      <a:pt x="1643535" y="1315721"/>
                    </a:lnTo>
                    <a:lnTo>
                      <a:pt x="1645757" y="1319531"/>
                    </a:lnTo>
                    <a:lnTo>
                      <a:pt x="1648614" y="1327786"/>
                    </a:lnTo>
                    <a:lnTo>
                      <a:pt x="1651471" y="1337311"/>
                    </a:lnTo>
                    <a:lnTo>
                      <a:pt x="1653376" y="1348106"/>
                    </a:lnTo>
                    <a:lnTo>
                      <a:pt x="1655280" y="1360171"/>
                    </a:lnTo>
                    <a:lnTo>
                      <a:pt x="1656868" y="1373188"/>
                    </a:lnTo>
                    <a:lnTo>
                      <a:pt x="1657502" y="1388111"/>
                    </a:lnTo>
                    <a:lnTo>
                      <a:pt x="1658455" y="1403668"/>
                    </a:lnTo>
                    <a:lnTo>
                      <a:pt x="1658772" y="1420813"/>
                    </a:lnTo>
                    <a:lnTo>
                      <a:pt x="1658455" y="1427798"/>
                    </a:lnTo>
                    <a:lnTo>
                      <a:pt x="1657502" y="1434148"/>
                    </a:lnTo>
                    <a:lnTo>
                      <a:pt x="1656550" y="1439863"/>
                    </a:lnTo>
                    <a:lnTo>
                      <a:pt x="1655280" y="1445578"/>
                    </a:lnTo>
                    <a:lnTo>
                      <a:pt x="1653376" y="1450658"/>
                    </a:lnTo>
                    <a:lnTo>
                      <a:pt x="1650836" y="1455421"/>
                    </a:lnTo>
                    <a:lnTo>
                      <a:pt x="1648296" y="1459548"/>
                    </a:lnTo>
                    <a:lnTo>
                      <a:pt x="1645122" y="1463358"/>
                    </a:lnTo>
                    <a:lnTo>
                      <a:pt x="1641630" y="1466851"/>
                    </a:lnTo>
                    <a:lnTo>
                      <a:pt x="1637503" y="1469708"/>
                    </a:lnTo>
                    <a:lnTo>
                      <a:pt x="1632741" y="1471931"/>
                    </a:lnTo>
                    <a:lnTo>
                      <a:pt x="1627980" y="1474153"/>
                    </a:lnTo>
                    <a:lnTo>
                      <a:pt x="1622265" y="1475423"/>
                    </a:lnTo>
                    <a:lnTo>
                      <a:pt x="1616869" y="1477011"/>
                    </a:lnTo>
                    <a:lnTo>
                      <a:pt x="1610520" y="1477646"/>
                    </a:lnTo>
                    <a:lnTo>
                      <a:pt x="1603536" y="1477646"/>
                    </a:lnTo>
                    <a:lnTo>
                      <a:pt x="1595917" y="1477328"/>
                    </a:lnTo>
                    <a:lnTo>
                      <a:pt x="1588933" y="1476693"/>
                    </a:lnTo>
                    <a:lnTo>
                      <a:pt x="1582584" y="1474788"/>
                    </a:lnTo>
                    <a:lnTo>
                      <a:pt x="1579727" y="1473836"/>
                    </a:lnTo>
                    <a:lnTo>
                      <a:pt x="1577188" y="1472566"/>
                    </a:lnTo>
                    <a:lnTo>
                      <a:pt x="1574648" y="1471296"/>
                    </a:lnTo>
                    <a:lnTo>
                      <a:pt x="1572426" y="1469708"/>
                    </a:lnTo>
                    <a:lnTo>
                      <a:pt x="1570521" y="1467803"/>
                    </a:lnTo>
                    <a:lnTo>
                      <a:pt x="1568299" y="1466216"/>
                    </a:lnTo>
                    <a:lnTo>
                      <a:pt x="1566712" y="1463993"/>
                    </a:lnTo>
                    <a:lnTo>
                      <a:pt x="1565124" y="1461771"/>
                    </a:lnTo>
                    <a:lnTo>
                      <a:pt x="1563855" y="1459548"/>
                    </a:lnTo>
                    <a:lnTo>
                      <a:pt x="1562902" y="1457008"/>
                    </a:lnTo>
                    <a:lnTo>
                      <a:pt x="1561632" y="1454151"/>
                    </a:lnTo>
                    <a:lnTo>
                      <a:pt x="1560680" y="1450976"/>
                    </a:lnTo>
                    <a:lnTo>
                      <a:pt x="1559093" y="1442721"/>
                    </a:lnTo>
                    <a:lnTo>
                      <a:pt x="1557506" y="1432561"/>
                    </a:lnTo>
                    <a:lnTo>
                      <a:pt x="1556553" y="1420496"/>
                    </a:lnTo>
                    <a:lnTo>
                      <a:pt x="1555601" y="1406208"/>
                    </a:lnTo>
                    <a:lnTo>
                      <a:pt x="1554649" y="1390016"/>
                    </a:lnTo>
                    <a:lnTo>
                      <a:pt x="1554331" y="1371918"/>
                    </a:lnTo>
                    <a:lnTo>
                      <a:pt x="1554331" y="1351598"/>
                    </a:lnTo>
                    <a:lnTo>
                      <a:pt x="1554331" y="1300163"/>
                    </a:lnTo>
                    <a:lnTo>
                      <a:pt x="1280689" y="1300163"/>
                    </a:lnTo>
                    <a:lnTo>
                      <a:pt x="1280689" y="1341121"/>
                    </a:lnTo>
                    <a:lnTo>
                      <a:pt x="1281006" y="1358266"/>
                    </a:lnTo>
                    <a:lnTo>
                      <a:pt x="1281641" y="1375093"/>
                    </a:lnTo>
                    <a:lnTo>
                      <a:pt x="1283546" y="1390968"/>
                    </a:lnTo>
                    <a:lnTo>
                      <a:pt x="1285450" y="1406208"/>
                    </a:lnTo>
                    <a:lnTo>
                      <a:pt x="1288625" y="1420813"/>
                    </a:lnTo>
                    <a:lnTo>
                      <a:pt x="1292117" y="1434783"/>
                    </a:lnTo>
                    <a:lnTo>
                      <a:pt x="1296561" y="1448436"/>
                    </a:lnTo>
                    <a:lnTo>
                      <a:pt x="1301005" y="1460818"/>
                    </a:lnTo>
                    <a:lnTo>
                      <a:pt x="1303863" y="1466851"/>
                    </a:lnTo>
                    <a:lnTo>
                      <a:pt x="1306402" y="1472566"/>
                    </a:lnTo>
                    <a:lnTo>
                      <a:pt x="1309577" y="1478598"/>
                    </a:lnTo>
                    <a:lnTo>
                      <a:pt x="1312751" y="1484313"/>
                    </a:lnTo>
                    <a:lnTo>
                      <a:pt x="1315926" y="1489393"/>
                    </a:lnTo>
                    <a:lnTo>
                      <a:pt x="1319418" y="1494791"/>
                    </a:lnTo>
                    <a:lnTo>
                      <a:pt x="1322910" y="1499871"/>
                    </a:lnTo>
                    <a:lnTo>
                      <a:pt x="1326719" y="1504951"/>
                    </a:lnTo>
                    <a:lnTo>
                      <a:pt x="1330528" y="1509713"/>
                    </a:lnTo>
                    <a:lnTo>
                      <a:pt x="1334655" y="1514158"/>
                    </a:lnTo>
                    <a:lnTo>
                      <a:pt x="1339100" y="1518603"/>
                    </a:lnTo>
                    <a:lnTo>
                      <a:pt x="1343544" y="1523048"/>
                    </a:lnTo>
                    <a:lnTo>
                      <a:pt x="1347988" y="1527176"/>
                    </a:lnTo>
                    <a:lnTo>
                      <a:pt x="1352432" y="1530986"/>
                    </a:lnTo>
                    <a:lnTo>
                      <a:pt x="1357512" y="1534796"/>
                    </a:lnTo>
                    <a:lnTo>
                      <a:pt x="1362591" y="1538288"/>
                    </a:lnTo>
                    <a:lnTo>
                      <a:pt x="1372749" y="1545273"/>
                    </a:lnTo>
                    <a:lnTo>
                      <a:pt x="1383543" y="1551941"/>
                    </a:lnTo>
                    <a:lnTo>
                      <a:pt x="1394336" y="1557656"/>
                    </a:lnTo>
                    <a:lnTo>
                      <a:pt x="1405129" y="1563688"/>
                    </a:lnTo>
                    <a:lnTo>
                      <a:pt x="1416240" y="1569086"/>
                    </a:lnTo>
                    <a:lnTo>
                      <a:pt x="1427986" y="1573848"/>
                    </a:lnTo>
                    <a:lnTo>
                      <a:pt x="1439731" y="1578611"/>
                    </a:lnTo>
                    <a:lnTo>
                      <a:pt x="1451477" y="1583056"/>
                    </a:lnTo>
                    <a:lnTo>
                      <a:pt x="1463540" y="1586866"/>
                    </a:lnTo>
                    <a:lnTo>
                      <a:pt x="1475921" y="1590358"/>
                    </a:lnTo>
                    <a:lnTo>
                      <a:pt x="1488619" y="1593216"/>
                    </a:lnTo>
                    <a:lnTo>
                      <a:pt x="1500999" y="1596073"/>
                    </a:lnTo>
                    <a:lnTo>
                      <a:pt x="1514015" y="1598613"/>
                    </a:lnTo>
                    <a:lnTo>
                      <a:pt x="1527348" y="1600201"/>
                    </a:lnTo>
                    <a:lnTo>
                      <a:pt x="1540363" y="1602106"/>
                    </a:lnTo>
                    <a:lnTo>
                      <a:pt x="1554331" y="1603058"/>
                    </a:lnTo>
                    <a:lnTo>
                      <a:pt x="1554331" y="1684973"/>
                    </a:lnTo>
                    <a:lnTo>
                      <a:pt x="1680359" y="1684973"/>
                    </a:lnTo>
                    <a:lnTo>
                      <a:pt x="1680359" y="1605916"/>
                    </a:lnTo>
                    <a:lnTo>
                      <a:pt x="1697819" y="1603693"/>
                    </a:lnTo>
                    <a:lnTo>
                      <a:pt x="1714326" y="1601471"/>
                    </a:lnTo>
                    <a:lnTo>
                      <a:pt x="1730516" y="1598613"/>
                    </a:lnTo>
                    <a:lnTo>
                      <a:pt x="1746071" y="1595121"/>
                    </a:lnTo>
                    <a:lnTo>
                      <a:pt x="1761626" y="1591628"/>
                    </a:lnTo>
                    <a:lnTo>
                      <a:pt x="1775912" y="1587818"/>
                    </a:lnTo>
                    <a:lnTo>
                      <a:pt x="1790197" y="1583373"/>
                    </a:lnTo>
                    <a:lnTo>
                      <a:pt x="1803212" y="1578293"/>
                    </a:lnTo>
                    <a:lnTo>
                      <a:pt x="1816228" y="1573531"/>
                    </a:lnTo>
                    <a:lnTo>
                      <a:pt x="1828926" y="1567816"/>
                    </a:lnTo>
                    <a:lnTo>
                      <a:pt x="1840672" y="1562101"/>
                    </a:lnTo>
                    <a:lnTo>
                      <a:pt x="1851782" y="1555751"/>
                    </a:lnTo>
                    <a:lnTo>
                      <a:pt x="1862576" y="1549083"/>
                    </a:lnTo>
                    <a:lnTo>
                      <a:pt x="1872734" y="1541781"/>
                    </a:lnTo>
                    <a:lnTo>
                      <a:pt x="1882575" y="1534478"/>
                    </a:lnTo>
                    <a:lnTo>
                      <a:pt x="1891464" y="1526858"/>
                    </a:lnTo>
                    <a:lnTo>
                      <a:pt x="1900035" y="1518286"/>
                    </a:lnTo>
                    <a:lnTo>
                      <a:pt x="1907971" y="1510031"/>
                    </a:lnTo>
                    <a:lnTo>
                      <a:pt x="1915590" y="1500823"/>
                    </a:lnTo>
                    <a:lnTo>
                      <a:pt x="1922256" y="1491616"/>
                    </a:lnTo>
                    <a:lnTo>
                      <a:pt x="1928605" y="1481773"/>
                    </a:lnTo>
                    <a:lnTo>
                      <a:pt x="1934319" y="1471613"/>
                    </a:lnTo>
                    <a:lnTo>
                      <a:pt x="1939716" y="1461136"/>
                    </a:lnTo>
                    <a:lnTo>
                      <a:pt x="1944160" y="1450341"/>
                    </a:lnTo>
                    <a:lnTo>
                      <a:pt x="1948287" y="1439228"/>
                    </a:lnTo>
                    <a:lnTo>
                      <a:pt x="1951779" y="1427798"/>
                    </a:lnTo>
                    <a:lnTo>
                      <a:pt x="1954954" y="1415416"/>
                    </a:lnTo>
                    <a:lnTo>
                      <a:pt x="1957493" y="1403351"/>
                    </a:lnTo>
                    <a:lnTo>
                      <a:pt x="1959398" y="1390333"/>
                    </a:lnTo>
                    <a:lnTo>
                      <a:pt x="1960985" y="1377633"/>
                    </a:lnTo>
                    <a:lnTo>
                      <a:pt x="1961620" y="1363981"/>
                    </a:lnTo>
                    <a:lnTo>
                      <a:pt x="1961938" y="1350011"/>
                    </a:lnTo>
                    <a:lnTo>
                      <a:pt x="1961620" y="1332866"/>
                    </a:lnTo>
                    <a:lnTo>
                      <a:pt x="1960985" y="1324611"/>
                    </a:lnTo>
                    <a:lnTo>
                      <a:pt x="1960350" y="1316038"/>
                    </a:lnTo>
                    <a:lnTo>
                      <a:pt x="1959398" y="1308418"/>
                    </a:lnTo>
                    <a:lnTo>
                      <a:pt x="1958128" y="1300481"/>
                    </a:lnTo>
                    <a:lnTo>
                      <a:pt x="1957176" y="1292861"/>
                    </a:lnTo>
                    <a:lnTo>
                      <a:pt x="1955271" y="1285558"/>
                    </a:lnTo>
                    <a:lnTo>
                      <a:pt x="1953684" y="1278256"/>
                    </a:lnTo>
                    <a:lnTo>
                      <a:pt x="1951779" y="1271271"/>
                    </a:lnTo>
                    <a:lnTo>
                      <a:pt x="1949875" y="1264286"/>
                    </a:lnTo>
                    <a:lnTo>
                      <a:pt x="1947335" y="1257618"/>
                    </a:lnTo>
                    <a:lnTo>
                      <a:pt x="1944795" y="1250951"/>
                    </a:lnTo>
                    <a:lnTo>
                      <a:pt x="1942256" y="1244601"/>
                    </a:lnTo>
                    <a:lnTo>
                      <a:pt x="1939081" y="1238251"/>
                    </a:lnTo>
                    <a:lnTo>
                      <a:pt x="1935907" y="1232536"/>
                    </a:lnTo>
                    <a:lnTo>
                      <a:pt x="1929240" y="1221106"/>
                    </a:lnTo>
                    <a:lnTo>
                      <a:pt x="1922256" y="1210311"/>
                    </a:lnTo>
                    <a:lnTo>
                      <a:pt x="1914637" y="1200151"/>
                    </a:lnTo>
                    <a:lnTo>
                      <a:pt x="1907019" y="1190626"/>
                    </a:lnTo>
                    <a:lnTo>
                      <a:pt x="1898448" y="1182053"/>
                    </a:lnTo>
                    <a:lnTo>
                      <a:pt x="1890194" y="1173798"/>
                    </a:lnTo>
                    <a:lnTo>
                      <a:pt x="1880988" y="1166178"/>
                    </a:lnTo>
                    <a:lnTo>
                      <a:pt x="1872099" y="1159510"/>
                    </a:lnTo>
                    <a:lnTo>
                      <a:pt x="1861306" y="1152843"/>
                    </a:lnTo>
                    <a:lnTo>
                      <a:pt x="1848608" y="1145223"/>
                    </a:lnTo>
                    <a:lnTo>
                      <a:pt x="1834005" y="1136968"/>
                    </a:lnTo>
                    <a:lnTo>
                      <a:pt x="1817180" y="1128078"/>
                    </a:lnTo>
                    <a:lnTo>
                      <a:pt x="1798451" y="1118553"/>
                    </a:lnTo>
                    <a:lnTo>
                      <a:pt x="1777499" y="1108075"/>
                    </a:lnTo>
                    <a:lnTo>
                      <a:pt x="1754642" y="1097280"/>
                    </a:lnTo>
                    <a:lnTo>
                      <a:pt x="1729881" y="1085215"/>
                    </a:lnTo>
                    <a:lnTo>
                      <a:pt x="1700358" y="1071880"/>
                    </a:lnTo>
                    <a:lnTo>
                      <a:pt x="1674327" y="1059180"/>
                    </a:lnTo>
                    <a:lnTo>
                      <a:pt x="1651471" y="1047750"/>
                    </a:lnTo>
                    <a:lnTo>
                      <a:pt x="1631472" y="1037590"/>
                    </a:lnTo>
                    <a:lnTo>
                      <a:pt x="1614329" y="1028383"/>
                    </a:lnTo>
                    <a:lnTo>
                      <a:pt x="1600679" y="1020445"/>
                    </a:lnTo>
                    <a:lnTo>
                      <a:pt x="1589568" y="1013778"/>
                    </a:lnTo>
                    <a:lnTo>
                      <a:pt x="1581949" y="1008380"/>
                    </a:lnTo>
                    <a:lnTo>
                      <a:pt x="1578775" y="1005840"/>
                    </a:lnTo>
                    <a:lnTo>
                      <a:pt x="1575918" y="1002665"/>
                    </a:lnTo>
                    <a:lnTo>
                      <a:pt x="1573378" y="999808"/>
                    </a:lnTo>
                    <a:lnTo>
                      <a:pt x="1570838" y="996315"/>
                    </a:lnTo>
                    <a:lnTo>
                      <a:pt x="1568299" y="992823"/>
                    </a:lnTo>
                    <a:lnTo>
                      <a:pt x="1566394" y="989013"/>
                    </a:lnTo>
                    <a:lnTo>
                      <a:pt x="1564489" y="985203"/>
                    </a:lnTo>
                    <a:lnTo>
                      <a:pt x="1562902" y="981075"/>
                    </a:lnTo>
                    <a:lnTo>
                      <a:pt x="1560998" y="976630"/>
                    </a:lnTo>
                    <a:lnTo>
                      <a:pt x="1560045" y="971868"/>
                    </a:lnTo>
                    <a:lnTo>
                      <a:pt x="1559093" y="967105"/>
                    </a:lnTo>
                    <a:lnTo>
                      <a:pt x="1557823" y="962025"/>
                    </a:lnTo>
                    <a:lnTo>
                      <a:pt x="1557188" y="956310"/>
                    </a:lnTo>
                    <a:lnTo>
                      <a:pt x="1556871" y="950595"/>
                    </a:lnTo>
                    <a:lnTo>
                      <a:pt x="1556236" y="938848"/>
                    </a:lnTo>
                    <a:lnTo>
                      <a:pt x="1556553" y="931863"/>
                    </a:lnTo>
                    <a:lnTo>
                      <a:pt x="1557188" y="924878"/>
                    </a:lnTo>
                    <a:lnTo>
                      <a:pt x="1557823" y="918528"/>
                    </a:lnTo>
                    <a:lnTo>
                      <a:pt x="1559410" y="913130"/>
                    </a:lnTo>
                    <a:lnTo>
                      <a:pt x="1560998" y="907415"/>
                    </a:lnTo>
                    <a:lnTo>
                      <a:pt x="1563537" y="902653"/>
                    </a:lnTo>
                    <a:lnTo>
                      <a:pt x="1566077" y="898525"/>
                    </a:lnTo>
                    <a:lnTo>
                      <a:pt x="1568616" y="894398"/>
                    </a:lnTo>
                    <a:lnTo>
                      <a:pt x="1572108" y="890905"/>
                    </a:lnTo>
                    <a:lnTo>
                      <a:pt x="1575600" y="888048"/>
                    </a:lnTo>
                    <a:lnTo>
                      <a:pt x="1579727" y="885190"/>
                    </a:lnTo>
                    <a:lnTo>
                      <a:pt x="1584489" y="882968"/>
                    </a:lnTo>
                    <a:lnTo>
                      <a:pt x="1589251" y="881698"/>
                    </a:lnTo>
                    <a:lnTo>
                      <a:pt x="1594647" y="880745"/>
                    </a:lnTo>
                    <a:lnTo>
                      <a:pt x="1600361" y="879793"/>
                    </a:lnTo>
                    <a:lnTo>
                      <a:pt x="1606393" y="879475"/>
                    </a:lnTo>
                    <a:lnTo>
                      <a:pt x="1613694" y="879793"/>
                    </a:lnTo>
                    <a:lnTo>
                      <a:pt x="1620678" y="880745"/>
                    </a:lnTo>
                    <a:lnTo>
                      <a:pt x="1626710" y="882015"/>
                    </a:lnTo>
                    <a:lnTo>
                      <a:pt x="1632106" y="883920"/>
                    </a:lnTo>
                    <a:lnTo>
                      <a:pt x="1636551" y="886143"/>
                    </a:lnTo>
                    <a:lnTo>
                      <a:pt x="1640995" y="889318"/>
                    </a:lnTo>
                    <a:lnTo>
                      <a:pt x="1642582" y="890905"/>
                    </a:lnTo>
                    <a:lnTo>
                      <a:pt x="1644487" y="892810"/>
                    </a:lnTo>
                    <a:lnTo>
                      <a:pt x="1645757" y="894715"/>
                    </a:lnTo>
                    <a:lnTo>
                      <a:pt x="1647027" y="896620"/>
                    </a:lnTo>
                    <a:lnTo>
                      <a:pt x="1649249" y="901700"/>
                    </a:lnTo>
                    <a:lnTo>
                      <a:pt x="1651471" y="907733"/>
                    </a:lnTo>
                    <a:lnTo>
                      <a:pt x="1652741" y="915035"/>
                    </a:lnTo>
                    <a:lnTo>
                      <a:pt x="1654011" y="923608"/>
                    </a:lnTo>
                    <a:lnTo>
                      <a:pt x="1655280" y="933450"/>
                    </a:lnTo>
                    <a:lnTo>
                      <a:pt x="1655915" y="944245"/>
                    </a:lnTo>
                    <a:lnTo>
                      <a:pt x="1656233" y="956310"/>
                    </a:lnTo>
                    <a:lnTo>
                      <a:pt x="1656550" y="969645"/>
                    </a:lnTo>
                    <a:lnTo>
                      <a:pt x="1656550" y="1004570"/>
                    </a:lnTo>
                    <a:lnTo>
                      <a:pt x="1930193" y="1004570"/>
                    </a:lnTo>
                    <a:lnTo>
                      <a:pt x="1932097" y="981393"/>
                    </a:lnTo>
                    <a:lnTo>
                      <a:pt x="1932732" y="972503"/>
                    </a:lnTo>
                    <a:lnTo>
                      <a:pt x="1932732" y="964883"/>
                    </a:lnTo>
                    <a:lnTo>
                      <a:pt x="1932732" y="953453"/>
                    </a:lnTo>
                    <a:lnTo>
                      <a:pt x="1932097" y="942340"/>
                    </a:lnTo>
                    <a:lnTo>
                      <a:pt x="1930510" y="931545"/>
                    </a:lnTo>
                    <a:lnTo>
                      <a:pt x="1928923" y="920750"/>
                    </a:lnTo>
                    <a:lnTo>
                      <a:pt x="1926701" y="910590"/>
                    </a:lnTo>
                    <a:lnTo>
                      <a:pt x="1923844" y="900748"/>
                    </a:lnTo>
                    <a:lnTo>
                      <a:pt x="1920987" y="891223"/>
                    </a:lnTo>
                    <a:lnTo>
                      <a:pt x="1916860" y="881698"/>
                    </a:lnTo>
                    <a:lnTo>
                      <a:pt x="1912733" y="873125"/>
                    </a:lnTo>
                    <a:lnTo>
                      <a:pt x="1908288" y="864235"/>
                    </a:lnTo>
                    <a:lnTo>
                      <a:pt x="1903209" y="855980"/>
                    </a:lnTo>
                    <a:lnTo>
                      <a:pt x="1897495" y="847725"/>
                    </a:lnTo>
                    <a:lnTo>
                      <a:pt x="1891146" y="840105"/>
                    </a:lnTo>
                    <a:lnTo>
                      <a:pt x="1884480" y="832485"/>
                    </a:lnTo>
                    <a:lnTo>
                      <a:pt x="1877496" y="825500"/>
                    </a:lnTo>
                    <a:lnTo>
                      <a:pt x="1869877" y="818833"/>
                    </a:lnTo>
                    <a:lnTo>
                      <a:pt x="1861623" y="812165"/>
                    </a:lnTo>
                    <a:lnTo>
                      <a:pt x="1853370" y="806450"/>
                    </a:lnTo>
                    <a:lnTo>
                      <a:pt x="1844163" y="800418"/>
                    </a:lnTo>
                    <a:lnTo>
                      <a:pt x="1834322" y="795020"/>
                    </a:lnTo>
                    <a:lnTo>
                      <a:pt x="1824164" y="789623"/>
                    </a:lnTo>
                    <a:lnTo>
                      <a:pt x="1813688" y="784860"/>
                    </a:lnTo>
                    <a:lnTo>
                      <a:pt x="1802577" y="780098"/>
                    </a:lnTo>
                    <a:lnTo>
                      <a:pt x="1790832" y="775970"/>
                    </a:lnTo>
                    <a:lnTo>
                      <a:pt x="1779086" y="772160"/>
                    </a:lnTo>
                    <a:lnTo>
                      <a:pt x="1766388" y="768350"/>
                    </a:lnTo>
                    <a:lnTo>
                      <a:pt x="1753055" y="765175"/>
                    </a:lnTo>
                    <a:lnTo>
                      <a:pt x="1739405" y="762000"/>
                    </a:lnTo>
                    <a:lnTo>
                      <a:pt x="1725754" y="759778"/>
                    </a:lnTo>
                    <a:lnTo>
                      <a:pt x="1710834" y="757238"/>
                    </a:lnTo>
                    <a:lnTo>
                      <a:pt x="1695914" y="755015"/>
                    </a:lnTo>
                    <a:lnTo>
                      <a:pt x="1680359" y="753428"/>
                    </a:lnTo>
                    <a:lnTo>
                      <a:pt x="1680359" y="686118"/>
                    </a:lnTo>
                    <a:lnTo>
                      <a:pt x="1554331" y="686118"/>
                    </a:lnTo>
                    <a:close/>
                    <a:moveTo>
                      <a:pt x="1619408" y="0"/>
                    </a:moveTo>
                    <a:lnTo>
                      <a:pt x="2640012" y="871220"/>
                    </a:lnTo>
                    <a:lnTo>
                      <a:pt x="2113362" y="871220"/>
                    </a:lnTo>
                    <a:lnTo>
                      <a:pt x="2274944" y="1871663"/>
                    </a:lnTo>
                    <a:lnTo>
                      <a:pt x="963555" y="1871663"/>
                    </a:lnTo>
                    <a:lnTo>
                      <a:pt x="1103234" y="871220"/>
                    </a:lnTo>
                    <a:lnTo>
                      <a:pt x="598487" y="871220"/>
                    </a:lnTo>
                    <a:lnTo>
                      <a:pt x="1619408"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dirty="0">
                  <a:solidFill>
                    <a:srgbClr val="FFFFFF"/>
                  </a:solidFill>
                  <a:latin typeface="微软雅黑" panose="020B0503020204020204" pitchFamily="34" charset="-122"/>
                  <a:ea typeface="微软雅黑" panose="020B0503020204020204" pitchFamily="34" charset="-122"/>
                  <a:cs typeface="+mn-ea"/>
                  <a:sym typeface="+mn-lt"/>
                </a:endParaRPr>
              </a:p>
            </p:txBody>
          </p:sp>
        </p:grpSp>
        <p:grpSp>
          <p:nvGrpSpPr>
            <p:cNvPr id="34833" name="组合 7"/>
            <p:cNvGrpSpPr/>
            <p:nvPr/>
          </p:nvGrpSpPr>
          <p:grpSpPr bwMode="auto">
            <a:xfrm>
              <a:off x="300" y="823"/>
              <a:ext cx="292" cy="293"/>
              <a:chOff x="6456517" y="1778131"/>
              <a:chExt cx="465264" cy="465265"/>
            </a:xfrm>
          </p:grpSpPr>
          <p:sp>
            <p:nvSpPr>
              <p:cNvPr id="2" name="椭圆 46"/>
              <p:cNvSpPr/>
              <p:nvPr/>
            </p:nvSpPr>
            <p:spPr>
              <a:xfrm flipH="1">
                <a:off x="6456516" y="1778131"/>
                <a:ext cx="465264" cy="465264"/>
              </a:xfrm>
              <a:prstGeom prst="ellipse">
                <a:avLst/>
              </a:prstGeom>
              <a:solidFill>
                <a:srgbClr val="18478F"/>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lIns="121882" tIns="60941" rIns="121882" bIns="60941"/>
              <a:lstStyle/>
              <a:p>
                <a:pPr fontAlgn="auto">
                  <a:spcBef>
                    <a:spcPts val="0"/>
                  </a:spcBef>
                  <a:spcAft>
                    <a:spcPts val="0"/>
                  </a:spcAft>
                  <a:defRPr/>
                </a:pPr>
                <a:endParaRPr lang="zh-CN" altLang="en-US" sz="240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3" name="KSO_Shape"/>
              <p:cNvSpPr/>
              <p:nvPr/>
            </p:nvSpPr>
            <p:spPr bwMode="auto">
              <a:xfrm>
                <a:off x="6553712" y="1905166"/>
                <a:ext cx="280433" cy="211195"/>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dirty="0">
                  <a:solidFill>
                    <a:srgbClr val="FFFFFF"/>
                  </a:solidFill>
                  <a:latin typeface="微软雅黑" panose="020B0503020204020204" pitchFamily="34" charset="-122"/>
                  <a:ea typeface="微软雅黑" panose="020B0503020204020204" pitchFamily="34" charset="-122"/>
                  <a:cs typeface="+mn-ea"/>
                  <a:sym typeface="+mn-lt"/>
                </a:endParaRPr>
              </a:p>
            </p:txBody>
          </p:sp>
        </p:grpSp>
        <p:grpSp>
          <p:nvGrpSpPr>
            <p:cNvPr id="34834" name="组合 8"/>
            <p:cNvGrpSpPr/>
            <p:nvPr/>
          </p:nvGrpSpPr>
          <p:grpSpPr bwMode="auto">
            <a:xfrm>
              <a:off x="300" y="1539"/>
              <a:ext cx="292" cy="293"/>
              <a:chOff x="6457452" y="3301417"/>
              <a:chExt cx="465264" cy="465265"/>
            </a:xfrm>
          </p:grpSpPr>
          <p:sp>
            <p:nvSpPr>
              <p:cNvPr id="4" name="椭圆 49"/>
              <p:cNvSpPr/>
              <p:nvPr/>
            </p:nvSpPr>
            <p:spPr>
              <a:xfrm flipH="1">
                <a:off x="6457451" y="3301417"/>
                <a:ext cx="465264" cy="465264"/>
              </a:xfrm>
              <a:prstGeom prst="ellipse">
                <a:avLst/>
              </a:prstGeom>
              <a:solidFill>
                <a:srgbClr val="18478F"/>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lIns="121882" tIns="60941" rIns="121882" bIns="60941"/>
              <a:lstStyle/>
              <a:p>
                <a:pPr fontAlgn="auto">
                  <a:spcBef>
                    <a:spcPts val="0"/>
                  </a:spcBef>
                  <a:spcAft>
                    <a:spcPts val="0"/>
                  </a:spcAft>
                  <a:defRPr/>
                </a:pPr>
                <a:endParaRPr lang="zh-CN" altLang="en-US" sz="240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5" name="KSO_Shape"/>
              <p:cNvSpPr/>
              <p:nvPr/>
            </p:nvSpPr>
            <p:spPr bwMode="auto">
              <a:xfrm>
                <a:off x="6554647" y="3450683"/>
                <a:ext cx="280433" cy="192139"/>
              </a:xfrm>
              <a:custGeom>
                <a:avLst/>
                <a:gdLst>
                  <a:gd name="T0" fmla="*/ 533764 w 2262188"/>
                  <a:gd name="T1" fmla="*/ 1493837 h 1547812"/>
                  <a:gd name="T2" fmla="*/ 547137 w 2262188"/>
                  <a:gd name="T3" fmla="*/ 1258660 h 1547812"/>
                  <a:gd name="T4" fmla="*/ 385081 w 2262188"/>
                  <a:gd name="T5" fmla="*/ 1488848 h 1547812"/>
                  <a:gd name="T6" fmla="*/ 417039 w 2262188"/>
                  <a:gd name="T7" fmla="*/ 1265237 h 1547812"/>
                  <a:gd name="T8" fmla="*/ 240931 w 2262188"/>
                  <a:gd name="T9" fmla="*/ 1479777 h 1547812"/>
                  <a:gd name="T10" fmla="*/ 283994 w 2262188"/>
                  <a:gd name="T11" fmla="*/ 1275669 h 1547812"/>
                  <a:gd name="T12" fmla="*/ 100407 w 2262188"/>
                  <a:gd name="T13" fmla="*/ 1280432 h 1547812"/>
                  <a:gd name="T14" fmla="*/ 145057 w 2262188"/>
                  <a:gd name="T15" fmla="*/ 1475241 h 1547812"/>
                  <a:gd name="T16" fmla="*/ 847904 w 2262188"/>
                  <a:gd name="T17" fmla="*/ 1322387 h 1547812"/>
                  <a:gd name="T18" fmla="*/ 15186 w 2262188"/>
                  <a:gd name="T19" fmla="*/ 1538060 h 1547812"/>
                  <a:gd name="T20" fmla="*/ 527304 w 2262188"/>
                  <a:gd name="T21" fmla="*/ 859744 h 1547812"/>
                  <a:gd name="T22" fmla="*/ 544745 w 2262188"/>
                  <a:gd name="T23" fmla="*/ 1093334 h 1547812"/>
                  <a:gd name="T24" fmla="*/ 535684 w 2262188"/>
                  <a:gd name="T25" fmla="*/ 857023 h 1547812"/>
                  <a:gd name="T26" fmla="*/ 394798 w 2262188"/>
                  <a:gd name="T27" fmla="*/ 1094014 h 1547812"/>
                  <a:gd name="T28" fmla="*/ 407936 w 2262188"/>
                  <a:gd name="T29" fmla="*/ 858837 h 1547812"/>
                  <a:gd name="T30" fmla="*/ 247117 w 2262188"/>
                  <a:gd name="T31" fmla="*/ 1089025 h 1547812"/>
                  <a:gd name="T32" fmla="*/ 278828 w 2262188"/>
                  <a:gd name="T33" fmla="*/ 865414 h 1547812"/>
                  <a:gd name="T34" fmla="*/ 102154 w 2262188"/>
                  <a:gd name="T35" fmla="*/ 1079953 h 1547812"/>
                  <a:gd name="T36" fmla="*/ 144963 w 2262188"/>
                  <a:gd name="T37" fmla="*/ 875846 h 1547812"/>
                  <a:gd name="T38" fmla="*/ 689708 w 2262188"/>
                  <a:gd name="T39" fmla="*/ 1045935 h 1547812"/>
                  <a:gd name="T40" fmla="*/ 12231 w 2262188"/>
                  <a:gd name="T41" fmla="*/ 814160 h 1547812"/>
                  <a:gd name="T42" fmla="*/ 519151 w 2262188"/>
                  <a:gd name="T43" fmla="*/ 682357 h 1547812"/>
                  <a:gd name="T44" fmla="*/ 558563 w 2262188"/>
                  <a:gd name="T45" fmla="*/ 469492 h 1547812"/>
                  <a:gd name="T46" fmla="*/ 376679 w 2262188"/>
                  <a:gd name="T47" fmla="*/ 671237 h 1547812"/>
                  <a:gd name="T48" fmla="*/ 421980 w 2262188"/>
                  <a:gd name="T49" fmla="*/ 668967 h 1547812"/>
                  <a:gd name="T50" fmla="*/ 240096 w 2262188"/>
                  <a:gd name="T51" fmla="*/ 471761 h 1547812"/>
                  <a:gd name="T52" fmla="*/ 281547 w 2262188"/>
                  <a:gd name="T53" fmla="*/ 680314 h 1547812"/>
                  <a:gd name="T54" fmla="*/ 107137 w 2262188"/>
                  <a:gd name="T55" fmla="*/ 462003 h 1547812"/>
                  <a:gd name="T56" fmla="*/ 135677 w 2262188"/>
                  <a:gd name="T57" fmla="*/ 688711 h 1547812"/>
                  <a:gd name="T58" fmla="*/ 733425 w 2262188"/>
                  <a:gd name="T59" fmla="*/ 400050 h 1547812"/>
                  <a:gd name="T60" fmla="*/ 4983 w 2262188"/>
                  <a:gd name="T61" fmla="*/ 724113 h 1547812"/>
                  <a:gd name="T62" fmla="*/ 1304533 w 2262188"/>
                  <a:gd name="T63" fmla="*/ 388484 h 1547812"/>
                  <a:gd name="T64" fmla="*/ 1151318 w 2262188"/>
                  <a:gd name="T65" fmla="*/ 606198 h 1547812"/>
                  <a:gd name="T66" fmla="*/ 1324281 w 2262188"/>
                  <a:gd name="T67" fmla="*/ 788987 h 1547812"/>
                  <a:gd name="T68" fmla="*/ 1530839 w 2262188"/>
                  <a:gd name="T69" fmla="*/ 996723 h 1547812"/>
                  <a:gd name="T70" fmla="*/ 1435731 w 2262188"/>
                  <a:gd name="T71" fmla="*/ 1033235 h 1547812"/>
                  <a:gd name="T72" fmla="*/ 1175605 w 2262188"/>
                  <a:gd name="T73" fmla="*/ 1040039 h 1547812"/>
                  <a:gd name="T74" fmla="*/ 1426198 w 2262188"/>
                  <a:gd name="T75" fmla="*/ 1168626 h 1547812"/>
                  <a:gd name="T76" fmla="*/ 1804130 w 2262188"/>
                  <a:gd name="T77" fmla="*/ 1049564 h 1547812"/>
                  <a:gd name="T78" fmla="*/ 1811621 w 2262188"/>
                  <a:gd name="T79" fmla="*/ 824593 h 1547812"/>
                  <a:gd name="T80" fmla="*/ 1472730 w 2262188"/>
                  <a:gd name="T81" fmla="*/ 618898 h 1547812"/>
                  <a:gd name="T82" fmla="*/ 1456387 w 2262188"/>
                  <a:gd name="T83" fmla="*/ 489403 h 1547812"/>
                  <a:gd name="T84" fmla="*/ 1803903 w 2262188"/>
                  <a:gd name="T85" fmla="*/ 592364 h 1547812"/>
                  <a:gd name="T86" fmla="*/ 1611873 w 2262188"/>
                  <a:gd name="T87" fmla="*/ 375103 h 1547812"/>
                  <a:gd name="T88" fmla="*/ 522331 w 2262188"/>
                  <a:gd name="T89" fmla="*/ 285711 h 1547812"/>
                  <a:gd name="T90" fmla="*/ 556775 w 2262188"/>
                  <a:gd name="T91" fmla="*/ 65584 h 1547812"/>
                  <a:gd name="T92" fmla="*/ 377982 w 2262188"/>
                  <a:gd name="T93" fmla="*/ 276179 h 1547812"/>
                  <a:gd name="T94" fmla="*/ 421717 w 2262188"/>
                  <a:gd name="T95" fmla="*/ 76477 h 1547812"/>
                  <a:gd name="T96" fmla="*/ 239298 w 2262188"/>
                  <a:gd name="T97" fmla="*/ 76477 h 1547812"/>
                  <a:gd name="T98" fmla="*/ 283487 w 2262188"/>
                  <a:gd name="T99" fmla="*/ 276179 h 1547812"/>
                  <a:gd name="T100" fmla="*/ 104240 w 2262188"/>
                  <a:gd name="T101" fmla="*/ 65584 h 1547812"/>
                  <a:gd name="T102" fmla="*/ 139137 w 2262188"/>
                  <a:gd name="T103" fmla="*/ 285711 h 1547812"/>
                  <a:gd name="T104" fmla="*/ 1570334 w 2262188"/>
                  <a:gd name="T105" fmla="*/ 8617 h 1547812"/>
                  <a:gd name="T106" fmla="*/ 2074244 w 2262188"/>
                  <a:gd name="T107" fmla="*/ 271009 h 1547812"/>
                  <a:gd name="T108" fmla="*/ 2261053 w 2262188"/>
                  <a:gd name="T109" fmla="*/ 814387 h 1547812"/>
                  <a:gd name="T110" fmla="*/ 2023172 w 2262188"/>
                  <a:gd name="T111" fmla="*/ 1332139 h 1547812"/>
                  <a:gd name="T112" fmla="*/ 1491343 w 2262188"/>
                  <a:gd name="T113" fmla="*/ 1544637 h 1547812"/>
                  <a:gd name="T114" fmla="*/ 959515 w 2262188"/>
                  <a:gd name="T115" fmla="*/ 1332139 h 1547812"/>
                  <a:gd name="T116" fmla="*/ 721633 w 2262188"/>
                  <a:gd name="T117" fmla="*/ 814387 h 1547812"/>
                  <a:gd name="T118" fmla="*/ 908670 w 2262188"/>
                  <a:gd name="T119" fmla="*/ 271009 h 1547812"/>
                  <a:gd name="T120" fmla="*/ 1412579 w 2262188"/>
                  <a:gd name="T121" fmla="*/ 8617 h 1547812"/>
                  <a:gd name="T122" fmla="*/ 840035 w 2262188"/>
                  <a:gd name="T123" fmla="*/ 237374 h 1547812"/>
                  <a:gd name="T124" fmla="*/ 4985 w 2262188"/>
                  <a:gd name="T125" fmla="*/ 21786 h 1547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62188" h="1547812">
                    <a:moveTo>
                      <a:pt x="536031" y="1256846"/>
                    </a:moveTo>
                    <a:lnTo>
                      <a:pt x="533764" y="1257300"/>
                    </a:lnTo>
                    <a:lnTo>
                      <a:pt x="531498" y="1257753"/>
                    </a:lnTo>
                    <a:lnTo>
                      <a:pt x="529458" y="1258660"/>
                    </a:lnTo>
                    <a:lnTo>
                      <a:pt x="527645" y="1259567"/>
                    </a:lnTo>
                    <a:lnTo>
                      <a:pt x="525831" y="1260701"/>
                    </a:lnTo>
                    <a:lnTo>
                      <a:pt x="524018" y="1262289"/>
                    </a:lnTo>
                    <a:lnTo>
                      <a:pt x="522432" y="1263876"/>
                    </a:lnTo>
                    <a:lnTo>
                      <a:pt x="520845" y="1265237"/>
                    </a:lnTo>
                    <a:lnTo>
                      <a:pt x="519485" y="1267051"/>
                    </a:lnTo>
                    <a:lnTo>
                      <a:pt x="518579" y="1269092"/>
                    </a:lnTo>
                    <a:lnTo>
                      <a:pt x="517446" y="1271360"/>
                    </a:lnTo>
                    <a:lnTo>
                      <a:pt x="516765" y="1273401"/>
                    </a:lnTo>
                    <a:lnTo>
                      <a:pt x="516312" y="1275669"/>
                    </a:lnTo>
                    <a:lnTo>
                      <a:pt x="515632" y="1277937"/>
                    </a:lnTo>
                    <a:lnTo>
                      <a:pt x="515632" y="1280432"/>
                    </a:lnTo>
                    <a:lnTo>
                      <a:pt x="515632" y="1470705"/>
                    </a:lnTo>
                    <a:lnTo>
                      <a:pt x="515632" y="1472973"/>
                    </a:lnTo>
                    <a:lnTo>
                      <a:pt x="516312" y="1475241"/>
                    </a:lnTo>
                    <a:lnTo>
                      <a:pt x="516765" y="1477509"/>
                    </a:lnTo>
                    <a:lnTo>
                      <a:pt x="517446" y="1479777"/>
                    </a:lnTo>
                    <a:lnTo>
                      <a:pt x="518579" y="1482044"/>
                    </a:lnTo>
                    <a:lnTo>
                      <a:pt x="519485" y="1483859"/>
                    </a:lnTo>
                    <a:lnTo>
                      <a:pt x="520845" y="1485446"/>
                    </a:lnTo>
                    <a:lnTo>
                      <a:pt x="522432" y="1487260"/>
                    </a:lnTo>
                    <a:lnTo>
                      <a:pt x="524018" y="1488848"/>
                    </a:lnTo>
                    <a:lnTo>
                      <a:pt x="525831" y="1490209"/>
                    </a:lnTo>
                    <a:lnTo>
                      <a:pt x="527645" y="1491569"/>
                    </a:lnTo>
                    <a:lnTo>
                      <a:pt x="529458" y="1492477"/>
                    </a:lnTo>
                    <a:lnTo>
                      <a:pt x="531498" y="1493384"/>
                    </a:lnTo>
                    <a:lnTo>
                      <a:pt x="533764" y="1493837"/>
                    </a:lnTo>
                    <a:lnTo>
                      <a:pt x="536031" y="1494064"/>
                    </a:lnTo>
                    <a:lnTo>
                      <a:pt x="538071" y="1494291"/>
                    </a:lnTo>
                    <a:lnTo>
                      <a:pt x="540564" y="1494064"/>
                    </a:lnTo>
                    <a:lnTo>
                      <a:pt x="542830" y="1493837"/>
                    </a:lnTo>
                    <a:lnTo>
                      <a:pt x="545097" y="1493384"/>
                    </a:lnTo>
                    <a:lnTo>
                      <a:pt x="547137" y="1492477"/>
                    </a:lnTo>
                    <a:lnTo>
                      <a:pt x="548950" y="1491569"/>
                    </a:lnTo>
                    <a:lnTo>
                      <a:pt x="550990" y="1490209"/>
                    </a:lnTo>
                    <a:lnTo>
                      <a:pt x="552576" y="1488848"/>
                    </a:lnTo>
                    <a:lnTo>
                      <a:pt x="554390" y="1487260"/>
                    </a:lnTo>
                    <a:lnTo>
                      <a:pt x="555750" y="1485446"/>
                    </a:lnTo>
                    <a:lnTo>
                      <a:pt x="556883" y="1483859"/>
                    </a:lnTo>
                    <a:lnTo>
                      <a:pt x="558243" y="1482044"/>
                    </a:lnTo>
                    <a:lnTo>
                      <a:pt x="558923" y="1479777"/>
                    </a:lnTo>
                    <a:lnTo>
                      <a:pt x="559829" y="1477509"/>
                    </a:lnTo>
                    <a:lnTo>
                      <a:pt x="560283" y="1475241"/>
                    </a:lnTo>
                    <a:lnTo>
                      <a:pt x="560736" y="1472973"/>
                    </a:lnTo>
                    <a:lnTo>
                      <a:pt x="560736" y="1470705"/>
                    </a:lnTo>
                    <a:lnTo>
                      <a:pt x="560736" y="1280432"/>
                    </a:lnTo>
                    <a:lnTo>
                      <a:pt x="560736" y="1277937"/>
                    </a:lnTo>
                    <a:lnTo>
                      <a:pt x="560283" y="1275669"/>
                    </a:lnTo>
                    <a:lnTo>
                      <a:pt x="559829" y="1273401"/>
                    </a:lnTo>
                    <a:lnTo>
                      <a:pt x="558923" y="1271360"/>
                    </a:lnTo>
                    <a:lnTo>
                      <a:pt x="558243" y="1269092"/>
                    </a:lnTo>
                    <a:lnTo>
                      <a:pt x="556883" y="1267051"/>
                    </a:lnTo>
                    <a:lnTo>
                      <a:pt x="555750" y="1265237"/>
                    </a:lnTo>
                    <a:lnTo>
                      <a:pt x="554390" y="1263876"/>
                    </a:lnTo>
                    <a:lnTo>
                      <a:pt x="552576" y="1262289"/>
                    </a:lnTo>
                    <a:lnTo>
                      <a:pt x="550990" y="1260701"/>
                    </a:lnTo>
                    <a:lnTo>
                      <a:pt x="548950" y="1259567"/>
                    </a:lnTo>
                    <a:lnTo>
                      <a:pt x="547137" y="1258660"/>
                    </a:lnTo>
                    <a:lnTo>
                      <a:pt x="545097" y="1257753"/>
                    </a:lnTo>
                    <a:lnTo>
                      <a:pt x="542830" y="1257300"/>
                    </a:lnTo>
                    <a:lnTo>
                      <a:pt x="540564" y="1256846"/>
                    </a:lnTo>
                    <a:lnTo>
                      <a:pt x="538071" y="1256846"/>
                    </a:lnTo>
                    <a:lnTo>
                      <a:pt x="536031" y="1256846"/>
                    </a:lnTo>
                    <a:close/>
                    <a:moveTo>
                      <a:pt x="397093" y="1256846"/>
                    </a:moveTo>
                    <a:lnTo>
                      <a:pt x="395054" y="1257300"/>
                    </a:lnTo>
                    <a:lnTo>
                      <a:pt x="392787" y="1257753"/>
                    </a:lnTo>
                    <a:lnTo>
                      <a:pt x="390747" y="1258660"/>
                    </a:lnTo>
                    <a:lnTo>
                      <a:pt x="388707" y="1259567"/>
                    </a:lnTo>
                    <a:lnTo>
                      <a:pt x="386894" y="1260701"/>
                    </a:lnTo>
                    <a:lnTo>
                      <a:pt x="385081" y="1262289"/>
                    </a:lnTo>
                    <a:lnTo>
                      <a:pt x="383494" y="1263876"/>
                    </a:lnTo>
                    <a:lnTo>
                      <a:pt x="382135" y="1265237"/>
                    </a:lnTo>
                    <a:lnTo>
                      <a:pt x="381001" y="1267051"/>
                    </a:lnTo>
                    <a:lnTo>
                      <a:pt x="379641" y="1269092"/>
                    </a:lnTo>
                    <a:lnTo>
                      <a:pt x="378508" y="1271360"/>
                    </a:lnTo>
                    <a:lnTo>
                      <a:pt x="378055" y="1273401"/>
                    </a:lnTo>
                    <a:lnTo>
                      <a:pt x="377375" y="1275669"/>
                    </a:lnTo>
                    <a:lnTo>
                      <a:pt x="376922" y="1277937"/>
                    </a:lnTo>
                    <a:lnTo>
                      <a:pt x="376922" y="1280432"/>
                    </a:lnTo>
                    <a:lnTo>
                      <a:pt x="376922" y="1470705"/>
                    </a:lnTo>
                    <a:lnTo>
                      <a:pt x="376922" y="1472973"/>
                    </a:lnTo>
                    <a:lnTo>
                      <a:pt x="377375" y="1475241"/>
                    </a:lnTo>
                    <a:lnTo>
                      <a:pt x="378055" y="1477509"/>
                    </a:lnTo>
                    <a:lnTo>
                      <a:pt x="378508" y="1479777"/>
                    </a:lnTo>
                    <a:lnTo>
                      <a:pt x="379641" y="1482044"/>
                    </a:lnTo>
                    <a:lnTo>
                      <a:pt x="381001" y="1483859"/>
                    </a:lnTo>
                    <a:lnTo>
                      <a:pt x="382135" y="1485446"/>
                    </a:lnTo>
                    <a:lnTo>
                      <a:pt x="383494" y="1487260"/>
                    </a:lnTo>
                    <a:lnTo>
                      <a:pt x="385081" y="1488848"/>
                    </a:lnTo>
                    <a:lnTo>
                      <a:pt x="386894" y="1490209"/>
                    </a:lnTo>
                    <a:lnTo>
                      <a:pt x="388707" y="1491569"/>
                    </a:lnTo>
                    <a:lnTo>
                      <a:pt x="390747" y="1492477"/>
                    </a:lnTo>
                    <a:lnTo>
                      <a:pt x="392787" y="1493384"/>
                    </a:lnTo>
                    <a:lnTo>
                      <a:pt x="395054" y="1493837"/>
                    </a:lnTo>
                    <a:lnTo>
                      <a:pt x="397093" y="1494064"/>
                    </a:lnTo>
                    <a:lnTo>
                      <a:pt x="399360" y="1494291"/>
                    </a:lnTo>
                    <a:lnTo>
                      <a:pt x="401853" y="1494064"/>
                    </a:lnTo>
                    <a:lnTo>
                      <a:pt x="404120" y="1493837"/>
                    </a:lnTo>
                    <a:lnTo>
                      <a:pt x="406160" y="1493384"/>
                    </a:lnTo>
                    <a:lnTo>
                      <a:pt x="408199" y="1492477"/>
                    </a:lnTo>
                    <a:lnTo>
                      <a:pt x="410239" y="1491569"/>
                    </a:lnTo>
                    <a:lnTo>
                      <a:pt x="412052" y="1490209"/>
                    </a:lnTo>
                    <a:lnTo>
                      <a:pt x="413866" y="1488848"/>
                    </a:lnTo>
                    <a:lnTo>
                      <a:pt x="415452" y="1487260"/>
                    </a:lnTo>
                    <a:lnTo>
                      <a:pt x="417039" y="1485446"/>
                    </a:lnTo>
                    <a:lnTo>
                      <a:pt x="418172" y="1483859"/>
                    </a:lnTo>
                    <a:lnTo>
                      <a:pt x="419305" y="1482044"/>
                    </a:lnTo>
                    <a:lnTo>
                      <a:pt x="420439" y="1479777"/>
                    </a:lnTo>
                    <a:lnTo>
                      <a:pt x="421119" y="1477509"/>
                    </a:lnTo>
                    <a:lnTo>
                      <a:pt x="421572" y="1475241"/>
                    </a:lnTo>
                    <a:lnTo>
                      <a:pt x="421799" y="1472973"/>
                    </a:lnTo>
                    <a:lnTo>
                      <a:pt x="422252" y="1470705"/>
                    </a:lnTo>
                    <a:lnTo>
                      <a:pt x="422252" y="1280432"/>
                    </a:lnTo>
                    <a:lnTo>
                      <a:pt x="421799" y="1277937"/>
                    </a:lnTo>
                    <a:lnTo>
                      <a:pt x="421572" y="1275669"/>
                    </a:lnTo>
                    <a:lnTo>
                      <a:pt x="421119" y="1273401"/>
                    </a:lnTo>
                    <a:lnTo>
                      <a:pt x="420439" y="1271360"/>
                    </a:lnTo>
                    <a:lnTo>
                      <a:pt x="419305" y="1269092"/>
                    </a:lnTo>
                    <a:lnTo>
                      <a:pt x="418172" y="1267051"/>
                    </a:lnTo>
                    <a:lnTo>
                      <a:pt x="417039" y="1265237"/>
                    </a:lnTo>
                    <a:lnTo>
                      <a:pt x="415452" y="1263876"/>
                    </a:lnTo>
                    <a:lnTo>
                      <a:pt x="413866" y="1262289"/>
                    </a:lnTo>
                    <a:lnTo>
                      <a:pt x="412052" y="1260701"/>
                    </a:lnTo>
                    <a:lnTo>
                      <a:pt x="410239" y="1259567"/>
                    </a:lnTo>
                    <a:lnTo>
                      <a:pt x="408199" y="1258660"/>
                    </a:lnTo>
                    <a:lnTo>
                      <a:pt x="406160" y="1257753"/>
                    </a:lnTo>
                    <a:lnTo>
                      <a:pt x="404120" y="1257300"/>
                    </a:lnTo>
                    <a:lnTo>
                      <a:pt x="401853" y="1256846"/>
                    </a:lnTo>
                    <a:lnTo>
                      <a:pt x="399360" y="1256846"/>
                    </a:lnTo>
                    <a:lnTo>
                      <a:pt x="397093" y="1256846"/>
                    </a:lnTo>
                    <a:close/>
                    <a:moveTo>
                      <a:pt x="259516" y="1256846"/>
                    </a:moveTo>
                    <a:lnTo>
                      <a:pt x="257250" y="1257300"/>
                    </a:lnTo>
                    <a:lnTo>
                      <a:pt x="255210" y="1257753"/>
                    </a:lnTo>
                    <a:lnTo>
                      <a:pt x="252943" y="1258660"/>
                    </a:lnTo>
                    <a:lnTo>
                      <a:pt x="250903" y="1259567"/>
                    </a:lnTo>
                    <a:lnTo>
                      <a:pt x="249090" y="1260701"/>
                    </a:lnTo>
                    <a:lnTo>
                      <a:pt x="247277" y="1262289"/>
                    </a:lnTo>
                    <a:lnTo>
                      <a:pt x="245917" y="1263876"/>
                    </a:lnTo>
                    <a:lnTo>
                      <a:pt x="244330" y="1265237"/>
                    </a:lnTo>
                    <a:lnTo>
                      <a:pt x="242970" y="1267051"/>
                    </a:lnTo>
                    <a:lnTo>
                      <a:pt x="242064" y="1269092"/>
                    </a:lnTo>
                    <a:lnTo>
                      <a:pt x="240931" y="1271360"/>
                    </a:lnTo>
                    <a:lnTo>
                      <a:pt x="240251" y="1273401"/>
                    </a:lnTo>
                    <a:lnTo>
                      <a:pt x="239571" y="1275669"/>
                    </a:lnTo>
                    <a:lnTo>
                      <a:pt x="239344" y="1277937"/>
                    </a:lnTo>
                    <a:lnTo>
                      <a:pt x="239117" y="1280432"/>
                    </a:lnTo>
                    <a:lnTo>
                      <a:pt x="239117" y="1470705"/>
                    </a:lnTo>
                    <a:lnTo>
                      <a:pt x="239344" y="1472973"/>
                    </a:lnTo>
                    <a:lnTo>
                      <a:pt x="239571" y="1475241"/>
                    </a:lnTo>
                    <a:lnTo>
                      <a:pt x="240251" y="1477509"/>
                    </a:lnTo>
                    <a:lnTo>
                      <a:pt x="240931" y="1479777"/>
                    </a:lnTo>
                    <a:lnTo>
                      <a:pt x="242064" y="1482044"/>
                    </a:lnTo>
                    <a:lnTo>
                      <a:pt x="242970" y="1483859"/>
                    </a:lnTo>
                    <a:lnTo>
                      <a:pt x="244330" y="1485446"/>
                    </a:lnTo>
                    <a:lnTo>
                      <a:pt x="245917" y="1487260"/>
                    </a:lnTo>
                    <a:lnTo>
                      <a:pt x="247277" y="1488848"/>
                    </a:lnTo>
                    <a:lnTo>
                      <a:pt x="249090" y="1490209"/>
                    </a:lnTo>
                    <a:lnTo>
                      <a:pt x="250903" y="1491569"/>
                    </a:lnTo>
                    <a:lnTo>
                      <a:pt x="252943" y="1492477"/>
                    </a:lnTo>
                    <a:lnTo>
                      <a:pt x="255210" y="1493384"/>
                    </a:lnTo>
                    <a:lnTo>
                      <a:pt x="257250" y="1493837"/>
                    </a:lnTo>
                    <a:lnTo>
                      <a:pt x="259516" y="1494064"/>
                    </a:lnTo>
                    <a:lnTo>
                      <a:pt x="261782" y="1494291"/>
                    </a:lnTo>
                    <a:lnTo>
                      <a:pt x="264049" y="1494064"/>
                    </a:lnTo>
                    <a:lnTo>
                      <a:pt x="266542" y="1493837"/>
                    </a:lnTo>
                    <a:lnTo>
                      <a:pt x="268582" y="1493384"/>
                    </a:lnTo>
                    <a:lnTo>
                      <a:pt x="270622" y="1492477"/>
                    </a:lnTo>
                    <a:lnTo>
                      <a:pt x="272662" y="1491569"/>
                    </a:lnTo>
                    <a:lnTo>
                      <a:pt x="274475" y="1490209"/>
                    </a:lnTo>
                    <a:lnTo>
                      <a:pt x="276288" y="1488848"/>
                    </a:lnTo>
                    <a:lnTo>
                      <a:pt x="277875" y="1487260"/>
                    </a:lnTo>
                    <a:lnTo>
                      <a:pt x="279008" y="1485446"/>
                    </a:lnTo>
                    <a:lnTo>
                      <a:pt x="280368" y="1483859"/>
                    </a:lnTo>
                    <a:lnTo>
                      <a:pt x="281728" y="1482044"/>
                    </a:lnTo>
                    <a:lnTo>
                      <a:pt x="282635" y="1479777"/>
                    </a:lnTo>
                    <a:lnTo>
                      <a:pt x="283541" y="1477509"/>
                    </a:lnTo>
                    <a:lnTo>
                      <a:pt x="283994" y="1475241"/>
                    </a:lnTo>
                    <a:lnTo>
                      <a:pt x="284221" y="1472973"/>
                    </a:lnTo>
                    <a:lnTo>
                      <a:pt x="284221" y="1470705"/>
                    </a:lnTo>
                    <a:lnTo>
                      <a:pt x="284221" y="1280432"/>
                    </a:lnTo>
                    <a:lnTo>
                      <a:pt x="284221" y="1277937"/>
                    </a:lnTo>
                    <a:lnTo>
                      <a:pt x="283994" y="1275669"/>
                    </a:lnTo>
                    <a:lnTo>
                      <a:pt x="283541" y="1273401"/>
                    </a:lnTo>
                    <a:lnTo>
                      <a:pt x="282635" y="1271360"/>
                    </a:lnTo>
                    <a:lnTo>
                      <a:pt x="281728" y="1269092"/>
                    </a:lnTo>
                    <a:lnTo>
                      <a:pt x="280368" y="1267051"/>
                    </a:lnTo>
                    <a:lnTo>
                      <a:pt x="279008" y="1265237"/>
                    </a:lnTo>
                    <a:lnTo>
                      <a:pt x="277875" y="1263876"/>
                    </a:lnTo>
                    <a:lnTo>
                      <a:pt x="276288" y="1262289"/>
                    </a:lnTo>
                    <a:lnTo>
                      <a:pt x="274475" y="1260701"/>
                    </a:lnTo>
                    <a:lnTo>
                      <a:pt x="272662" y="1259567"/>
                    </a:lnTo>
                    <a:lnTo>
                      <a:pt x="270622" y="1258660"/>
                    </a:lnTo>
                    <a:lnTo>
                      <a:pt x="268582" y="1257753"/>
                    </a:lnTo>
                    <a:lnTo>
                      <a:pt x="266542" y="1257300"/>
                    </a:lnTo>
                    <a:lnTo>
                      <a:pt x="264049" y="1256846"/>
                    </a:lnTo>
                    <a:lnTo>
                      <a:pt x="261782" y="1256846"/>
                    </a:lnTo>
                    <a:lnTo>
                      <a:pt x="259516" y="1256846"/>
                    </a:lnTo>
                    <a:close/>
                    <a:moveTo>
                      <a:pt x="120805" y="1256846"/>
                    </a:moveTo>
                    <a:lnTo>
                      <a:pt x="118539" y="1257300"/>
                    </a:lnTo>
                    <a:lnTo>
                      <a:pt x="116499" y="1257753"/>
                    </a:lnTo>
                    <a:lnTo>
                      <a:pt x="114006" y="1258660"/>
                    </a:lnTo>
                    <a:lnTo>
                      <a:pt x="112192" y="1259567"/>
                    </a:lnTo>
                    <a:lnTo>
                      <a:pt x="110606" y="1260701"/>
                    </a:lnTo>
                    <a:lnTo>
                      <a:pt x="108793" y="1262289"/>
                    </a:lnTo>
                    <a:lnTo>
                      <a:pt x="107206" y="1263876"/>
                    </a:lnTo>
                    <a:lnTo>
                      <a:pt x="105620" y="1265237"/>
                    </a:lnTo>
                    <a:lnTo>
                      <a:pt x="104260" y="1267051"/>
                    </a:lnTo>
                    <a:lnTo>
                      <a:pt x="103353" y="1269092"/>
                    </a:lnTo>
                    <a:lnTo>
                      <a:pt x="102220" y="1271360"/>
                    </a:lnTo>
                    <a:lnTo>
                      <a:pt x="101540" y="1273401"/>
                    </a:lnTo>
                    <a:lnTo>
                      <a:pt x="100860" y="1275669"/>
                    </a:lnTo>
                    <a:lnTo>
                      <a:pt x="100633" y="1277937"/>
                    </a:lnTo>
                    <a:lnTo>
                      <a:pt x="100407" y="1280432"/>
                    </a:lnTo>
                    <a:lnTo>
                      <a:pt x="100407" y="1470705"/>
                    </a:lnTo>
                    <a:lnTo>
                      <a:pt x="100633" y="1472973"/>
                    </a:lnTo>
                    <a:lnTo>
                      <a:pt x="100860" y="1475241"/>
                    </a:lnTo>
                    <a:lnTo>
                      <a:pt x="101540" y="1477509"/>
                    </a:lnTo>
                    <a:lnTo>
                      <a:pt x="102220" y="1479777"/>
                    </a:lnTo>
                    <a:lnTo>
                      <a:pt x="103353" y="1482044"/>
                    </a:lnTo>
                    <a:lnTo>
                      <a:pt x="104260" y="1483859"/>
                    </a:lnTo>
                    <a:lnTo>
                      <a:pt x="105620" y="1485446"/>
                    </a:lnTo>
                    <a:lnTo>
                      <a:pt x="107206" y="1487260"/>
                    </a:lnTo>
                    <a:lnTo>
                      <a:pt x="108793" y="1488848"/>
                    </a:lnTo>
                    <a:lnTo>
                      <a:pt x="110606" y="1490209"/>
                    </a:lnTo>
                    <a:lnTo>
                      <a:pt x="112192" y="1491569"/>
                    </a:lnTo>
                    <a:lnTo>
                      <a:pt x="114006" y="1492477"/>
                    </a:lnTo>
                    <a:lnTo>
                      <a:pt x="116499" y="1493384"/>
                    </a:lnTo>
                    <a:lnTo>
                      <a:pt x="118539" y="1493837"/>
                    </a:lnTo>
                    <a:lnTo>
                      <a:pt x="120805" y="1494064"/>
                    </a:lnTo>
                    <a:lnTo>
                      <a:pt x="123072" y="1494291"/>
                    </a:lnTo>
                    <a:lnTo>
                      <a:pt x="125338" y="1494064"/>
                    </a:lnTo>
                    <a:lnTo>
                      <a:pt x="127605" y="1493837"/>
                    </a:lnTo>
                    <a:lnTo>
                      <a:pt x="129871" y="1493384"/>
                    </a:lnTo>
                    <a:lnTo>
                      <a:pt x="131911" y="1492477"/>
                    </a:lnTo>
                    <a:lnTo>
                      <a:pt x="133724" y="1491569"/>
                    </a:lnTo>
                    <a:lnTo>
                      <a:pt x="135764" y="1490209"/>
                    </a:lnTo>
                    <a:lnTo>
                      <a:pt x="137351" y="1488848"/>
                    </a:lnTo>
                    <a:lnTo>
                      <a:pt x="139164" y="1487260"/>
                    </a:lnTo>
                    <a:lnTo>
                      <a:pt x="140297" y="1485446"/>
                    </a:lnTo>
                    <a:lnTo>
                      <a:pt x="141657" y="1483859"/>
                    </a:lnTo>
                    <a:lnTo>
                      <a:pt x="143017" y="1482044"/>
                    </a:lnTo>
                    <a:lnTo>
                      <a:pt x="143697" y="1479777"/>
                    </a:lnTo>
                    <a:lnTo>
                      <a:pt x="144604" y="1477509"/>
                    </a:lnTo>
                    <a:lnTo>
                      <a:pt x="145057" y="1475241"/>
                    </a:lnTo>
                    <a:lnTo>
                      <a:pt x="145510" y="1472973"/>
                    </a:lnTo>
                    <a:lnTo>
                      <a:pt x="145510" y="1470705"/>
                    </a:lnTo>
                    <a:lnTo>
                      <a:pt x="145510" y="1280432"/>
                    </a:lnTo>
                    <a:lnTo>
                      <a:pt x="145510" y="1277937"/>
                    </a:lnTo>
                    <a:lnTo>
                      <a:pt x="145057" y="1275669"/>
                    </a:lnTo>
                    <a:lnTo>
                      <a:pt x="144604" y="1273401"/>
                    </a:lnTo>
                    <a:lnTo>
                      <a:pt x="143697" y="1271360"/>
                    </a:lnTo>
                    <a:lnTo>
                      <a:pt x="143017" y="1269092"/>
                    </a:lnTo>
                    <a:lnTo>
                      <a:pt x="141657" y="1267051"/>
                    </a:lnTo>
                    <a:lnTo>
                      <a:pt x="140297" y="1265237"/>
                    </a:lnTo>
                    <a:lnTo>
                      <a:pt x="139164" y="1263876"/>
                    </a:lnTo>
                    <a:lnTo>
                      <a:pt x="137351" y="1262289"/>
                    </a:lnTo>
                    <a:lnTo>
                      <a:pt x="135764" y="1260701"/>
                    </a:lnTo>
                    <a:lnTo>
                      <a:pt x="133724" y="1259567"/>
                    </a:lnTo>
                    <a:lnTo>
                      <a:pt x="131911" y="1258660"/>
                    </a:lnTo>
                    <a:lnTo>
                      <a:pt x="129871" y="1257753"/>
                    </a:lnTo>
                    <a:lnTo>
                      <a:pt x="127605" y="1257300"/>
                    </a:lnTo>
                    <a:lnTo>
                      <a:pt x="125338" y="1256846"/>
                    </a:lnTo>
                    <a:lnTo>
                      <a:pt x="123072" y="1256846"/>
                    </a:lnTo>
                    <a:lnTo>
                      <a:pt x="120805" y="1256846"/>
                    </a:lnTo>
                    <a:close/>
                    <a:moveTo>
                      <a:pt x="41704" y="1201737"/>
                    </a:moveTo>
                    <a:lnTo>
                      <a:pt x="762229" y="1201737"/>
                    </a:lnTo>
                    <a:lnTo>
                      <a:pt x="770615" y="1215798"/>
                    </a:lnTo>
                    <a:lnTo>
                      <a:pt x="779455" y="1230085"/>
                    </a:lnTo>
                    <a:lnTo>
                      <a:pt x="788521" y="1243692"/>
                    </a:lnTo>
                    <a:lnTo>
                      <a:pt x="797814" y="1257300"/>
                    </a:lnTo>
                    <a:lnTo>
                      <a:pt x="807333" y="1270680"/>
                    </a:lnTo>
                    <a:lnTo>
                      <a:pt x="817079" y="1283834"/>
                    </a:lnTo>
                    <a:lnTo>
                      <a:pt x="827052" y="1296987"/>
                    </a:lnTo>
                    <a:lnTo>
                      <a:pt x="837478" y="1309687"/>
                    </a:lnTo>
                    <a:lnTo>
                      <a:pt x="847904" y="1322387"/>
                    </a:lnTo>
                    <a:lnTo>
                      <a:pt x="858783" y="1334860"/>
                    </a:lnTo>
                    <a:lnTo>
                      <a:pt x="869889" y="1347107"/>
                    </a:lnTo>
                    <a:lnTo>
                      <a:pt x="880995" y="1358900"/>
                    </a:lnTo>
                    <a:lnTo>
                      <a:pt x="892554" y="1370693"/>
                    </a:lnTo>
                    <a:lnTo>
                      <a:pt x="904113" y="1382485"/>
                    </a:lnTo>
                    <a:lnTo>
                      <a:pt x="916352" y="1393598"/>
                    </a:lnTo>
                    <a:lnTo>
                      <a:pt x="928365" y="1404484"/>
                    </a:lnTo>
                    <a:lnTo>
                      <a:pt x="940831" y="1415369"/>
                    </a:lnTo>
                    <a:lnTo>
                      <a:pt x="953070" y="1426255"/>
                    </a:lnTo>
                    <a:lnTo>
                      <a:pt x="965989" y="1436460"/>
                    </a:lnTo>
                    <a:lnTo>
                      <a:pt x="978908" y="1446666"/>
                    </a:lnTo>
                    <a:lnTo>
                      <a:pt x="992281" y="1456418"/>
                    </a:lnTo>
                    <a:lnTo>
                      <a:pt x="1005426" y="1466169"/>
                    </a:lnTo>
                    <a:lnTo>
                      <a:pt x="1019025" y="1475468"/>
                    </a:lnTo>
                    <a:lnTo>
                      <a:pt x="1032851" y="1484539"/>
                    </a:lnTo>
                    <a:lnTo>
                      <a:pt x="1046677" y="1493610"/>
                    </a:lnTo>
                    <a:lnTo>
                      <a:pt x="1060956" y="1502002"/>
                    </a:lnTo>
                    <a:lnTo>
                      <a:pt x="1075235" y="1510393"/>
                    </a:lnTo>
                    <a:lnTo>
                      <a:pt x="1089741" y="1518330"/>
                    </a:lnTo>
                    <a:lnTo>
                      <a:pt x="1104473" y="1526041"/>
                    </a:lnTo>
                    <a:lnTo>
                      <a:pt x="1119205" y="1533525"/>
                    </a:lnTo>
                    <a:lnTo>
                      <a:pt x="1134164" y="1540782"/>
                    </a:lnTo>
                    <a:lnTo>
                      <a:pt x="1149350" y="1547812"/>
                    </a:lnTo>
                    <a:lnTo>
                      <a:pt x="41704" y="1547812"/>
                    </a:lnTo>
                    <a:lnTo>
                      <a:pt x="37397" y="1547359"/>
                    </a:lnTo>
                    <a:lnTo>
                      <a:pt x="33091" y="1546905"/>
                    </a:lnTo>
                    <a:lnTo>
                      <a:pt x="29238" y="1545998"/>
                    </a:lnTo>
                    <a:lnTo>
                      <a:pt x="25385" y="1544410"/>
                    </a:lnTo>
                    <a:lnTo>
                      <a:pt x="21759" y="1542596"/>
                    </a:lnTo>
                    <a:lnTo>
                      <a:pt x="18359" y="1540555"/>
                    </a:lnTo>
                    <a:lnTo>
                      <a:pt x="15186" y="1538060"/>
                    </a:lnTo>
                    <a:lnTo>
                      <a:pt x="12239" y="1535339"/>
                    </a:lnTo>
                    <a:lnTo>
                      <a:pt x="9519" y="1532391"/>
                    </a:lnTo>
                    <a:lnTo>
                      <a:pt x="7026" y="1529443"/>
                    </a:lnTo>
                    <a:lnTo>
                      <a:pt x="4986" y="1525814"/>
                    </a:lnTo>
                    <a:lnTo>
                      <a:pt x="3173" y="1522185"/>
                    </a:lnTo>
                    <a:lnTo>
                      <a:pt x="2040" y="1518330"/>
                    </a:lnTo>
                    <a:lnTo>
                      <a:pt x="907" y="1514475"/>
                    </a:lnTo>
                    <a:lnTo>
                      <a:pt x="227" y="1510393"/>
                    </a:lnTo>
                    <a:lnTo>
                      <a:pt x="0" y="1505857"/>
                    </a:lnTo>
                    <a:lnTo>
                      <a:pt x="0" y="1243466"/>
                    </a:lnTo>
                    <a:lnTo>
                      <a:pt x="227" y="1238930"/>
                    </a:lnTo>
                    <a:lnTo>
                      <a:pt x="907" y="1234848"/>
                    </a:lnTo>
                    <a:lnTo>
                      <a:pt x="2040" y="1230992"/>
                    </a:lnTo>
                    <a:lnTo>
                      <a:pt x="3173" y="1227137"/>
                    </a:lnTo>
                    <a:lnTo>
                      <a:pt x="4986" y="1223509"/>
                    </a:lnTo>
                    <a:lnTo>
                      <a:pt x="7026" y="1220107"/>
                    </a:lnTo>
                    <a:lnTo>
                      <a:pt x="9519" y="1216932"/>
                    </a:lnTo>
                    <a:lnTo>
                      <a:pt x="12239" y="1213984"/>
                    </a:lnTo>
                    <a:lnTo>
                      <a:pt x="15186" y="1211262"/>
                    </a:lnTo>
                    <a:lnTo>
                      <a:pt x="18359" y="1208767"/>
                    </a:lnTo>
                    <a:lnTo>
                      <a:pt x="21759" y="1206726"/>
                    </a:lnTo>
                    <a:lnTo>
                      <a:pt x="25385" y="1204912"/>
                    </a:lnTo>
                    <a:lnTo>
                      <a:pt x="29238" y="1203778"/>
                    </a:lnTo>
                    <a:lnTo>
                      <a:pt x="33091" y="1202644"/>
                    </a:lnTo>
                    <a:lnTo>
                      <a:pt x="37397" y="1201964"/>
                    </a:lnTo>
                    <a:lnTo>
                      <a:pt x="41704" y="1201737"/>
                    </a:lnTo>
                    <a:close/>
                    <a:moveTo>
                      <a:pt x="535684" y="857023"/>
                    </a:moveTo>
                    <a:lnTo>
                      <a:pt x="533419" y="857476"/>
                    </a:lnTo>
                    <a:lnTo>
                      <a:pt x="531154" y="857930"/>
                    </a:lnTo>
                    <a:lnTo>
                      <a:pt x="529116" y="858837"/>
                    </a:lnTo>
                    <a:lnTo>
                      <a:pt x="527304" y="859744"/>
                    </a:lnTo>
                    <a:lnTo>
                      <a:pt x="525492" y="860878"/>
                    </a:lnTo>
                    <a:lnTo>
                      <a:pt x="523680" y="862466"/>
                    </a:lnTo>
                    <a:lnTo>
                      <a:pt x="522094" y="863826"/>
                    </a:lnTo>
                    <a:lnTo>
                      <a:pt x="520509" y="865414"/>
                    </a:lnTo>
                    <a:lnTo>
                      <a:pt x="519150" y="867228"/>
                    </a:lnTo>
                    <a:lnTo>
                      <a:pt x="518244" y="869269"/>
                    </a:lnTo>
                    <a:lnTo>
                      <a:pt x="517111" y="871310"/>
                    </a:lnTo>
                    <a:lnTo>
                      <a:pt x="516432" y="873351"/>
                    </a:lnTo>
                    <a:lnTo>
                      <a:pt x="515979" y="875846"/>
                    </a:lnTo>
                    <a:lnTo>
                      <a:pt x="515299" y="878114"/>
                    </a:lnTo>
                    <a:lnTo>
                      <a:pt x="515299" y="880609"/>
                    </a:lnTo>
                    <a:lnTo>
                      <a:pt x="515299" y="1070655"/>
                    </a:lnTo>
                    <a:lnTo>
                      <a:pt x="515299" y="1073150"/>
                    </a:lnTo>
                    <a:lnTo>
                      <a:pt x="515979" y="1075417"/>
                    </a:lnTo>
                    <a:lnTo>
                      <a:pt x="516432" y="1077685"/>
                    </a:lnTo>
                    <a:lnTo>
                      <a:pt x="517111" y="1079953"/>
                    </a:lnTo>
                    <a:lnTo>
                      <a:pt x="518244" y="1081994"/>
                    </a:lnTo>
                    <a:lnTo>
                      <a:pt x="519150" y="1083809"/>
                    </a:lnTo>
                    <a:lnTo>
                      <a:pt x="520509" y="1085623"/>
                    </a:lnTo>
                    <a:lnTo>
                      <a:pt x="522094" y="1087437"/>
                    </a:lnTo>
                    <a:lnTo>
                      <a:pt x="523680" y="1089025"/>
                    </a:lnTo>
                    <a:lnTo>
                      <a:pt x="525492" y="1090385"/>
                    </a:lnTo>
                    <a:lnTo>
                      <a:pt x="527304" y="1091519"/>
                    </a:lnTo>
                    <a:lnTo>
                      <a:pt x="529116" y="1092653"/>
                    </a:lnTo>
                    <a:lnTo>
                      <a:pt x="531154" y="1093334"/>
                    </a:lnTo>
                    <a:lnTo>
                      <a:pt x="533419" y="1094014"/>
                    </a:lnTo>
                    <a:lnTo>
                      <a:pt x="535684" y="1094241"/>
                    </a:lnTo>
                    <a:lnTo>
                      <a:pt x="537723" y="1094467"/>
                    </a:lnTo>
                    <a:lnTo>
                      <a:pt x="540215" y="1094241"/>
                    </a:lnTo>
                    <a:lnTo>
                      <a:pt x="542480" y="1094014"/>
                    </a:lnTo>
                    <a:lnTo>
                      <a:pt x="544745" y="1093334"/>
                    </a:lnTo>
                    <a:lnTo>
                      <a:pt x="546783" y="1092653"/>
                    </a:lnTo>
                    <a:lnTo>
                      <a:pt x="548595" y="1091519"/>
                    </a:lnTo>
                    <a:lnTo>
                      <a:pt x="550634" y="1090385"/>
                    </a:lnTo>
                    <a:lnTo>
                      <a:pt x="552219" y="1089025"/>
                    </a:lnTo>
                    <a:lnTo>
                      <a:pt x="554031" y="1087437"/>
                    </a:lnTo>
                    <a:lnTo>
                      <a:pt x="555390" y="1085623"/>
                    </a:lnTo>
                    <a:lnTo>
                      <a:pt x="556523" y="1083809"/>
                    </a:lnTo>
                    <a:lnTo>
                      <a:pt x="557882" y="1081994"/>
                    </a:lnTo>
                    <a:lnTo>
                      <a:pt x="558561" y="1079953"/>
                    </a:lnTo>
                    <a:lnTo>
                      <a:pt x="559468" y="1077685"/>
                    </a:lnTo>
                    <a:lnTo>
                      <a:pt x="559921" y="1075417"/>
                    </a:lnTo>
                    <a:lnTo>
                      <a:pt x="560374" y="1073150"/>
                    </a:lnTo>
                    <a:lnTo>
                      <a:pt x="560374" y="1070655"/>
                    </a:lnTo>
                    <a:lnTo>
                      <a:pt x="560374" y="880609"/>
                    </a:lnTo>
                    <a:lnTo>
                      <a:pt x="560374" y="878114"/>
                    </a:lnTo>
                    <a:lnTo>
                      <a:pt x="559921" y="875846"/>
                    </a:lnTo>
                    <a:lnTo>
                      <a:pt x="559468" y="873351"/>
                    </a:lnTo>
                    <a:lnTo>
                      <a:pt x="558561" y="871310"/>
                    </a:lnTo>
                    <a:lnTo>
                      <a:pt x="557882" y="869269"/>
                    </a:lnTo>
                    <a:lnTo>
                      <a:pt x="556523" y="867228"/>
                    </a:lnTo>
                    <a:lnTo>
                      <a:pt x="555390" y="865414"/>
                    </a:lnTo>
                    <a:lnTo>
                      <a:pt x="554031" y="863826"/>
                    </a:lnTo>
                    <a:lnTo>
                      <a:pt x="552219" y="862466"/>
                    </a:lnTo>
                    <a:lnTo>
                      <a:pt x="550634" y="860878"/>
                    </a:lnTo>
                    <a:lnTo>
                      <a:pt x="548595" y="859744"/>
                    </a:lnTo>
                    <a:lnTo>
                      <a:pt x="546783" y="858837"/>
                    </a:lnTo>
                    <a:lnTo>
                      <a:pt x="544745" y="857930"/>
                    </a:lnTo>
                    <a:lnTo>
                      <a:pt x="542480" y="857476"/>
                    </a:lnTo>
                    <a:lnTo>
                      <a:pt x="540215" y="857023"/>
                    </a:lnTo>
                    <a:lnTo>
                      <a:pt x="537723" y="857023"/>
                    </a:lnTo>
                    <a:lnTo>
                      <a:pt x="535684" y="857023"/>
                    </a:lnTo>
                    <a:close/>
                    <a:moveTo>
                      <a:pt x="396837" y="857023"/>
                    </a:moveTo>
                    <a:lnTo>
                      <a:pt x="394798" y="857476"/>
                    </a:lnTo>
                    <a:lnTo>
                      <a:pt x="392533" y="857930"/>
                    </a:lnTo>
                    <a:lnTo>
                      <a:pt x="390495" y="858837"/>
                    </a:lnTo>
                    <a:lnTo>
                      <a:pt x="388456" y="859744"/>
                    </a:lnTo>
                    <a:lnTo>
                      <a:pt x="386644" y="860878"/>
                    </a:lnTo>
                    <a:lnTo>
                      <a:pt x="384832" y="862466"/>
                    </a:lnTo>
                    <a:lnTo>
                      <a:pt x="383247" y="863826"/>
                    </a:lnTo>
                    <a:lnTo>
                      <a:pt x="381888" y="865414"/>
                    </a:lnTo>
                    <a:lnTo>
                      <a:pt x="380755" y="867228"/>
                    </a:lnTo>
                    <a:lnTo>
                      <a:pt x="379396" y="869269"/>
                    </a:lnTo>
                    <a:lnTo>
                      <a:pt x="378264" y="871310"/>
                    </a:lnTo>
                    <a:lnTo>
                      <a:pt x="377810" y="873351"/>
                    </a:lnTo>
                    <a:lnTo>
                      <a:pt x="377131" y="875846"/>
                    </a:lnTo>
                    <a:lnTo>
                      <a:pt x="376678" y="878114"/>
                    </a:lnTo>
                    <a:lnTo>
                      <a:pt x="376678" y="880609"/>
                    </a:lnTo>
                    <a:lnTo>
                      <a:pt x="376678" y="1070655"/>
                    </a:lnTo>
                    <a:lnTo>
                      <a:pt x="376678" y="1073150"/>
                    </a:lnTo>
                    <a:lnTo>
                      <a:pt x="377131" y="1075417"/>
                    </a:lnTo>
                    <a:lnTo>
                      <a:pt x="377810" y="1077685"/>
                    </a:lnTo>
                    <a:lnTo>
                      <a:pt x="378264" y="1079953"/>
                    </a:lnTo>
                    <a:lnTo>
                      <a:pt x="379396" y="1081994"/>
                    </a:lnTo>
                    <a:lnTo>
                      <a:pt x="380755" y="1083809"/>
                    </a:lnTo>
                    <a:lnTo>
                      <a:pt x="381888" y="1085623"/>
                    </a:lnTo>
                    <a:lnTo>
                      <a:pt x="383247" y="1087437"/>
                    </a:lnTo>
                    <a:lnTo>
                      <a:pt x="384832" y="1089025"/>
                    </a:lnTo>
                    <a:lnTo>
                      <a:pt x="386644" y="1090385"/>
                    </a:lnTo>
                    <a:lnTo>
                      <a:pt x="388456" y="1091519"/>
                    </a:lnTo>
                    <a:lnTo>
                      <a:pt x="390495" y="1092653"/>
                    </a:lnTo>
                    <a:lnTo>
                      <a:pt x="392533" y="1093334"/>
                    </a:lnTo>
                    <a:lnTo>
                      <a:pt x="394798" y="1094014"/>
                    </a:lnTo>
                    <a:lnTo>
                      <a:pt x="396837" y="1094241"/>
                    </a:lnTo>
                    <a:lnTo>
                      <a:pt x="399102" y="1094467"/>
                    </a:lnTo>
                    <a:lnTo>
                      <a:pt x="401594" y="1094241"/>
                    </a:lnTo>
                    <a:lnTo>
                      <a:pt x="403859" y="1094014"/>
                    </a:lnTo>
                    <a:lnTo>
                      <a:pt x="405897" y="1093334"/>
                    </a:lnTo>
                    <a:lnTo>
                      <a:pt x="407936" y="1092653"/>
                    </a:lnTo>
                    <a:lnTo>
                      <a:pt x="409974" y="1091519"/>
                    </a:lnTo>
                    <a:lnTo>
                      <a:pt x="411786" y="1090385"/>
                    </a:lnTo>
                    <a:lnTo>
                      <a:pt x="413598" y="1089025"/>
                    </a:lnTo>
                    <a:lnTo>
                      <a:pt x="415184" y="1087437"/>
                    </a:lnTo>
                    <a:lnTo>
                      <a:pt x="416769" y="1085623"/>
                    </a:lnTo>
                    <a:lnTo>
                      <a:pt x="417902" y="1083809"/>
                    </a:lnTo>
                    <a:lnTo>
                      <a:pt x="419034" y="1081994"/>
                    </a:lnTo>
                    <a:lnTo>
                      <a:pt x="420167" y="1079953"/>
                    </a:lnTo>
                    <a:lnTo>
                      <a:pt x="420846" y="1077685"/>
                    </a:lnTo>
                    <a:lnTo>
                      <a:pt x="421300" y="1075417"/>
                    </a:lnTo>
                    <a:lnTo>
                      <a:pt x="421526" y="1073150"/>
                    </a:lnTo>
                    <a:lnTo>
                      <a:pt x="421979" y="1070655"/>
                    </a:lnTo>
                    <a:lnTo>
                      <a:pt x="421979" y="880609"/>
                    </a:lnTo>
                    <a:lnTo>
                      <a:pt x="421526" y="878114"/>
                    </a:lnTo>
                    <a:lnTo>
                      <a:pt x="421300" y="875846"/>
                    </a:lnTo>
                    <a:lnTo>
                      <a:pt x="420846" y="873351"/>
                    </a:lnTo>
                    <a:lnTo>
                      <a:pt x="420167" y="871310"/>
                    </a:lnTo>
                    <a:lnTo>
                      <a:pt x="419034" y="869269"/>
                    </a:lnTo>
                    <a:lnTo>
                      <a:pt x="417902" y="867228"/>
                    </a:lnTo>
                    <a:lnTo>
                      <a:pt x="416769" y="865414"/>
                    </a:lnTo>
                    <a:lnTo>
                      <a:pt x="415184" y="863826"/>
                    </a:lnTo>
                    <a:lnTo>
                      <a:pt x="413598" y="862466"/>
                    </a:lnTo>
                    <a:lnTo>
                      <a:pt x="411786" y="860878"/>
                    </a:lnTo>
                    <a:lnTo>
                      <a:pt x="409974" y="859744"/>
                    </a:lnTo>
                    <a:lnTo>
                      <a:pt x="407936" y="858837"/>
                    </a:lnTo>
                    <a:lnTo>
                      <a:pt x="405897" y="857930"/>
                    </a:lnTo>
                    <a:lnTo>
                      <a:pt x="403859" y="857476"/>
                    </a:lnTo>
                    <a:lnTo>
                      <a:pt x="401594" y="857023"/>
                    </a:lnTo>
                    <a:lnTo>
                      <a:pt x="399102" y="857023"/>
                    </a:lnTo>
                    <a:lnTo>
                      <a:pt x="396837" y="857023"/>
                    </a:lnTo>
                    <a:close/>
                    <a:moveTo>
                      <a:pt x="259348" y="857023"/>
                    </a:moveTo>
                    <a:lnTo>
                      <a:pt x="257083" y="857476"/>
                    </a:lnTo>
                    <a:lnTo>
                      <a:pt x="255045" y="857930"/>
                    </a:lnTo>
                    <a:lnTo>
                      <a:pt x="252780" y="858837"/>
                    </a:lnTo>
                    <a:lnTo>
                      <a:pt x="250741" y="859744"/>
                    </a:lnTo>
                    <a:lnTo>
                      <a:pt x="248929" y="860878"/>
                    </a:lnTo>
                    <a:lnTo>
                      <a:pt x="247117" y="862466"/>
                    </a:lnTo>
                    <a:lnTo>
                      <a:pt x="245758" y="863826"/>
                    </a:lnTo>
                    <a:lnTo>
                      <a:pt x="244172" y="865414"/>
                    </a:lnTo>
                    <a:lnTo>
                      <a:pt x="242813" y="867228"/>
                    </a:lnTo>
                    <a:lnTo>
                      <a:pt x="241907" y="869269"/>
                    </a:lnTo>
                    <a:lnTo>
                      <a:pt x="240775" y="871310"/>
                    </a:lnTo>
                    <a:lnTo>
                      <a:pt x="240095" y="873351"/>
                    </a:lnTo>
                    <a:lnTo>
                      <a:pt x="239416" y="875846"/>
                    </a:lnTo>
                    <a:lnTo>
                      <a:pt x="239189" y="878114"/>
                    </a:lnTo>
                    <a:lnTo>
                      <a:pt x="238963" y="880609"/>
                    </a:lnTo>
                    <a:lnTo>
                      <a:pt x="238963" y="1070655"/>
                    </a:lnTo>
                    <a:lnTo>
                      <a:pt x="239189" y="1073150"/>
                    </a:lnTo>
                    <a:lnTo>
                      <a:pt x="239416" y="1075417"/>
                    </a:lnTo>
                    <a:lnTo>
                      <a:pt x="240095" y="1077685"/>
                    </a:lnTo>
                    <a:lnTo>
                      <a:pt x="240775" y="1079953"/>
                    </a:lnTo>
                    <a:lnTo>
                      <a:pt x="241907" y="1081994"/>
                    </a:lnTo>
                    <a:lnTo>
                      <a:pt x="242813" y="1083809"/>
                    </a:lnTo>
                    <a:lnTo>
                      <a:pt x="244172" y="1085623"/>
                    </a:lnTo>
                    <a:lnTo>
                      <a:pt x="245758" y="1087437"/>
                    </a:lnTo>
                    <a:lnTo>
                      <a:pt x="247117" y="1089025"/>
                    </a:lnTo>
                    <a:lnTo>
                      <a:pt x="248929" y="1090385"/>
                    </a:lnTo>
                    <a:lnTo>
                      <a:pt x="250741" y="1091519"/>
                    </a:lnTo>
                    <a:lnTo>
                      <a:pt x="252780" y="1092653"/>
                    </a:lnTo>
                    <a:lnTo>
                      <a:pt x="255045" y="1093334"/>
                    </a:lnTo>
                    <a:lnTo>
                      <a:pt x="257083" y="1094014"/>
                    </a:lnTo>
                    <a:lnTo>
                      <a:pt x="259348" y="1094241"/>
                    </a:lnTo>
                    <a:lnTo>
                      <a:pt x="261613" y="1094467"/>
                    </a:lnTo>
                    <a:lnTo>
                      <a:pt x="263878" y="1094241"/>
                    </a:lnTo>
                    <a:lnTo>
                      <a:pt x="266370" y="1094014"/>
                    </a:lnTo>
                    <a:lnTo>
                      <a:pt x="268409" y="1093334"/>
                    </a:lnTo>
                    <a:lnTo>
                      <a:pt x="270447" y="1092653"/>
                    </a:lnTo>
                    <a:lnTo>
                      <a:pt x="272486" y="1091519"/>
                    </a:lnTo>
                    <a:lnTo>
                      <a:pt x="274298" y="1090385"/>
                    </a:lnTo>
                    <a:lnTo>
                      <a:pt x="276110" y="1089025"/>
                    </a:lnTo>
                    <a:lnTo>
                      <a:pt x="277695" y="1087437"/>
                    </a:lnTo>
                    <a:lnTo>
                      <a:pt x="278828" y="1085623"/>
                    </a:lnTo>
                    <a:lnTo>
                      <a:pt x="280187" y="1083809"/>
                    </a:lnTo>
                    <a:lnTo>
                      <a:pt x="281546" y="1081994"/>
                    </a:lnTo>
                    <a:lnTo>
                      <a:pt x="282452" y="1079953"/>
                    </a:lnTo>
                    <a:lnTo>
                      <a:pt x="283358" y="1077685"/>
                    </a:lnTo>
                    <a:lnTo>
                      <a:pt x="283811" y="1075417"/>
                    </a:lnTo>
                    <a:lnTo>
                      <a:pt x="284037" y="1073150"/>
                    </a:lnTo>
                    <a:lnTo>
                      <a:pt x="284037" y="1070655"/>
                    </a:lnTo>
                    <a:lnTo>
                      <a:pt x="284037" y="880609"/>
                    </a:lnTo>
                    <a:lnTo>
                      <a:pt x="284037" y="878114"/>
                    </a:lnTo>
                    <a:lnTo>
                      <a:pt x="283811" y="875846"/>
                    </a:lnTo>
                    <a:lnTo>
                      <a:pt x="283358" y="873351"/>
                    </a:lnTo>
                    <a:lnTo>
                      <a:pt x="282452" y="871310"/>
                    </a:lnTo>
                    <a:lnTo>
                      <a:pt x="281546" y="869269"/>
                    </a:lnTo>
                    <a:lnTo>
                      <a:pt x="280187" y="867228"/>
                    </a:lnTo>
                    <a:lnTo>
                      <a:pt x="278828" y="865414"/>
                    </a:lnTo>
                    <a:lnTo>
                      <a:pt x="277695" y="863826"/>
                    </a:lnTo>
                    <a:lnTo>
                      <a:pt x="276110" y="862466"/>
                    </a:lnTo>
                    <a:lnTo>
                      <a:pt x="274298" y="860878"/>
                    </a:lnTo>
                    <a:lnTo>
                      <a:pt x="272486" y="859744"/>
                    </a:lnTo>
                    <a:lnTo>
                      <a:pt x="270447" y="858837"/>
                    </a:lnTo>
                    <a:lnTo>
                      <a:pt x="268409" y="857930"/>
                    </a:lnTo>
                    <a:lnTo>
                      <a:pt x="266370" y="857476"/>
                    </a:lnTo>
                    <a:lnTo>
                      <a:pt x="263878" y="857023"/>
                    </a:lnTo>
                    <a:lnTo>
                      <a:pt x="261613" y="857023"/>
                    </a:lnTo>
                    <a:lnTo>
                      <a:pt x="259348" y="857023"/>
                    </a:lnTo>
                    <a:close/>
                    <a:moveTo>
                      <a:pt x="120727" y="857023"/>
                    </a:moveTo>
                    <a:lnTo>
                      <a:pt x="118462" y="857476"/>
                    </a:lnTo>
                    <a:lnTo>
                      <a:pt x="116424" y="857930"/>
                    </a:lnTo>
                    <a:lnTo>
                      <a:pt x="113932" y="858837"/>
                    </a:lnTo>
                    <a:lnTo>
                      <a:pt x="112120" y="859744"/>
                    </a:lnTo>
                    <a:lnTo>
                      <a:pt x="110535" y="860878"/>
                    </a:lnTo>
                    <a:lnTo>
                      <a:pt x="108722" y="862466"/>
                    </a:lnTo>
                    <a:lnTo>
                      <a:pt x="107137" y="863826"/>
                    </a:lnTo>
                    <a:lnTo>
                      <a:pt x="105551" y="865414"/>
                    </a:lnTo>
                    <a:lnTo>
                      <a:pt x="104192" y="867228"/>
                    </a:lnTo>
                    <a:lnTo>
                      <a:pt x="103286" y="869269"/>
                    </a:lnTo>
                    <a:lnTo>
                      <a:pt x="102154" y="871310"/>
                    </a:lnTo>
                    <a:lnTo>
                      <a:pt x="101474" y="873351"/>
                    </a:lnTo>
                    <a:lnTo>
                      <a:pt x="100795" y="875846"/>
                    </a:lnTo>
                    <a:lnTo>
                      <a:pt x="100568" y="878114"/>
                    </a:lnTo>
                    <a:lnTo>
                      <a:pt x="100342" y="880609"/>
                    </a:lnTo>
                    <a:lnTo>
                      <a:pt x="100342" y="1070655"/>
                    </a:lnTo>
                    <a:lnTo>
                      <a:pt x="100568" y="1073150"/>
                    </a:lnTo>
                    <a:lnTo>
                      <a:pt x="100795" y="1075417"/>
                    </a:lnTo>
                    <a:lnTo>
                      <a:pt x="101474" y="1077685"/>
                    </a:lnTo>
                    <a:lnTo>
                      <a:pt x="102154" y="1079953"/>
                    </a:lnTo>
                    <a:lnTo>
                      <a:pt x="103286" y="1081994"/>
                    </a:lnTo>
                    <a:lnTo>
                      <a:pt x="104192" y="1083809"/>
                    </a:lnTo>
                    <a:lnTo>
                      <a:pt x="105551" y="1085623"/>
                    </a:lnTo>
                    <a:lnTo>
                      <a:pt x="107137" y="1087437"/>
                    </a:lnTo>
                    <a:lnTo>
                      <a:pt x="108722" y="1089025"/>
                    </a:lnTo>
                    <a:lnTo>
                      <a:pt x="110535" y="1090385"/>
                    </a:lnTo>
                    <a:lnTo>
                      <a:pt x="112120" y="1091519"/>
                    </a:lnTo>
                    <a:lnTo>
                      <a:pt x="113932" y="1092653"/>
                    </a:lnTo>
                    <a:lnTo>
                      <a:pt x="116424" y="1093334"/>
                    </a:lnTo>
                    <a:lnTo>
                      <a:pt x="118462" y="1094014"/>
                    </a:lnTo>
                    <a:lnTo>
                      <a:pt x="120727" y="1094241"/>
                    </a:lnTo>
                    <a:lnTo>
                      <a:pt x="122992" y="1094467"/>
                    </a:lnTo>
                    <a:lnTo>
                      <a:pt x="125257" y="1094241"/>
                    </a:lnTo>
                    <a:lnTo>
                      <a:pt x="127522" y="1094014"/>
                    </a:lnTo>
                    <a:lnTo>
                      <a:pt x="129787" y="1093334"/>
                    </a:lnTo>
                    <a:lnTo>
                      <a:pt x="131826" y="1092653"/>
                    </a:lnTo>
                    <a:lnTo>
                      <a:pt x="133638" y="1091519"/>
                    </a:lnTo>
                    <a:lnTo>
                      <a:pt x="135677" y="1090385"/>
                    </a:lnTo>
                    <a:lnTo>
                      <a:pt x="137262" y="1089025"/>
                    </a:lnTo>
                    <a:lnTo>
                      <a:pt x="139074" y="1087437"/>
                    </a:lnTo>
                    <a:lnTo>
                      <a:pt x="140207" y="1085623"/>
                    </a:lnTo>
                    <a:lnTo>
                      <a:pt x="141566" y="1083809"/>
                    </a:lnTo>
                    <a:lnTo>
                      <a:pt x="142925" y="1081994"/>
                    </a:lnTo>
                    <a:lnTo>
                      <a:pt x="143604" y="1079953"/>
                    </a:lnTo>
                    <a:lnTo>
                      <a:pt x="144510" y="1077685"/>
                    </a:lnTo>
                    <a:lnTo>
                      <a:pt x="144963" y="1075417"/>
                    </a:lnTo>
                    <a:lnTo>
                      <a:pt x="145416" y="1073150"/>
                    </a:lnTo>
                    <a:lnTo>
                      <a:pt x="145416" y="1070655"/>
                    </a:lnTo>
                    <a:lnTo>
                      <a:pt x="145416" y="880609"/>
                    </a:lnTo>
                    <a:lnTo>
                      <a:pt x="145416" y="878114"/>
                    </a:lnTo>
                    <a:lnTo>
                      <a:pt x="144963" y="875846"/>
                    </a:lnTo>
                    <a:lnTo>
                      <a:pt x="144510" y="873351"/>
                    </a:lnTo>
                    <a:lnTo>
                      <a:pt x="143604" y="871310"/>
                    </a:lnTo>
                    <a:lnTo>
                      <a:pt x="142925" y="869269"/>
                    </a:lnTo>
                    <a:lnTo>
                      <a:pt x="141566" y="867228"/>
                    </a:lnTo>
                    <a:lnTo>
                      <a:pt x="140207" y="865414"/>
                    </a:lnTo>
                    <a:lnTo>
                      <a:pt x="139074" y="863826"/>
                    </a:lnTo>
                    <a:lnTo>
                      <a:pt x="137262" y="862466"/>
                    </a:lnTo>
                    <a:lnTo>
                      <a:pt x="135677" y="860878"/>
                    </a:lnTo>
                    <a:lnTo>
                      <a:pt x="133638" y="859744"/>
                    </a:lnTo>
                    <a:lnTo>
                      <a:pt x="131826" y="858837"/>
                    </a:lnTo>
                    <a:lnTo>
                      <a:pt x="129787" y="857930"/>
                    </a:lnTo>
                    <a:lnTo>
                      <a:pt x="127522" y="857476"/>
                    </a:lnTo>
                    <a:lnTo>
                      <a:pt x="125257" y="857023"/>
                    </a:lnTo>
                    <a:lnTo>
                      <a:pt x="122992" y="857023"/>
                    </a:lnTo>
                    <a:lnTo>
                      <a:pt x="120727" y="857023"/>
                    </a:lnTo>
                    <a:close/>
                    <a:moveTo>
                      <a:pt x="41677" y="801687"/>
                    </a:moveTo>
                    <a:lnTo>
                      <a:pt x="646219" y="801687"/>
                    </a:lnTo>
                    <a:lnTo>
                      <a:pt x="646445" y="813480"/>
                    </a:lnTo>
                    <a:lnTo>
                      <a:pt x="647352" y="825046"/>
                    </a:lnTo>
                    <a:lnTo>
                      <a:pt x="648031" y="836612"/>
                    </a:lnTo>
                    <a:lnTo>
                      <a:pt x="648711" y="847951"/>
                    </a:lnTo>
                    <a:lnTo>
                      <a:pt x="649843" y="859291"/>
                    </a:lnTo>
                    <a:lnTo>
                      <a:pt x="651202" y="870857"/>
                    </a:lnTo>
                    <a:lnTo>
                      <a:pt x="653920" y="893309"/>
                    </a:lnTo>
                    <a:lnTo>
                      <a:pt x="657318" y="915760"/>
                    </a:lnTo>
                    <a:lnTo>
                      <a:pt x="661395" y="937985"/>
                    </a:lnTo>
                    <a:lnTo>
                      <a:pt x="665925" y="960210"/>
                    </a:lnTo>
                    <a:lnTo>
                      <a:pt x="670908" y="981982"/>
                    </a:lnTo>
                    <a:lnTo>
                      <a:pt x="676797" y="1003526"/>
                    </a:lnTo>
                    <a:lnTo>
                      <a:pt x="683139" y="1024844"/>
                    </a:lnTo>
                    <a:lnTo>
                      <a:pt x="689708" y="1045935"/>
                    </a:lnTo>
                    <a:lnTo>
                      <a:pt x="697183" y="1066800"/>
                    </a:lnTo>
                    <a:lnTo>
                      <a:pt x="705337" y="1087437"/>
                    </a:lnTo>
                    <a:lnTo>
                      <a:pt x="713491" y="1107848"/>
                    </a:lnTo>
                    <a:lnTo>
                      <a:pt x="722551" y="1128032"/>
                    </a:lnTo>
                    <a:lnTo>
                      <a:pt x="731838" y="1147762"/>
                    </a:lnTo>
                    <a:lnTo>
                      <a:pt x="41677" y="1147762"/>
                    </a:lnTo>
                    <a:lnTo>
                      <a:pt x="37373" y="1147535"/>
                    </a:lnTo>
                    <a:lnTo>
                      <a:pt x="33070" y="1147082"/>
                    </a:lnTo>
                    <a:lnTo>
                      <a:pt x="29219" y="1145948"/>
                    </a:lnTo>
                    <a:lnTo>
                      <a:pt x="25369" y="1144587"/>
                    </a:lnTo>
                    <a:lnTo>
                      <a:pt x="21745" y="1142773"/>
                    </a:lnTo>
                    <a:lnTo>
                      <a:pt x="18347" y="1140505"/>
                    </a:lnTo>
                    <a:lnTo>
                      <a:pt x="15176" y="1138237"/>
                    </a:lnTo>
                    <a:lnTo>
                      <a:pt x="12231" y="1135742"/>
                    </a:lnTo>
                    <a:lnTo>
                      <a:pt x="9513" y="1132567"/>
                    </a:lnTo>
                    <a:lnTo>
                      <a:pt x="7022" y="1129619"/>
                    </a:lnTo>
                    <a:lnTo>
                      <a:pt x="4983" y="1125991"/>
                    </a:lnTo>
                    <a:lnTo>
                      <a:pt x="3171" y="1122362"/>
                    </a:lnTo>
                    <a:lnTo>
                      <a:pt x="2039" y="1118507"/>
                    </a:lnTo>
                    <a:lnTo>
                      <a:pt x="906" y="1114651"/>
                    </a:lnTo>
                    <a:lnTo>
                      <a:pt x="226" y="1110342"/>
                    </a:lnTo>
                    <a:lnTo>
                      <a:pt x="0" y="1106034"/>
                    </a:lnTo>
                    <a:lnTo>
                      <a:pt x="0" y="843642"/>
                    </a:lnTo>
                    <a:lnTo>
                      <a:pt x="226" y="839334"/>
                    </a:lnTo>
                    <a:lnTo>
                      <a:pt x="906" y="835025"/>
                    </a:lnTo>
                    <a:lnTo>
                      <a:pt x="2039" y="831169"/>
                    </a:lnTo>
                    <a:lnTo>
                      <a:pt x="3171" y="827314"/>
                    </a:lnTo>
                    <a:lnTo>
                      <a:pt x="4983" y="823685"/>
                    </a:lnTo>
                    <a:lnTo>
                      <a:pt x="7022" y="820284"/>
                    </a:lnTo>
                    <a:lnTo>
                      <a:pt x="9513" y="816882"/>
                    </a:lnTo>
                    <a:lnTo>
                      <a:pt x="12231" y="814160"/>
                    </a:lnTo>
                    <a:lnTo>
                      <a:pt x="15176" y="811212"/>
                    </a:lnTo>
                    <a:lnTo>
                      <a:pt x="18347" y="808944"/>
                    </a:lnTo>
                    <a:lnTo>
                      <a:pt x="21745" y="806903"/>
                    </a:lnTo>
                    <a:lnTo>
                      <a:pt x="25369" y="805089"/>
                    </a:lnTo>
                    <a:lnTo>
                      <a:pt x="29219" y="803728"/>
                    </a:lnTo>
                    <a:lnTo>
                      <a:pt x="33070" y="802821"/>
                    </a:lnTo>
                    <a:lnTo>
                      <a:pt x="37373" y="801914"/>
                    </a:lnTo>
                    <a:lnTo>
                      <a:pt x="41677" y="801687"/>
                    </a:lnTo>
                    <a:close/>
                    <a:moveTo>
                      <a:pt x="535686" y="454968"/>
                    </a:moveTo>
                    <a:lnTo>
                      <a:pt x="533420" y="455649"/>
                    </a:lnTo>
                    <a:lnTo>
                      <a:pt x="531155" y="456103"/>
                    </a:lnTo>
                    <a:lnTo>
                      <a:pt x="529117" y="456784"/>
                    </a:lnTo>
                    <a:lnTo>
                      <a:pt x="527305" y="457918"/>
                    </a:lnTo>
                    <a:lnTo>
                      <a:pt x="525493" y="459280"/>
                    </a:lnTo>
                    <a:lnTo>
                      <a:pt x="523681" y="460415"/>
                    </a:lnTo>
                    <a:lnTo>
                      <a:pt x="522095" y="462003"/>
                    </a:lnTo>
                    <a:lnTo>
                      <a:pt x="520510" y="463592"/>
                    </a:lnTo>
                    <a:lnTo>
                      <a:pt x="519151" y="465634"/>
                    </a:lnTo>
                    <a:lnTo>
                      <a:pt x="518245" y="467450"/>
                    </a:lnTo>
                    <a:lnTo>
                      <a:pt x="517112" y="469492"/>
                    </a:lnTo>
                    <a:lnTo>
                      <a:pt x="516433" y="471761"/>
                    </a:lnTo>
                    <a:lnTo>
                      <a:pt x="515980" y="473804"/>
                    </a:lnTo>
                    <a:lnTo>
                      <a:pt x="515300" y="476527"/>
                    </a:lnTo>
                    <a:lnTo>
                      <a:pt x="515300" y="478796"/>
                    </a:lnTo>
                    <a:lnTo>
                      <a:pt x="515300" y="668967"/>
                    </a:lnTo>
                    <a:lnTo>
                      <a:pt x="515300" y="671237"/>
                    </a:lnTo>
                    <a:lnTo>
                      <a:pt x="515980" y="673960"/>
                    </a:lnTo>
                    <a:lnTo>
                      <a:pt x="516433" y="676002"/>
                    </a:lnTo>
                    <a:lnTo>
                      <a:pt x="517112" y="678272"/>
                    </a:lnTo>
                    <a:lnTo>
                      <a:pt x="518245" y="680314"/>
                    </a:lnTo>
                    <a:lnTo>
                      <a:pt x="519151" y="682357"/>
                    </a:lnTo>
                    <a:lnTo>
                      <a:pt x="520510" y="684172"/>
                    </a:lnTo>
                    <a:lnTo>
                      <a:pt x="522095" y="685761"/>
                    </a:lnTo>
                    <a:lnTo>
                      <a:pt x="523681" y="687349"/>
                    </a:lnTo>
                    <a:lnTo>
                      <a:pt x="525493" y="688711"/>
                    </a:lnTo>
                    <a:lnTo>
                      <a:pt x="527305" y="689845"/>
                    </a:lnTo>
                    <a:lnTo>
                      <a:pt x="529117" y="690980"/>
                    </a:lnTo>
                    <a:lnTo>
                      <a:pt x="531155" y="691661"/>
                    </a:lnTo>
                    <a:lnTo>
                      <a:pt x="533420" y="692115"/>
                    </a:lnTo>
                    <a:lnTo>
                      <a:pt x="535686" y="692796"/>
                    </a:lnTo>
                    <a:lnTo>
                      <a:pt x="537724" y="692796"/>
                    </a:lnTo>
                    <a:lnTo>
                      <a:pt x="540216" y="692796"/>
                    </a:lnTo>
                    <a:lnTo>
                      <a:pt x="542481" y="692115"/>
                    </a:lnTo>
                    <a:lnTo>
                      <a:pt x="544746" y="691661"/>
                    </a:lnTo>
                    <a:lnTo>
                      <a:pt x="546784" y="690980"/>
                    </a:lnTo>
                    <a:lnTo>
                      <a:pt x="548596" y="689845"/>
                    </a:lnTo>
                    <a:lnTo>
                      <a:pt x="550635" y="688711"/>
                    </a:lnTo>
                    <a:lnTo>
                      <a:pt x="552220" y="687349"/>
                    </a:lnTo>
                    <a:lnTo>
                      <a:pt x="554033" y="685761"/>
                    </a:lnTo>
                    <a:lnTo>
                      <a:pt x="555392" y="684172"/>
                    </a:lnTo>
                    <a:lnTo>
                      <a:pt x="556524" y="682357"/>
                    </a:lnTo>
                    <a:lnTo>
                      <a:pt x="557883" y="680314"/>
                    </a:lnTo>
                    <a:lnTo>
                      <a:pt x="558563" y="678272"/>
                    </a:lnTo>
                    <a:lnTo>
                      <a:pt x="559469" y="676002"/>
                    </a:lnTo>
                    <a:lnTo>
                      <a:pt x="559922" y="673960"/>
                    </a:lnTo>
                    <a:lnTo>
                      <a:pt x="560375" y="671237"/>
                    </a:lnTo>
                    <a:lnTo>
                      <a:pt x="560375" y="668967"/>
                    </a:lnTo>
                    <a:lnTo>
                      <a:pt x="560375" y="478796"/>
                    </a:lnTo>
                    <a:lnTo>
                      <a:pt x="560375" y="476527"/>
                    </a:lnTo>
                    <a:lnTo>
                      <a:pt x="559922" y="473804"/>
                    </a:lnTo>
                    <a:lnTo>
                      <a:pt x="559469" y="471761"/>
                    </a:lnTo>
                    <a:lnTo>
                      <a:pt x="558563" y="469492"/>
                    </a:lnTo>
                    <a:lnTo>
                      <a:pt x="557883" y="467450"/>
                    </a:lnTo>
                    <a:lnTo>
                      <a:pt x="556524" y="465634"/>
                    </a:lnTo>
                    <a:lnTo>
                      <a:pt x="555392" y="463592"/>
                    </a:lnTo>
                    <a:lnTo>
                      <a:pt x="554033" y="462003"/>
                    </a:lnTo>
                    <a:lnTo>
                      <a:pt x="552220" y="460415"/>
                    </a:lnTo>
                    <a:lnTo>
                      <a:pt x="550635" y="459280"/>
                    </a:lnTo>
                    <a:lnTo>
                      <a:pt x="548596" y="457918"/>
                    </a:lnTo>
                    <a:lnTo>
                      <a:pt x="546784" y="456784"/>
                    </a:lnTo>
                    <a:lnTo>
                      <a:pt x="544746" y="456103"/>
                    </a:lnTo>
                    <a:lnTo>
                      <a:pt x="542481" y="455649"/>
                    </a:lnTo>
                    <a:lnTo>
                      <a:pt x="540216" y="454968"/>
                    </a:lnTo>
                    <a:lnTo>
                      <a:pt x="537724" y="454968"/>
                    </a:lnTo>
                    <a:lnTo>
                      <a:pt x="535686" y="454968"/>
                    </a:lnTo>
                    <a:close/>
                    <a:moveTo>
                      <a:pt x="396838" y="454968"/>
                    </a:moveTo>
                    <a:lnTo>
                      <a:pt x="394799" y="455649"/>
                    </a:lnTo>
                    <a:lnTo>
                      <a:pt x="392534" y="456103"/>
                    </a:lnTo>
                    <a:lnTo>
                      <a:pt x="390496" y="456784"/>
                    </a:lnTo>
                    <a:lnTo>
                      <a:pt x="388457" y="457918"/>
                    </a:lnTo>
                    <a:lnTo>
                      <a:pt x="386645" y="459280"/>
                    </a:lnTo>
                    <a:lnTo>
                      <a:pt x="384833" y="460415"/>
                    </a:lnTo>
                    <a:lnTo>
                      <a:pt x="383247" y="462003"/>
                    </a:lnTo>
                    <a:lnTo>
                      <a:pt x="381888" y="463592"/>
                    </a:lnTo>
                    <a:lnTo>
                      <a:pt x="380756" y="465634"/>
                    </a:lnTo>
                    <a:lnTo>
                      <a:pt x="379397" y="467450"/>
                    </a:lnTo>
                    <a:lnTo>
                      <a:pt x="378264" y="469492"/>
                    </a:lnTo>
                    <a:lnTo>
                      <a:pt x="377811" y="471761"/>
                    </a:lnTo>
                    <a:lnTo>
                      <a:pt x="377132" y="473804"/>
                    </a:lnTo>
                    <a:lnTo>
                      <a:pt x="376679" y="476527"/>
                    </a:lnTo>
                    <a:lnTo>
                      <a:pt x="376679" y="478796"/>
                    </a:lnTo>
                    <a:lnTo>
                      <a:pt x="376679" y="668967"/>
                    </a:lnTo>
                    <a:lnTo>
                      <a:pt x="376679" y="671237"/>
                    </a:lnTo>
                    <a:lnTo>
                      <a:pt x="377132" y="673960"/>
                    </a:lnTo>
                    <a:lnTo>
                      <a:pt x="377811" y="676002"/>
                    </a:lnTo>
                    <a:lnTo>
                      <a:pt x="378264" y="678272"/>
                    </a:lnTo>
                    <a:lnTo>
                      <a:pt x="379397" y="680314"/>
                    </a:lnTo>
                    <a:lnTo>
                      <a:pt x="380756" y="682357"/>
                    </a:lnTo>
                    <a:lnTo>
                      <a:pt x="381888" y="684172"/>
                    </a:lnTo>
                    <a:lnTo>
                      <a:pt x="383247" y="685761"/>
                    </a:lnTo>
                    <a:lnTo>
                      <a:pt x="384833" y="687349"/>
                    </a:lnTo>
                    <a:lnTo>
                      <a:pt x="386645" y="688711"/>
                    </a:lnTo>
                    <a:lnTo>
                      <a:pt x="388457" y="689845"/>
                    </a:lnTo>
                    <a:lnTo>
                      <a:pt x="390496" y="690980"/>
                    </a:lnTo>
                    <a:lnTo>
                      <a:pt x="392534" y="691661"/>
                    </a:lnTo>
                    <a:lnTo>
                      <a:pt x="394799" y="692115"/>
                    </a:lnTo>
                    <a:lnTo>
                      <a:pt x="396838" y="692796"/>
                    </a:lnTo>
                    <a:lnTo>
                      <a:pt x="399103" y="692796"/>
                    </a:lnTo>
                    <a:lnTo>
                      <a:pt x="401595" y="692796"/>
                    </a:lnTo>
                    <a:lnTo>
                      <a:pt x="403859" y="692115"/>
                    </a:lnTo>
                    <a:lnTo>
                      <a:pt x="405898" y="691661"/>
                    </a:lnTo>
                    <a:lnTo>
                      <a:pt x="407937" y="690980"/>
                    </a:lnTo>
                    <a:lnTo>
                      <a:pt x="409975" y="689845"/>
                    </a:lnTo>
                    <a:lnTo>
                      <a:pt x="411787" y="688711"/>
                    </a:lnTo>
                    <a:lnTo>
                      <a:pt x="413599" y="687349"/>
                    </a:lnTo>
                    <a:lnTo>
                      <a:pt x="415185" y="685761"/>
                    </a:lnTo>
                    <a:lnTo>
                      <a:pt x="416770" y="684172"/>
                    </a:lnTo>
                    <a:lnTo>
                      <a:pt x="417903" y="682357"/>
                    </a:lnTo>
                    <a:lnTo>
                      <a:pt x="419035" y="680314"/>
                    </a:lnTo>
                    <a:lnTo>
                      <a:pt x="420168" y="678272"/>
                    </a:lnTo>
                    <a:lnTo>
                      <a:pt x="420847" y="676002"/>
                    </a:lnTo>
                    <a:lnTo>
                      <a:pt x="421300" y="673960"/>
                    </a:lnTo>
                    <a:lnTo>
                      <a:pt x="421527" y="671237"/>
                    </a:lnTo>
                    <a:lnTo>
                      <a:pt x="421980" y="668967"/>
                    </a:lnTo>
                    <a:lnTo>
                      <a:pt x="421980" y="478796"/>
                    </a:lnTo>
                    <a:lnTo>
                      <a:pt x="421527" y="476527"/>
                    </a:lnTo>
                    <a:lnTo>
                      <a:pt x="421300" y="473804"/>
                    </a:lnTo>
                    <a:lnTo>
                      <a:pt x="420847" y="471761"/>
                    </a:lnTo>
                    <a:lnTo>
                      <a:pt x="420168" y="469492"/>
                    </a:lnTo>
                    <a:lnTo>
                      <a:pt x="419035" y="467450"/>
                    </a:lnTo>
                    <a:lnTo>
                      <a:pt x="417903" y="465634"/>
                    </a:lnTo>
                    <a:lnTo>
                      <a:pt x="416770" y="463592"/>
                    </a:lnTo>
                    <a:lnTo>
                      <a:pt x="415185" y="462003"/>
                    </a:lnTo>
                    <a:lnTo>
                      <a:pt x="413599" y="460415"/>
                    </a:lnTo>
                    <a:lnTo>
                      <a:pt x="411787" y="459280"/>
                    </a:lnTo>
                    <a:lnTo>
                      <a:pt x="409975" y="457918"/>
                    </a:lnTo>
                    <a:lnTo>
                      <a:pt x="407937" y="456784"/>
                    </a:lnTo>
                    <a:lnTo>
                      <a:pt x="405898" y="456103"/>
                    </a:lnTo>
                    <a:lnTo>
                      <a:pt x="403859" y="455649"/>
                    </a:lnTo>
                    <a:lnTo>
                      <a:pt x="401595" y="454968"/>
                    </a:lnTo>
                    <a:lnTo>
                      <a:pt x="399103" y="454968"/>
                    </a:lnTo>
                    <a:lnTo>
                      <a:pt x="396838" y="454968"/>
                    </a:lnTo>
                    <a:close/>
                    <a:moveTo>
                      <a:pt x="259349" y="454968"/>
                    </a:moveTo>
                    <a:lnTo>
                      <a:pt x="257084" y="455649"/>
                    </a:lnTo>
                    <a:lnTo>
                      <a:pt x="255045" y="456103"/>
                    </a:lnTo>
                    <a:lnTo>
                      <a:pt x="252780" y="456784"/>
                    </a:lnTo>
                    <a:lnTo>
                      <a:pt x="250742" y="457918"/>
                    </a:lnTo>
                    <a:lnTo>
                      <a:pt x="248930" y="459280"/>
                    </a:lnTo>
                    <a:lnTo>
                      <a:pt x="247118" y="460415"/>
                    </a:lnTo>
                    <a:lnTo>
                      <a:pt x="245759" y="462003"/>
                    </a:lnTo>
                    <a:lnTo>
                      <a:pt x="244173" y="463592"/>
                    </a:lnTo>
                    <a:lnTo>
                      <a:pt x="242814" y="465634"/>
                    </a:lnTo>
                    <a:lnTo>
                      <a:pt x="241908" y="467450"/>
                    </a:lnTo>
                    <a:lnTo>
                      <a:pt x="240775" y="469492"/>
                    </a:lnTo>
                    <a:lnTo>
                      <a:pt x="240096" y="471761"/>
                    </a:lnTo>
                    <a:lnTo>
                      <a:pt x="239417" y="473804"/>
                    </a:lnTo>
                    <a:lnTo>
                      <a:pt x="239190" y="476527"/>
                    </a:lnTo>
                    <a:lnTo>
                      <a:pt x="238963" y="478796"/>
                    </a:lnTo>
                    <a:lnTo>
                      <a:pt x="238963" y="668967"/>
                    </a:lnTo>
                    <a:lnTo>
                      <a:pt x="239190" y="671237"/>
                    </a:lnTo>
                    <a:lnTo>
                      <a:pt x="239417" y="673960"/>
                    </a:lnTo>
                    <a:lnTo>
                      <a:pt x="240096" y="676002"/>
                    </a:lnTo>
                    <a:lnTo>
                      <a:pt x="240775" y="678272"/>
                    </a:lnTo>
                    <a:lnTo>
                      <a:pt x="241908" y="680314"/>
                    </a:lnTo>
                    <a:lnTo>
                      <a:pt x="242814" y="682357"/>
                    </a:lnTo>
                    <a:lnTo>
                      <a:pt x="244173" y="684172"/>
                    </a:lnTo>
                    <a:lnTo>
                      <a:pt x="245759" y="685761"/>
                    </a:lnTo>
                    <a:lnTo>
                      <a:pt x="247118" y="687349"/>
                    </a:lnTo>
                    <a:lnTo>
                      <a:pt x="248930" y="688711"/>
                    </a:lnTo>
                    <a:lnTo>
                      <a:pt x="250742" y="689845"/>
                    </a:lnTo>
                    <a:lnTo>
                      <a:pt x="252780" y="690980"/>
                    </a:lnTo>
                    <a:lnTo>
                      <a:pt x="255045" y="691661"/>
                    </a:lnTo>
                    <a:lnTo>
                      <a:pt x="257084" y="692115"/>
                    </a:lnTo>
                    <a:lnTo>
                      <a:pt x="259349" y="692796"/>
                    </a:lnTo>
                    <a:lnTo>
                      <a:pt x="261614" y="692796"/>
                    </a:lnTo>
                    <a:lnTo>
                      <a:pt x="263879" y="692796"/>
                    </a:lnTo>
                    <a:lnTo>
                      <a:pt x="266371" y="692115"/>
                    </a:lnTo>
                    <a:lnTo>
                      <a:pt x="268409" y="691661"/>
                    </a:lnTo>
                    <a:lnTo>
                      <a:pt x="270448" y="690980"/>
                    </a:lnTo>
                    <a:lnTo>
                      <a:pt x="272486" y="689845"/>
                    </a:lnTo>
                    <a:lnTo>
                      <a:pt x="274298" y="688711"/>
                    </a:lnTo>
                    <a:lnTo>
                      <a:pt x="276110" y="687349"/>
                    </a:lnTo>
                    <a:lnTo>
                      <a:pt x="277696" y="685761"/>
                    </a:lnTo>
                    <a:lnTo>
                      <a:pt x="278828" y="684172"/>
                    </a:lnTo>
                    <a:lnTo>
                      <a:pt x="280187" y="682357"/>
                    </a:lnTo>
                    <a:lnTo>
                      <a:pt x="281547" y="680314"/>
                    </a:lnTo>
                    <a:lnTo>
                      <a:pt x="282453" y="678272"/>
                    </a:lnTo>
                    <a:lnTo>
                      <a:pt x="283358" y="676002"/>
                    </a:lnTo>
                    <a:lnTo>
                      <a:pt x="283812" y="673960"/>
                    </a:lnTo>
                    <a:lnTo>
                      <a:pt x="284038" y="671237"/>
                    </a:lnTo>
                    <a:lnTo>
                      <a:pt x="284038" y="668967"/>
                    </a:lnTo>
                    <a:lnTo>
                      <a:pt x="284038" y="478796"/>
                    </a:lnTo>
                    <a:lnTo>
                      <a:pt x="284038" y="476527"/>
                    </a:lnTo>
                    <a:lnTo>
                      <a:pt x="283812" y="473804"/>
                    </a:lnTo>
                    <a:lnTo>
                      <a:pt x="283358" y="471761"/>
                    </a:lnTo>
                    <a:lnTo>
                      <a:pt x="282453" y="469492"/>
                    </a:lnTo>
                    <a:lnTo>
                      <a:pt x="281547" y="467450"/>
                    </a:lnTo>
                    <a:lnTo>
                      <a:pt x="280187" y="465634"/>
                    </a:lnTo>
                    <a:lnTo>
                      <a:pt x="278828" y="463592"/>
                    </a:lnTo>
                    <a:lnTo>
                      <a:pt x="277696" y="462003"/>
                    </a:lnTo>
                    <a:lnTo>
                      <a:pt x="276110" y="460415"/>
                    </a:lnTo>
                    <a:lnTo>
                      <a:pt x="274298" y="459280"/>
                    </a:lnTo>
                    <a:lnTo>
                      <a:pt x="272486" y="457918"/>
                    </a:lnTo>
                    <a:lnTo>
                      <a:pt x="270448" y="456784"/>
                    </a:lnTo>
                    <a:lnTo>
                      <a:pt x="268409" y="456103"/>
                    </a:lnTo>
                    <a:lnTo>
                      <a:pt x="266371" y="455649"/>
                    </a:lnTo>
                    <a:lnTo>
                      <a:pt x="263879" y="454968"/>
                    </a:lnTo>
                    <a:lnTo>
                      <a:pt x="261614" y="454968"/>
                    </a:lnTo>
                    <a:lnTo>
                      <a:pt x="259349" y="454968"/>
                    </a:lnTo>
                    <a:close/>
                    <a:moveTo>
                      <a:pt x="120728" y="454968"/>
                    </a:moveTo>
                    <a:lnTo>
                      <a:pt x="118463" y="455649"/>
                    </a:lnTo>
                    <a:lnTo>
                      <a:pt x="116424" y="456103"/>
                    </a:lnTo>
                    <a:lnTo>
                      <a:pt x="113932" y="456784"/>
                    </a:lnTo>
                    <a:lnTo>
                      <a:pt x="112120" y="457918"/>
                    </a:lnTo>
                    <a:lnTo>
                      <a:pt x="110535" y="459280"/>
                    </a:lnTo>
                    <a:lnTo>
                      <a:pt x="108723" y="460415"/>
                    </a:lnTo>
                    <a:lnTo>
                      <a:pt x="107137" y="462003"/>
                    </a:lnTo>
                    <a:lnTo>
                      <a:pt x="105552" y="463592"/>
                    </a:lnTo>
                    <a:lnTo>
                      <a:pt x="104193" y="465634"/>
                    </a:lnTo>
                    <a:lnTo>
                      <a:pt x="103286" y="467450"/>
                    </a:lnTo>
                    <a:lnTo>
                      <a:pt x="102154" y="469492"/>
                    </a:lnTo>
                    <a:lnTo>
                      <a:pt x="101475" y="471761"/>
                    </a:lnTo>
                    <a:lnTo>
                      <a:pt x="100795" y="473804"/>
                    </a:lnTo>
                    <a:lnTo>
                      <a:pt x="100569" y="476527"/>
                    </a:lnTo>
                    <a:lnTo>
                      <a:pt x="100342" y="478796"/>
                    </a:lnTo>
                    <a:lnTo>
                      <a:pt x="100342" y="668967"/>
                    </a:lnTo>
                    <a:lnTo>
                      <a:pt x="100569" y="671237"/>
                    </a:lnTo>
                    <a:lnTo>
                      <a:pt x="100795" y="673960"/>
                    </a:lnTo>
                    <a:lnTo>
                      <a:pt x="101475" y="676002"/>
                    </a:lnTo>
                    <a:lnTo>
                      <a:pt x="102154" y="678272"/>
                    </a:lnTo>
                    <a:lnTo>
                      <a:pt x="103286" y="680314"/>
                    </a:lnTo>
                    <a:lnTo>
                      <a:pt x="104193" y="682357"/>
                    </a:lnTo>
                    <a:lnTo>
                      <a:pt x="105552" y="684172"/>
                    </a:lnTo>
                    <a:lnTo>
                      <a:pt x="107137" y="685761"/>
                    </a:lnTo>
                    <a:lnTo>
                      <a:pt x="108723" y="687349"/>
                    </a:lnTo>
                    <a:lnTo>
                      <a:pt x="110535" y="688711"/>
                    </a:lnTo>
                    <a:lnTo>
                      <a:pt x="112120" y="689845"/>
                    </a:lnTo>
                    <a:lnTo>
                      <a:pt x="113932" y="690980"/>
                    </a:lnTo>
                    <a:lnTo>
                      <a:pt x="116424" y="691661"/>
                    </a:lnTo>
                    <a:lnTo>
                      <a:pt x="118463" y="692115"/>
                    </a:lnTo>
                    <a:lnTo>
                      <a:pt x="120728" y="692796"/>
                    </a:lnTo>
                    <a:lnTo>
                      <a:pt x="122992" y="692796"/>
                    </a:lnTo>
                    <a:lnTo>
                      <a:pt x="125258" y="692796"/>
                    </a:lnTo>
                    <a:lnTo>
                      <a:pt x="127523" y="692115"/>
                    </a:lnTo>
                    <a:lnTo>
                      <a:pt x="129788" y="691661"/>
                    </a:lnTo>
                    <a:lnTo>
                      <a:pt x="131826" y="690980"/>
                    </a:lnTo>
                    <a:lnTo>
                      <a:pt x="133638" y="689845"/>
                    </a:lnTo>
                    <a:lnTo>
                      <a:pt x="135677" y="688711"/>
                    </a:lnTo>
                    <a:lnTo>
                      <a:pt x="137262" y="687349"/>
                    </a:lnTo>
                    <a:lnTo>
                      <a:pt x="139074" y="685761"/>
                    </a:lnTo>
                    <a:lnTo>
                      <a:pt x="140207" y="684172"/>
                    </a:lnTo>
                    <a:lnTo>
                      <a:pt x="141566" y="682357"/>
                    </a:lnTo>
                    <a:lnTo>
                      <a:pt x="142925" y="680314"/>
                    </a:lnTo>
                    <a:lnTo>
                      <a:pt x="143605" y="678272"/>
                    </a:lnTo>
                    <a:lnTo>
                      <a:pt x="144511" y="676002"/>
                    </a:lnTo>
                    <a:lnTo>
                      <a:pt x="144964" y="673960"/>
                    </a:lnTo>
                    <a:lnTo>
                      <a:pt x="145417" y="671237"/>
                    </a:lnTo>
                    <a:lnTo>
                      <a:pt x="145417" y="668967"/>
                    </a:lnTo>
                    <a:lnTo>
                      <a:pt x="145417" y="478796"/>
                    </a:lnTo>
                    <a:lnTo>
                      <a:pt x="145417" y="476527"/>
                    </a:lnTo>
                    <a:lnTo>
                      <a:pt x="144964" y="473804"/>
                    </a:lnTo>
                    <a:lnTo>
                      <a:pt x="144511" y="471761"/>
                    </a:lnTo>
                    <a:lnTo>
                      <a:pt x="143605" y="469492"/>
                    </a:lnTo>
                    <a:lnTo>
                      <a:pt x="142925" y="467450"/>
                    </a:lnTo>
                    <a:lnTo>
                      <a:pt x="141566" y="465634"/>
                    </a:lnTo>
                    <a:lnTo>
                      <a:pt x="140207" y="463592"/>
                    </a:lnTo>
                    <a:lnTo>
                      <a:pt x="139074" y="462003"/>
                    </a:lnTo>
                    <a:lnTo>
                      <a:pt x="137262" y="460415"/>
                    </a:lnTo>
                    <a:lnTo>
                      <a:pt x="135677" y="459280"/>
                    </a:lnTo>
                    <a:lnTo>
                      <a:pt x="133638" y="457918"/>
                    </a:lnTo>
                    <a:lnTo>
                      <a:pt x="131826" y="456784"/>
                    </a:lnTo>
                    <a:lnTo>
                      <a:pt x="129788" y="456103"/>
                    </a:lnTo>
                    <a:lnTo>
                      <a:pt x="127523" y="455649"/>
                    </a:lnTo>
                    <a:lnTo>
                      <a:pt x="125258" y="454968"/>
                    </a:lnTo>
                    <a:lnTo>
                      <a:pt x="122992" y="454968"/>
                    </a:lnTo>
                    <a:lnTo>
                      <a:pt x="120728" y="454968"/>
                    </a:lnTo>
                    <a:close/>
                    <a:moveTo>
                      <a:pt x="37374" y="400050"/>
                    </a:moveTo>
                    <a:lnTo>
                      <a:pt x="41677" y="400050"/>
                    </a:lnTo>
                    <a:lnTo>
                      <a:pt x="733425" y="400050"/>
                    </a:lnTo>
                    <a:lnTo>
                      <a:pt x="723685" y="419793"/>
                    </a:lnTo>
                    <a:lnTo>
                      <a:pt x="714851" y="439764"/>
                    </a:lnTo>
                    <a:lnTo>
                      <a:pt x="706244" y="460188"/>
                    </a:lnTo>
                    <a:lnTo>
                      <a:pt x="698317" y="480839"/>
                    </a:lnTo>
                    <a:lnTo>
                      <a:pt x="691068" y="501717"/>
                    </a:lnTo>
                    <a:lnTo>
                      <a:pt x="684047" y="523049"/>
                    </a:lnTo>
                    <a:lnTo>
                      <a:pt x="677705" y="544380"/>
                    </a:lnTo>
                    <a:lnTo>
                      <a:pt x="671815" y="565939"/>
                    </a:lnTo>
                    <a:lnTo>
                      <a:pt x="666606" y="587725"/>
                    </a:lnTo>
                    <a:lnTo>
                      <a:pt x="661849" y="609964"/>
                    </a:lnTo>
                    <a:lnTo>
                      <a:pt x="657772" y="632204"/>
                    </a:lnTo>
                    <a:lnTo>
                      <a:pt x="654148" y="654444"/>
                    </a:lnTo>
                    <a:lnTo>
                      <a:pt x="651430" y="677364"/>
                    </a:lnTo>
                    <a:lnTo>
                      <a:pt x="650071" y="688711"/>
                    </a:lnTo>
                    <a:lnTo>
                      <a:pt x="649165" y="700057"/>
                    </a:lnTo>
                    <a:lnTo>
                      <a:pt x="648032" y="711631"/>
                    </a:lnTo>
                    <a:lnTo>
                      <a:pt x="647353" y="722978"/>
                    </a:lnTo>
                    <a:lnTo>
                      <a:pt x="646673" y="734551"/>
                    </a:lnTo>
                    <a:lnTo>
                      <a:pt x="646220" y="746125"/>
                    </a:lnTo>
                    <a:lnTo>
                      <a:pt x="41677" y="746125"/>
                    </a:lnTo>
                    <a:lnTo>
                      <a:pt x="37374" y="745898"/>
                    </a:lnTo>
                    <a:lnTo>
                      <a:pt x="33070" y="745444"/>
                    </a:lnTo>
                    <a:lnTo>
                      <a:pt x="29219" y="744310"/>
                    </a:lnTo>
                    <a:lnTo>
                      <a:pt x="25369" y="742721"/>
                    </a:lnTo>
                    <a:lnTo>
                      <a:pt x="21745" y="741360"/>
                    </a:lnTo>
                    <a:lnTo>
                      <a:pt x="18347" y="738863"/>
                    </a:lnTo>
                    <a:lnTo>
                      <a:pt x="15176" y="736594"/>
                    </a:lnTo>
                    <a:lnTo>
                      <a:pt x="12231" y="734098"/>
                    </a:lnTo>
                    <a:lnTo>
                      <a:pt x="9513" y="730921"/>
                    </a:lnTo>
                    <a:lnTo>
                      <a:pt x="7022" y="727743"/>
                    </a:lnTo>
                    <a:lnTo>
                      <a:pt x="4983" y="724113"/>
                    </a:lnTo>
                    <a:lnTo>
                      <a:pt x="3171" y="720708"/>
                    </a:lnTo>
                    <a:lnTo>
                      <a:pt x="2039" y="716851"/>
                    </a:lnTo>
                    <a:lnTo>
                      <a:pt x="906" y="712766"/>
                    </a:lnTo>
                    <a:lnTo>
                      <a:pt x="226" y="708681"/>
                    </a:lnTo>
                    <a:lnTo>
                      <a:pt x="0" y="704369"/>
                    </a:lnTo>
                    <a:lnTo>
                      <a:pt x="0" y="441579"/>
                    </a:lnTo>
                    <a:lnTo>
                      <a:pt x="226" y="437494"/>
                    </a:lnTo>
                    <a:lnTo>
                      <a:pt x="906" y="433409"/>
                    </a:lnTo>
                    <a:lnTo>
                      <a:pt x="2039" y="429325"/>
                    </a:lnTo>
                    <a:lnTo>
                      <a:pt x="3171" y="425467"/>
                    </a:lnTo>
                    <a:lnTo>
                      <a:pt x="4983" y="421836"/>
                    </a:lnTo>
                    <a:lnTo>
                      <a:pt x="7022" y="418432"/>
                    </a:lnTo>
                    <a:lnTo>
                      <a:pt x="9513" y="415028"/>
                    </a:lnTo>
                    <a:lnTo>
                      <a:pt x="12231" y="412305"/>
                    </a:lnTo>
                    <a:lnTo>
                      <a:pt x="15176" y="409354"/>
                    </a:lnTo>
                    <a:lnTo>
                      <a:pt x="18347" y="407085"/>
                    </a:lnTo>
                    <a:lnTo>
                      <a:pt x="21745" y="405043"/>
                    </a:lnTo>
                    <a:lnTo>
                      <a:pt x="25369" y="403227"/>
                    </a:lnTo>
                    <a:lnTo>
                      <a:pt x="29219" y="401866"/>
                    </a:lnTo>
                    <a:lnTo>
                      <a:pt x="33070" y="400958"/>
                    </a:lnTo>
                    <a:lnTo>
                      <a:pt x="37374" y="400050"/>
                    </a:lnTo>
                    <a:close/>
                    <a:moveTo>
                      <a:pt x="1426198" y="303439"/>
                    </a:moveTo>
                    <a:lnTo>
                      <a:pt x="1426198" y="366939"/>
                    </a:lnTo>
                    <a:lnTo>
                      <a:pt x="1409174" y="368753"/>
                    </a:lnTo>
                    <a:lnTo>
                      <a:pt x="1392604" y="370567"/>
                    </a:lnTo>
                    <a:lnTo>
                      <a:pt x="1376715" y="372835"/>
                    </a:lnTo>
                    <a:lnTo>
                      <a:pt x="1361280" y="375330"/>
                    </a:lnTo>
                    <a:lnTo>
                      <a:pt x="1346299" y="378278"/>
                    </a:lnTo>
                    <a:lnTo>
                      <a:pt x="1331772" y="381226"/>
                    </a:lnTo>
                    <a:lnTo>
                      <a:pt x="1317699" y="384628"/>
                    </a:lnTo>
                    <a:lnTo>
                      <a:pt x="1304533" y="388484"/>
                    </a:lnTo>
                    <a:lnTo>
                      <a:pt x="1291822" y="392339"/>
                    </a:lnTo>
                    <a:lnTo>
                      <a:pt x="1279565" y="396875"/>
                    </a:lnTo>
                    <a:lnTo>
                      <a:pt x="1267989" y="401410"/>
                    </a:lnTo>
                    <a:lnTo>
                      <a:pt x="1256866" y="406626"/>
                    </a:lnTo>
                    <a:lnTo>
                      <a:pt x="1246198" y="411842"/>
                    </a:lnTo>
                    <a:lnTo>
                      <a:pt x="1236211" y="417512"/>
                    </a:lnTo>
                    <a:lnTo>
                      <a:pt x="1226677" y="423182"/>
                    </a:lnTo>
                    <a:lnTo>
                      <a:pt x="1217598" y="429305"/>
                    </a:lnTo>
                    <a:lnTo>
                      <a:pt x="1209426" y="435655"/>
                    </a:lnTo>
                    <a:lnTo>
                      <a:pt x="1201482" y="442685"/>
                    </a:lnTo>
                    <a:lnTo>
                      <a:pt x="1194218" y="449716"/>
                    </a:lnTo>
                    <a:lnTo>
                      <a:pt x="1187182" y="457200"/>
                    </a:lnTo>
                    <a:lnTo>
                      <a:pt x="1181053" y="464910"/>
                    </a:lnTo>
                    <a:lnTo>
                      <a:pt x="1175378" y="472848"/>
                    </a:lnTo>
                    <a:lnTo>
                      <a:pt x="1172655" y="476703"/>
                    </a:lnTo>
                    <a:lnTo>
                      <a:pt x="1170158" y="481012"/>
                    </a:lnTo>
                    <a:lnTo>
                      <a:pt x="1167888" y="485321"/>
                    </a:lnTo>
                    <a:lnTo>
                      <a:pt x="1165391" y="489630"/>
                    </a:lnTo>
                    <a:lnTo>
                      <a:pt x="1161532" y="498475"/>
                    </a:lnTo>
                    <a:lnTo>
                      <a:pt x="1158127" y="507773"/>
                    </a:lnTo>
                    <a:lnTo>
                      <a:pt x="1154950" y="517298"/>
                    </a:lnTo>
                    <a:lnTo>
                      <a:pt x="1152680" y="527050"/>
                    </a:lnTo>
                    <a:lnTo>
                      <a:pt x="1150637" y="537028"/>
                    </a:lnTo>
                    <a:lnTo>
                      <a:pt x="1149275" y="547460"/>
                    </a:lnTo>
                    <a:lnTo>
                      <a:pt x="1148367" y="557893"/>
                    </a:lnTo>
                    <a:lnTo>
                      <a:pt x="1148140" y="569005"/>
                    </a:lnTo>
                    <a:lnTo>
                      <a:pt x="1148140" y="576489"/>
                    </a:lnTo>
                    <a:lnTo>
                      <a:pt x="1148821" y="584200"/>
                    </a:lnTo>
                    <a:lnTo>
                      <a:pt x="1149275" y="591457"/>
                    </a:lnTo>
                    <a:lnTo>
                      <a:pt x="1150183" y="598941"/>
                    </a:lnTo>
                    <a:lnTo>
                      <a:pt x="1151318" y="606198"/>
                    </a:lnTo>
                    <a:lnTo>
                      <a:pt x="1152907" y="613455"/>
                    </a:lnTo>
                    <a:lnTo>
                      <a:pt x="1154496" y="620485"/>
                    </a:lnTo>
                    <a:lnTo>
                      <a:pt x="1156539" y="627289"/>
                    </a:lnTo>
                    <a:lnTo>
                      <a:pt x="1158581" y="634093"/>
                    </a:lnTo>
                    <a:lnTo>
                      <a:pt x="1161078" y="640669"/>
                    </a:lnTo>
                    <a:lnTo>
                      <a:pt x="1163802" y="647473"/>
                    </a:lnTo>
                    <a:lnTo>
                      <a:pt x="1166753" y="653823"/>
                    </a:lnTo>
                    <a:lnTo>
                      <a:pt x="1169931" y="660400"/>
                    </a:lnTo>
                    <a:lnTo>
                      <a:pt x="1173562" y="666750"/>
                    </a:lnTo>
                    <a:lnTo>
                      <a:pt x="1177194" y="672873"/>
                    </a:lnTo>
                    <a:lnTo>
                      <a:pt x="1181053" y="679223"/>
                    </a:lnTo>
                    <a:lnTo>
                      <a:pt x="1185366" y="685119"/>
                    </a:lnTo>
                    <a:lnTo>
                      <a:pt x="1189451" y="691016"/>
                    </a:lnTo>
                    <a:lnTo>
                      <a:pt x="1193991" y="696685"/>
                    </a:lnTo>
                    <a:lnTo>
                      <a:pt x="1198304" y="702128"/>
                    </a:lnTo>
                    <a:lnTo>
                      <a:pt x="1202844" y="707344"/>
                    </a:lnTo>
                    <a:lnTo>
                      <a:pt x="1207610" y="712334"/>
                    </a:lnTo>
                    <a:lnTo>
                      <a:pt x="1212150" y="717550"/>
                    </a:lnTo>
                    <a:lnTo>
                      <a:pt x="1217144" y="722312"/>
                    </a:lnTo>
                    <a:lnTo>
                      <a:pt x="1222138" y="726848"/>
                    </a:lnTo>
                    <a:lnTo>
                      <a:pt x="1226904" y="731610"/>
                    </a:lnTo>
                    <a:lnTo>
                      <a:pt x="1232125" y="735693"/>
                    </a:lnTo>
                    <a:lnTo>
                      <a:pt x="1237346" y="739775"/>
                    </a:lnTo>
                    <a:lnTo>
                      <a:pt x="1242793" y="743630"/>
                    </a:lnTo>
                    <a:lnTo>
                      <a:pt x="1248014" y="747485"/>
                    </a:lnTo>
                    <a:lnTo>
                      <a:pt x="1253462" y="751114"/>
                    </a:lnTo>
                    <a:lnTo>
                      <a:pt x="1259136" y="754516"/>
                    </a:lnTo>
                    <a:lnTo>
                      <a:pt x="1271620" y="761773"/>
                    </a:lnTo>
                    <a:lnTo>
                      <a:pt x="1286602" y="769937"/>
                    </a:lnTo>
                    <a:lnTo>
                      <a:pt x="1304080" y="779009"/>
                    </a:lnTo>
                    <a:lnTo>
                      <a:pt x="1324281" y="788987"/>
                    </a:lnTo>
                    <a:lnTo>
                      <a:pt x="1346980" y="799873"/>
                    </a:lnTo>
                    <a:lnTo>
                      <a:pt x="1371948" y="811666"/>
                    </a:lnTo>
                    <a:lnTo>
                      <a:pt x="1399641" y="824593"/>
                    </a:lnTo>
                    <a:lnTo>
                      <a:pt x="1429603" y="838200"/>
                    </a:lnTo>
                    <a:lnTo>
                      <a:pt x="1438909" y="842735"/>
                    </a:lnTo>
                    <a:lnTo>
                      <a:pt x="1447308" y="846818"/>
                    </a:lnTo>
                    <a:lnTo>
                      <a:pt x="1455706" y="850900"/>
                    </a:lnTo>
                    <a:lnTo>
                      <a:pt x="1463424" y="854982"/>
                    </a:lnTo>
                    <a:lnTo>
                      <a:pt x="1470687" y="859064"/>
                    </a:lnTo>
                    <a:lnTo>
                      <a:pt x="1477270" y="863146"/>
                    </a:lnTo>
                    <a:lnTo>
                      <a:pt x="1483626" y="867228"/>
                    </a:lnTo>
                    <a:lnTo>
                      <a:pt x="1489300" y="871084"/>
                    </a:lnTo>
                    <a:lnTo>
                      <a:pt x="1494748" y="874939"/>
                    </a:lnTo>
                    <a:lnTo>
                      <a:pt x="1499288" y="878794"/>
                    </a:lnTo>
                    <a:lnTo>
                      <a:pt x="1503600" y="882650"/>
                    </a:lnTo>
                    <a:lnTo>
                      <a:pt x="1507459" y="886278"/>
                    </a:lnTo>
                    <a:lnTo>
                      <a:pt x="1510864" y="890134"/>
                    </a:lnTo>
                    <a:lnTo>
                      <a:pt x="1513815" y="893762"/>
                    </a:lnTo>
                    <a:lnTo>
                      <a:pt x="1516085" y="897391"/>
                    </a:lnTo>
                    <a:lnTo>
                      <a:pt x="1517900" y="901019"/>
                    </a:lnTo>
                    <a:lnTo>
                      <a:pt x="1519489" y="904875"/>
                    </a:lnTo>
                    <a:lnTo>
                      <a:pt x="1520624" y="908957"/>
                    </a:lnTo>
                    <a:lnTo>
                      <a:pt x="1522213" y="913039"/>
                    </a:lnTo>
                    <a:lnTo>
                      <a:pt x="1523575" y="917801"/>
                    </a:lnTo>
                    <a:lnTo>
                      <a:pt x="1524483" y="922564"/>
                    </a:lnTo>
                    <a:lnTo>
                      <a:pt x="1525618" y="928007"/>
                    </a:lnTo>
                    <a:lnTo>
                      <a:pt x="1527434" y="939346"/>
                    </a:lnTo>
                    <a:lnTo>
                      <a:pt x="1529023" y="951819"/>
                    </a:lnTo>
                    <a:lnTo>
                      <a:pt x="1529931" y="965653"/>
                    </a:lnTo>
                    <a:lnTo>
                      <a:pt x="1530612" y="980621"/>
                    </a:lnTo>
                    <a:lnTo>
                      <a:pt x="1530839" y="996723"/>
                    </a:lnTo>
                    <a:lnTo>
                      <a:pt x="1530612" y="1003073"/>
                    </a:lnTo>
                    <a:lnTo>
                      <a:pt x="1529704" y="1008969"/>
                    </a:lnTo>
                    <a:lnTo>
                      <a:pt x="1528796" y="1014639"/>
                    </a:lnTo>
                    <a:lnTo>
                      <a:pt x="1527434" y="1019855"/>
                    </a:lnTo>
                    <a:lnTo>
                      <a:pt x="1525391" y="1024618"/>
                    </a:lnTo>
                    <a:lnTo>
                      <a:pt x="1523121" y="1029153"/>
                    </a:lnTo>
                    <a:lnTo>
                      <a:pt x="1520170" y="1033235"/>
                    </a:lnTo>
                    <a:lnTo>
                      <a:pt x="1516993" y="1036637"/>
                    </a:lnTo>
                    <a:lnTo>
                      <a:pt x="1513588" y="1040039"/>
                    </a:lnTo>
                    <a:lnTo>
                      <a:pt x="1509275" y="1042534"/>
                    </a:lnTo>
                    <a:lnTo>
                      <a:pt x="1504962" y="1044801"/>
                    </a:lnTo>
                    <a:lnTo>
                      <a:pt x="1499969" y="1046843"/>
                    </a:lnTo>
                    <a:lnTo>
                      <a:pt x="1494748" y="1048430"/>
                    </a:lnTo>
                    <a:lnTo>
                      <a:pt x="1488619" y="1049564"/>
                    </a:lnTo>
                    <a:lnTo>
                      <a:pt x="1482491" y="1050018"/>
                    </a:lnTo>
                    <a:lnTo>
                      <a:pt x="1475908" y="1050244"/>
                    </a:lnTo>
                    <a:lnTo>
                      <a:pt x="1471595" y="1050244"/>
                    </a:lnTo>
                    <a:lnTo>
                      <a:pt x="1467964" y="1050018"/>
                    </a:lnTo>
                    <a:lnTo>
                      <a:pt x="1464332" y="1049564"/>
                    </a:lnTo>
                    <a:lnTo>
                      <a:pt x="1461154" y="1048884"/>
                    </a:lnTo>
                    <a:lnTo>
                      <a:pt x="1457749" y="1048430"/>
                    </a:lnTo>
                    <a:lnTo>
                      <a:pt x="1454571" y="1047523"/>
                    </a:lnTo>
                    <a:lnTo>
                      <a:pt x="1451848" y="1046389"/>
                    </a:lnTo>
                    <a:lnTo>
                      <a:pt x="1449124" y="1045255"/>
                    </a:lnTo>
                    <a:lnTo>
                      <a:pt x="1446854" y="1044121"/>
                    </a:lnTo>
                    <a:lnTo>
                      <a:pt x="1444584" y="1042534"/>
                    </a:lnTo>
                    <a:lnTo>
                      <a:pt x="1442541" y="1040946"/>
                    </a:lnTo>
                    <a:lnTo>
                      <a:pt x="1440498" y="1039132"/>
                    </a:lnTo>
                    <a:lnTo>
                      <a:pt x="1438909" y="1037318"/>
                    </a:lnTo>
                    <a:lnTo>
                      <a:pt x="1437320" y="1035276"/>
                    </a:lnTo>
                    <a:lnTo>
                      <a:pt x="1435731" y="1033235"/>
                    </a:lnTo>
                    <a:lnTo>
                      <a:pt x="1434824" y="1030968"/>
                    </a:lnTo>
                    <a:lnTo>
                      <a:pt x="1433689" y="1028019"/>
                    </a:lnTo>
                    <a:lnTo>
                      <a:pt x="1432781" y="1025071"/>
                    </a:lnTo>
                    <a:lnTo>
                      <a:pt x="1431873" y="1021443"/>
                    </a:lnTo>
                    <a:lnTo>
                      <a:pt x="1431192" y="1017134"/>
                    </a:lnTo>
                    <a:lnTo>
                      <a:pt x="1429603" y="1007609"/>
                    </a:lnTo>
                    <a:lnTo>
                      <a:pt x="1428241" y="996043"/>
                    </a:lnTo>
                    <a:lnTo>
                      <a:pt x="1427560" y="982662"/>
                    </a:lnTo>
                    <a:lnTo>
                      <a:pt x="1426652" y="967468"/>
                    </a:lnTo>
                    <a:lnTo>
                      <a:pt x="1426425" y="950459"/>
                    </a:lnTo>
                    <a:lnTo>
                      <a:pt x="1426198" y="931182"/>
                    </a:lnTo>
                    <a:lnTo>
                      <a:pt x="1426198" y="882650"/>
                    </a:lnTo>
                    <a:lnTo>
                      <a:pt x="1152226" y="882650"/>
                    </a:lnTo>
                    <a:lnTo>
                      <a:pt x="1152226" y="921203"/>
                    </a:lnTo>
                    <a:lnTo>
                      <a:pt x="1152226" y="929594"/>
                    </a:lnTo>
                    <a:lnTo>
                      <a:pt x="1152680" y="937759"/>
                    </a:lnTo>
                    <a:lnTo>
                      <a:pt x="1153134" y="945469"/>
                    </a:lnTo>
                    <a:lnTo>
                      <a:pt x="1153588" y="953180"/>
                    </a:lnTo>
                    <a:lnTo>
                      <a:pt x="1154496" y="961118"/>
                    </a:lnTo>
                    <a:lnTo>
                      <a:pt x="1155177" y="968601"/>
                    </a:lnTo>
                    <a:lnTo>
                      <a:pt x="1156312" y="975632"/>
                    </a:lnTo>
                    <a:lnTo>
                      <a:pt x="1157446" y="982889"/>
                    </a:lnTo>
                    <a:lnTo>
                      <a:pt x="1158808" y="989919"/>
                    </a:lnTo>
                    <a:lnTo>
                      <a:pt x="1160397" y="996723"/>
                    </a:lnTo>
                    <a:lnTo>
                      <a:pt x="1161986" y="1003300"/>
                    </a:lnTo>
                    <a:lnTo>
                      <a:pt x="1164029" y="1009876"/>
                    </a:lnTo>
                    <a:lnTo>
                      <a:pt x="1165845" y="1016226"/>
                    </a:lnTo>
                    <a:lnTo>
                      <a:pt x="1168115" y="1022350"/>
                    </a:lnTo>
                    <a:lnTo>
                      <a:pt x="1170385" y="1028246"/>
                    </a:lnTo>
                    <a:lnTo>
                      <a:pt x="1172655" y="1034369"/>
                    </a:lnTo>
                    <a:lnTo>
                      <a:pt x="1175605" y="1040039"/>
                    </a:lnTo>
                    <a:lnTo>
                      <a:pt x="1178102" y="1045709"/>
                    </a:lnTo>
                    <a:lnTo>
                      <a:pt x="1181280" y="1050925"/>
                    </a:lnTo>
                    <a:lnTo>
                      <a:pt x="1184458" y="1056368"/>
                    </a:lnTo>
                    <a:lnTo>
                      <a:pt x="1187636" y="1061357"/>
                    </a:lnTo>
                    <a:lnTo>
                      <a:pt x="1191040" y="1066573"/>
                    </a:lnTo>
                    <a:lnTo>
                      <a:pt x="1194672" y="1071109"/>
                    </a:lnTo>
                    <a:lnTo>
                      <a:pt x="1198531" y="1075871"/>
                    </a:lnTo>
                    <a:lnTo>
                      <a:pt x="1202390" y="1080407"/>
                    </a:lnTo>
                    <a:lnTo>
                      <a:pt x="1206475" y="1084716"/>
                    </a:lnTo>
                    <a:lnTo>
                      <a:pt x="1210788" y="1089025"/>
                    </a:lnTo>
                    <a:lnTo>
                      <a:pt x="1215101" y="1092880"/>
                    </a:lnTo>
                    <a:lnTo>
                      <a:pt x="1219641" y="1096735"/>
                    </a:lnTo>
                    <a:lnTo>
                      <a:pt x="1224407" y="1100591"/>
                    </a:lnTo>
                    <a:lnTo>
                      <a:pt x="1229174" y="1104219"/>
                    </a:lnTo>
                    <a:lnTo>
                      <a:pt x="1234395" y="1107394"/>
                    </a:lnTo>
                    <a:lnTo>
                      <a:pt x="1244836" y="1113971"/>
                    </a:lnTo>
                    <a:lnTo>
                      <a:pt x="1255277" y="1120094"/>
                    </a:lnTo>
                    <a:lnTo>
                      <a:pt x="1266173" y="1125764"/>
                    </a:lnTo>
                    <a:lnTo>
                      <a:pt x="1277068" y="1131207"/>
                    </a:lnTo>
                    <a:lnTo>
                      <a:pt x="1288417" y="1136423"/>
                    </a:lnTo>
                    <a:lnTo>
                      <a:pt x="1299767" y="1140959"/>
                    </a:lnTo>
                    <a:lnTo>
                      <a:pt x="1311343" y="1145494"/>
                    </a:lnTo>
                    <a:lnTo>
                      <a:pt x="1323146" y="1149576"/>
                    </a:lnTo>
                    <a:lnTo>
                      <a:pt x="1335404" y="1153205"/>
                    </a:lnTo>
                    <a:lnTo>
                      <a:pt x="1347661" y="1156607"/>
                    </a:lnTo>
                    <a:lnTo>
                      <a:pt x="1360372" y="1159328"/>
                    </a:lnTo>
                    <a:lnTo>
                      <a:pt x="1373083" y="1161823"/>
                    </a:lnTo>
                    <a:lnTo>
                      <a:pt x="1386022" y="1164318"/>
                    </a:lnTo>
                    <a:lnTo>
                      <a:pt x="1399187" y="1166132"/>
                    </a:lnTo>
                    <a:lnTo>
                      <a:pt x="1412579" y="1167493"/>
                    </a:lnTo>
                    <a:lnTo>
                      <a:pt x="1426198" y="1168626"/>
                    </a:lnTo>
                    <a:lnTo>
                      <a:pt x="1426198" y="1245734"/>
                    </a:lnTo>
                    <a:lnTo>
                      <a:pt x="1552402" y="1245734"/>
                    </a:lnTo>
                    <a:lnTo>
                      <a:pt x="1552402" y="1171121"/>
                    </a:lnTo>
                    <a:lnTo>
                      <a:pt x="1569880" y="1169080"/>
                    </a:lnTo>
                    <a:lnTo>
                      <a:pt x="1586450" y="1166812"/>
                    </a:lnTo>
                    <a:lnTo>
                      <a:pt x="1602793" y="1164318"/>
                    </a:lnTo>
                    <a:lnTo>
                      <a:pt x="1618455" y="1161143"/>
                    </a:lnTo>
                    <a:lnTo>
                      <a:pt x="1633890" y="1157741"/>
                    </a:lnTo>
                    <a:lnTo>
                      <a:pt x="1648191" y="1153885"/>
                    </a:lnTo>
                    <a:lnTo>
                      <a:pt x="1662491" y="1149803"/>
                    </a:lnTo>
                    <a:lnTo>
                      <a:pt x="1675883" y="1145494"/>
                    </a:lnTo>
                    <a:lnTo>
                      <a:pt x="1688821" y="1140505"/>
                    </a:lnTo>
                    <a:lnTo>
                      <a:pt x="1701078" y="1135289"/>
                    </a:lnTo>
                    <a:lnTo>
                      <a:pt x="1713109" y="1129619"/>
                    </a:lnTo>
                    <a:lnTo>
                      <a:pt x="1724458" y="1123723"/>
                    </a:lnTo>
                    <a:lnTo>
                      <a:pt x="1734899" y="1117600"/>
                    </a:lnTo>
                    <a:lnTo>
                      <a:pt x="1745341" y="1110796"/>
                    </a:lnTo>
                    <a:lnTo>
                      <a:pt x="1754874" y="1103993"/>
                    </a:lnTo>
                    <a:lnTo>
                      <a:pt x="1759414" y="1100137"/>
                    </a:lnTo>
                    <a:lnTo>
                      <a:pt x="1763954" y="1096509"/>
                    </a:lnTo>
                    <a:lnTo>
                      <a:pt x="1768266" y="1092653"/>
                    </a:lnTo>
                    <a:lnTo>
                      <a:pt x="1772352" y="1088571"/>
                    </a:lnTo>
                    <a:lnTo>
                      <a:pt x="1776438" y="1084489"/>
                    </a:lnTo>
                    <a:lnTo>
                      <a:pt x="1780524" y="1080634"/>
                    </a:lnTo>
                    <a:lnTo>
                      <a:pt x="1784382" y="1076325"/>
                    </a:lnTo>
                    <a:lnTo>
                      <a:pt x="1788014" y="1072243"/>
                    </a:lnTo>
                    <a:lnTo>
                      <a:pt x="1791419" y="1067707"/>
                    </a:lnTo>
                    <a:lnTo>
                      <a:pt x="1794824" y="1063398"/>
                    </a:lnTo>
                    <a:lnTo>
                      <a:pt x="1798001" y="1058862"/>
                    </a:lnTo>
                    <a:lnTo>
                      <a:pt x="1801179" y="1054100"/>
                    </a:lnTo>
                    <a:lnTo>
                      <a:pt x="1804130" y="1049564"/>
                    </a:lnTo>
                    <a:lnTo>
                      <a:pt x="1807081" y="1044575"/>
                    </a:lnTo>
                    <a:lnTo>
                      <a:pt x="1809578" y="1039585"/>
                    </a:lnTo>
                    <a:lnTo>
                      <a:pt x="1812075" y="1034823"/>
                    </a:lnTo>
                    <a:lnTo>
                      <a:pt x="1814798" y="1029607"/>
                    </a:lnTo>
                    <a:lnTo>
                      <a:pt x="1816841" y="1024391"/>
                    </a:lnTo>
                    <a:lnTo>
                      <a:pt x="1819111" y="1019401"/>
                    </a:lnTo>
                    <a:lnTo>
                      <a:pt x="1820927" y="1013959"/>
                    </a:lnTo>
                    <a:lnTo>
                      <a:pt x="1822970" y="1008516"/>
                    </a:lnTo>
                    <a:lnTo>
                      <a:pt x="1824559" y="1003073"/>
                    </a:lnTo>
                    <a:lnTo>
                      <a:pt x="1826148" y="997403"/>
                    </a:lnTo>
                    <a:lnTo>
                      <a:pt x="1827737" y="991734"/>
                    </a:lnTo>
                    <a:lnTo>
                      <a:pt x="1830234" y="980168"/>
                    </a:lnTo>
                    <a:lnTo>
                      <a:pt x="1832049" y="967921"/>
                    </a:lnTo>
                    <a:lnTo>
                      <a:pt x="1833411" y="955675"/>
                    </a:lnTo>
                    <a:lnTo>
                      <a:pt x="1834319" y="942975"/>
                    </a:lnTo>
                    <a:lnTo>
                      <a:pt x="1834546" y="929821"/>
                    </a:lnTo>
                    <a:lnTo>
                      <a:pt x="1834319" y="921657"/>
                    </a:lnTo>
                    <a:lnTo>
                      <a:pt x="1834092" y="913493"/>
                    </a:lnTo>
                    <a:lnTo>
                      <a:pt x="1833638" y="905555"/>
                    </a:lnTo>
                    <a:lnTo>
                      <a:pt x="1832730" y="897844"/>
                    </a:lnTo>
                    <a:lnTo>
                      <a:pt x="1832049" y="890360"/>
                    </a:lnTo>
                    <a:lnTo>
                      <a:pt x="1830688" y="883103"/>
                    </a:lnTo>
                    <a:lnTo>
                      <a:pt x="1829553" y="875846"/>
                    </a:lnTo>
                    <a:lnTo>
                      <a:pt x="1827964" y="869043"/>
                    </a:lnTo>
                    <a:lnTo>
                      <a:pt x="1826375" y="862012"/>
                    </a:lnTo>
                    <a:lnTo>
                      <a:pt x="1824332" y="855209"/>
                    </a:lnTo>
                    <a:lnTo>
                      <a:pt x="1822289" y="848859"/>
                    </a:lnTo>
                    <a:lnTo>
                      <a:pt x="1820019" y="842735"/>
                    </a:lnTo>
                    <a:lnTo>
                      <a:pt x="1817295" y="836385"/>
                    </a:lnTo>
                    <a:lnTo>
                      <a:pt x="1814571" y="830489"/>
                    </a:lnTo>
                    <a:lnTo>
                      <a:pt x="1811621" y="824593"/>
                    </a:lnTo>
                    <a:lnTo>
                      <a:pt x="1808670" y="818923"/>
                    </a:lnTo>
                    <a:lnTo>
                      <a:pt x="1805265" y="813480"/>
                    </a:lnTo>
                    <a:lnTo>
                      <a:pt x="1801860" y="808037"/>
                    </a:lnTo>
                    <a:lnTo>
                      <a:pt x="1798228" y="803048"/>
                    </a:lnTo>
                    <a:lnTo>
                      <a:pt x="1794597" y="798059"/>
                    </a:lnTo>
                    <a:lnTo>
                      <a:pt x="1790965" y="793069"/>
                    </a:lnTo>
                    <a:lnTo>
                      <a:pt x="1787106" y="788534"/>
                    </a:lnTo>
                    <a:lnTo>
                      <a:pt x="1783247" y="783771"/>
                    </a:lnTo>
                    <a:lnTo>
                      <a:pt x="1779389" y="779462"/>
                    </a:lnTo>
                    <a:lnTo>
                      <a:pt x="1775303" y="775380"/>
                    </a:lnTo>
                    <a:lnTo>
                      <a:pt x="1771217" y="771298"/>
                    </a:lnTo>
                    <a:lnTo>
                      <a:pt x="1766904" y="767443"/>
                    </a:lnTo>
                    <a:lnTo>
                      <a:pt x="1762592" y="763587"/>
                    </a:lnTo>
                    <a:lnTo>
                      <a:pt x="1758279" y="759959"/>
                    </a:lnTo>
                    <a:lnTo>
                      <a:pt x="1753512" y="756557"/>
                    </a:lnTo>
                    <a:lnTo>
                      <a:pt x="1748972" y="753155"/>
                    </a:lnTo>
                    <a:lnTo>
                      <a:pt x="1744206" y="749980"/>
                    </a:lnTo>
                    <a:lnTo>
                      <a:pt x="1733764" y="743630"/>
                    </a:lnTo>
                    <a:lnTo>
                      <a:pt x="1721053" y="736600"/>
                    </a:lnTo>
                    <a:lnTo>
                      <a:pt x="1706526" y="728889"/>
                    </a:lnTo>
                    <a:lnTo>
                      <a:pt x="1689729" y="720498"/>
                    </a:lnTo>
                    <a:lnTo>
                      <a:pt x="1670889" y="711426"/>
                    </a:lnTo>
                    <a:lnTo>
                      <a:pt x="1650006" y="701675"/>
                    </a:lnTo>
                    <a:lnTo>
                      <a:pt x="1627081" y="691243"/>
                    </a:lnTo>
                    <a:lnTo>
                      <a:pt x="1602112" y="680130"/>
                    </a:lnTo>
                    <a:lnTo>
                      <a:pt x="1572831" y="666976"/>
                    </a:lnTo>
                    <a:lnTo>
                      <a:pt x="1546501" y="655184"/>
                    </a:lnTo>
                    <a:lnTo>
                      <a:pt x="1523575" y="644525"/>
                    </a:lnTo>
                    <a:lnTo>
                      <a:pt x="1503600" y="634773"/>
                    </a:lnTo>
                    <a:lnTo>
                      <a:pt x="1486576" y="626382"/>
                    </a:lnTo>
                    <a:lnTo>
                      <a:pt x="1472730" y="618898"/>
                    </a:lnTo>
                    <a:lnTo>
                      <a:pt x="1461835" y="612548"/>
                    </a:lnTo>
                    <a:lnTo>
                      <a:pt x="1457522" y="609826"/>
                    </a:lnTo>
                    <a:lnTo>
                      <a:pt x="1454117" y="607332"/>
                    </a:lnTo>
                    <a:lnTo>
                      <a:pt x="1450940" y="604837"/>
                    </a:lnTo>
                    <a:lnTo>
                      <a:pt x="1447989" y="602343"/>
                    </a:lnTo>
                    <a:lnTo>
                      <a:pt x="1445265" y="599168"/>
                    </a:lnTo>
                    <a:lnTo>
                      <a:pt x="1442768" y="596219"/>
                    </a:lnTo>
                    <a:lnTo>
                      <a:pt x="1440498" y="593044"/>
                    </a:lnTo>
                    <a:lnTo>
                      <a:pt x="1438455" y="589416"/>
                    </a:lnTo>
                    <a:lnTo>
                      <a:pt x="1436639" y="585560"/>
                    </a:lnTo>
                    <a:lnTo>
                      <a:pt x="1434824" y="581705"/>
                    </a:lnTo>
                    <a:lnTo>
                      <a:pt x="1433235" y="577623"/>
                    </a:lnTo>
                    <a:lnTo>
                      <a:pt x="1431873" y="572860"/>
                    </a:lnTo>
                    <a:lnTo>
                      <a:pt x="1430965" y="568325"/>
                    </a:lnTo>
                    <a:lnTo>
                      <a:pt x="1429830" y="563562"/>
                    </a:lnTo>
                    <a:lnTo>
                      <a:pt x="1429149" y="558573"/>
                    </a:lnTo>
                    <a:lnTo>
                      <a:pt x="1428468" y="553130"/>
                    </a:lnTo>
                    <a:lnTo>
                      <a:pt x="1428241" y="547687"/>
                    </a:lnTo>
                    <a:lnTo>
                      <a:pt x="1428241" y="542018"/>
                    </a:lnTo>
                    <a:lnTo>
                      <a:pt x="1428468" y="535214"/>
                    </a:lnTo>
                    <a:lnTo>
                      <a:pt x="1429149" y="528864"/>
                    </a:lnTo>
                    <a:lnTo>
                      <a:pt x="1430057" y="522967"/>
                    </a:lnTo>
                    <a:lnTo>
                      <a:pt x="1431419" y="517525"/>
                    </a:lnTo>
                    <a:lnTo>
                      <a:pt x="1433235" y="512309"/>
                    </a:lnTo>
                    <a:lnTo>
                      <a:pt x="1435278" y="508000"/>
                    </a:lnTo>
                    <a:lnTo>
                      <a:pt x="1437774" y="503464"/>
                    </a:lnTo>
                    <a:lnTo>
                      <a:pt x="1440952" y="499835"/>
                    </a:lnTo>
                    <a:lnTo>
                      <a:pt x="1444130" y="496660"/>
                    </a:lnTo>
                    <a:lnTo>
                      <a:pt x="1447989" y="493712"/>
                    </a:lnTo>
                    <a:lnTo>
                      <a:pt x="1452074" y="491444"/>
                    </a:lnTo>
                    <a:lnTo>
                      <a:pt x="1456387" y="489403"/>
                    </a:lnTo>
                    <a:lnTo>
                      <a:pt x="1461381" y="487816"/>
                    </a:lnTo>
                    <a:lnTo>
                      <a:pt x="1466829" y="486682"/>
                    </a:lnTo>
                    <a:lnTo>
                      <a:pt x="1472503" y="486228"/>
                    </a:lnTo>
                    <a:lnTo>
                      <a:pt x="1478405" y="486001"/>
                    </a:lnTo>
                    <a:lnTo>
                      <a:pt x="1485895" y="486228"/>
                    </a:lnTo>
                    <a:lnTo>
                      <a:pt x="1492932" y="487135"/>
                    </a:lnTo>
                    <a:lnTo>
                      <a:pt x="1495883" y="487589"/>
                    </a:lnTo>
                    <a:lnTo>
                      <a:pt x="1498834" y="488269"/>
                    </a:lnTo>
                    <a:lnTo>
                      <a:pt x="1501557" y="489176"/>
                    </a:lnTo>
                    <a:lnTo>
                      <a:pt x="1504281" y="489857"/>
                    </a:lnTo>
                    <a:lnTo>
                      <a:pt x="1506778" y="491217"/>
                    </a:lnTo>
                    <a:lnTo>
                      <a:pt x="1509048" y="492125"/>
                    </a:lnTo>
                    <a:lnTo>
                      <a:pt x="1511091" y="493485"/>
                    </a:lnTo>
                    <a:lnTo>
                      <a:pt x="1512907" y="495073"/>
                    </a:lnTo>
                    <a:lnTo>
                      <a:pt x="1514723" y="496660"/>
                    </a:lnTo>
                    <a:lnTo>
                      <a:pt x="1516312" y="498475"/>
                    </a:lnTo>
                    <a:lnTo>
                      <a:pt x="1517900" y="500289"/>
                    </a:lnTo>
                    <a:lnTo>
                      <a:pt x="1519262" y="502103"/>
                    </a:lnTo>
                    <a:lnTo>
                      <a:pt x="1520170" y="504371"/>
                    </a:lnTo>
                    <a:lnTo>
                      <a:pt x="1521532" y="506639"/>
                    </a:lnTo>
                    <a:lnTo>
                      <a:pt x="1522213" y="509587"/>
                    </a:lnTo>
                    <a:lnTo>
                      <a:pt x="1523348" y="512535"/>
                    </a:lnTo>
                    <a:lnTo>
                      <a:pt x="1524937" y="519339"/>
                    </a:lnTo>
                    <a:lnTo>
                      <a:pt x="1526299" y="527503"/>
                    </a:lnTo>
                    <a:lnTo>
                      <a:pt x="1527434" y="536575"/>
                    </a:lnTo>
                    <a:lnTo>
                      <a:pt x="1527888" y="546780"/>
                    </a:lnTo>
                    <a:lnTo>
                      <a:pt x="1528569" y="558573"/>
                    </a:lnTo>
                    <a:lnTo>
                      <a:pt x="1528796" y="570819"/>
                    </a:lnTo>
                    <a:lnTo>
                      <a:pt x="1528796" y="603930"/>
                    </a:lnTo>
                    <a:lnTo>
                      <a:pt x="1802541" y="603930"/>
                    </a:lnTo>
                    <a:lnTo>
                      <a:pt x="1803903" y="592364"/>
                    </a:lnTo>
                    <a:lnTo>
                      <a:pt x="1804584" y="581932"/>
                    </a:lnTo>
                    <a:lnTo>
                      <a:pt x="1805265" y="573541"/>
                    </a:lnTo>
                    <a:lnTo>
                      <a:pt x="1805492" y="566510"/>
                    </a:lnTo>
                    <a:lnTo>
                      <a:pt x="1805265" y="555625"/>
                    </a:lnTo>
                    <a:lnTo>
                      <a:pt x="1804357" y="544966"/>
                    </a:lnTo>
                    <a:lnTo>
                      <a:pt x="1803222" y="534987"/>
                    </a:lnTo>
                    <a:lnTo>
                      <a:pt x="1801406" y="525009"/>
                    </a:lnTo>
                    <a:lnTo>
                      <a:pt x="1799363" y="515257"/>
                    </a:lnTo>
                    <a:lnTo>
                      <a:pt x="1796413" y="505959"/>
                    </a:lnTo>
                    <a:lnTo>
                      <a:pt x="1793235" y="496887"/>
                    </a:lnTo>
                    <a:lnTo>
                      <a:pt x="1789603" y="488042"/>
                    </a:lnTo>
                    <a:lnTo>
                      <a:pt x="1785290" y="479651"/>
                    </a:lnTo>
                    <a:lnTo>
                      <a:pt x="1780751" y="471260"/>
                    </a:lnTo>
                    <a:lnTo>
                      <a:pt x="1775530" y="463550"/>
                    </a:lnTo>
                    <a:lnTo>
                      <a:pt x="1769855" y="456066"/>
                    </a:lnTo>
                    <a:lnTo>
                      <a:pt x="1763727" y="448582"/>
                    </a:lnTo>
                    <a:lnTo>
                      <a:pt x="1757144" y="441551"/>
                    </a:lnTo>
                    <a:lnTo>
                      <a:pt x="1749880" y="434975"/>
                    </a:lnTo>
                    <a:lnTo>
                      <a:pt x="1742163" y="428851"/>
                    </a:lnTo>
                    <a:lnTo>
                      <a:pt x="1734218" y="422501"/>
                    </a:lnTo>
                    <a:lnTo>
                      <a:pt x="1725366" y="416832"/>
                    </a:lnTo>
                    <a:lnTo>
                      <a:pt x="1716286" y="411162"/>
                    </a:lnTo>
                    <a:lnTo>
                      <a:pt x="1706753" y="406173"/>
                    </a:lnTo>
                    <a:lnTo>
                      <a:pt x="1696766" y="401184"/>
                    </a:lnTo>
                    <a:lnTo>
                      <a:pt x="1685870" y="396421"/>
                    </a:lnTo>
                    <a:lnTo>
                      <a:pt x="1674748" y="392339"/>
                    </a:lnTo>
                    <a:lnTo>
                      <a:pt x="1663172" y="388257"/>
                    </a:lnTo>
                    <a:lnTo>
                      <a:pt x="1651141" y="384628"/>
                    </a:lnTo>
                    <a:lnTo>
                      <a:pt x="1638430" y="381000"/>
                    </a:lnTo>
                    <a:lnTo>
                      <a:pt x="1625492" y="378051"/>
                    </a:lnTo>
                    <a:lnTo>
                      <a:pt x="1611873" y="375103"/>
                    </a:lnTo>
                    <a:lnTo>
                      <a:pt x="1597573" y="372835"/>
                    </a:lnTo>
                    <a:lnTo>
                      <a:pt x="1583273" y="370567"/>
                    </a:lnTo>
                    <a:lnTo>
                      <a:pt x="1568064" y="368753"/>
                    </a:lnTo>
                    <a:lnTo>
                      <a:pt x="1552402" y="366939"/>
                    </a:lnTo>
                    <a:lnTo>
                      <a:pt x="1552402" y="303439"/>
                    </a:lnTo>
                    <a:lnTo>
                      <a:pt x="1426198" y="303439"/>
                    </a:lnTo>
                    <a:close/>
                    <a:moveTo>
                      <a:pt x="535927" y="54918"/>
                    </a:moveTo>
                    <a:lnTo>
                      <a:pt x="533661" y="55599"/>
                    </a:lnTo>
                    <a:lnTo>
                      <a:pt x="531395" y="56053"/>
                    </a:lnTo>
                    <a:lnTo>
                      <a:pt x="529356" y="56734"/>
                    </a:lnTo>
                    <a:lnTo>
                      <a:pt x="527543" y="57868"/>
                    </a:lnTo>
                    <a:lnTo>
                      <a:pt x="525730" y="59003"/>
                    </a:lnTo>
                    <a:lnTo>
                      <a:pt x="523918" y="60365"/>
                    </a:lnTo>
                    <a:lnTo>
                      <a:pt x="522331" y="61953"/>
                    </a:lnTo>
                    <a:lnTo>
                      <a:pt x="520745" y="63542"/>
                    </a:lnTo>
                    <a:lnTo>
                      <a:pt x="519385" y="65584"/>
                    </a:lnTo>
                    <a:lnTo>
                      <a:pt x="518479" y="67400"/>
                    </a:lnTo>
                    <a:lnTo>
                      <a:pt x="517346" y="69442"/>
                    </a:lnTo>
                    <a:lnTo>
                      <a:pt x="516666" y="71711"/>
                    </a:lnTo>
                    <a:lnTo>
                      <a:pt x="516213" y="73754"/>
                    </a:lnTo>
                    <a:lnTo>
                      <a:pt x="515533" y="76477"/>
                    </a:lnTo>
                    <a:lnTo>
                      <a:pt x="515533" y="78746"/>
                    </a:lnTo>
                    <a:lnTo>
                      <a:pt x="515533" y="268917"/>
                    </a:lnTo>
                    <a:lnTo>
                      <a:pt x="515533" y="271414"/>
                    </a:lnTo>
                    <a:lnTo>
                      <a:pt x="516213" y="273910"/>
                    </a:lnTo>
                    <a:lnTo>
                      <a:pt x="516666" y="276179"/>
                    </a:lnTo>
                    <a:lnTo>
                      <a:pt x="517346" y="278222"/>
                    </a:lnTo>
                    <a:lnTo>
                      <a:pt x="518479" y="280264"/>
                    </a:lnTo>
                    <a:lnTo>
                      <a:pt x="519385" y="282307"/>
                    </a:lnTo>
                    <a:lnTo>
                      <a:pt x="520745" y="284122"/>
                    </a:lnTo>
                    <a:lnTo>
                      <a:pt x="522331" y="285711"/>
                    </a:lnTo>
                    <a:lnTo>
                      <a:pt x="523918" y="287299"/>
                    </a:lnTo>
                    <a:lnTo>
                      <a:pt x="525730" y="288888"/>
                    </a:lnTo>
                    <a:lnTo>
                      <a:pt x="527543" y="289795"/>
                    </a:lnTo>
                    <a:lnTo>
                      <a:pt x="529356" y="290930"/>
                    </a:lnTo>
                    <a:lnTo>
                      <a:pt x="531395" y="291611"/>
                    </a:lnTo>
                    <a:lnTo>
                      <a:pt x="533661" y="292065"/>
                    </a:lnTo>
                    <a:lnTo>
                      <a:pt x="535927" y="292746"/>
                    </a:lnTo>
                    <a:lnTo>
                      <a:pt x="537967" y="292746"/>
                    </a:lnTo>
                    <a:lnTo>
                      <a:pt x="540460" y="292746"/>
                    </a:lnTo>
                    <a:lnTo>
                      <a:pt x="542726" y="292065"/>
                    </a:lnTo>
                    <a:lnTo>
                      <a:pt x="544992" y="291611"/>
                    </a:lnTo>
                    <a:lnTo>
                      <a:pt x="547031" y="290930"/>
                    </a:lnTo>
                    <a:lnTo>
                      <a:pt x="548844" y="289795"/>
                    </a:lnTo>
                    <a:lnTo>
                      <a:pt x="550884" y="288888"/>
                    </a:lnTo>
                    <a:lnTo>
                      <a:pt x="552470" y="287299"/>
                    </a:lnTo>
                    <a:lnTo>
                      <a:pt x="554283" y="285711"/>
                    </a:lnTo>
                    <a:lnTo>
                      <a:pt x="555642" y="284122"/>
                    </a:lnTo>
                    <a:lnTo>
                      <a:pt x="556775" y="282307"/>
                    </a:lnTo>
                    <a:lnTo>
                      <a:pt x="558135" y="280264"/>
                    </a:lnTo>
                    <a:lnTo>
                      <a:pt x="558815" y="278222"/>
                    </a:lnTo>
                    <a:lnTo>
                      <a:pt x="559721" y="276179"/>
                    </a:lnTo>
                    <a:lnTo>
                      <a:pt x="560174" y="273910"/>
                    </a:lnTo>
                    <a:lnTo>
                      <a:pt x="560628" y="271414"/>
                    </a:lnTo>
                    <a:lnTo>
                      <a:pt x="560628" y="268917"/>
                    </a:lnTo>
                    <a:lnTo>
                      <a:pt x="560628" y="78746"/>
                    </a:lnTo>
                    <a:lnTo>
                      <a:pt x="560628" y="76477"/>
                    </a:lnTo>
                    <a:lnTo>
                      <a:pt x="560174" y="73754"/>
                    </a:lnTo>
                    <a:lnTo>
                      <a:pt x="559721" y="71711"/>
                    </a:lnTo>
                    <a:lnTo>
                      <a:pt x="558815" y="69442"/>
                    </a:lnTo>
                    <a:lnTo>
                      <a:pt x="558135" y="67400"/>
                    </a:lnTo>
                    <a:lnTo>
                      <a:pt x="556775" y="65584"/>
                    </a:lnTo>
                    <a:lnTo>
                      <a:pt x="555642" y="63542"/>
                    </a:lnTo>
                    <a:lnTo>
                      <a:pt x="554283" y="61953"/>
                    </a:lnTo>
                    <a:lnTo>
                      <a:pt x="552470" y="60365"/>
                    </a:lnTo>
                    <a:lnTo>
                      <a:pt x="550884" y="59003"/>
                    </a:lnTo>
                    <a:lnTo>
                      <a:pt x="548844" y="57868"/>
                    </a:lnTo>
                    <a:lnTo>
                      <a:pt x="547031" y="56734"/>
                    </a:lnTo>
                    <a:lnTo>
                      <a:pt x="544992" y="56053"/>
                    </a:lnTo>
                    <a:lnTo>
                      <a:pt x="542726" y="55599"/>
                    </a:lnTo>
                    <a:lnTo>
                      <a:pt x="540460" y="54918"/>
                    </a:lnTo>
                    <a:lnTo>
                      <a:pt x="537967" y="54918"/>
                    </a:lnTo>
                    <a:lnTo>
                      <a:pt x="535927" y="54918"/>
                    </a:lnTo>
                    <a:close/>
                    <a:moveTo>
                      <a:pt x="397017" y="54918"/>
                    </a:moveTo>
                    <a:lnTo>
                      <a:pt x="394977" y="55599"/>
                    </a:lnTo>
                    <a:lnTo>
                      <a:pt x="392711" y="56053"/>
                    </a:lnTo>
                    <a:lnTo>
                      <a:pt x="390672" y="56734"/>
                    </a:lnTo>
                    <a:lnTo>
                      <a:pt x="388633" y="57868"/>
                    </a:lnTo>
                    <a:lnTo>
                      <a:pt x="386820" y="59003"/>
                    </a:lnTo>
                    <a:lnTo>
                      <a:pt x="385007" y="60365"/>
                    </a:lnTo>
                    <a:lnTo>
                      <a:pt x="383420" y="61953"/>
                    </a:lnTo>
                    <a:lnTo>
                      <a:pt x="382061" y="63542"/>
                    </a:lnTo>
                    <a:lnTo>
                      <a:pt x="380928" y="65584"/>
                    </a:lnTo>
                    <a:lnTo>
                      <a:pt x="379568" y="67400"/>
                    </a:lnTo>
                    <a:lnTo>
                      <a:pt x="378435" y="69442"/>
                    </a:lnTo>
                    <a:lnTo>
                      <a:pt x="377982" y="71711"/>
                    </a:lnTo>
                    <a:lnTo>
                      <a:pt x="377302" y="73754"/>
                    </a:lnTo>
                    <a:lnTo>
                      <a:pt x="376849" y="76477"/>
                    </a:lnTo>
                    <a:lnTo>
                      <a:pt x="376849" y="78746"/>
                    </a:lnTo>
                    <a:lnTo>
                      <a:pt x="376849" y="268917"/>
                    </a:lnTo>
                    <a:lnTo>
                      <a:pt x="376849" y="271414"/>
                    </a:lnTo>
                    <a:lnTo>
                      <a:pt x="377302" y="273910"/>
                    </a:lnTo>
                    <a:lnTo>
                      <a:pt x="377982" y="276179"/>
                    </a:lnTo>
                    <a:lnTo>
                      <a:pt x="378435" y="278222"/>
                    </a:lnTo>
                    <a:lnTo>
                      <a:pt x="379568" y="280264"/>
                    </a:lnTo>
                    <a:lnTo>
                      <a:pt x="380928" y="282307"/>
                    </a:lnTo>
                    <a:lnTo>
                      <a:pt x="382061" y="284122"/>
                    </a:lnTo>
                    <a:lnTo>
                      <a:pt x="383420" y="285711"/>
                    </a:lnTo>
                    <a:lnTo>
                      <a:pt x="385007" y="287299"/>
                    </a:lnTo>
                    <a:lnTo>
                      <a:pt x="386820" y="288888"/>
                    </a:lnTo>
                    <a:lnTo>
                      <a:pt x="388633" y="289795"/>
                    </a:lnTo>
                    <a:lnTo>
                      <a:pt x="390672" y="290930"/>
                    </a:lnTo>
                    <a:lnTo>
                      <a:pt x="392711" y="291611"/>
                    </a:lnTo>
                    <a:lnTo>
                      <a:pt x="394977" y="292065"/>
                    </a:lnTo>
                    <a:lnTo>
                      <a:pt x="397017" y="292746"/>
                    </a:lnTo>
                    <a:lnTo>
                      <a:pt x="399283" y="292746"/>
                    </a:lnTo>
                    <a:lnTo>
                      <a:pt x="401776" y="292746"/>
                    </a:lnTo>
                    <a:lnTo>
                      <a:pt x="404042" y="292065"/>
                    </a:lnTo>
                    <a:lnTo>
                      <a:pt x="406081" y="291611"/>
                    </a:lnTo>
                    <a:lnTo>
                      <a:pt x="408121" y="290930"/>
                    </a:lnTo>
                    <a:lnTo>
                      <a:pt x="410160" y="289795"/>
                    </a:lnTo>
                    <a:lnTo>
                      <a:pt x="411973" y="288888"/>
                    </a:lnTo>
                    <a:lnTo>
                      <a:pt x="413786" y="287299"/>
                    </a:lnTo>
                    <a:lnTo>
                      <a:pt x="415372" y="285711"/>
                    </a:lnTo>
                    <a:lnTo>
                      <a:pt x="416959" y="284122"/>
                    </a:lnTo>
                    <a:lnTo>
                      <a:pt x="418092" y="282307"/>
                    </a:lnTo>
                    <a:lnTo>
                      <a:pt x="419225" y="280264"/>
                    </a:lnTo>
                    <a:lnTo>
                      <a:pt x="420358" y="278222"/>
                    </a:lnTo>
                    <a:lnTo>
                      <a:pt x="421037" y="276179"/>
                    </a:lnTo>
                    <a:lnTo>
                      <a:pt x="421491" y="273910"/>
                    </a:lnTo>
                    <a:lnTo>
                      <a:pt x="421717" y="271414"/>
                    </a:lnTo>
                    <a:lnTo>
                      <a:pt x="422170" y="268917"/>
                    </a:lnTo>
                    <a:lnTo>
                      <a:pt x="422170" y="78746"/>
                    </a:lnTo>
                    <a:lnTo>
                      <a:pt x="421717" y="76477"/>
                    </a:lnTo>
                    <a:lnTo>
                      <a:pt x="421491" y="73754"/>
                    </a:lnTo>
                    <a:lnTo>
                      <a:pt x="421037" y="71711"/>
                    </a:lnTo>
                    <a:lnTo>
                      <a:pt x="420358" y="69442"/>
                    </a:lnTo>
                    <a:lnTo>
                      <a:pt x="419225" y="67400"/>
                    </a:lnTo>
                    <a:lnTo>
                      <a:pt x="418092" y="65584"/>
                    </a:lnTo>
                    <a:lnTo>
                      <a:pt x="416959" y="63542"/>
                    </a:lnTo>
                    <a:lnTo>
                      <a:pt x="415372" y="61953"/>
                    </a:lnTo>
                    <a:lnTo>
                      <a:pt x="413786" y="60365"/>
                    </a:lnTo>
                    <a:lnTo>
                      <a:pt x="411973" y="59003"/>
                    </a:lnTo>
                    <a:lnTo>
                      <a:pt x="410160" y="57868"/>
                    </a:lnTo>
                    <a:lnTo>
                      <a:pt x="408121" y="56734"/>
                    </a:lnTo>
                    <a:lnTo>
                      <a:pt x="406081" y="56053"/>
                    </a:lnTo>
                    <a:lnTo>
                      <a:pt x="404042" y="55599"/>
                    </a:lnTo>
                    <a:lnTo>
                      <a:pt x="401776" y="54918"/>
                    </a:lnTo>
                    <a:lnTo>
                      <a:pt x="399283" y="54918"/>
                    </a:lnTo>
                    <a:lnTo>
                      <a:pt x="397017" y="54918"/>
                    </a:lnTo>
                    <a:close/>
                    <a:moveTo>
                      <a:pt x="259466" y="54918"/>
                    </a:moveTo>
                    <a:lnTo>
                      <a:pt x="257200" y="55599"/>
                    </a:lnTo>
                    <a:lnTo>
                      <a:pt x="255161" y="56053"/>
                    </a:lnTo>
                    <a:lnTo>
                      <a:pt x="252895" y="56734"/>
                    </a:lnTo>
                    <a:lnTo>
                      <a:pt x="250855" y="57868"/>
                    </a:lnTo>
                    <a:lnTo>
                      <a:pt x="249042" y="59003"/>
                    </a:lnTo>
                    <a:lnTo>
                      <a:pt x="247229" y="60365"/>
                    </a:lnTo>
                    <a:lnTo>
                      <a:pt x="245870" y="61953"/>
                    </a:lnTo>
                    <a:lnTo>
                      <a:pt x="244283" y="63542"/>
                    </a:lnTo>
                    <a:lnTo>
                      <a:pt x="242924" y="65584"/>
                    </a:lnTo>
                    <a:lnTo>
                      <a:pt x="242017" y="67400"/>
                    </a:lnTo>
                    <a:lnTo>
                      <a:pt x="240884" y="69442"/>
                    </a:lnTo>
                    <a:lnTo>
                      <a:pt x="240204" y="71711"/>
                    </a:lnTo>
                    <a:lnTo>
                      <a:pt x="239524" y="73754"/>
                    </a:lnTo>
                    <a:lnTo>
                      <a:pt x="239298" y="76477"/>
                    </a:lnTo>
                    <a:lnTo>
                      <a:pt x="239071" y="78746"/>
                    </a:lnTo>
                    <a:lnTo>
                      <a:pt x="239071" y="268917"/>
                    </a:lnTo>
                    <a:lnTo>
                      <a:pt x="239298" y="271414"/>
                    </a:lnTo>
                    <a:lnTo>
                      <a:pt x="239524" y="273910"/>
                    </a:lnTo>
                    <a:lnTo>
                      <a:pt x="240204" y="276179"/>
                    </a:lnTo>
                    <a:lnTo>
                      <a:pt x="240884" y="278222"/>
                    </a:lnTo>
                    <a:lnTo>
                      <a:pt x="242017" y="280264"/>
                    </a:lnTo>
                    <a:lnTo>
                      <a:pt x="242924" y="282307"/>
                    </a:lnTo>
                    <a:lnTo>
                      <a:pt x="244283" y="284122"/>
                    </a:lnTo>
                    <a:lnTo>
                      <a:pt x="245870" y="285711"/>
                    </a:lnTo>
                    <a:lnTo>
                      <a:pt x="247229" y="287299"/>
                    </a:lnTo>
                    <a:lnTo>
                      <a:pt x="249042" y="288888"/>
                    </a:lnTo>
                    <a:lnTo>
                      <a:pt x="250855" y="289795"/>
                    </a:lnTo>
                    <a:lnTo>
                      <a:pt x="252895" y="290930"/>
                    </a:lnTo>
                    <a:lnTo>
                      <a:pt x="255161" y="291611"/>
                    </a:lnTo>
                    <a:lnTo>
                      <a:pt x="257200" y="292065"/>
                    </a:lnTo>
                    <a:lnTo>
                      <a:pt x="259466" y="292746"/>
                    </a:lnTo>
                    <a:lnTo>
                      <a:pt x="261732" y="292746"/>
                    </a:lnTo>
                    <a:lnTo>
                      <a:pt x="263998" y="292746"/>
                    </a:lnTo>
                    <a:lnTo>
                      <a:pt x="266491" y="292065"/>
                    </a:lnTo>
                    <a:lnTo>
                      <a:pt x="268530" y="291611"/>
                    </a:lnTo>
                    <a:lnTo>
                      <a:pt x="270570" y="290930"/>
                    </a:lnTo>
                    <a:lnTo>
                      <a:pt x="272609" y="289795"/>
                    </a:lnTo>
                    <a:lnTo>
                      <a:pt x="274422" y="288888"/>
                    </a:lnTo>
                    <a:lnTo>
                      <a:pt x="276235" y="287299"/>
                    </a:lnTo>
                    <a:lnTo>
                      <a:pt x="277821" y="285711"/>
                    </a:lnTo>
                    <a:lnTo>
                      <a:pt x="278954" y="284122"/>
                    </a:lnTo>
                    <a:lnTo>
                      <a:pt x="280314" y="282307"/>
                    </a:lnTo>
                    <a:lnTo>
                      <a:pt x="281674" y="280264"/>
                    </a:lnTo>
                    <a:lnTo>
                      <a:pt x="282580" y="278222"/>
                    </a:lnTo>
                    <a:lnTo>
                      <a:pt x="283487" y="276179"/>
                    </a:lnTo>
                    <a:lnTo>
                      <a:pt x="283940" y="273910"/>
                    </a:lnTo>
                    <a:lnTo>
                      <a:pt x="284166" y="271414"/>
                    </a:lnTo>
                    <a:lnTo>
                      <a:pt x="284166" y="268917"/>
                    </a:lnTo>
                    <a:lnTo>
                      <a:pt x="284166" y="78746"/>
                    </a:lnTo>
                    <a:lnTo>
                      <a:pt x="284166" y="76477"/>
                    </a:lnTo>
                    <a:lnTo>
                      <a:pt x="283940" y="73754"/>
                    </a:lnTo>
                    <a:lnTo>
                      <a:pt x="283487" y="71711"/>
                    </a:lnTo>
                    <a:lnTo>
                      <a:pt x="282580" y="69442"/>
                    </a:lnTo>
                    <a:lnTo>
                      <a:pt x="281674" y="67400"/>
                    </a:lnTo>
                    <a:lnTo>
                      <a:pt x="280314" y="65584"/>
                    </a:lnTo>
                    <a:lnTo>
                      <a:pt x="278954" y="63542"/>
                    </a:lnTo>
                    <a:lnTo>
                      <a:pt x="277821" y="61953"/>
                    </a:lnTo>
                    <a:lnTo>
                      <a:pt x="276235" y="60365"/>
                    </a:lnTo>
                    <a:lnTo>
                      <a:pt x="274422" y="59003"/>
                    </a:lnTo>
                    <a:lnTo>
                      <a:pt x="272609" y="57868"/>
                    </a:lnTo>
                    <a:lnTo>
                      <a:pt x="270570" y="56734"/>
                    </a:lnTo>
                    <a:lnTo>
                      <a:pt x="268530" y="56053"/>
                    </a:lnTo>
                    <a:lnTo>
                      <a:pt x="266491" y="55599"/>
                    </a:lnTo>
                    <a:lnTo>
                      <a:pt x="263998" y="54918"/>
                    </a:lnTo>
                    <a:lnTo>
                      <a:pt x="261732" y="54918"/>
                    </a:lnTo>
                    <a:lnTo>
                      <a:pt x="259466" y="54918"/>
                    </a:lnTo>
                    <a:close/>
                    <a:moveTo>
                      <a:pt x="120782" y="54918"/>
                    </a:moveTo>
                    <a:lnTo>
                      <a:pt x="118516" y="55599"/>
                    </a:lnTo>
                    <a:lnTo>
                      <a:pt x="116476" y="56053"/>
                    </a:lnTo>
                    <a:lnTo>
                      <a:pt x="113984" y="56734"/>
                    </a:lnTo>
                    <a:lnTo>
                      <a:pt x="112171" y="57868"/>
                    </a:lnTo>
                    <a:lnTo>
                      <a:pt x="110585" y="59003"/>
                    </a:lnTo>
                    <a:lnTo>
                      <a:pt x="108772" y="60365"/>
                    </a:lnTo>
                    <a:lnTo>
                      <a:pt x="107185" y="61953"/>
                    </a:lnTo>
                    <a:lnTo>
                      <a:pt x="105599" y="63542"/>
                    </a:lnTo>
                    <a:lnTo>
                      <a:pt x="104240" y="65584"/>
                    </a:lnTo>
                    <a:lnTo>
                      <a:pt x="103333" y="67400"/>
                    </a:lnTo>
                    <a:lnTo>
                      <a:pt x="102200" y="69442"/>
                    </a:lnTo>
                    <a:lnTo>
                      <a:pt x="101520" y="71711"/>
                    </a:lnTo>
                    <a:lnTo>
                      <a:pt x="100841" y="73754"/>
                    </a:lnTo>
                    <a:lnTo>
                      <a:pt x="100614" y="76477"/>
                    </a:lnTo>
                    <a:lnTo>
                      <a:pt x="100387" y="78746"/>
                    </a:lnTo>
                    <a:lnTo>
                      <a:pt x="100387" y="268917"/>
                    </a:lnTo>
                    <a:lnTo>
                      <a:pt x="100614" y="271414"/>
                    </a:lnTo>
                    <a:lnTo>
                      <a:pt x="100841" y="273910"/>
                    </a:lnTo>
                    <a:lnTo>
                      <a:pt x="101520" y="276179"/>
                    </a:lnTo>
                    <a:lnTo>
                      <a:pt x="102200" y="278222"/>
                    </a:lnTo>
                    <a:lnTo>
                      <a:pt x="103333" y="280264"/>
                    </a:lnTo>
                    <a:lnTo>
                      <a:pt x="104240" y="282307"/>
                    </a:lnTo>
                    <a:lnTo>
                      <a:pt x="105599" y="284122"/>
                    </a:lnTo>
                    <a:lnTo>
                      <a:pt x="107185" y="285711"/>
                    </a:lnTo>
                    <a:lnTo>
                      <a:pt x="108772" y="287299"/>
                    </a:lnTo>
                    <a:lnTo>
                      <a:pt x="110585" y="288888"/>
                    </a:lnTo>
                    <a:lnTo>
                      <a:pt x="112171" y="289795"/>
                    </a:lnTo>
                    <a:lnTo>
                      <a:pt x="113984" y="290930"/>
                    </a:lnTo>
                    <a:lnTo>
                      <a:pt x="116476" y="291611"/>
                    </a:lnTo>
                    <a:lnTo>
                      <a:pt x="118516" y="292065"/>
                    </a:lnTo>
                    <a:lnTo>
                      <a:pt x="120782" y="292746"/>
                    </a:lnTo>
                    <a:lnTo>
                      <a:pt x="123048" y="292746"/>
                    </a:lnTo>
                    <a:lnTo>
                      <a:pt x="125314" y="292746"/>
                    </a:lnTo>
                    <a:lnTo>
                      <a:pt x="127580" y="292065"/>
                    </a:lnTo>
                    <a:lnTo>
                      <a:pt x="129846" y="291611"/>
                    </a:lnTo>
                    <a:lnTo>
                      <a:pt x="131886" y="290930"/>
                    </a:lnTo>
                    <a:lnTo>
                      <a:pt x="133699" y="289795"/>
                    </a:lnTo>
                    <a:lnTo>
                      <a:pt x="135738" y="288888"/>
                    </a:lnTo>
                    <a:lnTo>
                      <a:pt x="137325" y="287299"/>
                    </a:lnTo>
                    <a:lnTo>
                      <a:pt x="139137" y="285711"/>
                    </a:lnTo>
                    <a:lnTo>
                      <a:pt x="140270" y="284122"/>
                    </a:lnTo>
                    <a:lnTo>
                      <a:pt x="141630" y="282307"/>
                    </a:lnTo>
                    <a:lnTo>
                      <a:pt x="142990" y="280264"/>
                    </a:lnTo>
                    <a:lnTo>
                      <a:pt x="143669" y="278222"/>
                    </a:lnTo>
                    <a:lnTo>
                      <a:pt x="144576" y="276179"/>
                    </a:lnTo>
                    <a:lnTo>
                      <a:pt x="145029" y="273910"/>
                    </a:lnTo>
                    <a:lnTo>
                      <a:pt x="145482" y="271414"/>
                    </a:lnTo>
                    <a:lnTo>
                      <a:pt x="145482" y="268917"/>
                    </a:lnTo>
                    <a:lnTo>
                      <a:pt x="145482" y="78746"/>
                    </a:lnTo>
                    <a:lnTo>
                      <a:pt x="145482" y="76477"/>
                    </a:lnTo>
                    <a:lnTo>
                      <a:pt x="145029" y="73754"/>
                    </a:lnTo>
                    <a:lnTo>
                      <a:pt x="144576" y="71711"/>
                    </a:lnTo>
                    <a:lnTo>
                      <a:pt x="143669" y="69442"/>
                    </a:lnTo>
                    <a:lnTo>
                      <a:pt x="142990" y="67400"/>
                    </a:lnTo>
                    <a:lnTo>
                      <a:pt x="141630" y="65584"/>
                    </a:lnTo>
                    <a:lnTo>
                      <a:pt x="140270" y="63542"/>
                    </a:lnTo>
                    <a:lnTo>
                      <a:pt x="139137" y="61953"/>
                    </a:lnTo>
                    <a:lnTo>
                      <a:pt x="137325" y="60365"/>
                    </a:lnTo>
                    <a:lnTo>
                      <a:pt x="135738" y="59003"/>
                    </a:lnTo>
                    <a:lnTo>
                      <a:pt x="133699" y="57868"/>
                    </a:lnTo>
                    <a:lnTo>
                      <a:pt x="131886" y="56734"/>
                    </a:lnTo>
                    <a:lnTo>
                      <a:pt x="129846" y="56053"/>
                    </a:lnTo>
                    <a:lnTo>
                      <a:pt x="127580" y="55599"/>
                    </a:lnTo>
                    <a:lnTo>
                      <a:pt x="125314" y="54918"/>
                    </a:lnTo>
                    <a:lnTo>
                      <a:pt x="123048" y="54918"/>
                    </a:lnTo>
                    <a:lnTo>
                      <a:pt x="120782" y="54918"/>
                    </a:lnTo>
                    <a:close/>
                    <a:moveTo>
                      <a:pt x="1491343" y="4762"/>
                    </a:moveTo>
                    <a:lnTo>
                      <a:pt x="1511091" y="4989"/>
                    </a:lnTo>
                    <a:lnTo>
                      <a:pt x="1531066" y="5896"/>
                    </a:lnTo>
                    <a:lnTo>
                      <a:pt x="1550586" y="7030"/>
                    </a:lnTo>
                    <a:lnTo>
                      <a:pt x="1570334" y="8617"/>
                    </a:lnTo>
                    <a:lnTo>
                      <a:pt x="1589628" y="11112"/>
                    </a:lnTo>
                    <a:lnTo>
                      <a:pt x="1608695" y="13607"/>
                    </a:lnTo>
                    <a:lnTo>
                      <a:pt x="1627762" y="17009"/>
                    </a:lnTo>
                    <a:lnTo>
                      <a:pt x="1646602" y="20637"/>
                    </a:lnTo>
                    <a:lnTo>
                      <a:pt x="1665442" y="24492"/>
                    </a:lnTo>
                    <a:lnTo>
                      <a:pt x="1683827" y="29028"/>
                    </a:lnTo>
                    <a:lnTo>
                      <a:pt x="1702440" y="34017"/>
                    </a:lnTo>
                    <a:lnTo>
                      <a:pt x="1720599" y="39460"/>
                    </a:lnTo>
                    <a:lnTo>
                      <a:pt x="1738531" y="45357"/>
                    </a:lnTo>
                    <a:lnTo>
                      <a:pt x="1756463" y="51480"/>
                    </a:lnTo>
                    <a:lnTo>
                      <a:pt x="1773941" y="58284"/>
                    </a:lnTo>
                    <a:lnTo>
                      <a:pt x="1791192" y="65314"/>
                    </a:lnTo>
                    <a:lnTo>
                      <a:pt x="1808670" y="72798"/>
                    </a:lnTo>
                    <a:lnTo>
                      <a:pt x="1825694" y="80735"/>
                    </a:lnTo>
                    <a:lnTo>
                      <a:pt x="1842037" y="89126"/>
                    </a:lnTo>
                    <a:lnTo>
                      <a:pt x="1858607" y="97744"/>
                    </a:lnTo>
                    <a:lnTo>
                      <a:pt x="1874950" y="106589"/>
                    </a:lnTo>
                    <a:lnTo>
                      <a:pt x="1890839" y="116114"/>
                    </a:lnTo>
                    <a:lnTo>
                      <a:pt x="1906728" y="126092"/>
                    </a:lnTo>
                    <a:lnTo>
                      <a:pt x="1922390" y="136298"/>
                    </a:lnTo>
                    <a:lnTo>
                      <a:pt x="1937598" y="146957"/>
                    </a:lnTo>
                    <a:lnTo>
                      <a:pt x="1952579" y="157842"/>
                    </a:lnTo>
                    <a:lnTo>
                      <a:pt x="1967333" y="169182"/>
                    </a:lnTo>
                    <a:lnTo>
                      <a:pt x="1981633" y="180748"/>
                    </a:lnTo>
                    <a:lnTo>
                      <a:pt x="1995706" y="192541"/>
                    </a:lnTo>
                    <a:lnTo>
                      <a:pt x="2009553" y="204560"/>
                    </a:lnTo>
                    <a:lnTo>
                      <a:pt x="2023172" y="217260"/>
                    </a:lnTo>
                    <a:lnTo>
                      <a:pt x="2036337" y="230187"/>
                    </a:lnTo>
                    <a:lnTo>
                      <a:pt x="2049048" y="243567"/>
                    </a:lnTo>
                    <a:lnTo>
                      <a:pt x="2061759" y="256948"/>
                    </a:lnTo>
                    <a:lnTo>
                      <a:pt x="2074244" y="271009"/>
                    </a:lnTo>
                    <a:lnTo>
                      <a:pt x="2086047" y="284842"/>
                    </a:lnTo>
                    <a:lnTo>
                      <a:pt x="2097623" y="299357"/>
                    </a:lnTo>
                    <a:lnTo>
                      <a:pt x="2108973" y="314098"/>
                    </a:lnTo>
                    <a:lnTo>
                      <a:pt x="2119868" y="329066"/>
                    </a:lnTo>
                    <a:lnTo>
                      <a:pt x="2130536" y="344260"/>
                    </a:lnTo>
                    <a:lnTo>
                      <a:pt x="2140524" y="359682"/>
                    </a:lnTo>
                    <a:lnTo>
                      <a:pt x="2150511" y="375330"/>
                    </a:lnTo>
                    <a:lnTo>
                      <a:pt x="2159817" y="391432"/>
                    </a:lnTo>
                    <a:lnTo>
                      <a:pt x="2168897" y="407534"/>
                    </a:lnTo>
                    <a:lnTo>
                      <a:pt x="2177749" y="424089"/>
                    </a:lnTo>
                    <a:lnTo>
                      <a:pt x="2185921" y="440871"/>
                    </a:lnTo>
                    <a:lnTo>
                      <a:pt x="2194092" y="457880"/>
                    </a:lnTo>
                    <a:lnTo>
                      <a:pt x="2201356" y="474889"/>
                    </a:lnTo>
                    <a:lnTo>
                      <a:pt x="2208619" y="492351"/>
                    </a:lnTo>
                    <a:lnTo>
                      <a:pt x="2215429" y="510041"/>
                    </a:lnTo>
                    <a:lnTo>
                      <a:pt x="2221558" y="527730"/>
                    </a:lnTo>
                    <a:lnTo>
                      <a:pt x="2227459" y="545873"/>
                    </a:lnTo>
                    <a:lnTo>
                      <a:pt x="2232680" y="563789"/>
                    </a:lnTo>
                    <a:lnTo>
                      <a:pt x="2237901" y="582159"/>
                    </a:lnTo>
                    <a:lnTo>
                      <a:pt x="2242213" y="600755"/>
                    </a:lnTo>
                    <a:lnTo>
                      <a:pt x="2246299" y="619578"/>
                    </a:lnTo>
                    <a:lnTo>
                      <a:pt x="2249931" y="638401"/>
                    </a:lnTo>
                    <a:lnTo>
                      <a:pt x="2253109" y="657451"/>
                    </a:lnTo>
                    <a:lnTo>
                      <a:pt x="2255833" y="676501"/>
                    </a:lnTo>
                    <a:lnTo>
                      <a:pt x="2258102" y="696005"/>
                    </a:lnTo>
                    <a:lnTo>
                      <a:pt x="2259918" y="715509"/>
                    </a:lnTo>
                    <a:lnTo>
                      <a:pt x="2261053" y="735239"/>
                    </a:lnTo>
                    <a:lnTo>
                      <a:pt x="2261961" y="754743"/>
                    </a:lnTo>
                    <a:lnTo>
                      <a:pt x="2262188" y="774473"/>
                    </a:lnTo>
                    <a:lnTo>
                      <a:pt x="2261961" y="794657"/>
                    </a:lnTo>
                    <a:lnTo>
                      <a:pt x="2261053" y="814387"/>
                    </a:lnTo>
                    <a:lnTo>
                      <a:pt x="2259918" y="833891"/>
                    </a:lnTo>
                    <a:lnTo>
                      <a:pt x="2258102" y="853394"/>
                    </a:lnTo>
                    <a:lnTo>
                      <a:pt x="2255833" y="872898"/>
                    </a:lnTo>
                    <a:lnTo>
                      <a:pt x="2253109" y="891948"/>
                    </a:lnTo>
                    <a:lnTo>
                      <a:pt x="2249931" y="910998"/>
                    </a:lnTo>
                    <a:lnTo>
                      <a:pt x="2246299" y="929821"/>
                    </a:lnTo>
                    <a:lnTo>
                      <a:pt x="2242213" y="948644"/>
                    </a:lnTo>
                    <a:lnTo>
                      <a:pt x="2237901" y="967241"/>
                    </a:lnTo>
                    <a:lnTo>
                      <a:pt x="2232680" y="985610"/>
                    </a:lnTo>
                    <a:lnTo>
                      <a:pt x="2227459" y="1003526"/>
                    </a:lnTo>
                    <a:lnTo>
                      <a:pt x="2221558" y="1021669"/>
                    </a:lnTo>
                    <a:lnTo>
                      <a:pt x="2215429" y="1039359"/>
                    </a:lnTo>
                    <a:lnTo>
                      <a:pt x="2208619" y="1057048"/>
                    </a:lnTo>
                    <a:lnTo>
                      <a:pt x="2201356" y="1074510"/>
                    </a:lnTo>
                    <a:lnTo>
                      <a:pt x="2194092" y="1091519"/>
                    </a:lnTo>
                    <a:lnTo>
                      <a:pt x="2185921" y="1108528"/>
                    </a:lnTo>
                    <a:lnTo>
                      <a:pt x="2177749" y="1125310"/>
                    </a:lnTo>
                    <a:lnTo>
                      <a:pt x="2168897" y="1141866"/>
                    </a:lnTo>
                    <a:lnTo>
                      <a:pt x="2159817" y="1157968"/>
                    </a:lnTo>
                    <a:lnTo>
                      <a:pt x="2150511" y="1174069"/>
                    </a:lnTo>
                    <a:lnTo>
                      <a:pt x="2140524" y="1189718"/>
                    </a:lnTo>
                    <a:lnTo>
                      <a:pt x="2130536" y="1205139"/>
                    </a:lnTo>
                    <a:lnTo>
                      <a:pt x="2119868" y="1220560"/>
                    </a:lnTo>
                    <a:lnTo>
                      <a:pt x="2108973" y="1235301"/>
                    </a:lnTo>
                    <a:lnTo>
                      <a:pt x="2097623" y="1250043"/>
                    </a:lnTo>
                    <a:lnTo>
                      <a:pt x="2086047" y="1264557"/>
                    </a:lnTo>
                    <a:lnTo>
                      <a:pt x="2074244" y="1278391"/>
                    </a:lnTo>
                    <a:lnTo>
                      <a:pt x="2061759" y="1292451"/>
                    </a:lnTo>
                    <a:lnTo>
                      <a:pt x="2049048" y="1305832"/>
                    </a:lnTo>
                    <a:lnTo>
                      <a:pt x="2036337" y="1319212"/>
                    </a:lnTo>
                    <a:lnTo>
                      <a:pt x="2023172" y="1332139"/>
                    </a:lnTo>
                    <a:lnTo>
                      <a:pt x="2009553" y="1344385"/>
                    </a:lnTo>
                    <a:lnTo>
                      <a:pt x="1995706" y="1356859"/>
                    </a:lnTo>
                    <a:lnTo>
                      <a:pt x="1981633" y="1368651"/>
                    </a:lnTo>
                    <a:lnTo>
                      <a:pt x="1967333" y="1380444"/>
                    </a:lnTo>
                    <a:lnTo>
                      <a:pt x="1952579" y="1391784"/>
                    </a:lnTo>
                    <a:lnTo>
                      <a:pt x="1937598" y="1402443"/>
                    </a:lnTo>
                    <a:lnTo>
                      <a:pt x="1922390" y="1413101"/>
                    </a:lnTo>
                    <a:lnTo>
                      <a:pt x="1906728" y="1423307"/>
                    </a:lnTo>
                    <a:lnTo>
                      <a:pt x="1890839" y="1433285"/>
                    </a:lnTo>
                    <a:lnTo>
                      <a:pt x="1874950" y="1442584"/>
                    </a:lnTo>
                    <a:lnTo>
                      <a:pt x="1858607" y="1451882"/>
                    </a:lnTo>
                    <a:lnTo>
                      <a:pt x="1842037" y="1460273"/>
                    </a:lnTo>
                    <a:lnTo>
                      <a:pt x="1825694" y="1468891"/>
                    </a:lnTo>
                    <a:lnTo>
                      <a:pt x="1808670" y="1476601"/>
                    </a:lnTo>
                    <a:lnTo>
                      <a:pt x="1791192" y="1484085"/>
                    </a:lnTo>
                    <a:lnTo>
                      <a:pt x="1773941" y="1491116"/>
                    </a:lnTo>
                    <a:lnTo>
                      <a:pt x="1756463" y="1497919"/>
                    </a:lnTo>
                    <a:lnTo>
                      <a:pt x="1738531" y="1504043"/>
                    </a:lnTo>
                    <a:lnTo>
                      <a:pt x="1720599" y="1509939"/>
                    </a:lnTo>
                    <a:lnTo>
                      <a:pt x="1702440" y="1515382"/>
                    </a:lnTo>
                    <a:lnTo>
                      <a:pt x="1683827" y="1520371"/>
                    </a:lnTo>
                    <a:lnTo>
                      <a:pt x="1665442" y="1524907"/>
                    </a:lnTo>
                    <a:lnTo>
                      <a:pt x="1646602" y="1528762"/>
                    </a:lnTo>
                    <a:lnTo>
                      <a:pt x="1627762" y="1532391"/>
                    </a:lnTo>
                    <a:lnTo>
                      <a:pt x="1608695" y="1535793"/>
                    </a:lnTo>
                    <a:lnTo>
                      <a:pt x="1589628" y="1538514"/>
                    </a:lnTo>
                    <a:lnTo>
                      <a:pt x="1570334" y="1540782"/>
                    </a:lnTo>
                    <a:lnTo>
                      <a:pt x="1550586" y="1542369"/>
                    </a:lnTo>
                    <a:lnTo>
                      <a:pt x="1531066" y="1543503"/>
                    </a:lnTo>
                    <a:lnTo>
                      <a:pt x="1511091" y="1544410"/>
                    </a:lnTo>
                    <a:lnTo>
                      <a:pt x="1491343" y="1544637"/>
                    </a:lnTo>
                    <a:lnTo>
                      <a:pt x="1471368" y="1544410"/>
                    </a:lnTo>
                    <a:lnTo>
                      <a:pt x="1451848" y="1543503"/>
                    </a:lnTo>
                    <a:lnTo>
                      <a:pt x="1432100" y="1542369"/>
                    </a:lnTo>
                    <a:lnTo>
                      <a:pt x="1412579" y="1540782"/>
                    </a:lnTo>
                    <a:lnTo>
                      <a:pt x="1393285" y="1538514"/>
                    </a:lnTo>
                    <a:lnTo>
                      <a:pt x="1373991" y="1535793"/>
                    </a:lnTo>
                    <a:lnTo>
                      <a:pt x="1354924" y="1532391"/>
                    </a:lnTo>
                    <a:lnTo>
                      <a:pt x="1336085" y="1528762"/>
                    </a:lnTo>
                    <a:lnTo>
                      <a:pt x="1317245" y="1524907"/>
                    </a:lnTo>
                    <a:lnTo>
                      <a:pt x="1298632" y="1520371"/>
                    </a:lnTo>
                    <a:lnTo>
                      <a:pt x="1280473" y="1515382"/>
                    </a:lnTo>
                    <a:lnTo>
                      <a:pt x="1262087" y="1509939"/>
                    </a:lnTo>
                    <a:lnTo>
                      <a:pt x="1244155" y="1504043"/>
                    </a:lnTo>
                    <a:lnTo>
                      <a:pt x="1226450" y="1497919"/>
                    </a:lnTo>
                    <a:lnTo>
                      <a:pt x="1208972" y="1491116"/>
                    </a:lnTo>
                    <a:lnTo>
                      <a:pt x="1191267" y="1484085"/>
                    </a:lnTo>
                    <a:lnTo>
                      <a:pt x="1174243" y="1476601"/>
                    </a:lnTo>
                    <a:lnTo>
                      <a:pt x="1157219" y="1468891"/>
                    </a:lnTo>
                    <a:lnTo>
                      <a:pt x="1140422" y="1460273"/>
                    </a:lnTo>
                    <a:lnTo>
                      <a:pt x="1123852" y="1451882"/>
                    </a:lnTo>
                    <a:lnTo>
                      <a:pt x="1107736" y="1442584"/>
                    </a:lnTo>
                    <a:lnTo>
                      <a:pt x="1091620" y="1433285"/>
                    </a:lnTo>
                    <a:lnTo>
                      <a:pt x="1075958" y="1423307"/>
                    </a:lnTo>
                    <a:lnTo>
                      <a:pt x="1060523" y="1413101"/>
                    </a:lnTo>
                    <a:lnTo>
                      <a:pt x="1045315" y="1402443"/>
                    </a:lnTo>
                    <a:lnTo>
                      <a:pt x="1030334" y="1391784"/>
                    </a:lnTo>
                    <a:lnTo>
                      <a:pt x="1015580" y="1380444"/>
                    </a:lnTo>
                    <a:lnTo>
                      <a:pt x="1001053" y="1368651"/>
                    </a:lnTo>
                    <a:lnTo>
                      <a:pt x="986753" y="1356859"/>
                    </a:lnTo>
                    <a:lnTo>
                      <a:pt x="973134" y="1344385"/>
                    </a:lnTo>
                    <a:lnTo>
                      <a:pt x="959515" y="1332139"/>
                    </a:lnTo>
                    <a:lnTo>
                      <a:pt x="946349" y="1319212"/>
                    </a:lnTo>
                    <a:lnTo>
                      <a:pt x="933411" y="1305832"/>
                    </a:lnTo>
                    <a:lnTo>
                      <a:pt x="920700" y="1292451"/>
                    </a:lnTo>
                    <a:lnTo>
                      <a:pt x="908670" y="1278391"/>
                    </a:lnTo>
                    <a:lnTo>
                      <a:pt x="896866" y="1264557"/>
                    </a:lnTo>
                    <a:lnTo>
                      <a:pt x="885063" y="1250043"/>
                    </a:lnTo>
                    <a:lnTo>
                      <a:pt x="873714" y="1235301"/>
                    </a:lnTo>
                    <a:lnTo>
                      <a:pt x="863045" y="1220560"/>
                    </a:lnTo>
                    <a:lnTo>
                      <a:pt x="852377" y="1205139"/>
                    </a:lnTo>
                    <a:lnTo>
                      <a:pt x="841936" y="1189718"/>
                    </a:lnTo>
                    <a:lnTo>
                      <a:pt x="832175" y="1174069"/>
                    </a:lnTo>
                    <a:lnTo>
                      <a:pt x="822642" y="1157968"/>
                    </a:lnTo>
                    <a:lnTo>
                      <a:pt x="813562" y="1141866"/>
                    </a:lnTo>
                    <a:lnTo>
                      <a:pt x="804937" y="1125310"/>
                    </a:lnTo>
                    <a:lnTo>
                      <a:pt x="796538" y="1108528"/>
                    </a:lnTo>
                    <a:lnTo>
                      <a:pt x="788821" y="1091519"/>
                    </a:lnTo>
                    <a:lnTo>
                      <a:pt x="781103" y="1074510"/>
                    </a:lnTo>
                    <a:lnTo>
                      <a:pt x="774067" y="1057048"/>
                    </a:lnTo>
                    <a:lnTo>
                      <a:pt x="767484" y="1039359"/>
                    </a:lnTo>
                    <a:lnTo>
                      <a:pt x="761129" y="1021669"/>
                    </a:lnTo>
                    <a:lnTo>
                      <a:pt x="755227" y="1003526"/>
                    </a:lnTo>
                    <a:lnTo>
                      <a:pt x="749779" y="985610"/>
                    </a:lnTo>
                    <a:lnTo>
                      <a:pt x="745013" y="967241"/>
                    </a:lnTo>
                    <a:lnTo>
                      <a:pt x="740246" y="948644"/>
                    </a:lnTo>
                    <a:lnTo>
                      <a:pt x="736160" y="929821"/>
                    </a:lnTo>
                    <a:lnTo>
                      <a:pt x="732528" y="910998"/>
                    </a:lnTo>
                    <a:lnTo>
                      <a:pt x="729578" y="891948"/>
                    </a:lnTo>
                    <a:lnTo>
                      <a:pt x="726854" y="872898"/>
                    </a:lnTo>
                    <a:lnTo>
                      <a:pt x="724584" y="853394"/>
                    </a:lnTo>
                    <a:lnTo>
                      <a:pt x="722995" y="833891"/>
                    </a:lnTo>
                    <a:lnTo>
                      <a:pt x="721633" y="814387"/>
                    </a:lnTo>
                    <a:lnTo>
                      <a:pt x="720952" y="794657"/>
                    </a:lnTo>
                    <a:lnTo>
                      <a:pt x="720725" y="774473"/>
                    </a:lnTo>
                    <a:lnTo>
                      <a:pt x="720952" y="754743"/>
                    </a:lnTo>
                    <a:lnTo>
                      <a:pt x="721633" y="735239"/>
                    </a:lnTo>
                    <a:lnTo>
                      <a:pt x="722995" y="715509"/>
                    </a:lnTo>
                    <a:lnTo>
                      <a:pt x="724584" y="696005"/>
                    </a:lnTo>
                    <a:lnTo>
                      <a:pt x="726854" y="676501"/>
                    </a:lnTo>
                    <a:lnTo>
                      <a:pt x="729578" y="657451"/>
                    </a:lnTo>
                    <a:lnTo>
                      <a:pt x="732528" y="638401"/>
                    </a:lnTo>
                    <a:lnTo>
                      <a:pt x="736160" y="619578"/>
                    </a:lnTo>
                    <a:lnTo>
                      <a:pt x="740246" y="600755"/>
                    </a:lnTo>
                    <a:lnTo>
                      <a:pt x="745013" y="582159"/>
                    </a:lnTo>
                    <a:lnTo>
                      <a:pt x="749779" y="563789"/>
                    </a:lnTo>
                    <a:lnTo>
                      <a:pt x="755227" y="545873"/>
                    </a:lnTo>
                    <a:lnTo>
                      <a:pt x="761129" y="527730"/>
                    </a:lnTo>
                    <a:lnTo>
                      <a:pt x="767484" y="510041"/>
                    </a:lnTo>
                    <a:lnTo>
                      <a:pt x="774067" y="492351"/>
                    </a:lnTo>
                    <a:lnTo>
                      <a:pt x="781103" y="474889"/>
                    </a:lnTo>
                    <a:lnTo>
                      <a:pt x="788821" y="457880"/>
                    </a:lnTo>
                    <a:lnTo>
                      <a:pt x="796538" y="440871"/>
                    </a:lnTo>
                    <a:lnTo>
                      <a:pt x="804937" y="424089"/>
                    </a:lnTo>
                    <a:lnTo>
                      <a:pt x="813562" y="407534"/>
                    </a:lnTo>
                    <a:lnTo>
                      <a:pt x="822642" y="391432"/>
                    </a:lnTo>
                    <a:lnTo>
                      <a:pt x="832175" y="375330"/>
                    </a:lnTo>
                    <a:lnTo>
                      <a:pt x="841936" y="359682"/>
                    </a:lnTo>
                    <a:lnTo>
                      <a:pt x="852377" y="344260"/>
                    </a:lnTo>
                    <a:lnTo>
                      <a:pt x="863045" y="329066"/>
                    </a:lnTo>
                    <a:lnTo>
                      <a:pt x="873714" y="314098"/>
                    </a:lnTo>
                    <a:lnTo>
                      <a:pt x="885063" y="299357"/>
                    </a:lnTo>
                    <a:lnTo>
                      <a:pt x="896866" y="284842"/>
                    </a:lnTo>
                    <a:lnTo>
                      <a:pt x="908670" y="271009"/>
                    </a:lnTo>
                    <a:lnTo>
                      <a:pt x="920700" y="256948"/>
                    </a:lnTo>
                    <a:lnTo>
                      <a:pt x="933411" y="243567"/>
                    </a:lnTo>
                    <a:lnTo>
                      <a:pt x="946349" y="230187"/>
                    </a:lnTo>
                    <a:lnTo>
                      <a:pt x="959515" y="217260"/>
                    </a:lnTo>
                    <a:lnTo>
                      <a:pt x="973134" y="204560"/>
                    </a:lnTo>
                    <a:lnTo>
                      <a:pt x="986753" y="192541"/>
                    </a:lnTo>
                    <a:lnTo>
                      <a:pt x="1001053" y="180748"/>
                    </a:lnTo>
                    <a:lnTo>
                      <a:pt x="1015580" y="169182"/>
                    </a:lnTo>
                    <a:lnTo>
                      <a:pt x="1030334" y="157842"/>
                    </a:lnTo>
                    <a:lnTo>
                      <a:pt x="1045315" y="146957"/>
                    </a:lnTo>
                    <a:lnTo>
                      <a:pt x="1060523" y="136298"/>
                    </a:lnTo>
                    <a:lnTo>
                      <a:pt x="1075958" y="126092"/>
                    </a:lnTo>
                    <a:lnTo>
                      <a:pt x="1091620" y="116114"/>
                    </a:lnTo>
                    <a:lnTo>
                      <a:pt x="1107736" y="106589"/>
                    </a:lnTo>
                    <a:lnTo>
                      <a:pt x="1123852" y="97744"/>
                    </a:lnTo>
                    <a:lnTo>
                      <a:pt x="1140422" y="89126"/>
                    </a:lnTo>
                    <a:lnTo>
                      <a:pt x="1157219" y="80735"/>
                    </a:lnTo>
                    <a:lnTo>
                      <a:pt x="1174243" y="72798"/>
                    </a:lnTo>
                    <a:lnTo>
                      <a:pt x="1191267" y="65314"/>
                    </a:lnTo>
                    <a:lnTo>
                      <a:pt x="1208972" y="58284"/>
                    </a:lnTo>
                    <a:lnTo>
                      <a:pt x="1226450" y="51480"/>
                    </a:lnTo>
                    <a:lnTo>
                      <a:pt x="1244155" y="45357"/>
                    </a:lnTo>
                    <a:lnTo>
                      <a:pt x="1262087" y="39460"/>
                    </a:lnTo>
                    <a:lnTo>
                      <a:pt x="1280473" y="34017"/>
                    </a:lnTo>
                    <a:lnTo>
                      <a:pt x="1298632" y="29028"/>
                    </a:lnTo>
                    <a:lnTo>
                      <a:pt x="1317245" y="24492"/>
                    </a:lnTo>
                    <a:lnTo>
                      <a:pt x="1336085" y="20637"/>
                    </a:lnTo>
                    <a:lnTo>
                      <a:pt x="1354924" y="17009"/>
                    </a:lnTo>
                    <a:lnTo>
                      <a:pt x="1373991" y="13607"/>
                    </a:lnTo>
                    <a:lnTo>
                      <a:pt x="1393285" y="11112"/>
                    </a:lnTo>
                    <a:lnTo>
                      <a:pt x="1412579" y="8617"/>
                    </a:lnTo>
                    <a:lnTo>
                      <a:pt x="1432100" y="7030"/>
                    </a:lnTo>
                    <a:lnTo>
                      <a:pt x="1451848" y="5896"/>
                    </a:lnTo>
                    <a:lnTo>
                      <a:pt x="1471368" y="4989"/>
                    </a:lnTo>
                    <a:lnTo>
                      <a:pt x="1491343" y="4762"/>
                    </a:lnTo>
                    <a:close/>
                    <a:moveTo>
                      <a:pt x="37390" y="0"/>
                    </a:moveTo>
                    <a:lnTo>
                      <a:pt x="41696" y="0"/>
                    </a:lnTo>
                    <a:lnTo>
                      <a:pt x="1155700" y="0"/>
                    </a:lnTo>
                    <a:lnTo>
                      <a:pt x="1140291" y="6808"/>
                    </a:lnTo>
                    <a:lnTo>
                      <a:pt x="1125108" y="13843"/>
                    </a:lnTo>
                    <a:lnTo>
                      <a:pt x="1110152" y="21105"/>
                    </a:lnTo>
                    <a:lnTo>
                      <a:pt x="1095422" y="28821"/>
                    </a:lnTo>
                    <a:lnTo>
                      <a:pt x="1080693" y="36990"/>
                    </a:lnTo>
                    <a:lnTo>
                      <a:pt x="1066417" y="45160"/>
                    </a:lnTo>
                    <a:lnTo>
                      <a:pt x="1051914" y="53784"/>
                    </a:lnTo>
                    <a:lnTo>
                      <a:pt x="1037864" y="62407"/>
                    </a:lnTo>
                    <a:lnTo>
                      <a:pt x="1023814" y="71711"/>
                    </a:lnTo>
                    <a:lnTo>
                      <a:pt x="1010218" y="81016"/>
                    </a:lnTo>
                    <a:lnTo>
                      <a:pt x="996848" y="90547"/>
                    </a:lnTo>
                    <a:lnTo>
                      <a:pt x="983478" y="100305"/>
                    </a:lnTo>
                    <a:lnTo>
                      <a:pt x="970335" y="110517"/>
                    </a:lnTo>
                    <a:lnTo>
                      <a:pt x="957418" y="120956"/>
                    </a:lnTo>
                    <a:lnTo>
                      <a:pt x="944502" y="131622"/>
                    </a:lnTo>
                    <a:lnTo>
                      <a:pt x="932038" y="142515"/>
                    </a:lnTo>
                    <a:lnTo>
                      <a:pt x="919801" y="153635"/>
                    </a:lnTo>
                    <a:lnTo>
                      <a:pt x="907565" y="164981"/>
                    </a:lnTo>
                    <a:lnTo>
                      <a:pt x="895781" y="176328"/>
                    </a:lnTo>
                    <a:lnTo>
                      <a:pt x="884224" y="188129"/>
                    </a:lnTo>
                    <a:lnTo>
                      <a:pt x="872894" y="200156"/>
                    </a:lnTo>
                    <a:lnTo>
                      <a:pt x="861790" y="212411"/>
                    </a:lnTo>
                    <a:lnTo>
                      <a:pt x="850686" y="224892"/>
                    </a:lnTo>
                    <a:lnTo>
                      <a:pt x="840035" y="237374"/>
                    </a:lnTo>
                    <a:lnTo>
                      <a:pt x="829611" y="250309"/>
                    </a:lnTo>
                    <a:lnTo>
                      <a:pt x="819414" y="263471"/>
                    </a:lnTo>
                    <a:lnTo>
                      <a:pt x="809443" y="276633"/>
                    </a:lnTo>
                    <a:lnTo>
                      <a:pt x="799926" y="290249"/>
                    </a:lnTo>
                    <a:lnTo>
                      <a:pt x="790408" y="304092"/>
                    </a:lnTo>
                    <a:lnTo>
                      <a:pt x="781117" y="317708"/>
                    </a:lnTo>
                    <a:lnTo>
                      <a:pt x="772280" y="331778"/>
                    </a:lnTo>
                    <a:lnTo>
                      <a:pt x="763442" y="346075"/>
                    </a:lnTo>
                    <a:lnTo>
                      <a:pt x="41696" y="346075"/>
                    </a:lnTo>
                    <a:lnTo>
                      <a:pt x="37390" y="345848"/>
                    </a:lnTo>
                    <a:lnTo>
                      <a:pt x="33085" y="345394"/>
                    </a:lnTo>
                    <a:lnTo>
                      <a:pt x="29232" y="344260"/>
                    </a:lnTo>
                    <a:lnTo>
                      <a:pt x="25380" y="342671"/>
                    </a:lnTo>
                    <a:lnTo>
                      <a:pt x="21755" y="341083"/>
                    </a:lnTo>
                    <a:lnTo>
                      <a:pt x="18355" y="339040"/>
                    </a:lnTo>
                    <a:lnTo>
                      <a:pt x="15183" y="336544"/>
                    </a:lnTo>
                    <a:lnTo>
                      <a:pt x="12237" y="333821"/>
                    </a:lnTo>
                    <a:lnTo>
                      <a:pt x="9517" y="330871"/>
                    </a:lnTo>
                    <a:lnTo>
                      <a:pt x="7025" y="327693"/>
                    </a:lnTo>
                    <a:lnTo>
                      <a:pt x="4985" y="324063"/>
                    </a:lnTo>
                    <a:lnTo>
                      <a:pt x="3173" y="320432"/>
                    </a:lnTo>
                    <a:lnTo>
                      <a:pt x="2040" y="316801"/>
                    </a:lnTo>
                    <a:lnTo>
                      <a:pt x="907" y="312716"/>
                    </a:lnTo>
                    <a:lnTo>
                      <a:pt x="227" y="308631"/>
                    </a:lnTo>
                    <a:lnTo>
                      <a:pt x="0" y="304319"/>
                    </a:lnTo>
                    <a:lnTo>
                      <a:pt x="0" y="41529"/>
                    </a:lnTo>
                    <a:lnTo>
                      <a:pt x="227" y="37444"/>
                    </a:lnTo>
                    <a:lnTo>
                      <a:pt x="907" y="33359"/>
                    </a:lnTo>
                    <a:lnTo>
                      <a:pt x="2040" y="29275"/>
                    </a:lnTo>
                    <a:lnTo>
                      <a:pt x="3173" y="25417"/>
                    </a:lnTo>
                    <a:lnTo>
                      <a:pt x="4985" y="21786"/>
                    </a:lnTo>
                    <a:lnTo>
                      <a:pt x="7025" y="18382"/>
                    </a:lnTo>
                    <a:lnTo>
                      <a:pt x="9517" y="14978"/>
                    </a:lnTo>
                    <a:lnTo>
                      <a:pt x="12237" y="12255"/>
                    </a:lnTo>
                    <a:lnTo>
                      <a:pt x="15183" y="9531"/>
                    </a:lnTo>
                    <a:lnTo>
                      <a:pt x="18355" y="7035"/>
                    </a:lnTo>
                    <a:lnTo>
                      <a:pt x="21755" y="4993"/>
                    </a:lnTo>
                    <a:lnTo>
                      <a:pt x="25380" y="3177"/>
                    </a:lnTo>
                    <a:lnTo>
                      <a:pt x="29232" y="1815"/>
                    </a:lnTo>
                    <a:lnTo>
                      <a:pt x="33085" y="908"/>
                    </a:lnTo>
                    <a:lnTo>
                      <a:pt x="37390"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dirty="0">
                  <a:solidFill>
                    <a:srgbClr val="FFFFFF"/>
                  </a:solidFill>
                  <a:latin typeface="微软雅黑" panose="020B0503020204020204" pitchFamily="34" charset="-122"/>
                  <a:ea typeface="微软雅黑" panose="020B0503020204020204" pitchFamily="34" charset="-122"/>
                  <a:cs typeface="+mn-ea"/>
                  <a:sym typeface="+mn-lt"/>
                </a:endParaRPr>
              </a:p>
            </p:txBody>
          </p:sp>
        </p:grpSp>
        <p:grpSp>
          <p:nvGrpSpPr>
            <p:cNvPr id="34835" name="组合 7"/>
            <p:cNvGrpSpPr/>
            <p:nvPr/>
          </p:nvGrpSpPr>
          <p:grpSpPr bwMode="auto">
            <a:xfrm>
              <a:off x="265" y="3225"/>
              <a:ext cx="292" cy="293"/>
              <a:chOff x="6456517" y="1778131"/>
              <a:chExt cx="465264" cy="465265"/>
            </a:xfrm>
          </p:grpSpPr>
          <p:sp>
            <p:nvSpPr>
              <p:cNvPr id="47" name="椭圆 46"/>
              <p:cNvSpPr/>
              <p:nvPr/>
            </p:nvSpPr>
            <p:spPr>
              <a:xfrm flipH="1">
                <a:off x="6456517" y="1778131"/>
                <a:ext cx="465264" cy="465264"/>
              </a:xfrm>
              <a:prstGeom prst="ellipse">
                <a:avLst/>
              </a:prstGeom>
              <a:solidFill>
                <a:srgbClr val="18478F"/>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lIns="121882" tIns="60941" rIns="121882" bIns="60941"/>
              <a:lstStyle/>
              <a:p>
                <a:pPr fontAlgn="auto">
                  <a:spcBef>
                    <a:spcPts val="0"/>
                  </a:spcBef>
                  <a:spcAft>
                    <a:spcPts val="0"/>
                  </a:spcAft>
                  <a:defRPr/>
                </a:pPr>
                <a:endParaRPr lang="zh-CN" altLang="en-US" sz="240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56" name="KSO_Shape"/>
              <p:cNvSpPr/>
              <p:nvPr/>
            </p:nvSpPr>
            <p:spPr bwMode="auto">
              <a:xfrm>
                <a:off x="6553712" y="1905166"/>
                <a:ext cx="280433" cy="211195"/>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dirty="0">
                  <a:solidFill>
                    <a:srgbClr val="FFFFFF"/>
                  </a:solidFill>
                  <a:latin typeface="微软雅黑" panose="020B0503020204020204" pitchFamily="34" charset="-122"/>
                  <a:ea typeface="微软雅黑" panose="020B0503020204020204" pitchFamily="34" charset="-122"/>
                  <a:cs typeface="+mn-ea"/>
                  <a:sym typeface="+mn-lt"/>
                </a:endParaRPr>
              </a:p>
            </p:txBody>
          </p:sp>
        </p:grpSp>
        <p:grpSp>
          <p:nvGrpSpPr>
            <p:cNvPr id="34836" name="组合 8"/>
            <p:cNvGrpSpPr/>
            <p:nvPr/>
          </p:nvGrpSpPr>
          <p:grpSpPr bwMode="auto">
            <a:xfrm>
              <a:off x="274" y="3860"/>
              <a:ext cx="292" cy="293"/>
              <a:chOff x="6457452" y="3301417"/>
              <a:chExt cx="465264" cy="465265"/>
            </a:xfrm>
          </p:grpSpPr>
          <p:sp>
            <p:nvSpPr>
              <p:cNvPr id="50" name="椭圆 49"/>
              <p:cNvSpPr/>
              <p:nvPr/>
            </p:nvSpPr>
            <p:spPr>
              <a:xfrm flipH="1">
                <a:off x="6457451" y="3301416"/>
                <a:ext cx="465264" cy="465265"/>
              </a:xfrm>
              <a:prstGeom prst="ellipse">
                <a:avLst/>
              </a:prstGeom>
              <a:solidFill>
                <a:srgbClr val="18478F"/>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lIns="121882" tIns="60941" rIns="121882" bIns="60941"/>
              <a:lstStyle/>
              <a:p>
                <a:pPr fontAlgn="auto">
                  <a:spcBef>
                    <a:spcPts val="0"/>
                  </a:spcBef>
                  <a:spcAft>
                    <a:spcPts val="0"/>
                  </a:spcAft>
                  <a:defRPr/>
                </a:pPr>
                <a:endParaRPr lang="zh-CN" altLang="en-US" sz="240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57" name="KSO_Shape"/>
              <p:cNvSpPr/>
              <p:nvPr/>
            </p:nvSpPr>
            <p:spPr bwMode="auto">
              <a:xfrm>
                <a:off x="6554647" y="3450682"/>
                <a:ext cx="280433" cy="192140"/>
              </a:xfrm>
              <a:custGeom>
                <a:avLst/>
                <a:gdLst>
                  <a:gd name="T0" fmla="*/ 533764 w 2262188"/>
                  <a:gd name="T1" fmla="*/ 1493837 h 1547812"/>
                  <a:gd name="T2" fmla="*/ 547137 w 2262188"/>
                  <a:gd name="T3" fmla="*/ 1258660 h 1547812"/>
                  <a:gd name="T4" fmla="*/ 385081 w 2262188"/>
                  <a:gd name="T5" fmla="*/ 1488848 h 1547812"/>
                  <a:gd name="T6" fmla="*/ 417039 w 2262188"/>
                  <a:gd name="T7" fmla="*/ 1265237 h 1547812"/>
                  <a:gd name="T8" fmla="*/ 240931 w 2262188"/>
                  <a:gd name="T9" fmla="*/ 1479777 h 1547812"/>
                  <a:gd name="T10" fmla="*/ 283994 w 2262188"/>
                  <a:gd name="T11" fmla="*/ 1275669 h 1547812"/>
                  <a:gd name="T12" fmla="*/ 100407 w 2262188"/>
                  <a:gd name="T13" fmla="*/ 1280432 h 1547812"/>
                  <a:gd name="T14" fmla="*/ 145057 w 2262188"/>
                  <a:gd name="T15" fmla="*/ 1475241 h 1547812"/>
                  <a:gd name="T16" fmla="*/ 847904 w 2262188"/>
                  <a:gd name="T17" fmla="*/ 1322387 h 1547812"/>
                  <a:gd name="T18" fmla="*/ 15186 w 2262188"/>
                  <a:gd name="T19" fmla="*/ 1538060 h 1547812"/>
                  <a:gd name="T20" fmla="*/ 527304 w 2262188"/>
                  <a:gd name="T21" fmla="*/ 859744 h 1547812"/>
                  <a:gd name="T22" fmla="*/ 544745 w 2262188"/>
                  <a:gd name="T23" fmla="*/ 1093334 h 1547812"/>
                  <a:gd name="T24" fmla="*/ 535684 w 2262188"/>
                  <a:gd name="T25" fmla="*/ 857023 h 1547812"/>
                  <a:gd name="T26" fmla="*/ 394798 w 2262188"/>
                  <a:gd name="T27" fmla="*/ 1094014 h 1547812"/>
                  <a:gd name="T28" fmla="*/ 407936 w 2262188"/>
                  <a:gd name="T29" fmla="*/ 858837 h 1547812"/>
                  <a:gd name="T30" fmla="*/ 247117 w 2262188"/>
                  <a:gd name="T31" fmla="*/ 1089025 h 1547812"/>
                  <a:gd name="T32" fmla="*/ 278828 w 2262188"/>
                  <a:gd name="T33" fmla="*/ 865414 h 1547812"/>
                  <a:gd name="T34" fmla="*/ 102154 w 2262188"/>
                  <a:gd name="T35" fmla="*/ 1079953 h 1547812"/>
                  <a:gd name="T36" fmla="*/ 144963 w 2262188"/>
                  <a:gd name="T37" fmla="*/ 875846 h 1547812"/>
                  <a:gd name="T38" fmla="*/ 689708 w 2262188"/>
                  <a:gd name="T39" fmla="*/ 1045935 h 1547812"/>
                  <a:gd name="T40" fmla="*/ 12231 w 2262188"/>
                  <a:gd name="T41" fmla="*/ 814160 h 1547812"/>
                  <a:gd name="T42" fmla="*/ 519151 w 2262188"/>
                  <a:gd name="T43" fmla="*/ 682357 h 1547812"/>
                  <a:gd name="T44" fmla="*/ 558563 w 2262188"/>
                  <a:gd name="T45" fmla="*/ 469492 h 1547812"/>
                  <a:gd name="T46" fmla="*/ 376679 w 2262188"/>
                  <a:gd name="T47" fmla="*/ 671237 h 1547812"/>
                  <a:gd name="T48" fmla="*/ 421980 w 2262188"/>
                  <a:gd name="T49" fmla="*/ 668967 h 1547812"/>
                  <a:gd name="T50" fmla="*/ 240096 w 2262188"/>
                  <a:gd name="T51" fmla="*/ 471761 h 1547812"/>
                  <a:gd name="T52" fmla="*/ 281547 w 2262188"/>
                  <a:gd name="T53" fmla="*/ 680314 h 1547812"/>
                  <a:gd name="T54" fmla="*/ 107137 w 2262188"/>
                  <a:gd name="T55" fmla="*/ 462003 h 1547812"/>
                  <a:gd name="T56" fmla="*/ 135677 w 2262188"/>
                  <a:gd name="T57" fmla="*/ 688711 h 1547812"/>
                  <a:gd name="T58" fmla="*/ 733425 w 2262188"/>
                  <a:gd name="T59" fmla="*/ 400050 h 1547812"/>
                  <a:gd name="T60" fmla="*/ 4983 w 2262188"/>
                  <a:gd name="T61" fmla="*/ 724113 h 1547812"/>
                  <a:gd name="T62" fmla="*/ 1304533 w 2262188"/>
                  <a:gd name="T63" fmla="*/ 388484 h 1547812"/>
                  <a:gd name="T64" fmla="*/ 1151318 w 2262188"/>
                  <a:gd name="T65" fmla="*/ 606198 h 1547812"/>
                  <a:gd name="T66" fmla="*/ 1324281 w 2262188"/>
                  <a:gd name="T67" fmla="*/ 788987 h 1547812"/>
                  <a:gd name="T68" fmla="*/ 1530839 w 2262188"/>
                  <a:gd name="T69" fmla="*/ 996723 h 1547812"/>
                  <a:gd name="T70" fmla="*/ 1435731 w 2262188"/>
                  <a:gd name="T71" fmla="*/ 1033235 h 1547812"/>
                  <a:gd name="T72" fmla="*/ 1175605 w 2262188"/>
                  <a:gd name="T73" fmla="*/ 1040039 h 1547812"/>
                  <a:gd name="T74" fmla="*/ 1426198 w 2262188"/>
                  <a:gd name="T75" fmla="*/ 1168626 h 1547812"/>
                  <a:gd name="T76" fmla="*/ 1804130 w 2262188"/>
                  <a:gd name="T77" fmla="*/ 1049564 h 1547812"/>
                  <a:gd name="T78" fmla="*/ 1811621 w 2262188"/>
                  <a:gd name="T79" fmla="*/ 824593 h 1547812"/>
                  <a:gd name="T80" fmla="*/ 1472730 w 2262188"/>
                  <a:gd name="T81" fmla="*/ 618898 h 1547812"/>
                  <a:gd name="T82" fmla="*/ 1456387 w 2262188"/>
                  <a:gd name="T83" fmla="*/ 489403 h 1547812"/>
                  <a:gd name="T84" fmla="*/ 1803903 w 2262188"/>
                  <a:gd name="T85" fmla="*/ 592364 h 1547812"/>
                  <a:gd name="T86" fmla="*/ 1611873 w 2262188"/>
                  <a:gd name="T87" fmla="*/ 375103 h 1547812"/>
                  <a:gd name="T88" fmla="*/ 522331 w 2262188"/>
                  <a:gd name="T89" fmla="*/ 285711 h 1547812"/>
                  <a:gd name="T90" fmla="*/ 556775 w 2262188"/>
                  <a:gd name="T91" fmla="*/ 65584 h 1547812"/>
                  <a:gd name="T92" fmla="*/ 377982 w 2262188"/>
                  <a:gd name="T93" fmla="*/ 276179 h 1547812"/>
                  <a:gd name="T94" fmla="*/ 421717 w 2262188"/>
                  <a:gd name="T95" fmla="*/ 76477 h 1547812"/>
                  <a:gd name="T96" fmla="*/ 239298 w 2262188"/>
                  <a:gd name="T97" fmla="*/ 76477 h 1547812"/>
                  <a:gd name="T98" fmla="*/ 283487 w 2262188"/>
                  <a:gd name="T99" fmla="*/ 276179 h 1547812"/>
                  <a:gd name="T100" fmla="*/ 104240 w 2262188"/>
                  <a:gd name="T101" fmla="*/ 65584 h 1547812"/>
                  <a:gd name="T102" fmla="*/ 139137 w 2262188"/>
                  <a:gd name="T103" fmla="*/ 285711 h 1547812"/>
                  <a:gd name="T104" fmla="*/ 1570334 w 2262188"/>
                  <a:gd name="T105" fmla="*/ 8617 h 1547812"/>
                  <a:gd name="T106" fmla="*/ 2074244 w 2262188"/>
                  <a:gd name="T107" fmla="*/ 271009 h 1547812"/>
                  <a:gd name="T108" fmla="*/ 2261053 w 2262188"/>
                  <a:gd name="T109" fmla="*/ 814387 h 1547812"/>
                  <a:gd name="T110" fmla="*/ 2023172 w 2262188"/>
                  <a:gd name="T111" fmla="*/ 1332139 h 1547812"/>
                  <a:gd name="T112" fmla="*/ 1491343 w 2262188"/>
                  <a:gd name="T113" fmla="*/ 1544637 h 1547812"/>
                  <a:gd name="T114" fmla="*/ 959515 w 2262188"/>
                  <a:gd name="T115" fmla="*/ 1332139 h 1547812"/>
                  <a:gd name="T116" fmla="*/ 721633 w 2262188"/>
                  <a:gd name="T117" fmla="*/ 814387 h 1547812"/>
                  <a:gd name="T118" fmla="*/ 908670 w 2262188"/>
                  <a:gd name="T119" fmla="*/ 271009 h 1547812"/>
                  <a:gd name="T120" fmla="*/ 1412579 w 2262188"/>
                  <a:gd name="T121" fmla="*/ 8617 h 1547812"/>
                  <a:gd name="T122" fmla="*/ 840035 w 2262188"/>
                  <a:gd name="T123" fmla="*/ 237374 h 1547812"/>
                  <a:gd name="T124" fmla="*/ 4985 w 2262188"/>
                  <a:gd name="T125" fmla="*/ 21786 h 1547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62188" h="1547812">
                    <a:moveTo>
                      <a:pt x="536031" y="1256846"/>
                    </a:moveTo>
                    <a:lnTo>
                      <a:pt x="533764" y="1257300"/>
                    </a:lnTo>
                    <a:lnTo>
                      <a:pt x="531498" y="1257753"/>
                    </a:lnTo>
                    <a:lnTo>
                      <a:pt x="529458" y="1258660"/>
                    </a:lnTo>
                    <a:lnTo>
                      <a:pt x="527645" y="1259567"/>
                    </a:lnTo>
                    <a:lnTo>
                      <a:pt x="525831" y="1260701"/>
                    </a:lnTo>
                    <a:lnTo>
                      <a:pt x="524018" y="1262289"/>
                    </a:lnTo>
                    <a:lnTo>
                      <a:pt x="522432" y="1263876"/>
                    </a:lnTo>
                    <a:lnTo>
                      <a:pt x="520845" y="1265237"/>
                    </a:lnTo>
                    <a:lnTo>
                      <a:pt x="519485" y="1267051"/>
                    </a:lnTo>
                    <a:lnTo>
                      <a:pt x="518579" y="1269092"/>
                    </a:lnTo>
                    <a:lnTo>
                      <a:pt x="517446" y="1271360"/>
                    </a:lnTo>
                    <a:lnTo>
                      <a:pt x="516765" y="1273401"/>
                    </a:lnTo>
                    <a:lnTo>
                      <a:pt x="516312" y="1275669"/>
                    </a:lnTo>
                    <a:lnTo>
                      <a:pt x="515632" y="1277937"/>
                    </a:lnTo>
                    <a:lnTo>
                      <a:pt x="515632" y="1280432"/>
                    </a:lnTo>
                    <a:lnTo>
                      <a:pt x="515632" y="1470705"/>
                    </a:lnTo>
                    <a:lnTo>
                      <a:pt x="515632" y="1472973"/>
                    </a:lnTo>
                    <a:lnTo>
                      <a:pt x="516312" y="1475241"/>
                    </a:lnTo>
                    <a:lnTo>
                      <a:pt x="516765" y="1477509"/>
                    </a:lnTo>
                    <a:lnTo>
                      <a:pt x="517446" y="1479777"/>
                    </a:lnTo>
                    <a:lnTo>
                      <a:pt x="518579" y="1482044"/>
                    </a:lnTo>
                    <a:lnTo>
                      <a:pt x="519485" y="1483859"/>
                    </a:lnTo>
                    <a:lnTo>
                      <a:pt x="520845" y="1485446"/>
                    </a:lnTo>
                    <a:lnTo>
                      <a:pt x="522432" y="1487260"/>
                    </a:lnTo>
                    <a:lnTo>
                      <a:pt x="524018" y="1488848"/>
                    </a:lnTo>
                    <a:lnTo>
                      <a:pt x="525831" y="1490209"/>
                    </a:lnTo>
                    <a:lnTo>
                      <a:pt x="527645" y="1491569"/>
                    </a:lnTo>
                    <a:lnTo>
                      <a:pt x="529458" y="1492477"/>
                    </a:lnTo>
                    <a:lnTo>
                      <a:pt x="531498" y="1493384"/>
                    </a:lnTo>
                    <a:lnTo>
                      <a:pt x="533764" y="1493837"/>
                    </a:lnTo>
                    <a:lnTo>
                      <a:pt x="536031" y="1494064"/>
                    </a:lnTo>
                    <a:lnTo>
                      <a:pt x="538071" y="1494291"/>
                    </a:lnTo>
                    <a:lnTo>
                      <a:pt x="540564" y="1494064"/>
                    </a:lnTo>
                    <a:lnTo>
                      <a:pt x="542830" y="1493837"/>
                    </a:lnTo>
                    <a:lnTo>
                      <a:pt x="545097" y="1493384"/>
                    </a:lnTo>
                    <a:lnTo>
                      <a:pt x="547137" y="1492477"/>
                    </a:lnTo>
                    <a:lnTo>
                      <a:pt x="548950" y="1491569"/>
                    </a:lnTo>
                    <a:lnTo>
                      <a:pt x="550990" y="1490209"/>
                    </a:lnTo>
                    <a:lnTo>
                      <a:pt x="552576" y="1488848"/>
                    </a:lnTo>
                    <a:lnTo>
                      <a:pt x="554390" y="1487260"/>
                    </a:lnTo>
                    <a:lnTo>
                      <a:pt x="555750" y="1485446"/>
                    </a:lnTo>
                    <a:lnTo>
                      <a:pt x="556883" y="1483859"/>
                    </a:lnTo>
                    <a:lnTo>
                      <a:pt x="558243" y="1482044"/>
                    </a:lnTo>
                    <a:lnTo>
                      <a:pt x="558923" y="1479777"/>
                    </a:lnTo>
                    <a:lnTo>
                      <a:pt x="559829" y="1477509"/>
                    </a:lnTo>
                    <a:lnTo>
                      <a:pt x="560283" y="1475241"/>
                    </a:lnTo>
                    <a:lnTo>
                      <a:pt x="560736" y="1472973"/>
                    </a:lnTo>
                    <a:lnTo>
                      <a:pt x="560736" y="1470705"/>
                    </a:lnTo>
                    <a:lnTo>
                      <a:pt x="560736" y="1280432"/>
                    </a:lnTo>
                    <a:lnTo>
                      <a:pt x="560736" y="1277937"/>
                    </a:lnTo>
                    <a:lnTo>
                      <a:pt x="560283" y="1275669"/>
                    </a:lnTo>
                    <a:lnTo>
                      <a:pt x="559829" y="1273401"/>
                    </a:lnTo>
                    <a:lnTo>
                      <a:pt x="558923" y="1271360"/>
                    </a:lnTo>
                    <a:lnTo>
                      <a:pt x="558243" y="1269092"/>
                    </a:lnTo>
                    <a:lnTo>
                      <a:pt x="556883" y="1267051"/>
                    </a:lnTo>
                    <a:lnTo>
                      <a:pt x="555750" y="1265237"/>
                    </a:lnTo>
                    <a:lnTo>
                      <a:pt x="554390" y="1263876"/>
                    </a:lnTo>
                    <a:lnTo>
                      <a:pt x="552576" y="1262289"/>
                    </a:lnTo>
                    <a:lnTo>
                      <a:pt x="550990" y="1260701"/>
                    </a:lnTo>
                    <a:lnTo>
                      <a:pt x="548950" y="1259567"/>
                    </a:lnTo>
                    <a:lnTo>
                      <a:pt x="547137" y="1258660"/>
                    </a:lnTo>
                    <a:lnTo>
                      <a:pt x="545097" y="1257753"/>
                    </a:lnTo>
                    <a:lnTo>
                      <a:pt x="542830" y="1257300"/>
                    </a:lnTo>
                    <a:lnTo>
                      <a:pt x="540564" y="1256846"/>
                    </a:lnTo>
                    <a:lnTo>
                      <a:pt x="538071" y="1256846"/>
                    </a:lnTo>
                    <a:lnTo>
                      <a:pt x="536031" y="1256846"/>
                    </a:lnTo>
                    <a:close/>
                    <a:moveTo>
                      <a:pt x="397093" y="1256846"/>
                    </a:moveTo>
                    <a:lnTo>
                      <a:pt x="395054" y="1257300"/>
                    </a:lnTo>
                    <a:lnTo>
                      <a:pt x="392787" y="1257753"/>
                    </a:lnTo>
                    <a:lnTo>
                      <a:pt x="390747" y="1258660"/>
                    </a:lnTo>
                    <a:lnTo>
                      <a:pt x="388707" y="1259567"/>
                    </a:lnTo>
                    <a:lnTo>
                      <a:pt x="386894" y="1260701"/>
                    </a:lnTo>
                    <a:lnTo>
                      <a:pt x="385081" y="1262289"/>
                    </a:lnTo>
                    <a:lnTo>
                      <a:pt x="383494" y="1263876"/>
                    </a:lnTo>
                    <a:lnTo>
                      <a:pt x="382135" y="1265237"/>
                    </a:lnTo>
                    <a:lnTo>
                      <a:pt x="381001" y="1267051"/>
                    </a:lnTo>
                    <a:lnTo>
                      <a:pt x="379641" y="1269092"/>
                    </a:lnTo>
                    <a:lnTo>
                      <a:pt x="378508" y="1271360"/>
                    </a:lnTo>
                    <a:lnTo>
                      <a:pt x="378055" y="1273401"/>
                    </a:lnTo>
                    <a:lnTo>
                      <a:pt x="377375" y="1275669"/>
                    </a:lnTo>
                    <a:lnTo>
                      <a:pt x="376922" y="1277937"/>
                    </a:lnTo>
                    <a:lnTo>
                      <a:pt x="376922" y="1280432"/>
                    </a:lnTo>
                    <a:lnTo>
                      <a:pt x="376922" y="1470705"/>
                    </a:lnTo>
                    <a:lnTo>
                      <a:pt x="376922" y="1472973"/>
                    </a:lnTo>
                    <a:lnTo>
                      <a:pt x="377375" y="1475241"/>
                    </a:lnTo>
                    <a:lnTo>
                      <a:pt x="378055" y="1477509"/>
                    </a:lnTo>
                    <a:lnTo>
                      <a:pt x="378508" y="1479777"/>
                    </a:lnTo>
                    <a:lnTo>
                      <a:pt x="379641" y="1482044"/>
                    </a:lnTo>
                    <a:lnTo>
                      <a:pt x="381001" y="1483859"/>
                    </a:lnTo>
                    <a:lnTo>
                      <a:pt x="382135" y="1485446"/>
                    </a:lnTo>
                    <a:lnTo>
                      <a:pt x="383494" y="1487260"/>
                    </a:lnTo>
                    <a:lnTo>
                      <a:pt x="385081" y="1488848"/>
                    </a:lnTo>
                    <a:lnTo>
                      <a:pt x="386894" y="1490209"/>
                    </a:lnTo>
                    <a:lnTo>
                      <a:pt x="388707" y="1491569"/>
                    </a:lnTo>
                    <a:lnTo>
                      <a:pt x="390747" y="1492477"/>
                    </a:lnTo>
                    <a:lnTo>
                      <a:pt x="392787" y="1493384"/>
                    </a:lnTo>
                    <a:lnTo>
                      <a:pt x="395054" y="1493837"/>
                    </a:lnTo>
                    <a:lnTo>
                      <a:pt x="397093" y="1494064"/>
                    </a:lnTo>
                    <a:lnTo>
                      <a:pt x="399360" y="1494291"/>
                    </a:lnTo>
                    <a:lnTo>
                      <a:pt x="401853" y="1494064"/>
                    </a:lnTo>
                    <a:lnTo>
                      <a:pt x="404120" y="1493837"/>
                    </a:lnTo>
                    <a:lnTo>
                      <a:pt x="406160" y="1493384"/>
                    </a:lnTo>
                    <a:lnTo>
                      <a:pt x="408199" y="1492477"/>
                    </a:lnTo>
                    <a:lnTo>
                      <a:pt x="410239" y="1491569"/>
                    </a:lnTo>
                    <a:lnTo>
                      <a:pt x="412052" y="1490209"/>
                    </a:lnTo>
                    <a:lnTo>
                      <a:pt x="413866" y="1488848"/>
                    </a:lnTo>
                    <a:lnTo>
                      <a:pt x="415452" y="1487260"/>
                    </a:lnTo>
                    <a:lnTo>
                      <a:pt x="417039" y="1485446"/>
                    </a:lnTo>
                    <a:lnTo>
                      <a:pt x="418172" y="1483859"/>
                    </a:lnTo>
                    <a:lnTo>
                      <a:pt x="419305" y="1482044"/>
                    </a:lnTo>
                    <a:lnTo>
                      <a:pt x="420439" y="1479777"/>
                    </a:lnTo>
                    <a:lnTo>
                      <a:pt x="421119" y="1477509"/>
                    </a:lnTo>
                    <a:lnTo>
                      <a:pt x="421572" y="1475241"/>
                    </a:lnTo>
                    <a:lnTo>
                      <a:pt x="421799" y="1472973"/>
                    </a:lnTo>
                    <a:lnTo>
                      <a:pt x="422252" y="1470705"/>
                    </a:lnTo>
                    <a:lnTo>
                      <a:pt x="422252" y="1280432"/>
                    </a:lnTo>
                    <a:lnTo>
                      <a:pt x="421799" y="1277937"/>
                    </a:lnTo>
                    <a:lnTo>
                      <a:pt x="421572" y="1275669"/>
                    </a:lnTo>
                    <a:lnTo>
                      <a:pt x="421119" y="1273401"/>
                    </a:lnTo>
                    <a:lnTo>
                      <a:pt x="420439" y="1271360"/>
                    </a:lnTo>
                    <a:lnTo>
                      <a:pt x="419305" y="1269092"/>
                    </a:lnTo>
                    <a:lnTo>
                      <a:pt x="418172" y="1267051"/>
                    </a:lnTo>
                    <a:lnTo>
                      <a:pt x="417039" y="1265237"/>
                    </a:lnTo>
                    <a:lnTo>
                      <a:pt x="415452" y="1263876"/>
                    </a:lnTo>
                    <a:lnTo>
                      <a:pt x="413866" y="1262289"/>
                    </a:lnTo>
                    <a:lnTo>
                      <a:pt x="412052" y="1260701"/>
                    </a:lnTo>
                    <a:lnTo>
                      <a:pt x="410239" y="1259567"/>
                    </a:lnTo>
                    <a:lnTo>
                      <a:pt x="408199" y="1258660"/>
                    </a:lnTo>
                    <a:lnTo>
                      <a:pt x="406160" y="1257753"/>
                    </a:lnTo>
                    <a:lnTo>
                      <a:pt x="404120" y="1257300"/>
                    </a:lnTo>
                    <a:lnTo>
                      <a:pt x="401853" y="1256846"/>
                    </a:lnTo>
                    <a:lnTo>
                      <a:pt x="399360" y="1256846"/>
                    </a:lnTo>
                    <a:lnTo>
                      <a:pt x="397093" y="1256846"/>
                    </a:lnTo>
                    <a:close/>
                    <a:moveTo>
                      <a:pt x="259516" y="1256846"/>
                    </a:moveTo>
                    <a:lnTo>
                      <a:pt x="257250" y="1257300"/>
                    </a:lnTo>
                    <a:lnTo>
                      <a:pt x="255210" y="1257753"/>
                    </a:lnTo>
                    <a:lnTo>
                      <a:pt x="252943" y="1258660"/>
                    </a:lnTo>
                    <a:lnTo>
                      <a:pt x="250903" y="1259567"/>
                    </a:lnTo>
                    <a:lnTo>
                      <a:pt x="249090" y="1260701"/>
                    </a:lnTo>
                    <a:lnTo>
                      <a:pt x="247277" y="1262289"/>
                    </a:lnTo>
                    <a:lnTo>
                      <a:pt x="245917" y="1263876"/>
                    </a:lnTo>
                    <a:lnTo>
                      <a:pt x="244330" y="1265237"/>
                    </a:lnTo>
                    <a:lnTo>
                      <a:pt x="242970" y="1267051"/>
                    </a:lnTo>
                    <a:lnTo>
                      <a:pt x="242064" y="1269092"/>
                    </a:lnTo>
                    <a:lnTo>
                      <a:pt x="240931" y="1271360"/>
                    </a:lnTo>
                    <a:lnTo>
                      <a:pt x="240251" y="1273401"/>
                    </a:lnTo>
                    <a:lnTo>
                      <a:pt x="239571" y="1275669"/>
                    </a:lnTo>
                    <a:lnTo>
                      <a:pt x="239344" y="1277937"/>
                    </a:lnTo>
                    <a:lnTo>
                      <a:pt x="239117" y="1280432"/>
                    </a:lnTo>
                    <a:lnTo>
                      <a:pt x="239117" y="1470705"/>
                    </a:lnTo>
                    <a:lnTo>
                      <a:pt x="239344" y="1472973"/>
                    </a:lnTo>
                    <a:lnTo>
                      <a:pt x="239571" y="1475241"/>
                    </a:lnTo>
                    <a:lnTo>
                      <a:pt x="240251" y="1477509"/>
                    </a:lnTo>
                    <a:lnTo>
                      <a:pt x="240931" y="1479777"/>
                    </a:lnTo>
                    <a:lnTo>
                      <a:pt x="242064" y="1482044"/>
                    </a:lnTo>
                    <a:lnTo>
                      <a:pt x="242970" y="1483859"/>
                    </a:lnTo>
                    <a:lnTo>
                      <a:pt x="244330" y="1485446"/>
                    </a:lnTo>
                    <a:lnTo>
                      <a:pt x="245917" y="1487260"/>
                    </a:lnTo>
                    <a:lnTo>
                      <a:pt x="247277" y="1488848"/>
                    </a:lnTo>
                    <a:lnTo>
                      <a:pt x="249090" y="1490209"/>
                    </a:lnTo>
                    <a:lnTo>
                      <a:pt x="250903" y="1491569"/>
                    </a:lnTo>
                    <a:lnTo>
                      <a:pt x="252943" y="1492477"/>
                    </a:lnTo>
                    <a:lnTo>
                      <a:pt x="255210" y="1493384"/>
                    </a:lnTo>
                    <a:lnTo>
                      <a:pt x="257250" y="1493837"/>
                    </a:lnTo>
                    <a:lnTo>
                      <a:pt x="259516" y="1494064"/>
                    </a:lnTo>
                    <a:lnTo>
                      <a:pt x="261782" y="1494291"/>
                    </a:lnTo>
                    <a:lnTo>
                      <a:pt x="264049" y="1494064"/>
                    </a:lnTo>
                    <a:lnTo>
                      <a:pt x="266542" y="1493837"/>
                    </a:lnTo>
                    <a:lnTo>
                      <a:pt x="268582" y="1493384"/>
                    </a:lnTo>
                    <a:lnTo>
                      <a:pt x="270622" y="1492477"/>
                    </a:lnTo>
                    <a:lnTo>
                      <a:pt x="272662" y="1491569"/>
                    </a:lnTo>
                    <a:lnTo>
                      <a:pt x="274475" y="1490209"/>
                    </a:lnTo>
                    <a:lnTo>
                      <a:pt x="276288" y="1488848"/>
                    </a:lnTo>
                    <a:lnTo>
                      <a:pt x="277875" y="1487260"/>
                    </a:lnTo>
                    <a:lnTo>
                      <a:pt x="279008" y="1485446"/>
                    </a:lnTo>
                    <a:lnTo>
                      <a:pt x="280368" y="1483859"/>
                    </a:lnTo>
                    <a:lnTo>
                      <a:pt x="281728" y="1482044"/>
                    </a:lnTo>
                    <a:lnTo>
                      <a:pt x="282635" y="1479777"/>
                    </a:lnTo>
                    <a:lnTo>
                      <a:pt x="283541" y="1477509"/>
                    </a:lnTo>
                    <a:lnTo>
                      <a:pt x="283994" y="1475241"/>
                    </a:lnTo>
                    <a:lnTo>
                      <a:pt x="284221" y="1472973"/>
                    </a:lnTo>
                    <a:lnTo>
                      <a:pt x="284221" y="1470705"/>
                    </a:lnTo>
                    <a:lnTo>
                      <a:pt x="284221" y="1280432"/>
                    </a:lnTo>
                    <a:lnTo>
                      <a:pt x="284221" y="1277937"/>
                    </a:lnTo>
                    <a:lnTo>
                      <a:pt x="283994" y="1275669"/>
                    </a:lnTo>
                    <a:lnTo>
                      <a:pt x="283541" y="1273401"/>
                    </a:lnTo>
                    <a:lnTo>
                      <a:pt x="282635" y="1271360"/>
                    </a:lnTo>
                    <a:lnTo>
                      <a:pt x="281728" y="1269092"/>
                    </a:lnTo>
                    <a:lnTo>
                      <a:pt x="280368" y="1267051"/>
                    </a:lnTo>
                    <a:lnTo>
                      <a:pt x="279008" y="1265237"/>
                    </a:lnTo>
                    <a:lnTo>
                      <a:pt x="277875" y="1263876"/>
                    </a:lnTo>
                    <a:lnTo>
                      <a:pt x="276288" y="1262289"/>
                    </a:lnTo>
                    <a:lnTo>
                      <a:pt x="274475" y="1260701"/>
                    </a:lnTo>
                    <a:lnTo>
                      <a:pt x="272662" y="1259567"/>
                    </a:lnTo>
                    <a:lnTo>
                      <a:pt x="270622" y="1258660"/>
                    </a:lnTo>
                    <a:lnTo>
                      <a:pt x="268582" y="1257753"/>
                    </a:lnTo>
                    <a:lnTo>
                      <a:pt x="266542" y="1257300"/>
                    </a:lnTo>
                    <a:lnTo>
                      <a:pt x="264049" y="1256846"/>
                    </a:lnTo>
                    <a:lnTo>
                      <a:pt x="261782" y="1256846"/>
                    </a:lnTo>
                    <a:lnTo>
                      <a:pt x="259516" y="1256846"/>
                    </a:lnTo>
                    <a:close/>
                    <a:moveTo>
                      <a:pt x="120805" y="1256846"/>
                    </a:moveTo>
                    <a:lnTo>
                      <a:pt x="118539" y="1257300"/>
                    </a:lnTo>
                    <a:lnTo>
                      <a:pt x="116499" y="1257753"/>
                    </a:lnTo>
                    <a:lnTo>
                      <a:pt x="114006" y="1258660"/>
                    </a:lnTo>
                    <a:lnTo>
                      <a:pt x="112192" y="1259567"/>
                    </a:lnTo>
                    <a:lnTo>
                      <a:pt x="110606" y="1260701"/>
                    </a:lnTo>
                    <a:lnTo>
                      <a:pt x="108793" y="1262289"/>
                    </a:lnTo>
                    <a:lnTo>
                      <a:pt x="107206" y="1263876"/>
                    </a:lnTo>
                    <a:lnTo>
                      <a:pt x="105620" y="1265237"/>
                    </a:lnTo>
                    <a:lnTo>
                      <a:pt x="104260" y="1267051"/>
                    </a:lnTo>
                    <a:lnTo>
                      <a:pt x="103353" y="1269092"/>
                    </a:lnTo>
                    <a:lnTo>
                      <a:pt x="102220" y="1271360"/>
                    </a:lnTo>
                    <a:lnTo>
                      <a:pt x="101540" y="1273401"/>
                    </a:lnTo>
                    <a:lnTo>
                      <a:pt x="100860" y="1275669"/>
                    </a:lnTo>
                    <a:lnTo>
                      <a:pt x="100633" y="1277937"/>
                    </a:lnTo>
                    <a:lnTo>
                      <a:pt x="100407" y="1280432"/>
                    </a:lnTo>
                    <a:lnTo>
                      <a:pt x="100407" y="1470705"/>
                    </a:lnTo>
                    <a:lnTo>
                      <a:pt x="100633" y="1472973"/>
                    </a:lnTo>
                    <a:lnTo>
                      <a:pt x="100860" y="1475241"/>
                    </a:lnTo>
                    <a:lnTo>
                      <a:pt x="101540" y="1477509"/>
                    </a:lnTo>
                    <a:lnTo>
                      <a:pt x="102220" y="1479777"/>
                    </a:lnTo>
                    <a:lnTo>
                      <a:pt x="103353" y="1482044"/>
                    </a:lnTo>
                    <a:lnTo>
                      <a:pt x="104260" y="1483859"/>
                    </a:lnTo>
                    <a:lnTo>
                      <a:pt x="105620" y="1485446"/>
                    </a:lnTo>
                    <a:lnTo>
                      <a:pt x="107206" y="1487260"/>
                    </a:lnTo>
                    <a:lnTo>
                      <a:pt x="108793" y="1488848"/>
                    </a:lnTo>
                    <a:lnTo>
                      <a:pt x="110606" y="1490209"/>
                    </a:lnTo>
                    <a:lnTo>
                      <a:pt x="112192" y="1491569"/>
                    </a:lnTo>
                    <a:lnTo>
                      <a:pt x="114006" y="1492477"/>
                    </a:lnTo>
                    <a:lnTo>
                      <a:pt x="116499" y="1493384"/>
                    </a:lnTo>
                    <a:lnTo>
                      <a:pt x="118539" y="1493837"/>
                    </a:lnTo>
                    <a:lnTo>
                      <a:pt x="120805" y="1494064"/>
                    </a:lnTo>
                    <a:lnTo>
                      <a:pt x="123072" y="1494291"/>
                    </a:lnTo>
                    <a:lnTo>
                      <a:pt x="125338" y="1494064"/>
                    </a:lnTo>
                    <a:lnTo>
                      <a:pt x="127605" y="1493837"/>
                    </a:lnTo>
                    <a:lnTo>
                      <a:pt x="129871" y="1493384"/>
                    </a:lnTo>
                    <a:lnTo>
                      <a:pt x="131911" y="1492477"/>
                    </a:lnTo>
                    <a:lnTo>
                      <a:pt x="133724" y="1491569"/>
                    </a:lnTo>
                    <a:lnTo>
                      <a:pt x="135764" y="1490209"/>
                    </a:lnTo>
                    <a:lnTo>
                      <a:pt x="137351" y="1488848"/>
                    </a:lnTo>
                    <a:lnTo>
                      <a:pt x="139164" y="1487260"/>
                    </a:lnTo>
                    <a:lnTo>
                      <a:pt x="140297" y="1485446"/>
                    </a:lnTo>
                    <a:lnTo>
                      <a:pt x="141657" y="1483859"/>
                    </a:lnTo>
                    <a:lnTo>
                      <a:pt x="143017" y="1482044"/>
                    </a:lnTo>
                    <a:lnTo>
                      <a:pt x="143697" y="1479777"/>
                    </a:lnTo>
                    <a:lnTo>
                      <a:pt x="144604" y="1477509"/>
                    </a:lnTo>
                    <a:lnTo>
                      <a:pt x="145057" y="1475241"/>
                    </a:lnTo>
                    <a:lnTo>
                      <a:pt x="145510" y="1472973"/>
                    </a:lnTo>
                    <a:lnTo>
                      <a:pt x="145510" y="1470705"/>
                    </a:lnTo>
                    <a:lnTo>
                      <a:pt x="145510" y="1280432"/>
                    </a:lnTo>
                    <a:lnTo>
                      <a:pt x="145510" y="1277937"/>
                    </a:lnTo>
                    <a:lnTo>
                      <a:pt x="145057" y="1275669"/>
                    </a:lnTo>
                    <a:lnTo>
                      <a:pt x="144604" y="1273401"/>
                    </a:lnTo>
                    <a:lnTo>
                      <a:pt x="143697" y="1271360"/>
                    </a:lnTo>
                    <a:lnTo>
                      <a:pt x="143017" y="1269092"/>
                    </a:lnTo>
                    <a:lnTo>
                      <a:pt x="141657" y="1267051"/>
                    </a:lnTo>
                    <a:lnTo>
                      <a:pt x="140297" y="1265237"/>
                    </a:lnTo>
                    <a:lnTo>
                      <a:pt x="139164" y="1263876"/>
                    </a:lnTo>
                    <a:lnTo>
                      <a:pt x="137351" y="1262289"/>
                    </a:lnTo>
                    <a:lnTo>
                      <a:pt x="135764" y="1260701"/>
                    </a:lnTo>
                    <a:lnTo>
                      <a:pt x="133724" y="1259567"/>
                    </a:lnTo>
                    <a:lnTo>
                      <a:pt x="131911" y="1258660"/>
                    </a:lnTo>
                    <a:lnTo>
                      <a:pt x="129871" y="1257753"/>
                    </a:lnTo>
                    <a:lnTo>
                      <a:pt x="127605" y="1257300"/>
                    </a:lnTo>
                    <a:lnTo>
                      <a:pt x="125338" y="1256846"/>
                    </a:lnTo>
                    <a:lnTo>
                      <a:pt x="123072" y="1256846"/>
                    </a:lnTo>
                    <a:lnTo>
                      <a:pt x="120805" y="1256846"/>
                    </a:lnTo>
                    <a:close/>
                    <a:moveTo>
                      <a:pt x="41704" y="1201737"/>
                    </a:moveTo>
                    <a:lnTo>
                      <a:pt x="762229" y="1201737"/>
                    </a:lnTo>
                    <a:lnTo>
                      <a:pt x="770615" y="1215798"/>
                    </a:lnTo>
                    <a:lnTo>
                      <a:pt x="779455" y="1230085"/>
                    </a:lnTo>
                    <a:lnTo>
                      <a:pt x="788521" y="1243692"/>
                    </a:lnTo>
                    <a:lnTo>
                      <a:pt x="797814" y="1257300"/>
                    </a:lnTo>
                    <a:lnTo>
                      <a:pt x="807333" y="1270680"/>
                    </a:lnTo>
                    <a:lnTo>
                      <a:pt x="817079" y="1283834"/>
                    </a:lnTo>
                    <a:lnTo>
                      <a:pt x="827052" y="1296987"/>
                    </a:lnTo>
                    <a:lnTo>
                      <a:pt x="837478" y="1309687"/>
                    </a:lnTo>
                    <a:lnTo>
                      <a:pt x="847904" y="1322387"/>
                    </a:lnTo>
                    <a:lnTo>
                      <a:pt x="858783" y="1334860"/>
                    </a:lnTo>
                    <a:lnTo>
                      <a:pt x="869889" y="1347107"/>
                    </a:lnTo>
                    <a:lnTo>
                      <a:pt x="880995" y="1358900"/>
                    </a:lnTo>
                    <a:lnTo>
                      <a:pt x="892554" y="1370693"/>
                    </a:lnTo>
                    <a:lnTo>
                      <a:pt x="904113" y="1382485"/>
                    </a:lnTo>
                    <a:lnTo>
                      <a:pt x="916352" y="1393598"/>
                    </a:lnTo>
                    <a:lnTo>
                      <a:pt x="928365" y="1404484"/>
                    </a:lnTo>
                    <a:lnTo>
                      <a:pt x="940831" y="1415369"/>
                    </a:lnTo>
                    <a:lnTo>
                      <a:pt x="953070" y="1426255"/>
                    </a:lnTo>
                    <a:lnTo>
                      <a:pt x="965989" y="1436460"/>
                    </a:lnTo>
                    <a:lnTo>
                      <a:pt x="978908" y="1446666"/>
                    </a:lnTo>
                    <a:lnTo>
                      <a:pt x="992281" y="1456418"/>
                    </a:lnTo>
                    <a:lnTo>
                      <a:pt x="1005426" y="1466169"/>
                    </a:lnTo>
                    <a:lnTo>
                      <a:pt x="1019025" y="1475468"/>
                    </a:lnTo>
                    <a:lnTo>
                      <a:pt x="1032851" y="1484539"/>
                    </a:lnTo>
                    <a:lnTo>
                      <a:pt x="1046677" y="1493610"/>
                    </a:lnTo>
                    <a:lnTo>
                      <a:pt x="1060956" y="1502002"/>
                    </a:lnTo>
                    <a:lnTo>
                      <a:pt x="1075235" y="1510393"/>
                    </a:lnTo>
                    <a:lnTo>
                      <a:pt x="1089741" y="1518330"/>
                    </a:lnTo>
                    <a:lnTo>
                      <a:pt x="1104473" y="1526041"/>
                    </a:lnTo>
                    <a:lnTo>
                      <a:pt x="1119205" y="1533525"/>
                    </a:lnTo>
                    <a:lnTo>
                      <a:pt x="1134164" y="1540782"/>
                    </a:lnTo>
                    <a:lnTo>
                      <a:pt x="1149350" y="1547812"/>
                    </a:lnTo>
                    <a:lnTo>
                      <a:pt x="41704" y="1547812"/>
                    </a:lnTo>
                    <a:lnTo>
                      <a:pt x="37397" y="1547359"/>
                    </a:lnTo>
                    <a:lnTo>
                      <a:pt x="33091" y="1546905"/>
                    </a:lnTo>
                    <a:lnTo>
                      <a:pt x="29238" y="1545998"/>
                    </a:lnTo>
                    <a:lnTo>
                      <a:pt x="25385" y="1544410"/>
                    </a:lnTo>
                    <a:lnTo>
                      <a:pt x="21759" y="1542596"/>
                    </a:lnTo>
                    <a:lnTo>
                      <a:pt x="18359" y="1540555"/>
                    </a:lnTo>
                    <a:lnTo>
                      <a:pt x="15186" y="1538060"/>
                    </a:lnTo>
                    <a:lnTo>
                      <a:pt x="12239" y="1535339"/>
                    </a:lnTo>
                    <a:lnTo>
                      <a:pt x="9519" y="1532391"/>
                    </a:lnTo>
                    <a:lnTo>
                      <a:pt x="7026" y="1529443"/>
                    </a:lnTo>
                    <a:lnTo>
                      <a:pt x="4986" y="1525814"/>
                    </a:lnTo>
                    <a:lnTo>
                      <a:pt x="3173" y="1522185"/>
                    </a:lnTo>
                    <a:lnTo>
                      <a:pt x="2040" y="1518330"/>
                    </a:lnTo>
                    <a:lnTo>
                      <a:pt x="907" y="1514475"/>
                    </a:lnTo>
                    <a:lnTo>
                      <a:pt x="227" y="1510393"/>
                    </a:lnTo>
                    <a:lnTo>
                      <a:pt x="0" y="1505857"/>
                    </a:lnTo>
                    <a:lnTo>
                      <a:pt x="0" y="1243466"/>
                    </a:lnTo>
                    <a:lnTo>
                      <a:pt x="227" y="1238930"/>
                    </a:lnTo>
                    <a:lnTo>
                      <a:pt x="907" y="1234848"/>
                    </a:lnTo>
                    <a:lnTo>
                      <a:pt x="2040" y="1230992"/>
                    </a:lnTo>
                    <a:lnTo>
                      <a:pt x="3173" y="1227137"/>
                    </a:lnTo>
                    <a:lnTo>
                      <a:pt x="4986" y="1223509"/>
                    </a:lnTo>
                    <a:lnTo>
                      <a:pt x="7026" y="1220107"/>
                    </a:lnTo>
                    <a:lnTo>
                      <a:pt x="9519" y="1216932"/>
                    </a:lnTo>
                    <a:lnTo>
                      <a:pt x="12239" y="1213984"/>
                    </a:lnTo>
                    <a:lnTo>
                      <a:pt x="15186" y="1211262"/>
                    </a:lnTo>
                    <a:lnTo>
                      <a:pt x="18359" y="1208767"/>
                    </a:lnTo>
                    <a:lnTo>
                      <a:pt x="21759" y="1206726"/>
                    </a:lnTo>
                    <a:lnTo>
                      <a:pt x="25385" y="1204912"/>
                    </a:lnTo>
                    <a:lnTo>
                      <a:pt x="29238" y="1203778"/>
                    </a:lnTo>
                    <a:lnTo>
                      <a:pt x="33091" y="1202644"/>
                    </a:lnTo>
                    <a:lnTo>
                      <a:pt x="37397" y="1201964"/>
                    </a:lnTo>
                    <a:lnTo>
                      <a:pt x="41704" y="1201737"/>
                    </a:lnTo>
                    <a:close/>
                    <a:moveTo>
                      <a:pt x="535684" y="857023"/>
                    </a:moveTo>
                    <a:lnTo>
                      <a:pt x="533419" y="857476"/>
                    </a:lnTo>
                    <a:lnTo>
                      <a:pt x="531154" y="857930"/>
                    </a:lnTo>
                    <a:lnTo>
                      <a:pt x="529116" y="858837"/>
                    </a:lnTo>
                    <a:lnTo>
                      <a:pt x="527304" y="859744"/>
                    </a:lnTo>
                    <a:lnTo>
                      <a:pt x="525492" y="860878"/>
                    </a:lnTo>
                    <a:lnTo>
                      <a:pt x="523680" y="862466"/>
                    </a:lnTo>
                    <a:lnTo>
                      <a:pt x="522094" y="863826"/>
                    </a:lnTo>
                    <a:lnTo>
                      <a:pt x="520509" y="865414"/>
                    </a:lnTo>
                    <a:lnTo>
                      <a:pt x="519150" y="867228"/>
                    </a:lnTo>
                    <a:lnTo>
                      <a:pt x="518244" y="869269"/>
                    </a:lnTo>
                    <a:lnTo>
                      <a:pt x="517111" y="871310"/>
                    </a:lnTo>
                    <a:lnTo>
                      <a:pt x="516432" y="873351"/>
                    </a:lnTo>
                    <a:lnTo>
                      <a:pt x="515979" y="875846"/>
                    </a:lnTo>
                    <a:lnTo>
                      <a:pt x="515299" y="878114"/>
                    </a:lnTo>
                    <a:lnTo>
                      <a:pt x="515299" y="880609"/>
                    </a:lnTo>
                    <a:lnTo>
                      <a:pt x="515299" y="1070655"/>
                    </a:lnTo>
                    <a:lnTo>
                      <a:pt x="515299" y="1073150"/>
                    </a:lnTo>
                    <a:lnTo>
                      <a:pt x="515979" y="1075417"/>
                    </a:lnTo>
                    <a:lnTo>
                      <a:pt x="516432" y="1077685"/>
                    </a:lnTo>
                    <a:lnTo>
                      <a:pt x="517111" y="1079953"/>
                    </a:lnTo>
                    <a:lnTo>
                      <a:pt x="518244" y="1081994"/>
                    </a:lnTo>
                    <a:lnTo>
                      <a:pt x="519150" y="1083809"/>
                    </a:lnTo>
                    <a:lnTo>
                      <a:pt x="520509" y="1085623"/>
                    </a:lnTo>
                    <a:lnTo>
                      <a:pt x="522094" y="1087437"/>
                    </a:lnTo>
                    <a:lnTo>
                      <a:pt x="523680" y="1089025"/>
                    </a:lnTo>
                    <a:lnTo>
                      <a:pt x="525492" y="1090385"/>
                    </a:lnTo>
                    <a:lnTo>
                      <a:pt x="527304" y="1091519"/>
                    </a:lnTo>
                    <a:lnTo>
                      <a:pt x="529116" y="1092653"/>
                    </a:lnTo>
                    <a:lnTo>
                      <a:pt x="531154" y="1093334"/>
                    </a:lnTo>
                    <a:lnTo>
                      <a:pt x="533419" y="1094014"/>
                    </a:lnTo>
                    <a:lnTo>
                      <a:pt x="535684" y="1094241"/>
                    </a:lnTo>
                    <a:lnTo>
                      <a:pt x="537723" y="1094467"/>
                    </a:lnTo>
                    <a:lnTo>
                      <a:pt x="540215" y="1094241"/>
                    </a:lnTo>
                    <a:lnTo>
                      <a:pt x="542480" y="1094014"/>
                    </a:lnTo>
                    <a:lnTo>
                      <a:pt x="544745" y="1093334"/>
                    </a:lnTo>
                    <a:lnTo>
                      <a:pt x="546783" y="1092653"/>
                    </a:lnTo>
                    <a:lnTo>
                      <a:pt x="548595" y="1091519"/>
                    </a:lnTo>
                    <a:lnTo>
                      <a:pt x="550634" y="1090385"/>
                    </a:lnTo>
                    <a:lnTo>
                      <a:pt x="552219" y="1089025"/>
                    </a:lnTo>
                    <a:lnTo>
                      <a:pt x="554031" y="1087437"/>
                    </a:lnTo>
                    <a:lnTo>
                      <a:pt x="555390" y="1085623"/>
                    </a:lnTo>
                    <a:lnTo>
                      <a:pt x="556523" y="1083809"/>
                    </a:lnTo>
                    <a:lnTo>
                      <a:pt x="557882" y="1081994"/>
                    </a:lnTo>
                    <a:lnTo>
                      <a:pt x="558561" y="1079953"/>
                    </a:lnTo>
                    <a:lnTo>
                      <a:pt x="559468" y="1077685"/>
                    </a:lnTo>
                    <a:lnTo>
                      <a:pt x="559921" y="1075417"/>
                    </a:lnTo>
                    <a:lnTo>
                      <a:pt x="560374" y="1073150"/>
                    </a:lnTo>
                    <a:lnTo>
                      <a:pt x="560374" y="1070655"/>
                    </a:lnTo>
                    <a:lnTo>
                      <a:pt x="560374" y="880609"/>
                    </a:lnTo>
                    <a:lnTo>
                      <a:pt x="560374" y="878114"/>
                    </a:lnTo>
                    <a:lnTo>
                      <a:pt x="559921" y="875846"/>
                    </a:lnTo>
                    <a:lnTo>
                      <a:pt x="559468" y="873351"/>
                    </a:lnTo>
                    <a:lnTo>
                      <a:pt x="558561" y="871310"/>
                    </a:lnTo>
                    <a:lnTo>
                      <a:pt x="557882" y="869269"/>
                    </a:lnTo>
                    <a:lnTo>
                      <a:pt x="556523" y="867228"/>
                    </a:lnTo>
                    <a:lnTo>
                      <a:pt x="555390" y="865414"/>
                    </a:lnTo>
                    <a:lnTo>
                      <a:pt x="554031" y="863826"/>
                    </a:lnTo>
                    <a:lnTo>
                      <a:pt x="552219" y="862466"/>
                    </a:lnTo>
                    <a:lnTo>
                      <a:pt x="550634" y="860878"/>
                    </a:lnTo>
                    <a:lnTo>
                      <a:pt x="548595" y="859744"/>
                    </a:lnTo>
                    <a:lnTo>
                      <a:pt x="546783" y="858837"/>
                    </a:lnTo>
                    <a:lnTo>
                      <a:pt x="544745" y="857930"/>
                    </a:lnTo>
                    <a:lnTo>
                      <a:pt x="542480" y="857476"/>
                    </a:lnTo>
                    <a:lnTo>
                      <a:pt x="540215" y="857023"/>
                    </a:lnTo>
                    <a:lnTo>
                      <a:pt x="537723" y="857023"/>
                    </a:lnTo>
                    <a:lnTo>
                      <a:pt x="535684" y="857023"/>
                    </a:lnTo>
                    <a:close/>
                    <a:moveTo>
                      <a:pt x="396837" y="857023"/>
                    </a:moveTo>
                    <a:lnTo>
                      <a:pt x="394798" y="857476"/>
                    </a:lnTo>
                    <a:lnTo>
                      <a:pt x="392533" y="857930"/>
                    </a:lnTo>
                    <a:lnTo>
                      <a:pt x="390495" y="858837"/>
                    </a:lnTo>
                    <a:lnTo>
                      <a:pt x="388456" y="859744"/>
                    </a:lnTo>
                    <a:lnTo>
                      <a:pt x="386644" y="860878"/>
                    </a:lnTo>
                    <a:lnTo>
                      <a:pt x="384832" y="862466"/>
                    </a:lnTo>
                    <a:lnTo>
                      <a:pt x="383247" y="863826"/>
                    </a:lnTo>
                    <a:lnTo>
                      <a:pt x="381888" y="865414"/>
                    </a:lnTo>
                    <a:lnTo>
                      <a:pt x="380755" y="867228"/>
                    </a:lnTo>
                    <a:lnTo>
                      <a:pt x="379396" y="869269"/>
                    </a:lnTo>
                    <a:lnTo>
                      <a:pt x="378264" y="871310"/>
                    </a:lnTo>
                    <a:lnTo>
                      <a:pt x="377810" y="873351"/>
                    </a:lnTo>
                    <a:lnTo>
                      <a:pt x="377131" y="875846"/>
                    </a:lnTo>
                    <a:lnTo>
                      <a:pt x="376678" y="878114"/>
                    </a:lnTo>
                    <a:lnTo>
                      <a:pt x="376678" y="880609"/>
                    </a:lnTo>
                    <a:lnTo>
                      <a:pt x="376678" y="1070655"/>
                    </a:lnTo>
                    <a:lnTo>
                      <a:pt x="376678" y="1073150"/>
                    </a:lnTo>
                    <a:lnTo>
                      <a:pt x="377131" y="1075417"/>
                    </a:lnTo>
                    <a:lnTo>
                      <a:pt x="377810" y="1077685"/>
                    </a:lnTo>
                    <a:lnTo>
                      <a:pt x="378264" y="1079953"/>
                    </a:lnTo>
                    <a:lnTo>
                      <a:pt x="379396" y="1081994"/>
                    </a:lnTo>
                    <a:lnTo>
                      <a:pt x="380755" y="1083809"/>
                    </a:lnTo>
                    <a:lnTo>
                      <a:pt x="381888" y="1085623"/>
                    </a:lnTo>
                    <a:lnTo>
                      <a:pt x="383247" y="1087437"/>
                    </a:lnTo>
                    <a:lnTo>
                      <a:pt x="384832" y="1089025"/>
                    </a:lnTo>
                    <a:lnTo>
                      <a:pt x="386644" y="1090385"/>
                    </a:lnTo>
                    <a:lnTo>
                      <a:pt x="388456" y="1091519"/>
                    </a:lnTo>
                    <a:lnTo>
                      <a:pt x="390495" y="1092653"/>
                    </a:lnTo>
                    <a:lnTo>
                      <a:pt x="392533" y="1093334"/>
                    </a:lnTo>
                    <a:lnTo>
                      <a:pt x="394798" y="1094014"/>
                    </a:lnTo>
                    <a:lnTo>
                      <a:pt x="396837" y="1094241"/>
                    </a:lnTo>
                    <a:lnTo>
                      <a:pt x="399102" y="1094467"/>
                    </a:lnTo>
                    <a:lnTo>
                      <a:pt x="401594" y="1094241"/>
                    </a:lnTo>
                    <a:lnTo>
                      <a:pt x="403859" y="1094014"/>
                    </a:lnTo>
                    <a:lnTo>
                      <a:pt x="405897" y="1093334"/>
                    </a:lnTo>
                    <a:lnTo>
                      <a:pt x="407936" y="1092653"/>
                    </a:lnTo>
                    <a:lnTo>
                      <a:pt x="409974" y="1091519"/>
                    </a:lnTo>
                    <a:lnTo>
                      <a:pt x="411786" y="1090385"/>
                    </a:lnTo>
                    <a:lnTo>
                      <a:pt x="413598" y="1089025"/>
                    </a:lnTo>
                    <a:lnTo>
                      <a:pt x="415184" y="1087437"/>
                    </a:lnTo>
                    <a:lnTo>
                      <a:pt x="416769" y="1085623"/>
                    </a:lnTo>
                    <a:lnTo>
                      <a:pt x="417902" y="1083809"/>
                    </a:lnTo>
                    <a:lnTo>
                      <a:pt x="419034" y="1081994"/>
                    </a:lnTo>
                    <a:lnTo>
                      <a:pt x="420167" y="1079953"/>
                    </a:lnTo>
                    <a:lnTo>
                      <a:pt x="420846" y="1077685"/>
                    </a:lnTo>
                    <a:lnTo>
                      <a:pt x="421300" y="1075417"/>
                    </a:lnTo>
                    <a:lnTo>
                      <a:pt x="421526" y="1073150"/>
                    </a:lnTo>
                    <a:lnTo>
                      <a:pt x="421979" y="1070655"/>
                    </a:lnTo>
                    <a:lnTo>
                      <a:pt x="421979" y="880609"/>
                    </a:lnTo>
                    <a:lnTo>
                      <a:pt x="421526" y="878114"/>
                    </a:lnTo>
                    <a:lnTo>
                      <a:pt x="421300" y="875846"/>
                    </a:lnTo>
                    <a:lnTo>
                      <a:pt x="420846" y="873351"/>
                    </a:lnTo>
                    <a:lnTo>
                      <a:pt x="420167" y="871310"/>
                    </a:lnTo>
                    <a:lnTo>
                      <a:pt x="419034" y="869269"/>
                    </a:lnTo>
                    <a:lnTo>
                      <a:pt x="417902" y="867228"/>
                    </a:lnTo>
                    <a:lnTo>
                      <a:pt x="416769" y="865414"/>
                    </a:lnTo>
                    <a:lnTo>
                      <a:pt x="415184" y="863826"/>
                    </a:lnTo>
                    <a:lnTo>
                      <a:pt x="413598" y="862466"/>
                    </a:lnTo>
                    <a:lnTo>
                      <a:pt x="411786" y="860878"/>
                    </a:lnTo>
                    <a:lnTo>
                      <a:pt x="409974" y="859744"/>
                    </a:lnTo>
                    <a:lnTo>
                      <a:pt x="407936" y="858837"/>
                    </a:lnTo>
                    <a:lnTo>
                      <a:pt x="405897" y="857930"/>
                    </a:lnTo>
                    <a:lnTo>
                      <a:pt x="403859" y="857476"/>
                    </a:lnTo>
                    <a:lnTo>
                      <a:pt x="401594" y="857023"/>
                    </a:lnTo>
                    <a:lnTo>
                      <a:pt x="399102" y="857023"/>
                    </a:lnTo>
                    <a:lnTo>
                      <a:pt x="396837" y="857023"/>
                    </a:lnTo>
                    <a:close/>
                    <a:moveTo>
                      <a:pt x="259348" y="857023"/>
                    </a:moveTo>
                    <a:lnTo>
                      <a:pt x="257083" y="857476"/>
                    </a:lnTo>
                    <a:lnTo>
                      <a:pt x="255045" y="857930"/>
                    </a:lnTo>
                    <a:lnTo>
                      <a:pt x="252780" y="858837"/>
                    </a:lnTo>
                    <a:lnTo>
                      <a:pt x="250741" y="859744"/>
                    </a:lnTo>
                    <a:lnTo>
                      <a:pt x="248929" y="860878"/>
                    </a:lnTo>
                    <a:lnTo>
                      <a:pt x="247117" y="862466"/>
                    </a:lnTo>
                    <a:lnTo>
                      <a:pt x="245758" y="863826"/>
                    </a:lnTo>
                    <a:lnTo>
                      <a:pt x="244172" y="865414"/>
                    </a:lnTo>
                    <a:lnTo>
                      <a:pt x="242813" y="867228"/>
                    </a:lnTo>
                    <a:lnTo>
                      <a:pt x="241907" y="869269"/>
                    </a:lnTo>
                    <a:lnTo>
                      <a:pt x="240775" y="871310"/>
                    </a:lnTo>
                    <a:lnTo>
                      <a:pt x="240095" y="873351"/>
                    </a:lnTo>
                    <a:lnTo>
                      <a:pt x="239416" y="875846"/>
                    </a:lnTo>
                    <a:lnTo>
                      <a:pt x="239189" y="878114"/>
                    </a:lnTo>
                    <a:lnTo>
                      <a:pt x="238963" y="880609"/>
                    </a:lnTo>
                    <a:lnTo>
                      <a:pt x="238963" y="1070655"/>
                    </a:lnTo>
                    <a:lnTo>
                      <a:pt x="239189" y="1073150"/>
                    </a:lnTo>
                    <a:lnTo>
                      <a:pt x="239416" y="1075417"/>
                    </a:lnTo>
                    <a:lnTo>
                      <a:pt x="240095" y="1077685"/>
                    </a:lnTo>
                    <a:lnTo>
                      <a:pt x="240775" y="1079953"/>
                    </a:lnTo>
                    <a:lnTo>
                      <a:pt x="241907" y="1081994"/>
                    </a:lnTo>
                    <a:lnTo>
                      <a:pt x="242813" y="1083809"/>
                    </a:lnTo>
                    <a:lnTo>
                      <a:pt x="244172" y="1085623"/>
                    </a:lnTo>
                    <a:lnTo>
                      <a:pt x="245758" y="1087437"/>
                    </a:lnTo>
                    <a:lnTo>
                      <a:pt x="247117" y="1089025"/>
                    </a:lnTo>
                    <a:lnTo>
                      <a:pt x="248929" y="1090385"/>
                    </a:lnTo>
                    <a:lnTo>
                      <a:pt x="250741" y="1091519"/>
                    </a:lnTo>
                    <a:lnTo>
                      <a:pt x="252780" y="1092653"/>
                    </a:lnTo>
                    <a:lnTo>
                      <a:pt x="255045" y="1093334"/>
                    </a:lnTo>
                    <a:lnTo>
                      <a:pt x="257083" y="1094014"/>
                    </a:lnTo>
                    <a:lnTo>
                      <a:pt x="259348" y="1094241"/>
                    </a:lnTo>
                    <a:lnTo>
                      <a:pt x="261613" y="1094467"/>
                    </a:lnTo>
                    <a:lnTo>
                      <a:pt x="263878" y="1094241"/>
                    </a:lnTo>
                    <a:lnTo>
                      <a:pt x="266370" y="1094014"/>
                    </a:lnTo>
                    <a:lnTo>
                      <a:pt x="268409" y="1093334"/>
                    </a:lnTo>
                    <a:lnTo>
                      <a:pt x="270447" y="1092653"/>
                    </a:lnTo>
                    <a:lnTo>
                      <a:pt x="272486" y="1091519"/>
                    </a:lnTo>
                    <a:lnTo>
                      <a:pt x="274298" y="1090385"/>
                    </a:lnTo>
                    <a:lnTo>
                      <a:pt x="276110" y="1089025"/>
                    </a:lnTo>
                    <a:lnTo>
                      <a:pt x="277695" y="1087437"/>
                    </a:lnTo>
                    <a:lnTo>
                      <a:pt x="278828" y="1085623"/>
                    </a:lnTo>
                    <a:lnTo>
                      <a:pt x="280187" y="1083809"/>
                    </a:lnTo>
                    <a:lnTo>
                      <a:pt x="281546" y="1081994"/>
                    </a:lnTo>
                    <a:lnTo>
                      <a:pt x="282452" y="1079953"/>
                    </a:lnTo>
                    <a:lnTo>
                      <a:pt x="283358" y="1077685"/>
                    </a:lnTo>
                    <a:lnTo>
                      <a:pt x="283811" y="1075417"/>
                    </a:lnTo>
                    <a:lnTo>
                      <a:pt x="284037" y="1073150"/>
                    </a:lnTo>
                    <a:lnTo>
                      <a:pt x="284037" y="1070655"/>
                    </a:lnTo>
                    <a:lnTo>
                      <a:pt x="284037" y="880609"/>
                    </a:lnTo>
                    <a:lnTo>
                      <a:pt x="284037" y="878114"/>
                    </a:lnTo>
                    <a:lnTo>
                      <a:pt x="283811" y="875846"/>
                    </a:lnTo>
                    <a:lnTo>
                      <a:pt x="283358" y="873351"/>
                    </a:lnTo>
                    <a:lnTo>
                      <a:pt x="282452" y="871310"/>
                    </a:lnTo>
                    <a:lnTo>
                      <a:pt x="281546" y="869269"/>
                    </a:lnTo>
                    <a:lnTo>
                      <a:pt x="280187" y="867228"/>
                    </a:lnTo>
                    <a:lnTo>
                      <a:pt x="278828" y="865414"/>
                    </a:lnTo>
                    <a:lnTo>
                      <a:pt x="277695" y="863826"/>
                    </a:lnTo>
                    <a:lnTo>
                      <a:pt x="276110" y="862466"/>
                    </a:lnTo>
                    <a:lnTo>
                      <a:pt x="274298" y="860878"/>
                    </a:lnTo>
                    <a:lnTo>
                      <a:pt x="272486" y="859744"/>
                    </a:lnTo>
                    <a:lnTo>
                      <a:pt x="270447" y="858837"/>
                    </a:lnTo>
                    <a:lnTo>
                      <a:pt x="268409" y="857930"/>
                    </a:lnTo>
                    <a:lnTo>
                      <a:pt x="266370" y="857476"/>
                    </a:lnTo>
                    <a:lnTo>
                      <a:pt x="263878" y="857023"/>
                    </a:lnTo>
                    <a:lnTo>
                      <a:pt x="261613" y="857023"/>
                    </a:lnTo>
                    <a:lnTo>
                      <a:pt x="259348" y="857023"/>
                    </a:lnTo>
                    <a:close/>
                    <a:moveTo>
                      <a:pt x="120727" y="857023"/>
                    </a:moveTo>
                    <a:lnTo>
                      <a:pt x="118462" y="857476"/>
                    </a:lnTo>
                    <a:lnTo>
                      <a:pt x="116424" y="857930"/>
                    </a:lnTo>
                    <a:lnTo>
                      <a:pt x="113932" y="858837"/>
                    </a:lnTo>
                    <a:lnTo>
                      <a:pt x="112120" y="859744"/>
                    </a:lnTo>
                    <a:lnTo>
                      <a:pt x="110535" y="860878"/>
                    </a:lnTo>
                    <a:lnTo>
                      <a:pt x="108722" y="862466"/>
                    </a:lnTo>
                    <a:lnTo>
                      <a:pt x="107137" y="863826"/>
                    </a:lnTo>
                    <a:lnTo>
                      <a:pt x="105551" y="865414"/>
                    </a:lnTo>
                    <a:lnTo>
                      <a:pt x="104192" y="867228"/>
                    </a:lnTo>
                    <a:lnTo>
                      <a:pt x="103286" y="869269"/>
                    </a:lnTo>
                    <a:lnTo>
                      <a:pt x="102154" y="871310"/>
                    </a:lnTo>
                    <a:lnTo>
                      <a:pt x="101474" y="873351"/>
                    </a:lnTo>
                    <a:lnTo>
                      <a:pt x="100795" y="875846"/>
                    </a:lnTo>
                    <a:lnTo>
                      <a:pt x="100568" y="878114"/>
                    </a:lnTo>
                    <a:lnTo>
                      <a:pt x="100342" y="880609"/>
                    </a:lnTo>
                    <a:lnTo>
                      <a:pt x="100342" y="1070655"/>
                    </a:lnTo>
                    <a:lnTo>
                      <a:pt x="100568" y="1073150"/>
                    </a:lnTo>
                    <a:lnTo>
                      <a:pt x="100795" y="1075417"/>
                    </a:lnTo>
                    <a:lnTo>
                      <a:pt x="101474" y="1077685"/>
                    </a:lnTo>
                    <a:lnTo>
                      <a:pt x="102154" y="1079953"/>
                    </a:lnTo>
                    <a:lnTo>
                      <a:pt x="103286" y="1081994"/>
                    </a:lnTo>
                    <a:lnTo>
                      <a:pt x="104192" y="1083809"/>
                    </a:lnTo>
                    <a:lnTo>
                      <a:pt x="105551" y="1085623"/>
                    </a:lnTo>
                    <a:lnTo>
                      <a:pt x="107137" y="1087437"/>
                    </a:lnTo>
                    <a:lnTo>
                      <a:pt x="108722" y="1089025"/>
                    </a:lnTo>
                    <a:lnTo>
                      <a:pt x="110535" y="1090385"/>
                    </a:lnTo>
                    <a:lnTo>
                      <a:pt x="112120" y="1091519"/>
                    </a:lnTo>
                    <a:lnTo>
                      <a:pt x="113932" y="1092653"/>
                    </a:lnTo>
                    <a:lnTo>
                      <a:pt x="116424" y="1093334"/>
                    </a:lnTo>
                    <a:lnTo>
                      <a:pt x="118462" y="1094014"/>
                    </a:lnTo>
                    <a:lnTo>
                      <a:pt x="120727" y="1094241"/>
                    </a:lnTo>
                    <a:lnTo>
                      <a:pt x="122992" y="1094467"/>
                    </a:lnTo>
                    <a:lnTo>
                      <a:pt x="125257" y="1094241"/>
                    </a:lnTo>
                    <a:lnTo>
                      <a:pt x="127522" y="1094014"/>
                    </a:lnTo>
                    <a:lnTo>
                      <a:pt x="129787" y="1093334"/>
                    </a:lnTo>
                    <a:lnTo>
                      <a:pt x="131826" y="1092653"/>
                    </a:lnTo>
                    <a:lnTo>
                      <a:pt x="133638" y="1091519"/>
                    </a:lnTo>
                    <a:lnTo>
                      <a:pt x="135677" y="1090385"/>
                    </a:lnTo>
                    <a:lnTo>
                      <a:pt x="137262" y="1089025"/>
                    </a:lnTo>
                    <a:lnTo>
                      <a:pt x="139074" y="1087437"/>
                    </a:lnTo>
                    <a:lnTo>
                      <a:pt x="140207" y="1085623"/>
                    </a:lnTo>
                    <a:lnTo>
                      <a:pt x="141566" y="1083809"/>
                    </a:lnTo>
                    <a:lnTo>
                      <a:pt x="142925" y="1081994"/>
                    </a:lnTo>
                    <a:lnTo>
                      <a:pt x="143604" y="1079953"/>
                    </a:lnTo>
                    <a:lnTo>
                      <a:pt x="144510" y="1077685"/>
                    </a:lnTo>
                    <a:lnTo>
                      <a:pt x="144963" y="1075417"/>
                    </a:lnTo>
                    <a:lnTo>
                      <a:pt x="145416" y="1073150"/>
                    </a:lnTo>
                    <a:lnTo>
                      <a:pt x="145416" y="1070655"/>
                    </a:lnTo>
                    <a:lnTo>
                      <a:pt x="145416" y="880609"/>
                    </a:lnTo>
                    <a:lnTo>
                      <a:pt x="145416" y="878114"/>
                    </a:lnTo>
                    <a:lnTo>
                      <a:pt x="144963" y="875846"/>
                    </a:lnTo>
                    <a:lnTo>
                      <a:pt x="144510" y="873351"/>
                    </a:lnTo>
                    <a:lnTo>
                      <a:pt x="143604" y="871310"/>
                    </a:lnTo>
                    <a:lnTo>
                      <a:pt x="142925" y="869269"/>
                    </a:lnTo>
                    <a:lnTo>
                      <a:pt x="141566" y="867228"/>
                    </a:lnTo>
                    <a:lnTo>
                      <a:pt x="140207" y="865414"/>
                    </a:lnTo>
                    <a:lnTo>
                      <a:pt x="139074" y="863826"/>
                    </a:lnTo>
                    <a:lnTo>
                      <a:pt x="137262" y="862466"/>
                    </a:lnTo>
                    <a:lnTo>
                      <a:pt x="135677" y="860878"/>
                    </a:lnTo>
                    <a:lnTo>
                      <a:pt x="133638" y="859744"/>
                    </a:lnTo>
                    <a:lnTo>
                      <a:pt x="131826" y="858837"/>
                    </a:lnTo>
                    <a:lnTo>
                      <a:pt x="129787" y="857930"/>
                    </a:lnTo>
                    <a:lnTo>
                      <a:pt x="127522" y="857476"/>
                    </a:lnTo>
                    <a:lnTo>
                      <a:pt x="125257" y="857023"/>
                    </a:lnTo>
                    <a:lnTo>
                      <a:pt x="122992" y="857023"/>
                    </a:lnTo>
                    <a:lnTo>
                      <a:pt x="120727" y="857023"/>
                    </a:lnTo>
                    <a:close/>
                    <a:moveTo>
                      <a:pt x="41677" y="801687"/>
                    </a:moveTo>
                    <a:lnTo>
                      <a:pt x="646219" y="801687"/>
                    </a:lnTo>
                    <a:lnTo>
                      <a:pt x="646445" y="813480"/>
                    </a:lnTo>
                    <a:lnTo>
                      <a:pt x="647352" y="825046"/>
                    </a:lnTo>
                    <a:lnTo>
                      <a:pt x="648031" y="836612"/>
                    </a:lnTo>
                    <a:lnTo>
                      <a:pt x="648711" y="847951"/>
                    </a:lnTo>
                    <a:lnTo>
                      <a:pt x="649843" y="859291"/>
                    </a:lnTo>
                    <a:lnTo>
                      <a:pt x="651202" y="870857"/>
                    </a:lnTo>
                    <a:lnTo>
                      <a:pt x="653920" y="893309"/>
                    </a:lnTo>
                    <a:lnTo>
                      <a:pt x="657318" y="915760"/>
                    </a:lnTo>
                    <a:lnTo>
                      <a:pt x="661395" y="937985"/>
                    </a:lnTo>
                    <a:lnTo>
                      <a:pt x="665925" y="960210"/>
                    </a:lnTo>
                    <a:lnTo>
                      <a:pt x="670908" y="981982"/>
                    </a:lnTo>
                    <a:lnTo>
                      <a:pt x="676797" y="1003526"/>
                    </a:lnTo>
                    <a:lnTo>
                      <a:pt x="683139" y="1024844"/>
                    </a:lnTo>
                    <a:lnTo>
                      <a:pt x="689708" y="1045935"/>
                    </a:lnTo>
                    <a:lnTo>
                      <a:pt x="697183" y="1066800"/>
                    </a:lnTo>
                    <a:lnTo>
                      <a:pt x="705337" y="1087437"/>
                    </a:lnTo>
                    <a:lnTo>
                      <a:pt x="713491" y="1107848"/>
                    </a:lnTo>
                    <a:lnTo>
                      <a:pt x="722551" y="1128032"/>
                    </a:lnTo>
                    <a:lnTo>
                      <a:pt x="731838" y="1147762"/>
                    </a:lnTo>
                    <a:lnTo>
                      <a:pt x="41677" y="1147762"/>
                    </a:lnTo>
                    <a:lnTo>
                      <a:pt x="37373" y="1147535"/>
                    </a:lnTo>
                    <a:lnTo>
                      <a:pt x="33070" y="1147082"/>
                    </a:lnTo>
                    <a:lnTo>
                      <a:pt x="29219" y="1145948"/>
                    </a:lnTo>
                    <a:lnTo>
                      <a:pt x="25369" y="1144587"/>
                    </a:lnTo>
                    <a:lnTo>
                      <a:pt x="21745" y="1142773"/>
                    </a:lnTo>
                    <a:lnTo>
                      <a:pt x="18347" y="1140505"/>
                    </a:lnTo>
                    <a:lnTo>
                      <a:pt x="15176" y="1138237"/>
                    </a:lnTo>
                    <a:lnTo>
                      <a:pt x="12231" y="1135742"/>
                    </a:lnTo>
                    <a:lnTo>
                      <a:pt x="9513" y="1132567"/>
                    </a:lnTo>
                    <a:lnTo>
                      <a:pt x="7022" y="1129619"/>
                    </a:lnTo>
                    <a:lnTo>
                      <a:pt x="4983" y="1125991"/>
                    </a:lnTo>
                    <a:lnTo>
                      <a:pt x="3171" y="1122362"/>
                    </a:lnTo>
                    <a:lnTo>
                      <a:pt x="2039" y="1118507"/>
                    </a:lnTo>
                    <a:lnTo>
                      <a:pt x="906" y="1114651"/>
                    </a:lnTo>
                    <a:lnTo>
                      <a:pt x="226" y="1110342"/>
                    </a:lnTo>
                    <a:lnTo>
                      <a:pt x="0" y="1106034"/>
                    </a:lnTo>
                    <a:lnTo>
                      <a:pt x="0" y="843642"/>
                    </a:lnTo>
                    <a:lnTo>
                      <a:pt x="226" y="839334"/>
                    </a:lnTo>
                    <a:lnTo>
                      <a:pt x="906" y="835025"/>
                    </a:lnTo>
                    <a:lnTo>
                      <a:pt x="2039" y="831169"/>
                    </a:lnTo>
                    <a:lnTo>
                      <a:pt x="3171" y="827314"/>
                    </a:lnTo>
                    <a:lnTo>
                      <a:pt x="4983" y="823685"/>
                    </a:lnTo>
                    <a:lnTo>
                      <a:pt x="7022" y="820284"/>
                    </a:lnTo>
                    <a:lnTo>
                      <a:pt x="9513" y="816882"/>
                    </a:lnTo>
                    <a:lnTo>
                      <a:pt x="12231" y="814160"/>
                    </a:lnTo>
                    <a:lnTo>
                      <a:pt x="15176" y="811212"/>
                    </a:lnTo>
                    <a:lnTo>
                      <a:pt x="18347" y="808944"/>
                    </a:lnTo>
                    <a:lnTo>
                      <a:pt x="21745" y="806903"/>
                    </a:lnTo>
                    <a:lnTo>
                      <a:pt x="25369" y="805089"/>
                    </a:lnTo>
                    <a:lnTo>
                      <a:pt x="29219" y="803728"/>
                    </a:lnTo>
                    <a:lnTo>
                      <a:pt x="33070" y="802821"/>
                    </a:lnTo>
                    <a:lnTo>
                      <a:pt x="37373" y="801914"/>
                    </a:lnTo>
                    <a:lnTo>
                      <a:pt x="41677" y="801687"/>
                    </a:lnTo>
                    <a:close/>
                    <a:moveTo>
                      <a:pt x="535686" y="454968"/>
                    </a:moveTo>
                    <a:lnTo>
                      <a:pt x="533420" y="455649"/>
                    </a:lnTo>
                    <a:lnTo>
                      <a:pt x="531155" y="456103"/>
                    </a:lnTo>
                    <a:lnTo>
                      <a:pt x="529117" y="456784"/>
                    </a:lnTo>
                    <a:lnTo>
                      <a:pt x="527305" y="457918"/>
                    </a:lnTo>
                    <a:lnTo>
                      <a:pt x="525493" y="459280"/>
                    </a:lnTo>
                    <a:lnTo>
                      <a:pt x="523681" y="460415"/>
                    </a:lnTo>
                    <a:lnTo>
                      <a:pt x="522095" y="462003"/>
                    </a:lnTo>
                    <a:lnTo>
                      <a:pt x="520510" y="463592"/>
                    </a:lnTo>
                    <a:lnTo>
                      <a:pt x="519151" y="465634"/>
                    </a:lnTo>
                    <a:lnTo>
                      <a:pt x="518245" y="467450"/>
                    </a:lnTo>
                    <a:lnTo>
                      <a:pt x="517112" y="469492"/>
                    </a:lnTo>
                    <a:lnTo>
                      <a:pt x="516433" y="471761"/>
                    </a:lnTo>
                    <a:lnTo>
                      <a:pt x="515980" y="473804"/>
                    </a:lnTo>
                    <a:lnTo>
                      <a:pt x="515300" y="476527"/>
                    </a:lnTo>
                    <a:lnTo>
                      <a:pt x="515300" y="478796"/>
                    </a:lnTo>
                    <a:lnTo>
                      <a:pt x="515300" y="668967"/>
                    </a:lnTo>
                    <a:lnTo>
                      <a:pt x="515300" y="671237"/>
                    </a:lnTo>
                    <a:lnTo>
                      <a:pt x="515980" y="673960"/>
                    </a:lnTo>
                    <a:lnTo>
                      <a:pt x="516433" y="676002"/>
                    </a:lnTo>
                    <a:lnTo>
                      <a:pt x="517112" y="678272"/>
                    </a:lnTo>
                    <a:lnTo>
                      <a:pt x="518245" y="680314"/>
                    </a:lnTo>
                    <a:lnTo>
                      <a:pt x="519151" y="682357"/>
                    </a:lnTo>
                    <a:lnTo>
                      <a:pt x="520510" y="684172"/>
                    </a:lnTo>
                    <a:lnTo>
                      <a:pt x="522095" y="685761"/>
                    </a:lnTo>
                    <a:lnTo>
                      <a:pt x="523681" y="687349"/>
                    </a:lnTo>
                    <a:lnTo>
                      <a:pt x="525493" y="688711"/>
                    </a:lnTo>
                    <a:lnTo>
                      <a:pt x="527305" y="689845"/>
                    </a:lnTo>
                    <a:lnTo>
                      <a:pt x="529117" y="690980"/>
                    </a:lnTo>
                    <a:lnTo>
                      <a:pt x="531155" y="691661"/>
                    </a:lnTo>
                    <a:lnTo>
                      <a:pt x="533420" y="692115"/>
                    </a:lnTo>
                    <a:lnTo>
                      <a:pt x="535686" y="692796"/>
                    </a:lnTo>
                    <a:lnTo>
                      <a:pt x="537724" y="692796"/>
                    </a:lnTo>
                    <a:lnTo>
                      <a:pt x="540216" y="692796"/>
                    </a:lnTo>
                    <a:lnTo>
                      <a:pt x="542481" y="692115"/>
                    </a:lnTo>
                    <a:lnTo>
                      <a:pt x="544746" y="691661"/>
                    </a:lnTo>
                    <a:lnTo>
                      <a:pt x="546784" y="690980"/>
                    </a:lnTo>
                    <a:lnTo>
                      <a:pt x="548596" y="689845"/>
                    </a:lnTo>
                    <a:lnTo>
                      <a:pt x="550635" y="688711"/>
                    </a:lnTo>
                    <a:lnTo>
                      <a:pt x="552220" y="687349"/>
                    </a:lnTo>
                    <a:lnTo>
                      <a:pt x="554033" y="685761"/>
                    </a:lnTo>
                    <a:lnTo>
                      <a:pt x="555392" y="684172"/>
                    </a:lnTo>
                    <a:lnTo>
                      <a:pt x="556524" y="682357"/>
                    </a:lnTo>
                    <a:lnTo>
                      <a:pt x="557883" y="680314"/>
                    </a:lnTo>
                    <a:lnTo>
                      <a:pt x="558563" y="678272"/>
                    </a:lnTo>
                    <a:lnTo>
                      <a:pt x="559469" y="676002"/>
                    </a:lnTo>
                    <a:lnTo>
                      <a:pt x="559922" y="673960"/>
                    </a:lnTo>
                    <a:lnTo>
                      <a:pt x="560375" y="671237"/>
                    </a:lnTo>
                    <a:lnTo>
                      <a:pt x="560375" y="668967"/>
                    </a:lnTo>
                    <a:lnTo>
                      <a:pt x="560375" y="478796"/>
                    </a:lnTo>
                    <a:lnTo>
                      <a:pt x="560375" y="476527"/>
                    </a:lnTo>
                    <a:lnTo>
                      <a:pt x="559922" y="473804"/>
                    </a:lnTo>
                    <a:lnTo>
                      <a:pt x="559469" y="471761"/>
                    </a:lnTo>
                    <a:lnTo>
                      <a:pt x="558563" y="469492"/>
                    </a:lnTo>
                    <a:lnTo>
                      <a:pt x="557883" y="467450"/>
                    </a:lnTo>
                    <a:lnTo>
                      <a:pt x="556524" y="465634"/>
                    </a:lnTo>
                    <a:lnTo>
                      <a:pt x="555392" y="463592"/>
                    </a:lnTo>
                    <a:lnTo>
                      <a:pt x="554033" y="462003"/>
                    </a:lnTo>
                    <a:lnTo>
                      <a:pt x="552220" y="460415"/>
                    </a:lnTo>
                    <a:lnTo>
                      <a:pt x="550635" y="459280"/>
                    </a:lnTo>
                    <a:lnTo>
                      <a:pt x="548596" y="457918"/>
                    </a:lnTo>
                    <a:lnTo>
                      <a:pt x="546784" y="456784"/>
                    </a:lnTo>
                    <a:lnTo>
                      <a:pt x="544746" y="456103"/>
                    </a:lnTo>
                    <a:lnTo>
                      <a:pt x="542481" y="455649"/>
                    </a:lnTo>
                    <a:lnTo>
                      <a:pt x="540216" y="454968"/>
                    </a:lnTo>
                    <a:lnTo>
                      <a:pt x="537724" y="454968"/>
                    </a:lnTo>
                    <a:lnTo>
                      <a:pt x="535686" y="454968"/>
                    </a:lnTo>
                    <a:close/>
                    <a:moveTo>
                      <a:pt x="396838" y="454968"/>
                    </a:moveTo>
                    <a:lnTo>
                      <a:pt x="394799" y="455649"/>
                    </a:lnTo>
                    <a:lnTo>
                      <a:pt x="392534" y="456103"/>
                    </a:lnTo>
                    <a:lnTo>
                      <a:pt x="390496" y="456784"/>
                    </a:lnTo>
                    <a:lnTo>
                      <a:pt x="388457" y="457918"/>
                    </a:lnTo>
                    <a:lnTo>
                      <a:pt x="386645" y="459280"/>
                    </a:lnTo>
                    <a:lnTo>
                      <a:pt x="384833" y="460415"/>
                    </a:lnTo>
                    <a:lnTo>
                      <a:pt x="383247" y="462003"/>
                    </a:lnTo>
                    <a:lnTo>
                      <a:pt x="381888" y="463592"/>
                    </a:lnTo>
                    <a:lnTo>
                      <a:pt x="380756" y="465634"/>
                    </a:lnTo>
                    <a:lnTo>
                      <a:pt x="379397" y="467450"/>
                    </a:lnTo>
                    <a:lnTo>
                      <a:pt x="378264" y="469492"/>
                    </a:lnTo>
                    <a:lnTo>
                      <a:pt x="377811" y="471761"/>
                    </a:lnTo>
                    <a:lnTo>
                      <a:pt x="377132" y="473804"/>
                    </a:lnTo>
                    <a:lnTo>
                      <a:pt x="376679" y="476527"/>
                    </a:lnTo>
                    <a:lnTo>
                      <a:pt x="376679" y="478796"/>
                    </a:lnTo>
                    <a:lnTo>
                      <a:pt x="376679" y="668967"/>
                    </a:lnTo>
                    <a:lnTo>
                      <a:pt x="376679" y="671237"/>
                    </a:lnTo>
                    <a:lnTo>
                      <a:pt x="377132" y="673960"/>
                    </a:lnTo>
                    <a:lnTo>
                      <a:pt x="377811" y="676002"/>
                    </a:lnTo>
                    <a:lnTo>
                      <a:pt x="378264" y="678272"/>
                    </a:lnTo>
                    <a:lnTo>
                      <a:pt x="379397" y="680314"/>
                    </a:lnTo>
                    <a:lnTo>
                      <a:pt x="380756" y="682357"/>
                    </a:lnTo>
                    <a:lnTo>
                      <a:pt x="381888" y="684172"/>
                    </a:lnTo>
                    <a:lnTo>
                      <a:pt x="383247" y="685761"/>
                    </a:lnTo>
                    <a:lnTo>
                      <a:pt x="384833" y="687349"/>
                    </a:lnTo>
                    <a:lnTo>
                      <a:pt x="386645" y="688711"/>
                    </a:lnTo>
                    <a:lnTo>
                      <a:pt x="388457" y="689845"/>
                    </a:lnTo>
                    <a:lnTo>
                      <a:pt x="390496" y="690980"/>
                    </a:lnTo>
                    <a:lnTo>
                      <a:pt x="392534" y="691661"/>
                    </a:lnTo>
                    <a:lnTo>
                      <a:pt x="394799" y="692115"/>
                    </a:lnTo>
                    <a:lnTo>
                      <a:pt x="396838" y="692796"/>
                    </a:lnTo>
                    <a:lnTo>
                      <a:pt x="399103" y="692796"/>
                    </a:lnTo>
                    <a:lnTo>
                      <a:pt x="401595" y="692796"/>
                    </a:lnTo>
                    <a:lnTo>
                      <a:pt x="403859" y="692115"/>
                    </a:lnTo>
                    <a:lnTo>
                      <a:pt x="405898" y="691661"/>
                    </a:lnTo>
                    <a:lnTo>
                      <a:pt x="407937" y="690980"/>
                    </a:lnTo>
                    <a:lnTo>
                      <a:pt x="409975" y="689845"/>
                    </a:lnTo>
                    <a:lnTo>
                      <a:pt x="411787" y="688711"/>
                    </a:lnTo>
                    <a:lnTo>
                      <a:pt x="413599" y="687349"/>
                    </a:lnTo>
                    <a:lnTo>
                      <a:pt x="415185" y="685761"/>
                    </a:lnTo>
                    <a:lnTo>
                      <a:pt x="416770" y="684172"/>
                    </a:lnTo>
                    <a:lnTo>
                      <a:pt x="417903" y="682357"/>
                    </a:lnTo>
                    <a:lnTo>
                      <a:pt x="419035" y="680314"/>
                    </a:lnTo>
                    <a:lnTo>
                      <a:pt x="420168" y="678272"/>
                    </a:lnTo>
                    <a:lnTo>
                      <a:pt x="420847" y="676002"/>
                    </a:lnTo>
                    <a:lnTo>
                      <a:pt x="421300" y="673960"/>
                    </a:lnTo>
                    <a:lnTo>
                      <a:pt x="421527" y="671237"/>
                    </a:lnTo>
                    <a:lnTo>
                      <a:pt x="421980" y="668967"/>
                    </a:lnTo>
                    <a:lnTo>
                      <a:pt x="421980" y="478796"/>
                    </a:lnTo>
                    <a:lnTo>
                      <a:pt x="421527" y="476527"/>
                    </a:lnTo>
                    <a:lnTo>
                      <a:pt x="421300" y="473804"/>
                    </a:lnTo>
                    <a:lnTo>
                      <a:pt x="420847" y="471761"/>
                    </a:lnTo>
                    <a:lnTo>
                      <a:pt x="420168" y="469492"/>
                    </a:lnTo>
                    <a:lnTo>
                      <a:pt x="419035" y="467450"/>
                    </a:lnTo>
                    <a:lnTo>
                      <a:pt x="417903" y="465634"/>
                    </a:lnTo>
                    <a:lnTo>
                      <a:pt x="416770" y="463592"/>
                    </a:lnTo>
                    <a:lnTo>
                      <a:pt x="415185" y="462003"/>
                    </a:lnTo>
                    <a:lnTo>
                      <a:pt x="413599" y="460415"/>
                    </a:lnTo>
                    <a:lnTo>
                      <a:pt x="411787" y="459280"/>
                    </a:lnTo>
                    <a:lnTo>
                      <a:pt x="409975" y="457918"/>
                    </a:lnTo>
                    <a:lnTo>
                      <a:pt x="407937" y="456784"/>
                    </a:lnTo>
                    <a:lnTo>
                      <a:pt x="405898" y="456103"/>
                    </a:lnTo>
                    <a:lnTo>
                      <a:pt x="403859" y="455649"/>
                    </a:lnTo>
                    <a:lnTo>
                      <a:pt x="401595" y="454968"/>
                    </a:lnTo>
                    <a:lnTo>
                      <a:pt x="399103" y="454968"/>
                    </a:lnTo>
                    <a:lnTo>
                      <a:pt x="396838" y="454968"/>
                    </a:lnTo>
                    <a:close/>
                    <a:moveTo>
                      <a:pt x="259349" y="454968"/>
                    </a:moveTo>
                    <a:lnTo>
                      <a:pt x="257084" y="455649"/>
                    </a:lnTo>
                    <a:lnTo>
                      <a:pt x="255045" y="456103"/>
                    </a:lnTo>
                    <a:lnTo>
                      <a:pt x="252780" y="456784"/>
                    </a:lnTo>
                    <a:lnTo>
                      <a:pt x="250742" y="457918"/>
                    </a:lnTo>
                    <a:lnTo>
                      <a:pt x="248930" y="459280"/>
                    </a:lnTo>
                    <a:lnTo>
                      <a:pt x="247118" y="460415"/>
                    </a:lnTo>
                    <a:lnTo>
                      <a:pt x="245759" y="462003"/>
                    </a:lnTo>
                    <a:lnTo>
                      <a:pt x="244173" y="463592"/>
                    </a:lnTo>
                    <a:lnTo>
                      <a:pt x="242814" y="465634"/>
                    </a:lnTo>
                    <a:lnTo>
                      <a:pt x="241908" y="467450"/>
                    </a:lnTo>
                    <a:lnTo>
                      <a:pt x="240775" y="469492"/>
                    </a:lnTo>
                    <a:lnTo>
                      <a:pt x="240096" y="471761"/>
                    </a:lnTo>
                    <a:lnTo>
                      <a:pt x="239417" y="473804"/>
                    </a:lnTo>
                    <a:lnTo>
                      <a:pt x="239190" y="476527"/>
                    </a:lnTo>
                    <a:lnTo>
                      <a:pt x="238963" y="478796"/>
                    </a:lnTo>
                    <a:lnTo>
                      <a:pt x="238963" y="668967"/>
                    </a:lnTo>
                    <a:lnTo>
                      <a:pt x="239190" y="671237"/>
                    </a:lnTo>
                    <a:lnTo>
                      <a:pt x="239417" y="673960"/>
                    </a:lnTo>
                    <a:lnTo>
                      <a:pt x="240096" y="676002"/>
                    </a:lnTo>
                    <a:lnTo>
                      <a:pt x="240775" y="678272"/>
                    </a:lnTo>
                    <a:lnTo>
                      <a:pt x="241908" y="680314"/>
                    </a:lnTo>
                    <a:lnTo>
                      <a:pt x="242814" y="682357"/>
                    </a:lnTo>
                    <a:lnTo>
                      <a:pt x="244173" y="684172"/>
                    </a:lnTo>
                    <a:lnTo>
                      <a:pt x="245759" y="685761"/>
                    </a:lnTo>
                    <a:lnTo>
                      <a:pt x="247118" y="687349"/>
                    </a:lnTo>
                    <a:lnTo>
                      <a:pt x="248930" y="688711"/>
                    </a:lnTo>
                    <a:lnTo>
                      <a:pt x="250742" y="689845"/>
                    </a:lnTo>
                    <a:lnTo>
                      <a:pt x="252780" y="690980"/>
                    </a:lnTo>
                    <a:lnTo>
                      <a:pt x="255045" y="691661"/>
                    </a:lnTo>
                    <a:lnTo>
                      <a:pt x="257084" y="692115"/>
                    </a:lnTo>
                    <a:lnTo>
                      <a:pt x="259349" y="692796"/>
                    </a:lnTo>
                    <a:lnTo>
                      <a:pt x="261614" y="692796"/>
                    </a:lnTo>
                    <a:lnTo>
                      <a:pt x="263879" y="692796"/>
                    </a:lnTo>
                    <a:lnTo>
                      <a:pt x="266371" y="692115"/>
                    </a:lnTo>
                    <a:lnTo>
                      <a:pt x="268409" y="691661"/>
                    </a:lnTo>
                    <a:lnTo>
                      <a:pt x="270448" y="690980"/>
                    </a:lnTo>
                    <a:lnTo>
                      <a:pt x="272486" y="689845"/>
                    </a:lnTo>
                    <a:lnTo>
                      <a:pt x="274298" y="688711"/>
                    </a:lnTo>
                    <a:lnTo>
                      <a:pt x="276110" y="687349"/>
                    </a:lnTo>
                    <a:lnTo>
                      <a:pt x="277696" y="685761"/>
                    </a:lnTo>
                    <a:lnTo>
                      <a:pt x="278828" y="684172"/>
                    </a:lnTo>
                    <a:lnTo>
                      <a:pt x="280187" y="682357"/>
                    </a:lnTo>
                    <a:lnTo>
                      <a:pt x="281547" y="680314"/>
                    </a:lnTo>
                    <a:lnTo>
                      <a:pt x="282453" y="678272"/>
                    </a:lnTo>
                    <a:lnTo>
                      <a:pt x="283358" y="676002"/>
                    </a:lnTo>
                    <a:lnTo>
                      <a:pt x="283812" y="673960"/>
                    </a:lnTo>
                    <a:lnTo>
                      <a:pt x="284038" y="671237"/>
                    </a:lnTo>
                    <a:lnTo>
                      <a:pt x="284038" y="668967"/>
                    </a:lnTo>
                    <a:lnTo>
                      <a:pt x="284038" y="478796"/>
                    </a:lnTo>
                    <a:lnTo>
                      <a:pt x="284038" y="476527"/>
                    </a:lnTo>
                    <a:lnTo>
                      <a:pt x="283812" y="473804"/>
                    </a:lnTo>
                    <a:lnTo>
                      <a:pt x="283358" y="471761"/>
                    </a:lnTo>
                    <a:lnTo>
                      <a:pt x="282453" y="469492"/>
                    </a:lnTo>
                    <a:lnTo>
                      <a:pt x="281547" y="467450"/>
                    </a:lnTo>
                    <a:lnTo>
                      <a:pt x="280187" y="465634"/>
                    </a:lnTo>
                    <a:lnTo>
                      <a:pt x="278828" y="463592"/>
                    </a:lnTo>
                    <a:lnTo>
                      <a:pt x="277696" y="462003"/>
                    </a:lnTo>
                    <a:lnTo>
                      <a:pt x="276110" y="460415"/>
                    </a:lnTo>
                    <a:lnTo>
                      <a:pt x="274298" y="459280"/>
                    </a:lnTo>
                    <a:lnTo>
                      <a:pt x="272486" y="457918"/>
                    </a:lnTo>
                    <a:lnTo>
                      <a:pt x="270448" y="456784"/>
                    </a:lnTo>
                    <a:lnTo>
                      <a:pt x="268409" y="456103"/>
                    </a:lnTo>
                    <a:lnTo>
                      <a:pt x="266371" y="455649"/>
                    </a:lnTo>
                    <a:lnTo>
                      <a:pt x="263879" y="454968"/>
                    </a:lnTo>
                    <a:lnTo>
                      <a:pt x="261614" y="454968"/>
                    </a:lnTo>
                    <a:lnTo>
                      <a:pt x="259349" y="454968"/>
                    </a:lnTo>
                    <a:close/>
                    <a:moveTo>
                      <a:pt x="120728" y="454968"/>
                    </a:moveTo>
                    <a:lnTo>
                      <a:pt x="118463" y="455649"/>
                    </a:lnTo>
                    <a:lnTo>
                      <a:pt x="116424" y="456103"/>
                    </a:lnTo>
                    <a:lnTo>
                      <a:pt x="113932" y="456784"/>
                    </a:lnTo>
                    <a:lnTo>
                      <a:pt x="112120" y="457918"/>
                    </a:lnTo>
                    <a:lnTo>
                      <a:pt x="110535" y="459280"/>
                    </a:lnTo>
                    <a:lnTo>
                      <a:pt x="108723" y="460415"/>
                    </a:lnTo>
                    <a:lnTo>
                      <a:pt x="107137" y="462003"/>
                    </a:lnTo>
                    <a:lnTo>
                      <a:pt x="105552" y="463592"/>
                    </a:lnTo>
                    <a:lnTo>
                      <a:pt x="104193" y="465634"/>
                    </a:lnTo>
                    <a:lnTo>
                      <a:pt x="103286" y="467450"/>
                    </a:lnTo>
                    <a:lnTo>
                      <a:pt x="102154" y="469492"/>
                    </a:lnTo>
                    <a:lnTo>
                      <a:pt x="101475" y="471761"/>
                    </a:lnTo>
                    <a:lnTo>
                      <a:pt x="100795" y="473804"/>
                    </a:lnTo>
                    <a:lnTo>
                      <a:pt x="100569" y="476527"/>
                    </a:lnTo>
                    <a:lnTo>
                      <a:pt x="100342" y="478796"/>
                    </a:lnTo>
                    <a:lnTo>
                      <a:pt x="100342" y="668967"/>
                    </a:lnTo>
                    <a:lnTo>
                      <a:pt x="100569" y="671237"/>
                    </a:lnTo>
                    <a:lnTo>
                      <a:pt x="100795" y="673960"/>
                    </a:lnTo>
                    <a:lnTo>
                      <a:pt x="101475" y="676002"/>
                    </a:lnTo>
                    <a:lnTo>
                      <a:pt x="102154" y="678272"/>
                    </a:lnTo>
                    <a:lnTo>
                      <a:pt x="103286" y="680314"/>
                    </a:lnTo>
                    <a:lnTo>
                      <a:pt x="104193" y="682357"/>
                    </a:lnTo>
                    <a:lnTo>
                      <a:pt x="105552" y="684172"/>
                    </a:lnTo>
                    <a:lnTo>
                      <a:pt x="107137" y="685761"/>
                    </a:lnTo>
                    <a:lnTo>
                      <a:pt x="108723" y="687349"/>
                    </a:lnTo>
                    <a:lnTo>
                      <a:pt x="110535" y="688711"/>
                    </a:lnTo>
                    <a:lnTo>
                      <a:pt x="112120" y="689845"/>
                    </a:lnTo>
                    <a:lnTo>
                      <a:pt x="113932" y="690980"/>
                    </a:lnTo>
                    <a:lnTo>
                      <a:pt x="116424" y="691661"/>
                    </a:lnTo>
                    <a:lnTo>
                      <a:pt x="118463" y="692115"/>
                    </a:lnTo>
                    <a:lnTo>
                      <a:pt x="120728" y="692796"/>
                    </a:lnTo>
                    <a:lnTo>
                      <a:pt x="122992" y="692796"/>
                    </a:lnTo>
                    <a:lnTo>
                      <a:pt x="125258" y="692796"/>
                    </a:lnTo>
                    <a:lnTo>
                      <a:pt x="127523" y="692115"/>
                    </a:lnTo>
                    <a:lnTo>
                      <a:pt x="129788" y="691661"/>
                    </a:lnTo>
                    <a:lnTo>
                      <a:pt x="131826" y="690980"/>
                    </a:lnTo>
                    <a:lnTo>
                      <a:pt x="133638" y="689845"/>
                    </a:lnTo>
                    <a:lnTo>
                      <a:pt x="135677" y="688711"/>
                    </a:lnTo>
                    <a:lnTo>
                      <a:pt x="137262" y="687349"/>
                    </a:lnTo>
                    <a:lnTo>
                      <a:pt x="139074" y="685761"/>
                    </a:lnTo>
                    <a:lnTo>
                      <a:pt x="140207" y="684172"/>
                    </a:lnTo>
                    <a:lnTo>
                      <a:pt x="141566" y="682357"/>
                    </a:lnTo>
                    <a:lnTo>
                      <a:pt x="142925" y="680314"/>
                    </a:lnTo>
                    <a:lnTo>
                      <a:pt x="143605" y="678272"/>
                    </a:lnTo>
                    <a:lnTo>
                      <a:pt x="144511" y="676002"/>
                    </a:lnTo>
                    <a:lnTo>
                      <a:pt x="144964" y="673960"/>
                    </a:lnTo>
                    <a:lnTo>
                      <a:pt x="145417" y="671237"/>
                    </a:lnTo>
                    <a:lnTo>
                      <a:pt x="145417" y="668967"/>
                    </a:lnTo>
                    <a:lnTo>
                      <a:pt x="145417" y="478796"/>
                    </a:lnTo>
                    <a:lnTo>
                      <a:pt x="145417" y="476527"/>
                    </a:lnTo>
                    <a:lnTo>
                      <a:pt x="144964" y="473804"/>
                    </a:lnTo>
                    <a:lnTo>
                      <a:pt x="144511" y="471761"/>
                    </a:lnTo>
                    <a:lnTo>
                      <a:pt x="143605" y="469492"/>
                    </a:lnTo>
                    <a:lnTo>
                      <a:pt x="142925" y="467450"/>
                    </a:lnTo>
                    <a:lnTo>
                      <a:pt x="141566" y="465634"/>
                    </a:lnTo>
                    <a:lnTo>
                      <a:pt x="140207" y="463592"/>
                    </a:lnTo>
                    <a:lnTo>
                      <a:pt x="139074" y="462003"/>
                    </a:lnTo>
                    <a:lnTo>
                      <a:pt x="137262" y="460415"/>
                    </a:lnTo>
                    <a:lnTo>
                      <a:pt x="135677" y="459280"/>
                    </a:lnTo>
                    <a:lnTo>
                      <a:pt x="133638" y="457918"/>
                    </a:lnTo>
                    <a:lnTo>
                      <a:pt x="131826" y="456784"/>
                    </a:lnTo>
                    <a:lnTo>
                      <a:pt x="129788" y="456103"/>
                    </a:lnTo>
                    <a:lnTo>
                      <a:pt x="127523" y="455649"/>
                    </a:lnTo>
                    <a:lnTo>
                      <a:pt x="125258" y="454968"/>
                    </a:lnTo>
                    <a:lnTo>
                      <a:pt x="122992" y="454968"/>
                    </a:lnTo>
                    <a:lnTo>
                      <a:pt x="120728" y="454968"/>
                    </a:lnTo>
                    <a:close/>
                    <a:moveTo>
                      <a:pt x="37374" y="400050"/>
                    </a:moveTo>
                    <a:lnTo>
                      <a:pt x="41677" y="400050"/>
                    </a:lnTo>
                    <a:lnTo>
                      <a:pt x="733425" y="400050"/>
                    </a:lnTo>
                    <a:lnTo>
                      <a:pt x="723685" y="419793"/>
                    </a:lnTo>
                    <a:lnTo>
                      <a:pt x="714851" y="439764"/>
                    </a:lnTo>
                    <a:lnTo>
                      <a:pt x="706244" y="460188"/>
                    </a:lnTo>
                    <a:lnTo>
                      <a:pt x="698317" y="480839"/>
                    </a:lnTo>
                    <a:lnTo>
                      <a:pt x="691068" y="501717"/>
                    </a:lnTo>
                    <a:lnTo>
                      <a:pt x="684047" y="523049"/>
                    </a:lnTo>
                    <a:lnTo>
                      <a:pt x="677705" y="544380"/>
                    </a:lnTo>
                    <a:lnTo>
                      <a:pt x="671815" y="565939"/>
                    </a:lnTo>
                    <a:lnTo>
                      <a:pt x="666606" y="587725"/>
                    </a:lnTo>
                    <a:lnTo>
                      <a:pt x="661849" y="609964"/>
                    </a:lnTo>
                    <a:lnTo>
                      <a:pt x="657772" y="632204"/>
                    </a:lnTo>
                    <a:lnTo>
                      <a:pt x="654148" y="654444"/>
                    </a:lnTo>
                    <a:lnTo>
                      <a:pt x="651430" y="677364"/>
                    </a:lnTo>
                    <a:lnTo>
                      <a:pt x="650071" y="688711"/>
                    </a:lnTo>
                    <a:lnTo>
                      <a:pt x="649165" y="700057"/>
                    </a:lnTo>
                    <a:lnTo>
                      <a:pt x="648032" y="711631"/>
                    </a:lnTo>
                    <a:lnTo>
                      <a:pt x="647353" y="722978"/>
                    </a:lnTo>
                    <a:lnTo>
                      <a:pt x="646673" y="734551"/>
                    </a:lnTo>
                    <a:lnTo>
                      <a:pt x="646220" y="746125"/>
                    </a:lnTo>
                    <a:lnTo>
                      <a:pt x="41677" y="746125"/>
                    </a:lnTo>
                    <a:lnTo>
                      <a:pt x="37374" y="745898"/>
                    </a:lnTo>
                    <a:lnTo>
                      <a:pt x="33070" y="745444"/>
                    </a:lnTo>
                    <a:lnTo>
                      <a:pt x="29219" y="744310"/>
                    </a:lnTo>
                    <a:lnTo>
                      <a:pt x="25369" y="742721"/>
                    </a:lnTo>
                    <a:lnTo>
                      <a:pt x="21745" y="741360"/>
                    </a:lnTo>
                    <a:lnTo>
                      <a:pt x="18347" y="738863"/>
                    </a:lnTo>
                    <a:lnTo>
                      <a:pt x="15176" y="736594"/>
                    </a:lnTo>
                    <a:lnTo>
                      <a:pt x="12231" y="734098"/>
                    </a:lnTo>
                    <a:lnTo>
                      <a:pt x="9513" y="730921"/>
                    </a:lnTo>
                    <a:lnTo>
                      <a:pt x="7022" y="727743"/>
                    </a:lnTo>
                    <a:lnTo>
                      <a:pt x="4983" y="724113"/>
                    </a:lnTo>
                    <a:lnTo>
                      <a:pt x="3171" y="720708"/>
                    </a:lnTo>
                    <a:lnTo>
                      <a:pt x="2039" y="716851"/>
                    </a:lnTo>
                    <a:lnTo>
                      <a:pt x="906" y="712766"/>
                    </a:lnTo>
                    <a:lnTo>
                      <a:pt x="226" y="708681"/>
                    </a:lnTo>
                    <a:lnTo>
                      <a:pt x="0" y="704369"/>
                    </a:lnTo>
                    <a:lnTo>
                      <a:pt x="0" y="441579"/>
                    </a:lnTo>
                    <a:lnTo>
                      <a:pt x="226" y="437494"/>
                    </a:lnTo>
                    <a:lnTo>
                      <a:pt x="906" y="433409"/>
                    </a:lnTo>
                    <a:lnTo>
                      <a:pt x="2039" y="429325"/>
                    </a:lnTo>
                    <a:lnTo>
                      <a:pt x="3171" y="425467"/>
                    </a:lnTo>
                    <a:lnTo>
                      <a:pt x="4983" y="421836"/>
                    </a:lnTo>
                    <a:lnTo>
                      <a:pt x="7022" y="418432"/>
                    </a:lnTo>
                    <a:lnTo>
                      <a:pt x="9513" y="415028"/>
                    </a:lnTo>
                    <a:lnTo>
                      <a:pt x="12231" y="412305"/>
                    </a:lnTo>
                    <a:lnTo>
                      <a:pt x="15176" y="409354"/>
                    </a:lnTo>
                    <a:lnTo>
                      <a:pt x="18347" y="407085"/>
                    </a:lnTo>
                    <a:lnTo>
                      <a:pt x="21745" y="405043"/>
                    </a:lnTo>
                    <a:lnTo>
                      <a:pt x="25369" y="403227"/>
                    </a:lnTo>
                    <a:lnTo>
                      <a:pt x="29219" y="401866"/>
                    </a:lnTo>
                    <a:lnTo>
                      <a:pt x="33070" y="400958"/>
                    </a:lnTo>
                    <a:lnTo>
                      <a:pt x="37374" y="400050"/>
                    </a:lnTo>
                    <a:close/>
                    <a:moveTo>
                      <a:pt x="1426198" y="303439"/>
                    </a:moveTo>
                    <a:lnTo>
                      <a:pt x="1426198" y="366939"/>
                    </a:lnTo>
                    <a:lnTo>
                      <a:pt x="1409174" y="368753"/>
                    </a:lnTo>
                    <a:lnTo>
                      <a:pt x="1392604" y="370567"/>
                    </a:lnTo>
                    <a:lnTo>
                      <a:pt x="1376715" y="372835"/>
                    </a:lnTo>
                    <a:lnTo>
                      <a:pt x="1361280" y="375330"/>
                    </a:lnTo>
                    <a:lnTo>
                      <a:pt x="1346299" y="378278"/>
                    </a:lnTo>
                    <a:lnTo>
                      <a:pt x="1331772" y="381226"/>
                    </a:lnTo>
                    <a:lnTo>
                      <a:pt x="1317699" y="384628"/>
                    </a:lnTo>
                    <a:lnTo>
                      <a:pt x="1304533" y="388484"/>
                    </a:lnTo>
                    <a:lnTo>
                      <a:pt x="1291822" y="392339"/>
                    </a:lnTo>
                    <a:lnTo>
                      <a:pt x="1279565" y="396875"/>
                    </a:lnTo>
                    <a:lnTo>
                      <a:pt x="1267989" y="401410"/>
                    </a:lnTo>
                    <a:lnTo>
                      <a:pt x="1256866" y="406626"/>
                    </a:lnTo>
                    <a:lnTo>
                      <a:pt x="1246198" y="411842"/>
                    </a:lnTo>
                    <a:lnTo>
                      <a:pt x="1236211" y="417512"/>
                    </a:lnTo>
                    <a:lnTo>
                      <a:pt x="1226677" y="423182"/>
                    </a:lnTo>
                    <a:lnTo>
                      <a:pt x="1217598" y="429305"/>
                    </a:lnTo>
                    <a:lnTo>
                      <a:pt x="1209426" y="435655"/>
                    </a:lnTo>
                    <a:lnTo>
                      <a:pt x="1201482" y="442685"/>
                    </a:lnTo>
                    <a:lnTo>
                      <a:pt x="1194218" y="449716"/>
                    </a:lnTo>
                    <a:lnTo>
                      <a:pt x="1187182" y="457200"/>
                    </a:lnTo>
                    <a:lnTo>
                      <a:pt x="1181053" y="464910"/>
                    </a:lnTo>
                    <a:lnTo>
                      <a:pt x="1175378" y="472848"/>
                    </a:lnTo>
                    <a:lnTo>
                      <a:pt x="1172655" y="476703"/>
                    </a:lnTo>
                    <a:lnTo>
                      <a:pt x="1170158" y="481012"/>
                    </a:lnTo>
                    <a:lnTo>
                      <a:pt x="1167888" y="485321"/>
                    </a:lnTo>
                    <a:lnTo>
                      <a:pt x="1165391" y="489630"/>
                    </a:lnTo>
                    <a:lnTo>
                      <a:pt x="1161532" y="498475"/>
                    </a:lnTo>
                    <a:lnTo>
                      <a:pt x="1158127" y="507773"/>
                    </a:lnTo>
                    <a:lnTo>
                      <a:pt x="1154950" y="517298"/>
                    </a:lnTo>
                    <a:lnTo>
                      <a:pt x="1152680" y="527050"/>
                    </a:lnTo>
                    <a:lnTo>
                      <a:pt x="1150637" y="537028"/>
                    </a:lnTo>
                    <a:lnTo>
                      <a:pt x="1149275" y="547460"/>
                    </a:lnTo>
                    <a:lnTo>
                      <a:pt x="1148367" y="557893"/>
                    </a:lnTo>
                    <a:lnTo>
                      <a:pt x="1148140" y="569005"/>
                    </a:lnTo>
                    <a:lnTo>
                      <a:pt x="1148140" y="576489"/>
                    </a:lnTo>
                    <a:lnTo>
                      <a:pt x="1148821" y="584200"/>
                    </a:lnTo>
                    <a:lnTo>
                      <a:pt x="1149275" y="591457"/>
                    </a:lnTo>
                    <a:lnTo>
                      <a:pt x="1150183" y="598941"/>
                    </a:lnTo>
                    <a:lnTo>
                      <a:pt x="1151318" y="606198"/>
                    </a:lnTo>
                    <a:lnTo>
                      <a:pt x="1152907" y="613455"/>
                    </a:lnTo>
                    <a:lnTo>
                      <a:pt x="1154496" y="620485"/>
                    </a:lnTo>
                    <a:lnTo>
                      <a:pt x="1156539" y="627289"/>
                    </a:lnTo>
                    <a:lnTo>
                      <a:pt x="1158581" y="634093"/>
                    </a:lnTo>
                    <a:lnTo>
                      <a:pt x="1161078" y="640669"/>
                    </a:lnTo>
                    <a:lnTo>
                      <a:pt x="1163802" y="647473"/>
                    </a:lnTo>
                    <a:lnTo>
                      <a:pt x="1166753" y="653823"/>
                    </a:lnTo>
                    <a:lnTo>
                      <a:pt x="1169931" y="660400"/>
                    </a:lnTo>
                    <a:lnTo>
                      <a:pt x="1173562" y="666750"/>
                    </a:lnTo>
                    <a:lnTo>
                      <a:pt x="1177194" y="672873"/>
                    </a:lnTo>
                    <a:lnTo>
                      <a:pt x="1181053" y="679223"/>
                    </a:lnTo>
                    <a:lnTo>
                      <a:pt x="1185366" y="685119"/>
                    </a:lnTo>
                    <a:lnTo>
                      <a:pt x="1189451" y="691016"/>
                    </a:lnTo>
                    <a:lnTo>
                      <a:pt x="1193991" y="696685"/>
                    </a:lnTo>
                    <a:lnTo>
                      <a:pt x="1198304" y="702128"/>
                    </a:lnTo>
                    <a:lnTo>
                      <a:pt x="1202844" y="707344"/>
                    </a:lnTo>
                    <a:lnTo>
                      <a:pt x="1207610" y="712334"/>
                    </a:lnTo>
                    <a:lnTo>
                      <a:pt x="1212150" y="717550"/>
                    </a:lnTo>
                    <a:lnTo>
                      <a:pt x="1217144" y="722312"/>
                    </a:lnTo>
                    <a:lnTo>
                      <a:pt x="1222138" y="726848"/>
                    </a:lnTo>
                    <a:lnTo>
                      <a:pt x="1226904" y="731610"/>
                    </a:lnTo>
                    <a:lnTo>
                      <a:pt x="1232125" y="735693"/>
                    </a:lnTo>
                    <a:lnTo>
                      <a:pt x="1237346" y="739775"/>
                    </a:lnTo>
                    <a:lnTo>
                      <a:pt x="1242793" y="743630"/>
                    </a:lnTo>
                    <a:lnTo>
                      <a:pt x="1248014" y="747485"/>
                    </a:lnTo>
                    <a:lnTo>
                      <a:pt x="1253462" y="751114"/>
                    </a:lnTo>
                    <a:lnTo>
                      <a:pt x="1259136" y="754516"/>
                    </a:lnTo>
                    <a:lnTo>
                      <a:pt x="1271620" y="761773"/>
                    </a:lnTo>
                    <a:lnTo>
                      <a:pt x="1286602" y="769937"/>
                    </a:lnTo>
                    <a:lnTo>
                      <a:pt x="1304080" y="779009"/>
                    </a:lnTo>
                    <a:lnTo>
                      <a:pt x="1324281" y="788987"/>
                    </a:lnTo>
                    <a:lnTo>
                      <a:pt x="1346980" y="799873"/>
                    </a:lnTo>
                    <a:lnTo>
                      <a:pt x="1371948" y="811666"/>
                    </a:lnTo>
                    <a:lnTo>
                      <a:pt x="1399641" y="824593"/>
                    </a:lnTo>
                    <a:lnTo>
                      <a:pt x="1429603" y="838200"/>
                    </a:lnTo>
                    <a:lnTo>
                      <a:pt x="1438909" y="842735"/>
                    </a:lnTo>
                    <a:lnTo>
                      <a:pt x="1447308" y="846818"/>
                    </a:lnTo>
                    <a:lnTo>
                      <a:pt x="1455706" y="850900"/>
                    </a:lnTo>
                    <a:lnTo>
                      <a:pt x="1463424" y="854982"/>
                    </a:lnTo>
                    <a:lnTo>
                      <a:pt x="1470687" y="859064"/>
                    </a:lnTo>
                    <a:lnTo>
                      <a:pt x="1477270" y="863146"/>
                    </a:lnTo>
                    <a:lnTo>
                      <a:pt x="1483626" y="867228"/>
                    </a:lnTo>
                    <a:lnTo>
                      <a:pt x="1489300" y="871084"/>
                    </a:lnTo>
                    <a:lnTo>
                      <a:pt x="1494748" y="874939"/>
                    </a:lnTo>
                    <a:lnTo>
                      <a:pt x="1499288" y="878794"/>
                    </a:lnTo>
                    <a:lnTo>
                      <a:pt x="1503600" y="882650"/>
                    </a:lnTo>
                    <a:lnTo>
                      <a:pt x="1507459" y="886278"/>
                    </a:lnTo>
                    <a:lnTo>
                      <a:pt x="1510864" y="890134"/>
                    </a:lnTo>
                    <a:lnTo>
                      <a:pt x="1513815" y="893762"/>
                    </a:lnTo>
                    <a:lnTo>
                      <a:pt x="1516085" y="897391"/>
                    </a:lnTo>
                    <a:lnTo>
                      <a:pt x="1517900" y="901019"/>
                    </a:lnTo>
                    <a:lnTo>
                      <a:pt x="1519489" y="904875"/>
                    </a:lnTo>
                    <a:lnTo>
                      <a:pt x="1520624" y="908957"/>
                    </a:lnTo>
                    <a:lnTo>
                      <a:pt x="1522213" y="913039"/>
                    </a:lnTo>
                    <a:lnTo>
                      <a:pt x="1523575" y="917801"/>
                    </a:lnTo>
                    <a:lnTo>
                      <a:pt x="1524483" y="922564"/>
                    </a:lnTo>
                    <a:lnTo>
                      <a:pt x="1525618" y="928007"/>
                    </a:lnTo>
                    <a:lnTo>
                      <a:pt x="1527434" y="939346"/>
                    </a:lnTo>
                    <a:lnTo>
                      <a:pt x="1529023" y="951819"/>
                    </a:lnTo>
                    <a:lnTo>
                      <a:pt x="1529931" y="965653"/>
                    </a:lnTo>
                    <a:lnTo>
                      <a:pt x="1530612" y="980621"/>
                    </a:lnTo>
                    <a:lnTo>
                      <a:pt x="1530839" y="996723"/>
                    </a:lnTo>
                    <a:lnTo>
                      <a:pt x="1530612" y="1003073"/>
                    </a:lnTo>
                    <a:lnTo>
                      <a:pt x="1529704" y="1008969"/>
                    </a:lnTo>
                    <a:lnTo>
                      <a:pt x="1528796" y="1014639"/>
                    </a:lnTo>
                    <a:lnTo>
                      <a:pt x="1527434" y="1019855"/>
                    </a:lnTo>
                    <a:lnTo>
                      <a:pt x="1525391" y="1024618"/>
                    </a:lnTo>
                    <a:lnTo>
                      <a:pt x="1523121" y="1029153"/>
                    </a:lnTo>
                    <a:lnTo>
                      <a:pt x="1520170" y="1033235"/>
                    </a:lnTo>
                    <a:lnTo>
                      <a:pt x="1516993" y="1036637"/>
                    </a:lnTo>
                    <a:lnTo>
                      <a:pt x="1513588" y="1040039"/>
                    </a:lnTo>
                    <a:lnTo>
                      <a:pt x="1509275" y="1042534"/>
                    </a:lnTo>
                    <a:lnTo>
                      <a:pt x="1504962" y="1044801"/>
                    </a:lnTo>
                    <a:lnTo>
                      <a:pt x="1499969" y="1046843"/>
                    </a:lnTo>
                    <a:lnTo>
                      <a:pt x="1494748" y="1048430"/>
                    </a:lnTo>
                    <a:lnTo>
                      <a:pt x="1488619" y="1049564"/>
                    </a:lnTo>
                    <a:lnTo>
                      <a:pt x="1482491" y="1050018"/>
                    </a:lnTo>
                    <a:lnTo>
                      <a:pt x="1475908" y="1050244"/>
                    </a:lnTo>
                    <a:lnTo>
                      <a:pt x="1471595" y="1050244"/>
                    </a:lnTo>
                    <a:lnTo>
                      <a:pt x="1467964" y="1050018"/>
                    </a:lnTo>
                    <a:lnTo>
                      <a:pt x="1464332" y="1049564"/>
                    </a:lnTo>
                    <a:lnTo>
                      <a:pt x="1461154" y="1048884"/>
                    </a:lnTo>
                    <a:lnTo>
                      <a:pt x="1457749" y="1048430"/>
                    </a:lnTo>
                    <a:lnTo>
                      <a:pt x="1454571" y="1047523"/>
                    </a:lnTo>
                    <a:lnTo>
                      <a:pt x="1451848" y="1046389"/>
                    </a:lnTo>
                    <a:lnTo>
                      <a:pt x="1449124" y="1045255"/>
                    </a:lnTo>
                    <a:lnTo>
                      <a:pt x="1446854" y="1044121"/>
                    </a:lnTo>
                    <a:lnTo>
                      <a:pt x="1444584" y="1042534"/>
                    </a:lnTo>
                    <a:lnTo>
                      <a:pt x="1442541" y="1040946"/>
                    </a:lnTo>
                    <a:lnTo>
                      <a:pt x="1440498" y="1039132"/>
                    </a:lnTo>
                    <a:lnTo>
                      <a:pt x="1438909" y="1037318"/>
                    </a:lnTo>
                    <a:lnTo>
                      <a:pt x="1437320" y="1035276"/>
                    </a:lnTo>
                    <a:lnTo>
                      <a:pt x="1435731" y="1033235"/>
                    </a:lnTo>
                    <a:lnTo>
                      <a:pt x="1434824" y="1030968"/>
                    </a:lnTo>
                    <a:lnTo>
                      <a:pt x="1433689" y="1028019"/>
                    </a:lnTo>
                    <a:lnTo>
                      <a:pt x="1432781" y="1025071"/>
                    </a:lnTo>
                    <a:lnTo>
                      <a:pt x="1431873" y="1021443"/>
                    </a:lnTo>
                    <a:lnTo>
                      <a:pt x="1431192" y="1017134"/>
                    </a:lnTo>
                    <a:lnTo>
                      <a:pt x="1429603" y="1007609"/>
                    </a:lnTo>
                    <a:lnTo>
                      <a:pt x="1428241" y="996043"/>
                    </a:lnTo>
                    <a:lnTo>
                      <a:pt x="1427560" y="982662"/>
                    </a:lnTo>
                    <a:lnTo>
                      <a:pt x="1426652" y="967468"/>
                    </a:lnTo>
                    <a:lnTo>
                      <a:pt x="1426425" y="950459"/>
                    </a:lnTo>
                    <a:lnTo>
                      <a:pt x="1426198" y="931182"/>
                    </a:lnTo>
                    <a:lnTo>
                      <a:pt x="1426198" y="882650"/>
                    </a:lnTo>
                    <a:lnTo>
                      <a:pt x="1152226" y="882650"/>
                    </a:lnTo>
                    <a:lnTo>
                      <a:pt x="1152226" y="921203"/>
                    </a:lnTo>
                    <a:lnTo>
                      <a:pt x="1152226" y="929594"/>
                    </a:lnTo>
                    <a:lnTo>
                      <a:pt x="1152680" y="937759"/>
                    </a:lnTo>
                    <a:lnTo>
                      <a:pt x="1153134" y="945469"/>
                    </a:lnTo>
                    <a:lnTo>
                      <a:pt x="1153588" y="953180"/>
                    </a:lnTo>
                    <a:lnTo>
                      <a:pt x="1154496" y="961118"/>
                    </a:lnTo>
                    <a:lnTo>
                      <a:pt x="1155177" y="968601"/>
                    </a:lnTo>
                    <a:lnTo>
                      <a:pt x="1156312" y="975632"/>
                    </a:lnTo>
                    <a:lnTo>
                      <a:pt x="1157446" y="982889"/>
                    </a:lnTo>
                    <a:lnTo>
                      <a:pt x="1158808" y="989919"/>
                    </a:lnTo>
                    <a:lnTo>
                      <a:pt x="1160397" y="996723"/>
                    </a:lnTo>
                    <a:lnTo>
                      <a:pt x="1161986" y="1003300"/>
                    </a:lnTo>
                    <a:lnTo>
                      <a:pt x="1164029" y="1009876"/>
                    </a:lnTo>
                    <a:lnTo>
                      <a:pt x="1165845" y="1016226"/>
                    </a:lnTo>
                    <a:lnTo>
                      <a:pt x="1168115" y="1022350"/>
                    </a:lnTo>
                    <a:lnTo>
                      <a:pt x="1170385" y="1028246"/>
                    </a:lnTo>
                    <a:lnTo>
                      <a:pt x="1172655" y="1034369"/>
                    </a:lnTo>
                    <a:lnTo>
                      <a:pt x="1175605" y="1040039"/>
                    </a:lnTo>
                    <a:lnTo>
                      <a:pt x="1178102" y="1045709"/>
                    </a:lnTo>
                    <a:lnTo>
                      <a:pt x="1181280" y="1050925"/>
                    </a:lnTo>
                    <a:lnTo>
                      <a:pt x="1184458" y="1056368"/>
                    </a:lnTo>
                    <a:lnTo>
                      <a:pt x="1187636" y="1061357"/>
                    </a:lnTo>
                    <a:lnTo>
                      <a:pt x="1191040" y="1066573"/>
                    </a:lnTo>
                    <a:lnTo>
                      <a:pt x="1194672" y="1071109"/>
                    </a:lnTo>
                    <a:lnTo>
                      <a:pt x="1198531" y="1075871"/>
                    </a:lnTo>
                    <a:lnTo>
                      <a:pt x="1202390" y="1080407"/>
                    </a:lnTo>
                    <a:lnTo>
                      <a:pt x="1206475" y="1084716"/>
                    </a:lnTo>
                    <a:lnTo>
                      <a:pt x="1210788" y="1089025"/>
                    </a:lnTo>
                    <a:lnTo>
                      <a:pt x="1215101" y="1092880"/>
                    </a:lnTo>
                    <a:lnTo>
                      <a:pt x="1219641" y="1096735"/>
                    </a:lnTo>
                    <a:lnTo>
                      <a:pt x="1224407" y="1100591"/>
                    </a:lnTo>
                    <a:lnTo>
                      <a:pt x="1229174" y="1104219"/>
                    </a:lnTo>
                    <a:lnTo>
                      <a:pt x="1234395" y="1107394"/>
                    </a:lnTo>
                    <a:lnTo>
                      <a:pt x="1244836" y="1113971"/>
                    </a:lnTo>
                    <a:lnTo>
                      <a:pt x="1255277" y="1120094"/>
                    </a:lnTo>
                    <a:lnTo>
                      <a:pt x="1266173" y="1125764"/>
                    </a:lnTo>
                    <a:lnTo>
                      <a:pt x="1277068" y="1131207"/>
                    </a:lnTo>
                    <a:lnTo>
                      <a:pt x="1288417" y="1136423"/>
                    </a:lnTo>
                    <a:lnTo>
                      <a:pt x="1299767" y="1140959"/>
                    </a:lnTo>
                    <a:lnTo>
                      <a:pt x="1311343" y="1145494"/>
                    </a:lnTo>
                    <a:lnTo>
                      <a:pt x="1323146" y="1149576"/>
                    </a:lnTo>
                    <a:lnTo>
                      <a:pt x="1335404" y="1153205"/>
                    </a:lnTo>
                    <a:lnTo>
                      <a:pt x="1347661" y="1156607"/>
                    </a:lnTo>
                    <a:lnTo>
                      <a:pt x="1360372" y="1159328"/>
                    </a:lnTo>
                    <a:lnTo>
                      <a:pt x="1373083" y="1161823"/>
                    </a:lnTo>
                    <a:lnTo>
                      <a:pt x="1386022" y="1164318"/>
                    </a:lnTo>
                    <a:lnTo>
                      <a:pt x="1399187" y="1166132"/>
                    </a:lnTo>
                    <a:lnTo>
                      <a:pt x="1412579" y="1167493"/>
                    </a:lnTo>
                    <a:lnTo>
                      <a:pt x="1426198" y="1168626"/>
                    </a:lnTo>
                    <a:lnTo>
                      <a:pt x="1426198" y="1245734"/>
                    </a:lnTo>
                    <a:lnTo>
                      <a:pt x="1552402" y="1245734"/>
                    </a:lnTo>
                    <a:lnTo>
                      <a:pt x="1552402" y="1171121"/>
                    </a:lnTo>
                    <a:lnTo>
                      <a:pt x="1569880" y="1169080"/>
                    </a:lnTo>
                    <a:lnTo>
                      <a:pt x="1586450" y="1166812"/>
                    </a:lnTo>
                    <a:lnTo>
                      <a:pt x="1602793" y="1164318"/>
                    </a:lnTo>
                    <a:lnTo>
                      <a:pt x="1618455" y="1161143"/>
                    </a:lnTo>
                    <a:lnTo>
                      <a:pt x="1633890" y="1157741"/>
                    </a:lnTo>
                    <a:lnTo>
                      <a:pt x="1648191" y="1153885"/>
                    </a:lnTo>
                    <a:lnTo>
                      <a:pt x="1662491" y="1149803"/>
                    </a:lnTo>
                    <a:lnTo>
                      <a:pt x="1675883" y="1145494"/>
                    </a:lnTo>
                    <a:lnTo>
                      <a:pt x="1688821" y="1140505"/>
                    </a:lnTo>
                    <a:lnTo>
                      <a:pt x="1701078" y="1135289"/>
                    </a:lnTo>
                    <a:lnTo>
                      <a:pt x="1713109" y="1129619"/>
                    </a:lnTo>
                    <a:lnTo>
                      <a:pt x="1724458" y="1123723"/>
                    </a:lnTo>
                    <a:lnTo>
                      <a:pt x="1734899" y="1117600"/>
                    </a:lnTo>
                    <a:lnTo>
                      <a:pt x="1745341" y="1110796"/>
                    </a:lnTo>
                    <a:lnTo>
                      <a:pt x="1754874" y="1103993"/>
                    </a:lnTo>
                    <a:lnTo>
                      <a:pt x="1759414" y="1100137"/>
                    </a:lnTo>
                    <a:lnTo>
                      <a:pt x="1763954" y="1096509"/>
                    </a:lnTo>
                    <a:lnTo>
                      <a:pt x="1768266" y="1092653"/>
                    </a:lnTo>
                    <a:lnTo>
                      <a:pt x="1772352" y="1088571"/>
                    </a:lnTo>
                    <a:lnTo>
                      <a:pt x="1776438" y="1084489"/>
                    </a:lnTo>
                    <a:lnTo>
                      <a:pt x="1780524" y="1080634"/>
                    </a:lnTo>
                    <a:lnTo>
                      <a:pt x="1784382" y="1076325"/>
                    </a:lnTo>
                    <a:lnTo>
                      <a:pt x="1788014" y="1072243"/>
                    </a:lnTo>
                    <a:lnTo>
                      <a:pt x="1791419" y="1067707"/>
                    </a:lnTo>
                    <a:lnTo>
                      <a:pt x="1794824" y="1063398"/>
                    </a:lnTo>
                    <a:lnTo>
                      <a:pt x="1798001" y="1058862"/>
                    </a:lnTo>
                    <a:lnTo>
                      <a:pt x="1801179" y="1054100"/>
                    </a:lnTo>
                    <a:lnTo>
                      <a:pt x="1804130" y="1049564"/>
                    </a:lnTo>
                    <a:lnTo>
                      <a:pt x="1807081" y="1044575"/>
                    </a:lnTo>
                    <a:lnTo>
                      <a:pt x="1809578" y="1039585"/>
                    </a:lnTo>
                    <a:lnTo>
                      <a:pt x="1812075" y="1034823"/>
                    </a:lnTo>
                    <a:lnTo>
                      <a:pt x="1814798" y="1029607"/>
                    </a:lnTo>
                    <a:lnTo>
                      <a:pt x="1816841" y="1024391"/>
                    </a:lnTo>
                    <a:lnTo>
                      <a:pt x="1819111" y="1019401"/>
                    </a:lnTo>
                    <a:lnTo>
                      <a:pt x="1820927" y="1013959"/>
                    </a:lnTo>
                    <a:lnTo>
                      <a:pt x="1822970" y="1008516"/>
                    </a:lnTo>
                    <a:lnTo>
                      <a:pt x="1824559" y="1003073"/>
                    </a:lnTo>
                    <a:lnTo>
                      <a:pt x="1826148" y="997403"/>
                    </a:lnTo>
                    <a:lnTo>
                      <a:pt x="1827737" y="991734"/>
                    </a:lnTo>
                    <a:lnTo>
                      <a:pt x="1830234" y="980168"/>
                    </a:lnTo>
                    <a:lnTo>
                      <a:pt x="1832049" y="967921"/>
                    </a:lnTo>
                    <a:lnTo>
                      <a:pt x="1833411" y="955675"/>
                    </a:lnTo>
                    <a:lnTo>
                      <a:pt x="1834319" y="942975"/>
                    </a:lnTo>
                    <a:lnTo>
                      <a:pt x="1834546" y="929821"/>
                    </a:lnTo>
                    <a:lnTo>
                      <a:pt x="1834319" y="921657"/>
                    </a:lnTo>
                    <a:lnTo>
                      <a:pt x="1834092" y="913493"/>
                    </a:lnTo>
                    <a:lnTo>
                      <a:pt x="1833638" y="905555"/>
                    </a:lnTo>
                    <a:lnTo>
                      <a:pt x="1832730" y="897844"/>
                    </a:lnTo>
                    <a:lnTo>
                      <a:pt x="1832049" y="890360"/>
                    </a:lnTo>
                    <a:lnTo>
                      <a:pt x="1830688" y="883103"/>
                    </a:lnTo>
                    <a:lnTo>
                      <a:pt x="1829553" y="875846"/>
                    </a:lnTo>
                    <a:lnTo>
                      <a:pt x="1827964" y="869043"/>
                    </a:lnTo>
                    <a:lnTo>
                      <a:pt x="1826375" y="862012"/>
                    </a:lnTo>
                    <a:lnTo>
                      <a:pt x="1824332" y="855209"/>
                    </a:lnTo>
                    <a:lnTo>
                      <a:pt x="1822289" y="848859"/>
                    </a:lnTo>
                    <a:lnTo>
                      <a:pt x="1820019" y="842735"/>
                    </a:lnTo>
                    <a:lnTo>
                      <a:pt x="1817295" y="836385"/>
                    </a:lnTo>
                    <a:lnTo>
                      <a:pt x="1814571" y="830489"/>
                    </a:lnTo>
                    <a:lnTo>
                      <a:pt x="1811621" y="824593"/>
                    </a:lnTo>
                    <a:lnTo>
                      <a:pt x="1808670" y="818923"/>
                    </a:lnTo>
                    <a:lnTo>
                      <a:pt x="1805265" y="813480"/>
                    </a:lnTo>
                    <a:lnTo>
                      <a:pt x="1801860" y="808037"/>
                    </a:lnTo>
                    <a:lnTo>
                      <a:pt x="1798228" y="803048"/>
                    </a:lnTo>
                    <a:lnTo>
                      <a:pt x="1794597" y="798059"/>
                    </a:lnTo>
                    <a:lnTo>
                      <a:pt x="1790965" y="793069"/>
                    </a:lnTo>
                    <a:lnTo>
                      <a:pt x="1787106" y="788534"/>
                    </a:lnTo>
                    <a:lnTo>
                      <a:pt x="1783247" y="783771"/>
                    </a:lnTo>
                    <a:lnTo>
                      <a:pt x="1779389" y="779462"/>
                    </a:lnTo>
                    <a:lnTo>
                      <a:pt x="1775303" y="775380"/>
                    </a:lnTo>
                    <a:lnTo>
                      <a:pt x="1771217" y="771298"/>
                    </a:lnTo>
                    <a:lnTo>
                      <a:pt x="1766904" y="767443"/>
                    </a:lnTo>
                    <a:lnTo>
                      <a:pt x="1762592" y="763587"/>
                    </a:lnTo>
                    <a:lnTo>
                      <a:pt x="1758279" y="759959"/>
                    </a:lnTo>
                    <a:lnTo>
                      <a:pt x="1753512" y="756557"/>
                    </a:lnTo>
                    <a:lnTo>
                      <a:pt x="1748972" y="753155"/>
                    </a:lnTo>
                    <a:lnTo>
                      <a:pt x="1744206" y="749980"/>
                    </a:lnTo>
                    <a:lnTo>
                      <a:pt x="1733764" y="743630"/>
                    </a:lnTo>
                    <a:lnTo>
                      <a:pt x="1721053" y="736600"/>
                    </a:lnTo>
                    <a:lnTo>
                      <a:pt x="1706526" y="728889"/>
                    </a:lnTo>
                    <a:lnTo>
                      <a:pt x="1689729" y="720498"/>
                    </a:lnTo>
                    <a:lnTo>
                      <a:pt x="1670889" y="711426"/>
                    </a:lnTo>
                    <a:lnTo>
                      <a:pt x="1650006" y="701675"/>
                    </a:lnTo>
                    <a:lnTo>
                      <a:pt x="1627081" y="691243"/>
                    </a:lnTo>
                    <a:lnTo>
                      <a:pt x="1602112" y="680130"/>
                    </a:lnTo>
                    <a:lnTo>
                      <a:pt x="1572831" y="666976"/>
                    </a:lnTo>
                    <a:lnTo>
                      <a:pt x="1546501" y="655184"/>
                    </a:lnTo>
                    <a:lnTo>
                      <a:pt x="1523575" y="644525"/>
                    </a:lnTo>
                    <a:lnTo>
                      <a:pt x="1503600" y="634773"/>
                    </a:lnTo>
                    <a:lnTo>
                      <a:pt x="1486576" y="626382"/>
                    </a:lnTo>
                    <a:lnTo>
                      <a:pt x="1472730" y="618898"/>
                    </a:lnTo>
                    <a:lnTo>
                      <a:pt x="1461835" y="612548"/>
                    </a:lnTo>
                    <a:lnTo>
                      <a:pt x="1457522" y="609826"/>
                    </a:lnTo>
                    <a:lnTo>
                      <a:pt x="1454117" y="607332"/>
                    </a:lnTo>
                    <a:lnTo>
                      <a:pt x="1450940" y="604837"/>
                    </a:lnTo>
                    <a:lnTo>
                      <a:pt x="1447989" y="602343"/>
                    </a:lnTo>
                    <a:lnTo>
                      <a:pt x="1445265" y="599168"/>
                    </a:lnTo>
                    <a:lnTo>
                      <a:pt x="1442768" y="596219"/>
                    </a:lnTo>
                    <a:lnTo>
                      <a:pt x="1440498" y="593044"/>
                    </a:lnTo>
                    <a:lnTo>
                      <a:pt x="1438455" y="589416"/>
                    </a:lnTo>
                    <a:lnTo>
                      <a:pt x="1436639" y="585560"/>
                    </a:lnTo>
                    <a:lnTo>
                      <a:pt x="1434824" y="581705"/>
                    </a:lnTo>
                    <a:lnTo>
                      <a:pt x="1433235" y="577623"/>
                    </a:lnTo>
                    <a:lnTo>
                      <a:pt x="1431873" y="572860"/>
                    </a:lnTo>
                    <a:lnTo>
                      <a:pt x="1430965" y="568325"/>
                    </a:lnTo>
                    <a:lnTo>
                      <a:pt x="1429830" y="563562"/>
                    </a:lnTo>
                    <a:lnTo>
                      <a:pt x="1429149" y="558573"/>
                    </a:lnTo>
                    <a:lnTo>
                      <a:pt x="1428468" y="553130"/>
                    </a:lnTo>
                    <a:lnTo>
                      <a:pt x="1428241" y="547687"/>
                    </a:lnTo>
                    <a:lnTo>
                      <a:pt x="1428241" y="542018"/>
                    </a:lnTo>
                    <a:lnTo>
                      <a:pt x="1428468" y="535214"/>
                    </a:lnTo>
                    <a:lnTo>
                      <a:pt x="1429149" y="528864"/>
                    </a:lnTo>
                    <a:lnTo>
                      <a:pt x="1430057" y="522967"/>
                    </a:lnTo>
                    <a:lnTo>
                      <a:pt x="1431419" y="517525"/>
                    </a:lnTo>
                    <a:lnTo>
                      <a:pt x="1433235" y="512309"/>
                    </a:lnTo>
                    <a:lnTo>
                      <a:pt x="1435278" y="508000"/>
                    </a:lnTo>
                    <a:lnTo>
                      <a:pt x="1437774" y="503464"/>
                    </a:lnTo>
                    <a:lnTo>
                      <a:pt x="1440952" y="499835"/>
                    </a:lnTo>
                    <a:lnTo>
                      <a:pt x="1444130" y="496660"/>
                    </a:lnTo>
                    <a:lnTo>
                      <a:pt x="1447989" y="493712"/>
                    </a:lnTo>
                    <a:lnTo>
                      <a:pt x="1452074" y="491444"/>
                    </a:lnTo>
                    <a:lnTo>
                      <a:pt x="1456387" y="489403"/>
                    </a:lnTo>
                    <a:lnTo>
                      <a:pt x="1461381" y="487816"/>
                    </a:lnTo>
                    <a:lnTo>
                      <a:pt x="1466829" y="486682"/>
                    </a:lnTo>
                    <a:lnTo>
                      <a:pt x="1472503" y="486228"/>
                    </a:lnTo>
                    <a:lnTo>
                      <a:pt x="1478405" y="486001"/>
                    </a:lnTo>
                    <a:lnTo>
                      <a:pt x="1485895" y="486228"/>
                    </a:lnTo>
                    <a:lnTo>
                      <a:pt x="1492932" y="487135"/>
                    </a:lnTo>
                    <a:lnTo>
                      <a:pt x="1495883" y="487589"/>
                    </a:lnTo>
                    <a:lnTo>
                      <a:pt x="1498834" y="488269"/>
                    </a:lnTo>
                    <a:lnTo>
                      <a:pt x="1501557" y="489176"/>
                    </a:lnTo>
                    <a:lnTo>
                      <a:pt x="1504281" y="489857"/>
                    </a:lnTo>
                    <a:lnTo>
                      <a:pt x="1506778" y="491217"/>
                    </a:lnTo>
                    <a:lnTo>
                      <a:pt x="1509048" y="492125"/>
                    </a:lnTo>
                    <a:lnTo>
                      <a:pt x="1511091" y="493485"/>
                    </a:lnTo>
                    <a:lnTo>
                      <a:pt x="1512907" y="495073"/>
                    </a:lnTo>
                    <a:lnTo>
                      <a:pt x="1514723" y="496660"/>
                    </a:lnTo>
                    <a:lnTo>
                      <a:pt x="1516312" y="498475"/>
                    </a:lnTo>
                    <a:lnTo>
                      <a:pt x="1517900" y="500289"/>
                    </a:lnTo>
                    <a:lnTo>
                      <a:pt x="1519262" y="502103"/>
                    </a:lnTo>
                    <a:lnTo>
                      <a:pt x="1520170" y="504371"/>
                    </a:lnTo>
                    <a:lnTo>
                      <a:pt x="1521532" y="506639"/>
                    </a:lnTo>
                    <a:lnTo>
                      <a:pt x="1522213" y="509587"/>
                    </a:lnTo>
                    <a:lnTo>
                      <a:pt x="1523348" y="512535"/>
                    </a:lnTo>
                    <a:lnTo>
                      <a:pt x="1524937" y="519339"/>
                    </a:lnTo>
                    <a:lnTo>
                      <a:pt x="1526299" y="527503"/>
                    </a:lnTo>
                    <a:lnTo>
                      <a:pt x="1527434" y="536575"/>
                    </a:lnTo>
                    <a:lnTo>
                      <a:pt x="1527888" y="546780"/>
                    </a:lnTo>
                    <a:lnTo>
                      <a:pt x="1528569" y="558573"/>
                    </a:lnTo>
                    <a:lnTo>
                      <a:pt x="1528796" y="570819"/>
                    </a:lnTo>
                    <a:lnTo>
                      <a:pt x="1528796" y="603930"/>
                    </a:lnTo>
                    <a:lnTo>
                      <a:pt x="1802541" y="603930"/>
                    </a:lnTo>
                    <a:lnTo>
                      <a:pt x="1803903" y="592364"/>
                    </a:lnTo>
                    <a:lnTo>
                      <a:pt x="1804584" y="581932"/>
                    </a:lnTo>
                    <a:lnTo>
                      <a:pt x="1805265" y="573541"/>
                    </a:lnTo>
                    <a:lnTo>
                      <a:pt x="1805492" y="566510"/>
                    </a:lnTo>
                    <a:lnTo>
                      <a:pt x="1805265" y="555625"/>
                    </a:lnTo>
                    <a:lnTo>
                      <a:pt x="1804357" y="544966"/>
                    </a:lnTo>
                    <a:lnTo>
                      <a:pt x="1803222" y="534987"/>
                    </a:lnTo>
                    <a:lnTo>
                      <a:pt x="1801406" y="525009"/>
                    </a:lnTo>
                    <a:lnTo>
                      <a:pt x="1799363" y="515257"/>
                    </a:lnTo>
                    <a:lnTo>
                      <a:pt x="1796413" y="505959"/>
                    </a:lnTo>
                    <a:lnTo>
                      <a:pt x="1793235" y="496887"/>
                    </a:lnTo>
                    <a:lnTo>
                      <a:pt x="1789603" y="488042"/>
                    </a:lnTo>
                    <a:lnTo>
                      <a:pt x="1785290" y="479651"/>
                    </a:lnTo>
                    <a:lnTo>
                      <a:pt x="1780751" y="471260"/>
                    </a:lnTo>
                    <a:lnTo>
                      <a:pt x="1775530" y="463550"/>
                    </a:lnTo>
                    <a:lnTo>
                      <a:pt x="1769855" y="456066"/>
                    </a:lnTo>
                    <a:lnTo>
                      <a:pt x="1763727" y="448582"/>
                    </a:lnTo>
                    <a:lnTo>
                      <a:pt x="1757144" y="441551"/>
                    </a:lnTo>
                    <a:lnTo>
                      <a:pt x="1749880" y="434975"/>
                    </a:lnTo>
                    <a:lnTo>
                      <a:pt x="1742163" y="428851"/>
                    </a:lnTo>
                    <a:lnTo>
                      <a:pt x="1734218" y="422501"/>
                    </a:lnTo>
                    <a:lnTo>
                      <a:pt x="1725366" y="416832"/>
                    </a:lnTo>
                    <a:lnTo>
                      <a:pt x="1716286" y="411162"/>
                    </a:lnTo>
                    <a:lnTo>
                      <a:pt x="1706753" y="406173"/>
                    </a:lnTo>
                    <a:lnTo>
                      <a:pt x="1696766" y="401184"/>
                    </a:lnTo>
                    <a:lnTo>
                      <a:pt x="1685870" y="396421"/>
                    </a:lnTo>
                    <a:lnTo>
                      <a:pt x="1674748" y="392339"/>
                    </a:lnTo>
                    <a:lnTo>
                      <a:pt x="1663172" y="388257"/>
                    </a:lnTo>
                    <a:lnTo>
                      <a:pt x="1651141" y="384628"/>
                    </a:lnTo>
                    <a:lnTo>
                      <a:pt x="1638430" y="381000"/>
                    </a:lnTo>
                    <a:lnTo>
                      <a:pt x="1625492" y="378051"/>
                    </a:lnTo>
                    <a:lnTo>
                      <a:pt x="1611873" y="375103"/>
                    </a:lnTo>
                    <a:lnTo>
                      <a:pt x="1597573" y="372835"/>
                    </a:lnTo>
                    <a:lnTo>
                      <a:pt x="1583273" y="370567"/>
                    </a:lnTo>
                    <a:lnTo>
                      <a:pt x="1568064" y="368753"/>
                    </a:lnTo>
                    <a:lnTo>
                      <a:pt x="1552402" y="366939"/>
                    </a:lnTo>
                    <a:lnTo>
                      <a:pt x="1552402" y="303439"/>
                    </a:lnTo>
                    <a:lnTo>
                      <a:pt x="1426198" y="303439"/>
                    </a:lnTo>
                    <a:close/>
                    <a:moveTo>
                      <a:pt x="535927" y="54918"/>
                    </a:moveTo>
                    <a:lnTo>
                      <a:pt x="533661" y="55599"/>
                    </a:lnTo>
                    <a:lnTo>
                      <a:pt x="531395" y="56053"/>
                    </a:lnTo>
                    <a:lnTo>
                      <a:pt x="529356" y="56734"/>
                    </a:lnTo>
                    <a:lnTo>
                      <a:pt x="527543" y="57868"/>
                    </a:lnTo>
                    <a:lnTo>
                      <a:pt x="525730" y="59003"/>
                    </a:lnTo>
                    <a:lnTo>
                      <a:pt x="523918" y="60365"/>
                    </a:lnTo>
                    <a:lnTo>
                      <a:pt x="522331" y="61953"/>
                    </a:lnTo>
                    <a:lnTo>
                      <a:pt x="520745" y="63542"/>
                    </a:lnTo>
                    <a:lnTo>
                      <a:pt x="519385" y="65584"/>
                    </a:lnTo>
                    <a:lnTo>
                      <a:pt x="518479" y="67400"/>
                    </a:lnTo>
                    <a:lnTo>
                      <a:pt x="517346" y="69442"/>
                    </a:lnTo>
                    <a:lnTo>
                      <a:pt x="516666" y="71711"/>
                    </a:lnTo>
                    <a:lnTo>
                      <a:pt x="516213" y="73754"/>
                    </a:lnTo>
                    <a:lnTo>
                      <a:pt x="515533" y="76477"/>
                    </a:lnTo>
                    <a:lnTo>
                      <a:pt x="515533" y="78746"/>
                    </a:lnTo>
                    <a:lnTo>
                      <a:pt x="515533" y="268917"/>
                    </a:lnTo>
                    <a:lnTo>
                      <a:pt x="515533" y="271414"/>
                    </a:lnTo>
                    <a:lnTo>
                      <a:pt x="516213" y="273910"/>
                    </a:lnTo>
                    <a:lnTo>
                      <a:pt x="516666" y="276179"/>
                    </a:lnTo>
                    <a:lnTo>
                      <a:pt x="517346" y="278222"/>
                    </a:lnTo>
                    <a:lnTo>
                      <a:pt x="518479" y="280264"/>
                    </a:lnTo>
                    <a:lnTo>
                      <a:pt x="519385" y="282307"/>
                    </a:lnTo>
                    <a:lnTo>
                      <a:pt x="520745" y="284122"/>
                    </a:lnTo>
                    <a:lnTo>
                      <a:pt x="522331" y="285711"/>
                    </a:lnTo>
                    <a:lnTo>
                      <a:pt x="523918" y="287299"/>
                    </a:lnTo>
                    <a:lnTo>
                      <a:pt x="525730" y="288888"/>
                    </a:lnTo>
                    <a:lnTo>
                      <a:pt x="527543" y="289795"/>
                    </a:lnTo>
                    <a:lnTo>
                      <a:pt x="529356" y="290930"/>
                    </a:lnTo>
                    <a:lnTo>
                      <a:pt x="531395" y="291611"/>
                    </a:lnTo>
                    <a:lnTo>
                      <a:pt x="533661" y="292065"/>
                    </a:lnTo>
                    <a:lnTo>
                      <a:pt x="535927" y="292746"/>
                    </a:lnTo>
                    <a:lnTo>
                      <a:pt x="537967" y="292746"/>
                    </a:lnTo>
                    <a:lnTo>
                      <a:pt x="540460" y="292746"/>
                    </a:lnTo>
                    <a:lnTo>
                      <a:pt x="542726" y="292065"/>
                    </a:lnTo>
                    <a:lnTo>
                      <a:pt x="544992" y="291611"/>
                    </a:lnTo>
                    <a:lnTo>
                      <a:pt x="547031" y="290930"/>
                    </a:lnTo>
                    <a:lnTo>
                      <a:pt x="548844" y="289795"/>
                    </a:lnTo>
                    <a:lnTo>
                      <a:pt x="550884" y="288888"/>
                    </a:lnTo>
                    <a:lnTo>
                      <a:pt x="552470" y="287299"/>
                    </a:lnTo>
                    <a:lnTo>
                      <a:pt x="554283" y="285711"/>
                    </a:lnTo>
                    <a:lnTo>
                      <a:pt x="555642" y="284122"/>
                    </a:lnTo>
                    <a:lnTo>
                      <a:pt x="556775" y="282307"/>
                    </a:lnTo>
                    <a:lnTo>
                      <a:pt x="558135" y="280264"/>
                    </a:lnTo>
                    <a:lnTo>
                      <a:pt x="558815" y="278222"/>
                    </a:lnTo>
                    <a:lnTo>
                      <a:pt x="559721" y="276179"/>
                    </a:lnTo>
                    <a:lnTo>
                      <a:pt x="560174" y="273910"/>
                    </a:lnTo>
                    <a:lnTo>
                      <a:pt x="560628" y="271414"/>
                    </a:lnTo>
                    <a:lnTo>
                      <a:pt x="560628" y="268917"/>
                    </a:lnTo>
                    <a:lnTo>
                      <a:pt x="560628" y="78746"/>
                    </a:lnTo>
                    <a:lnTo>
                      <a:pt x="560628" y="76477"/>
                    </a:lnTo>
                    <a:lnTo>
                      <a:pt x="560174" y="73754"/>
                    </a:lnTo>
                    <a:lnTo>
                      <a:pt x="559721" y="71711"/>
                    </a:lnTo>
                    <a:lnTo>
                      <a:pt x="558815" y="69442"/>
                    </a:lnTo>
                    <a:lnTo>
                      <a:pt x="558135" y="67400"/>
                    </a:lnTo>
                    <a:lnTo>
                      <a:pt x="556775" y="65584"/>
                    </a:lnTo>
                    <a:lnTo>
                      <a:pt x="555642" y="63542"/>
                    </a:lnTo>
                    <a:lnTo>
                      <a:pt x="554283" y="61953"/>
                    </a:lnTo>
                    <a:lnTo>
                      <a:pt x="552470" y="60365"/>
                    </a:lnTo>
                    <a:lnTo>
                      <a:pt x="550884" y="59003"/>
                    </a:lnTo>
                    <a:lnTo>
                      <a:pt x="548844" y="57868"/>
                    </a:lnTo>
                    <a:lnTo>
                      <a:pt x="547031" y="56734"/>
                    </a:lnTo>
                    <a:lnTo>
                      <a:pt x="544992" y="56053"/>
                    </a:lnTo>
                    <a:lnTo>
                      <a:pt x="542726" y="55599"/>
                    </a:lnTo>
                    <a:lnTo>
                      <a:pt x="540460" y="54918"/>
                    </a:lnTo>
                    <a:lnTo>
                      <a:pt x="537967" y="54918"/>
                    </a:lnTo>
                    <a:lnTo>
                      <a:pt x="535927" y="54918"/>
                    </a:lnTo>
                    <a:close/>
                    <a:moveTo>
                      <a:pt x="397017" y="54918"/>
                    </a:moveTo>
                    <a:lnTo>
                      <a:pt x="394977" y="55599"/>
                    </a:lnTo>
                    <a:lnTo>
                      <a:pt x="392711" y="56053"/>
                    </a:lnTo>
                    <a:lnTo>
                      <a:pt x="390672" y="56734"/>
                    </a:lnTo>
                    <a:lnTo>
                      <a:pt x="388633" y="57868"/>
                    </a:lnTo>
                    <a:lnTo>
                      <a:pt x="386820" y="59003"/>
                    </a:lnTo>
                    <a:lnTo>
                      <a:pt x="385007" y="60365"/>
                    </a:lnTo>
                    <a:lnTo>
                      <a:pt x="383420" y="61953"/>
                    </a:lnTo>
                    <a:lnTo>
                      <a:pt x="382061" y="63542"/>
                    </a:lnTo>
                    <a:lnTo>
                      <a:pt x="380928" y="65584"/>
                    </a:lnTo>
                    <a:lnTo>
                      <a:pt x="379568" y="67400"/>
                    </a:lnTo>
                    <a:lnTo>
                      <a:pt x="378435" y="69442"/>
                    </a:lnTo>
                    <a:lnTo>
                      <a:pt x="377982" y="71711"/>
                    </a:lnTo>
                    <a:lnTo>
                      <a:pt x="377302" y="73754"/>
                    </a:lnTo>
                    <a:lnTo>
                      <a:pt x="376849" y="76477"/>
                    </a:lnTo>
                    <a:lnTo>
                      <a:pt x="376849" y="78746"/>
                    </a:lnTo>
                    <a:lnTo>
                      <a:pt x="376849" y="268917"/>
                    </a:lnTo>
                    <a:lnTo>
                      <a:pt x="376849" y="271414"/>
                    </a:lnTo>
                    <a:lnTo>
                      <a:pt x="377302" y="273910"/>
                    </a:lnTo>
                    <a:lnTo>
                      <a:pt x="377982" y="276179"/>
                    </a:lnTo>
                    <a:lnTo>
                      <a:pt x="378435" y="278222"/>
                    </a:lnTo>
                    <a:lnTo>
                      <a:pt x="379568" y="280264"/>
                    </a:lnTo>
                    <a:lnTo>
                      <a:pt x="380928" y="282307"/>
                    </a:lnTo>
                    <a:lnTo>
                      <a:pt x="382061" y="284122"/>
                    </a:lnTo>
                    <a:lnTo>
                      <a:pt x="383420" y="285711"/>
                    </a:lnTo>
                    <a:lnTo>
                      <a:pt x="385007" y="287299"/>
                    </a:lnTo>
                    <a:lnTo>
                      <a:pt x="386820" y="288888"/>
                    </a:lnTo>
                    <a:lnTo>
                      <a:pt x="388633" y="289795"/>
                    </a:lnTo>
                    <a:lnTo>
                      <a:pt x="390672" y="290930"/>
                    </a:lnTo>
                    <a:lnTo>
                      <a:pt x="392711" y="291611"/>
                    </a:lnTo>
                    <a:lnTo>
                      <a:pt x="394977" y="292065"/>
                    </a:lnTo>
                    <a:lnTo>
                      <a:pt x="397017" y="292746"/>
                    </a:lnTo>
                    <a:lnTo>
                      <a:pt x="399283" y="292746"/>
                    </a:lnTo>
                    <a:lnTo>
                      <a:pt x="401776" y="292746"/>
                    </a:lnTo>
                    <a:lnTo>
                      <a:pt x="404042" y="292065"/>
                    </a:lnTo>
                    <a:lnTo>
                      <a:pt x="406081" y="291611"/>
                    </a:lnTo>
                    <a:lnTo>
                      <a:pt x="408121" y="290930"/>
                    </a:lnTo>
                    <a:lnTo>
                      <a:pt x="410160" y="289795"/>
                    </a:lnTo>
                    <a:lnTo>
                      <a:pt x="411973" y="288888"/>
                    </a:lnTo>
                    <a:lnTo>
                      <a:pt x="413786" y="287299"/>
                    </a:lnTo>
                    <a:lnTo>
                      <a:pt x="415372" y="285711"/>
                    </a:lnTo>
                    <a:lnTo>
                      <a:pt x="416959" y="284122"/>
                    </a:lnTo>
                    <a:lnTo>
                      <a:pt x="418092" y="282307"/>
                    </a:lnTo>
                    <a:lnTo>
                      <a:pt x="419225" y="280264"/>
                    </a:lnTo>
                    <a:lnTo>
                      <a:pt x="420358" y="278222"/>
                    </a:lnTo>
                    <a:lnTo>
                      <a:pt x="421037" y="276179"/>
                    </a:lnTo>
                    <a:lnTo>
                      <a:pt x="421491" y="273910"/>
                    </a:lnTo>
                    <a:lnTo>
                      <a:pt x="421717" y="271414"/>
                    </a:lnTo>
                    <a:lnTo>
                      <a:pt x="422170" y="268917"/>
                    </a:lnTo>
                    <a:lnTo>
                      <a:pt x="422170" y="78746"/>
                    </a:lnTo>
                    <a:lnTo>
                      <a:pt x="421717" y="76477"/>
                    </a:lnTo>
                    <a:lnTo>
                      <a:pt x="421491" y="73754"/>
                    </a:lnTo>
                    <a:lnTo>
                      <a:pt x="421037" y="71711"/>
                    </a:lnTo>
                    <a:lnTo>
                      <a:pt x="420358" y="69442"/>
                    </a:lnTo>
                    <a:lnTo>
                      <a:pt x="419225" y="67400"/>
                    </a:lnTo>
                    <a:lnTo>
                      <a:pt x="418092" y="65584"/>
                    </a:lnTo>
                    <a:lnTo>
                      <a:pt x="416959" y="63542"/>
                    </a:lnTo>
                    <a:lnTo>
                      <a:pt x="415372" y="61953"/>
                    </a:lnTo>
                    <a:lnTo>
                      <a:pt x="413786" y="60365"/>
                    </a:lnTo>
                    <a:lnTo>
                      <a:pt x="411973" y="59003"/>
                    </a:lnTo>
                    <a:lnTo>
                      <a:pt x="410160" y="57868"/>
                    </a:lnTo>
                    <a:lnTo>
                      <a:pt x="408121" y="56734"/>
                    </a:lnTo>
                    <a:lnTo>
                      <a:pt x="406081" y="56053"/>
                    </a:lnTo>
                    <a:lnTo>
                      <a:pt x="404042" y="55599"/>
                    </a:lnTo>
                    <a:lnTo>
                      <a:pt x="401776" y="54918"/>
                    </a:lnTo>
                    <a:lnTo>
                      <a:pt x="399283" y="54918"/>
                    </a:lnTo>
                    <a:lnTo>
                      <a:pt x="397017" y="54918"/>
                    </a:lnTo>
                    <a:close/>
                    <a:moveTo>
                      <a:pt x="259466" y="54918"/>
                    </a:moveTo>
                    <a:lnTo>
                      <a:pt x="257200" y="55599"/>
                    </a:lnTo>
                    <a:lnTo>
                      <a:pt x="255161" y="56053"/>
                    </a:lnTo>
                    <a:lnTo>
                      <a:pt x="252895" y="56734"/>
                    </a:lnTo>
                    <a:lnTo>
                      <a:pt x="250855" y="57868"/>
                    </a:lnTo>
                    <a:lnTo>
                      <a:pt x="249042" y="59003"/>
                    </a:lnTo>
                    <a:lnTo>
                      <a:pt x="247229" y="60365"/>
                    </a:lnTo>
                    <a:lnTo>
                      <a:pt x="245870" y="61953"/>
                    </a:lnTo>
                    <a:lnTo>
                      <a:pt x="244283" y="63542"/>
                    </a:lnTo>
                    <a:lnTo>
                      <a:pt x="242924" y="65584"/>
                    </a:lnTo>
                    <a:lnTo>
                      <a:pt x="242017" y="67400"/>
                    </a:lnTo>
                    <a:lnTo>
                      <a:pt x="240884" y="69442"/>
                    </a:lnTo>
                    <a:lnTo>
                      <a:pt x="240204" y="71711"/>
                    </a:lnTo>
                    <a:lnTo>
                      <a:pt x="239524" y="73754"/>
                    </a:lnTo>
                    <a:lnTo>
                      <a:pt x="239298" y="76477"/>
                    </a:lnTo>
                    <a:lnTo>
                      <a:pt x="239071" y="78746"/>
                    </a:lnTo>
                    <a:lnTo>
                      <a:pt x="239071" y="268917"/>
                    </a:lnTo>
                    <a:lnTo>
                      <a:pt x="239298" y="271414"/>
                    </a:lnTo>
                    <a:lnTo>
                      <a:pt x="239524" y="273910"/>
                    </a:lnTo>
                    <a:lnTo>
                      <a:pt x="240204" y="276179"/>
                    </a:lnTo>
                    <a:lnTo>
                      <a:pt x="240884" y="278222"/>
                    </a:lnTo>
                    <a:lnTo>
                      <a:pt x="242017" y="280264"/>
                    </a:lnTo>
                    <a:lnTo>
                      <a:pt x="242924" y="282307"/>
                    </a:lnTo>
                    <a:lnTo>
                      <a:pt x="244283" y="284122"/>
                    </a:lnTo>
                    <a:lnTo>
                      <a:pt x="245870" y="285711"/>
                    </a:lnTo>
                    <a:lnTo>
                      <a:pt x="247229" y="287299"/>
                    </a:lnTo>
                    <a:lnTo>
                      <a:pt x="249042" y="288888"/>
                    </a:lnTo>
                    <a:lnTo>
                      <a:pt x="250855" y="289795"/>
                    </a:lnTo>
                    <a:lnTo>
                      <a:pt x="252895" y="290930"/>
                    </a:lnTo>
                    <a:lnTo>
                      <a:pt x="255161" y="291611"/>
                    </a:lnTo>
                    <a:lnTo>
                      <a:pt x="257200" y="292065"/>
                    </a:lnTo>
                    <a:lnTo>
                      <a:pt x="259466" y="292746"/>
                    </a:lnTo>
                    <a:lnTo>
                      <a:pt x="261732" y="292746"/>
                    </a:lnTo>
                    <a:lnTo>
                      <a:pt x="263998" y="292746"/>
                    </a:lnTo>
                    <a:lnTo>
                      <a:pt x="266491" y="292065"/>
                    </a:lnTo>
                    <a:lnTo>
                      <a:pt x="268530" y="291611"/>
                    </a:lnTo>
                    <a:lnTo>
                      <a:pt x="270570" y="290930"/>
                    </a:lnTo>
                    <a:lnTo>
                      <a:pt x="272609" y="289795"/>
                    </a:lnTo>
                    <a:lnTo>
                      <a:pt x="274422" y="288888"/>
                    </a:lnTo>
                    <a:lnTo>
                      <a:pt x="276235" y="287299"/>
                    </a:lnTo>
                    <a:lnTo>
                      <a:pt x="277821" y="285711"/>
                    </a:lnTo>
                    <a:lnTo>
                      <a:pt x="278954" y="284122"/>
                    </a:lnTo>
                    <a:lnTo>
                      <a:pt x="280314" y="282307"/>
                    </a:lnTo>
                    <a:lnTo>
                      <a:pt x="281674" y="280264"/>
                    </a:lnTo>
                    <a:lnTo>
                      <a:pt x="282580" y="278222"/>
                    </a:lnTo>
                    <a:lnTo>
                      <a:pt x="283487" y="276179"/>
                    </a:lnTo>
                    <a:lnTo>
                      <a:pt x="283940" y="273910"/>
                    </a:lnTo>
                    <a:lnTo>
                      <a:pt x="284166" y="271414"/>
                    </a:lnTo>
                    <a:lnTo>
                      <a:pt x="284166" y="268917"/>
                    </a:lnTo>
                    <a:lnTo>
                      <a:pt x="284166" y="78746"/>
                    </a:lnTo>
                    <a:lnTo>
                      <a:pt x="284166" y="76477"/>
                    </a:lnTo>
                    <a:lnTo>
                      <a:pt x="283940" y="73754"/>
                    </a:lnTo>
                    <a:lnTo>
                      <a:pt x="283487" y="71711"/>
                    </a:lnTo>
                    <a:lnTo>
                      <a:pt x="282580" y="69442"/>
                    </a:lnTo>
                    <a:lnTo>
                      <a:pt x="281674" y="67400"/>
                    </a:lnTo>
                    <a:lnTo>
                      <a:pt x="280314" y="65584"/>
                    </a:lnTo>
                    <a:lnTo>
                      <a:pt x="278954" y="63542"/>
                    </a:lnTo>
                    <a:lnTo>
                      <a:pt x="277821" y="61953"/>
                    </a:lnTo>
                    <a:lnTo>
                      <a:pt x="276235" y="60365"/>
                    </a:lnTo>
                    <a:lnTo>
                      <a:pt x="274422" y="59003"/>
                    </a:lnTo>
                    <a:lnTo>
                      <a:pt x="272609" y="57868"/>
                    </a:lnTo>
                    <a:lnTo>
                      <a:pt x="270570" y="56734"/>
                    </a:lnTo>
                    <a:lnTo>
                      <a:pt x="268530" y="56053"/>
                    </a:lnTo>
                    <a:lnTo>
                      <a:pt x="266491" y="55599"/>
                    </a:lnTo>
                    <a:lnTo>
                      <a:pt x="263998" y="54918"/>
                    </a:lnTo>
                    <a:lnTo>
                      <a:pt x="261732" y="54918"/>
                    </a:lnTo>
                    <a:lnTo>
                      <a:pt x="259466" y="54918"/>
                    </a:lnTo>
                    <a:close/>
                    <a:moveTo>
                      <a:pt x="120782" y="54918"/>
                    </a:moveTo>
                    <a:lnTo>
                      <a:pt x="118516" y="55599"/>
                    </a:lnTo>
                    <a:lnTo>
                      <a:pt x="116476" y="56053"/>
                    </a:lnTo>
                    <a:lnTo>
                      <a:pt x="113984" y="56734"/>
                    </a:lnTo>
                    <a:lnTo>
                      <a:pt x="112171" y="57868"/>
                    </a:lnTo>
                    <a:lnTo>
                      <a:pt x="110585" y="59003"/>
                    </a:lnTo>
                    <a:lnTo>
                      <a:pt x="108772" y="60365"/>
                    </a:lnTo>
                    <a:lnTo>
                      <a:pt x="107185" y="61953"/>
                    </a:lnTo>
                    <a:lnTo>
                      <a:pt x="105599" y="63542"/>
                    </a:lnTo>
                    <a:lnTo>
                      <a:pt x="104240" y="65584"/>
                    </a:lnTo>
                    <a:lnTo>
                      <a:pt x="103333" y="67400"/>
                    </a:lnTo>
                    <a:lnTo>
                      <a:pt x="102200" y="69442"/>
                    </a:lnTo>
                    <a:lnTo>
                      <a:pt x="101520" y="71711"/>
                    </a:lnTo>
                    <a:lnTo>
                      <a:pt x="100841" y="73754"/>
                    </a:lnTo>
                    <a:lnTo>
                      <a:pt x="100614" y="76477"/>
                    </a:lnTo>
                    <a:lnTo>
                      <a:pt x="100387" y="78746"/>
                    </a:lnTo>
                    <a:lnTo>
                      <a:pt x="100387" y="268917"/>
                    </a:lnTo>
                    <a:lnTo>
                      <a:pt x="100614" y="271414"/>
                    </a:lnTo>
                    <a:lnTo>
                      <a:pt x="100841" y="273910"/>
                    </a:lnTo>
                    <a:lnTo>
                      <a:pt x="101520" y="276179"/>
                    </a:lnTo>
                    <a:lnTo>
                      <a:pt x="102200" y="278222"/>
                    </a:lnTo>
                    <a:lnTo>
                      <a:pt x="103333" y="280264"/>
                    </a:lnTo>
                    <a:lnTo>
                      <a:pt x="104240" y="282307"/>
                    </a:lnTo>
                    <a:lnTo>
                      <a:pt x="105599" y="284122"/>
                    </a:lnTo>
                    <a:lnTo>
                      <a:pt x="107185" y="285711"/>
                    </a:lnTo>
                    <a:lnTo>
                      <a:pt x="108772" y="287299"/>
                    </a:lnTo>
                    <a:lnTo>
                      <a:pt x="110585" y="288888"/>
                    </a:lnTo>
                    <a:lnTo>
                      <a:pt x="112171" y="289795"/>
                    </a:lnTo>
                    <a:lnTo>
                      <a:pt x="113984" y="290930"/>
                    </a:lnTo>
                    <a:lnTo>
                      <a:pt x="116476" y="291611"/>
                    </a:lnTo>
                    <a:lnTo>
                      <a:pt x="118516" y="292065"/>
                    </a:lnTo>
                    <a:lnTo>
                      <a:pt x="120782" y="292746"/>
                    </a:lnTo>
                    <a:lnTo>
                      <a:pt x="123048" y="292746"/>
                    </a:lnTo>
                    <a:lnTo>
                      <a:pt x="125314" y="292746"/>
                    </a:lnTo>
                    <a:lnTo>
                      <a:pt x="127580" y="292065"/>
                    </a:lnTo>
                    <a:lnTo>
                      <a:pt x="129846" y="291611"/>
                    </a:lnTo>
                    <a:lnTo>
                      <a:pt x="131886" y="290930"/>
                    </a:lnTo>
                    <a:lnTo>
                      <a:pt x="133699" y="289795"/>
                    </a:lnTo>
                    <a:lnTo>
                      <a:pt x="135738" y="288888"/>
                    </a:lnTo>
                    <a:lnTo>
                      <a:pt x="137325" y="287299"/>
                    </a:lnTo>
                    <a:lnTo>
                      <a:pt x="139137" y="285711"/>
                    </a:lnTo>
                    <a:lnTo>
                      <a:pt x="140270" y="284122"/>
                    </a:lnTo>
                    <a:lnTo>
                      <a:pt x="141630" y="282307"/>
                    </a:lnTo>
                    <a:lnTo>
                      <a:pt x="142990" y="280264"/>
                    </a:lnTo>
                    <a:lnTo>
                      <a:pt x="143669" y="278222"/>
                    </a:lnTo>
                    <a:lnTo>
                      <a:pt x="144576" y="276179"/>
                    </a:lnTo>
                    <a:lnTo>
                      <a:pt x="145029" y="273910"/>
                    </a:lnTo>
                    <a:lnTo>
                      <a:pt x="145482" y="271414"/>
                    </a:lnTo>
                    <a:lnTo>
                      <a:pt x="145482" y="268917"/>
                    </a:lnTo>
                    <a:lnTo>
                      <a:pt x="145482" y="78746"/>
                    </a:lnTo>
                    <a:lnTo>
                      <a:pt x="145482" y="76477"/>
                    </a:lnTo>
                    <a:lnTo>
                      <a:pt x="145029" y="73754"/>
                    </a:lnTo>
                    <a:lnTo>
                      <a:pt x="144576" y="71711"/>
                    </a:lnTo>
                    <a:lnTo>
                      <a:pt x="143669" y="69442"/>
                    </a:lnTo>
                    <a:lnTo>
                      <a:pt x="142990" y="67400"/>
                    </a:lnTo>
                    <a:lnTo>
                      <a:pt x="141630" y="65584"/>
                    </a:lnTo>
                    <a:lnTo>
                      <a:pt x="140270" y="63542"/>
                    </a:lnTo>
                    <a:lnTo>
                      <a:pt x="139137" y="61953"/>
                    </a:lnTo>
                    <a:lnTo>
                      <a:pt x="137325" y="60365"/>
                    </a:lnTo>
                    <a:lnTo>
                      <a:pt x="135738" y="59003"/>
                    </a:lnTo>
                    <a:lnTo>
                      <a:pt x="133699" y="57868"/>
                    </a:lnTo>
                    <a:lnTo>
                      <a:pt x="131886" y="56734"/>
                    </a:lnTo>
                    <a:lnTo>
                      <a:pt x="129846" y="56053"/>
                    </a:lnTo>
                    <a:lnTo>
                      <a:pt x="127580" y="55599"/>
                    </a:lnTo>
                    <a:lnTo>
                      <a:pt x="125314" y="54918"/>
                    </a:lnTo>
                    <a:lnTo>
                      <a:pt x="123048" y="54918"/>
                    </a:lnTo>
                    <a:lnTo>
                      <a:pt x="120782" y="54918"/>
                    </a:lnTo>
                    <a:close/>
                    <a:moveTo>
                      <a:pt x="1491343" y="4762"/>
                    </a:moveTo>
                    <a:lnTo>
                      <a:pt x="1511091" y="4989"/>
                    </a:lnTo>
                    <a:lnTo>
                      <a:pt x="1531066" y="5896"/>
                    </a:lnTo>
                    <a:lnTo>
                      <a:pt x="1550586" y="7030"/>
                    </a:lnTo>
                    <a:lnTo>
                      <a:pt x="1570334" y="8617"/>
                    </a:lnTo>
                    <a:lnTo>
                      <a:pt x="1589628" y="11112"/>
                    </a:lnTo>
                    <a:lnTo>
                      <a:pt x="1608695" y="13607"/>
                    </a:lnTo>
                    <a:lnTo>
                      <a:pt x="1627762" y="17009"/>
                    </a:lnTo>
                    <a:lnTo>
                      <a:pt x="1646602" y="20637"/>
                    </a:lnTo>
                    <a:lnTo>
                      <a:pt x="1665442" y="24492"/>
                    </a:lnTo>
                    <a:lnTo>
                      <a:pt x="1683827" y="29028"/>
                    </a:lnTo>
                    <a:lnTo>
                      <a:pt x="1702440" y="34017"/>
                    </a:lnTo>
                    <a:lnTo>
                      <a:pt x="1720599" y="39460"/>
                    </a:lnTo>
                    <a:lnTo>
                      <a:pt x="1738531" y="45357"/>
                    </a:lnTo>
                    <a:lnTo>
                      <a:pt x="1756463" y="51480"/>
                    </a:lnTo>
                    <a:lnTo>
                      <a:pt x="1773941" y="58284"/>
                    </a:lnTo>
                    <a:lnTo>
                      <a:pt x="1791192" y="65314"/>
                    </a:lnTo>
                    <a:lnTo>
                      <a:pt x="1808670" y="72798"/>
                    </a:lnTo>
                    <a:lnTo>
                      <a:pt x="1825694" y="80735"/>
                    </a:lnTo>
                    <a:lnTo>
                      <a:pt x="1842037" y="89126"/>
                    </a:lnTo>
                    <a:lnTo>
                      <a:pt x="1858607" y="97744"/>
                    </a:lnTo>
                    <a:lnTo>
                      <a:pt x="1874950" y="106589"/>
                    </a:lnTo>
                    <a:lnTo>
                      <a:pt x="1890839" y="116114"/>
                    </a:lnTo>
                    <a:lnTo>
                      <a:pt x="1906728" y="126092"/>
                    </a:lnTo>
                    <a:lnTo>
                      <a:pt x="1922390" y="136298"/>
                    </a:lnTo>
                    <a:lnTo>
                      <a:pt x="1937598" y="146957"/>
                    </a:lnTo>
                    <a:lnTo>
                      <a:pt x="1952579" y="157842"/>
                    </a:lnTo>
                    <a:lnTo>
                      <a:pt x="1967333" y="169182"/>
                    </a:lnTo>
                    <a:lnTo>
                      <a:pt x="1981633" y="180748"/>
                    </a:lnTo>
                    <a:lnTo>
                      <a:pt x="1995706" y="192541"/>
                    </a:lnTo>
                    <a:lnTo>
                      <a:pt x="2009553" y="204560"/>
                    </a:lnTo>
                    <a:lnTo>
                      <a:pt x="2023172" y="217260"/>
                    </a:lnTo>
                    <a:lnTo>
                      <a:pt x="2036337" y="230187"/>
                    </a:lnTo>
                    <a:lnTo>
                      <a:pt x="2049048" y="243567"/>
                    </a:lnTo>
                    <a:lnTo>
                      <a:pt x="2061759" y="256948"/>
                    </a:lnTo>
                    <a:lnTo>
                      <a:pt x="2074244" y="271009"/>
                    </a:lnTo>
                    <a:lnTo>
                      <a:pt x="2086047" y="284842"/>
                    </a:lnTo>
                    <a:lnTo>
                      <a:pt x="2097623" y="299357"/>
                    </a:lnTo>
                    <a:lnTo>
                      <a:pt x="2108973" y="314098"/>
                    </a:lnTo>
                    <a:lnTo>
                      <a:pt x="2119868" y="329066"/>
                    </a:lnTo>
                    <a:lnTo>
                      <a:pt x="2130536" y="344260"/>
                    </a:lnTo>
                    <a:lnTo>
                      <a:pt x="2140524" y="359682"/>
                    </a:lnTo>
                    <a:lnTo>
                      <a:pt x="2150511" y="375330"/>
                    </a:lnTo>
                    <a:lnTo>
                      <a:pt x="2159817" y="391432"/>
                    </a:lnTo>
                    <a:lnTo>
                      <a:pt x="2168897" y="407534"/>
                    </a:lnTo>
                    <a:lnTo>
                      <a:pt x="2177749" y="424089"/>
                    </a:lnTo>
                    <a:lnTo>
                      <a:pt x="2185921" y="440871"/>
                    </a:lnTo>
                    <a:lnTo>
                      <a:pt x="2194092" y="457880"/>
                    </a:lnTo>
                    <a:lnTo>
                      <a:pt x="2201356" y="474889"/>
                    </a:lnTo>
                    <a:lnTo>
                      <a:pt x="2208619" y="492351"/>
                    </a:lnTo>
                    <a:lnTo>
                      <a:pt x="2215429" y="510041"/>
                    </a:lnTo>
                    <a:lnTo>
                      <a:pt x="2221558" y="527730"/>
                    </a:lnTo>
                    <a:lnTo>
                      <a:pt x="2227459" y="545873"/>
                    </a:lnTo>
                    <a:lnTo>
                      <a:pt x="2232680" y="563789"/>
                    </a:lnTo>
                    <a:lnTo>
                      <a:pt x="2237901" y="582159"/>
                    </a:lnTo>
                    <a:lnTo>
                      <a:pt x="2242213" y="600755"/>
                    </a:lnTo>
                    <a:lnTo>
                      <a:pt x="2246299" y="619578"/>
                    </a:lnTo>
                    <a:lnTo>
                      <a:pt x="2249931" y="638401"/>
                    </a:lnTo>
                    <a:lnTo>
                      <a:pt x="2253109" y="657451"/>
                    </a:lnTo>
                    <a:lnTo>
                      <a:pt x="2255833" y="676501"/>
                    </a:lnTo>
                    <a:lnTo>
                      <a:pt x="2258102" y="696005"/>
                    </a:lnTo>
                    <a:lnTo>
                      <a:pt x="2259918" y="715509"/>
                    </a:lnTo>
                    <a:lnTo>
                      <a:pt x="2261053" y="735239"/>
                    </a:lnTo>
                    <a:lnTo>
                      <a:pt x="2261961" y="754743"/>
                    </a:lnTo>
                    <a:lnTo>
                      <a:pt x="2262188" y="774473"/>
                    </a:lnTo>
                    <a:lnTo>
                      <a:pt x="2261961" y="794657"/>
                    </a:lnTo>
                    <a:lnTo>
                      <a:pt x="2261053" y="814387"/>
                    </a:lnTo>
                    <a:lnTo>
                      <a:pt x="2259918" y="833891"/>
                    </a:lnTo>
                    <a:lnTo>
                      <a:pt x="2258102" y="853394"/>
                    </a:lnTo>
                    <a:lnTo>
                      <a:pt x="2255833" y="872898"/>
                    </a:lnTo>
                    <a:lnTo>
                      <a:pt x="2253109" y="891948"/>
                    </a:lnTo>
                    <a:lnTo>
                      <a:pt x="2249931" y="910998"/>
                    </a:lnTo>
                    <a:lnTo>
                      <a:pt x="2246299" y="929821"/>
                    </a:lnTo>
                    <a:lnTo>
                      <a:pt x="2242213" y="948644"/>
                    </a:lnTo>
                    <a:lnTo>
                      <a:pt x="2237901" y="967241"/>
                    </a:lnTo>
                    <a:lnTo>
                      <a:pt x="2232680" y="985610"/>
                    </a:lnTo>
                    <a:lnTo>
                      <a:pt x="2227459" y="1003526"/>
                    </a:lnTo>
                    <a:lnTo>
                      <a:pt x="2221558" y="1021669"/>
                    </a:lnTo>
                    <a:lnTo>
                      <a:pt x="2215429" y="1039359"/>
                    </a:lnTo>
                    <a:lnTo>
                      <a:pt x="2208619" y="1057048"/>
                    </a:lnTo>
                    <a:lnTo>
                      <a:pt x="2201356" y="1074510"/>
                    </a:lnTo>
                    <a:lnTo>
                      <a:pt x="2194092" y="1091519"/>
                    </a:lnTo>
                    <a:lnTo>
                      <a:pt x="2185921" y="1108528"/>
                    </a:lnTo>
                    <a:lnTo>
                      <a:pt x="2177749" y="1125310"/>
                    </a:lnTo>
                    <a:lnTo>
                      <a:pt x="2168897" y="1141866"/>
                    </a:lnTo>
                    <a:lnTo>
                      <a:pt x="2159817" y="1157968"/>
                    </a:lnTo>
                    <a:lnTo>
                      <a:pt x="2150511" y="1174069"/>
                    </a:lnTo>
                    <a:lnTo>
                      <a:pt x="2140524" y="1189718"/>
                    </a:lnTo>
                    <a:lnTo>
                      <a:pt x="2130536" y="1205139"/>
                    </a:lnTo>
                    <a:lnTo>
                      <a:pt x="2119868" y="1220560"/>
                    </a:lnTo>
                    <a:lnTo>
                      <a:pt x="2108973" y="1235301"/>
                    </a:lnTo>
                    <a:lnTo>
                      <a:pt x="2097623" y="1250043"/>
                    </a:lnTo>
                    <a:lnTo>
                      <a:pt x="2086047" y="1264557"/>
                    </a:lnTo>
                    <a:lnTo>
                      <a:pt x="2074244" y="1278391"/>
                    </a:lnTo>
                    <a:lnTo>
                      <a:pt x="2061759" y="1292451"/>
                    </a:lnTo>
                    <a:lnTo>
                      <a:pt x="2049048" y="1305832"/>
                    </a:lnTo>
                    <a:lnTo>
                      <a:pt x="2036337" y="1319212"/>
                    </a:lnTo>
                    <a:lnTo>
                      <a:pt x="2023172" y="1332139"/>
                    </a:lnTo>
                    <a:lnTo>
                      <a:pt x="2009553" y="1344385"/>
                    </a:lnTo>
                    <a:lnTo>
                      <a:pt x="1995706" y="1356859"/>
                    </a:lnTo>
                    <a:lnTo>
                      <a:pt x="1981633" y="1368651"/>
                    </a:lnTo>
                    <a:lnTo>
                      <a:pt x="1967333" y="1380444"/>
                    </a:lnTo>
                    <a:lnTo>
                      <a:pt x="1952579" y="1391784"/>
                    </a:lnTo>
                    <a:lnTo>
                      <a:pt x="1937598" y="1402443"/>
                    </a:lnTo>
                    <a:lnTo>
                      <a:pt x="1922390" y="1413101"/>
                    </a:lnTo>
                    <a:lnTo>
                      <a:pt x="1906728" y="1423307"/>
                    </a:lnTo>
                    <a:lnTo>
                      <a:pt x="1890839" y="1433285"/>
                    </a:lnTo>
                    <a:lnTo>
                      <a:pt x="1874950" y="1442584"/>
                    </a:lnTo>
                    <a:lnTo>
                      <a:pt x="1858607" y="1451882"/>
                    </a:lnTo>
                    <a:lnTo>
                      <a:pt x="1842037" y="1460273"/>
                    </a:lnTo>
                    <a:lnTo>
                      <a:pt x="1825694" y="1468891"/>
                    </a:lnTo>
                    <a:lnTo>
                      <a:pt x="1808670" y="1476601"/>
                    </a:lnTo>
                    <a:lnTo>
                      <a:pt x="1791192" y="1484085"/>
                    </a:lnTo>
                    <a:lnTo>
                      <a:pt x="1773941" y="1491116"/>
                    </a:lnTo>
                    <a:lnTo>
                      <a:pt x="1756463" y="1497919"/>
                    </a:lnTo>
                    <a:lnTo>
                      <a:pt x="1738531" y="1504043"/>
                    </a:lnTo>
                    <a:lnTo>
                      <a:pt x="1720599" y="1509939"/>
                    </a:lnTo>
                    <a:lnTo>
                      <a:pt x="1702440" y="1515382"/>
                    </a:lnTo>
                    <a:lnTo>
                      <a:pt x="1683827" y="1520371"/>
                    </a:lnTo>
                    <a:lnTo>
                      <a:pt x="1665442" y="1524907"/>
                    </a:lnTo>
                    <a:lnTo>
                      <a:pt x="1646602" y="1528762"/>
                    </a:lnTo>
                    <a:lnTo>
                      <a:pt x="1627762" y="1532391"/>
                    </a:lnTo>
                    <a:lnTo>
                      <a:pt x="1608695" y="1535793"/>
                    </a:lnTo>
                    <a:lnTo>
                      <a:pt x="1589628" y="1538514"/>
                    </a:lnTo>
                    <a:lnTo>
                      <a:pt x="1570334" y="1540782"/>
                    </a:lnTo>
                    <a:lnTo>
                      <a:pt x="1550586" y="1542369"/>
                    </a:lnTo>
                    <a:lnTo>
                      <a:pt x="1531066" y="1543503"/>
                    </a:lnTo>
                    <a:lnTo>
                      <a:pt x="1511091" y="1544410"/>
                    </a:lnTo>
                    <a:lnTo>
                      <a:pt x="1491343" y="1544637"/>
                    </a:lnTo>
                    <a:lnTo>
                      <a:pt x="1471368" y="1544410"/>
                    </a:lnTo>
                    <a:lnTo>
                      <a:pt x="1451848" y="1543503"/>
                    </a:lnTo>
                    <a:lnTo>
                      <a:pt x="1432100" y="1542369"/>
                    </a:lnTo>
                    <a:lnTo>
                      <a:pt x="1412579" y="1540782"/>
                    </a:lnTo>
                    <a:lnTo>
                      <a:pt x="1393285" y="1538514"/>
                    </a:lnTo>
                    <a:lnTo>
                      <a:pt x="1373991" y="1535793"/>
                    </a:lnTo>
                    <a:lnTo>
                      <a:pt x="1354924" y="1532391"/>
                    </a:lnTo>
                    <a:lnTo>
                      <a:pt x="1336085" y="1528762"/>
                    </a:lnTo>
                    <a:lnTo>
                      <a:pt x="1317245" y="1524907"/>
                    </a:lnTo>
                    <a:lnTo>
                      <a:pt x="1298632" y="1520371"/>
                    </a:lnTo>
                    <a:lnTo>
                      <a:pt x="1280473" y="1515382"/>
                    </a:lnTo>
                    <a:lnTo>
                      <a:pt x="1262087" y="1509939"/>
                    </a:lnTo>
                    <a:lnTo>
                      <a:pt x="1244155" y="1504043"/>
                    </a:lnTo>
                    <a:lnTo>
                      <a:pt x="1226450" y="1497919"/>
                    </a:lnTo>
                    <a:lnTo>
                      <a:pt x="1208972" y="1491116"/>
                    </a:lnTo>
                    <a:lnTo>
                      <a:pt x="1191267" y="1484085"/>
                    </a:lnTo>
                    <a:lnTo>
                      <a:pt x="1174243" y="1476601"/>
                    </a:lnTo>
                    <a:lnTo>
                      <a:pt x="1157219" y="1468891"/>
                    </a:lnTo>
                    <a:lnTo>
                      <a:pt x="1140422" y="1460273"/>
                    </a:lnTo>
                    <a:lnTo>
                      <a:pt x="1123852" y="1451882"/>
                    </a:lnTo>
                    <a:lnTo>
                      <a:pt x="1107736" y="1442584"/>
                    </a:lnTo>
                    <a:lnTo>
                      <a:pt x="1091620" y="1433285"/>
                    </a:lnTo>
                    <a:lnTo>
                      <a:pt x="1075958" y="1423307"/>
                    </a:lnTo>
                    <a:lnTo>
                      <a:pt x="1060523" y="1413101"/>
                    </a:lnTo>
                    <a:lnTo>
                      <a:pt x="1045315" y="1402443"/>
                    </a:lnTo>
                    <a:lnTo>
                      <a:pt x="1030334" y="1391784"/>
                    </a:lnTo>
                    <a:lnTo>
                      <a:pt x="1015580" y="1380444"/>
                    </a:lnTo>
                    <a:lnTo>
                      <a:pt x="1001053" y="1368651"/>
                    </a:lnTo>
                    <a:lnTo>
                      <a:pt x="986753" y="1356859"/>
                    </a:lnTo>
                    <a:lnTo>
                      <a:pt x="973134" y="1344385"/>
                    </a:lnTo>
                    <a:lnTo>
                      <a:pt x="959515" y="1332139"/>
                    </a:lnTo>
                    <a:lnTo>
                      <a:pt x="946349" y="1319212"/>
                    </a:lnTo>
                    <a:lnTo>
                      <a:pt x="933411" y="1305832"/>
                    </a:lnTo>
                    <a:lnTo>
                      <a:pt x="920700" y="1292451"/>
                    </a:lnTo>
                    <a:lnTo>
                      <a:pt x="908670" y="1278391"/>
                    </a:lnTo>
                    <a:lnTo>
                      <a:pt x="896866" y="1264557"/>
                    </a:lnTo>
                    <a:lnTo>
                      <a:pt x="885063" y="1250043"/>
                    </a:lnTo>
                    <a:lnTo>
                      <a:pt x="873714" y="1235301"/>
                    </a:lnTo>
                    <a:lnTo>
                      <a:pt x="863045" y="1220560"/>
                    </a:lnTo>
                    <a:lnTo>
                      <a:pt x="852377" y="1205139"/>
                    </a:lnTo>
                    <a:lnTo>
                      <a:pt x="841936" y="1189718"/>
                    </a:lnTo>
                    <a:lnTo>
                      <a:pt x="832175" y="1174069"/>
                    </a:lnTo>
                    <a:lnTo>
                      <a:pt x="822642" y="1157968"/>
                    </a:lnTo>
                    <a:lnTo>
                      <a:pt x="813562" y="1141866"/>
                    </a:lnTo>
                    <a:lnTo>
                      <a:pt x="804937" y="1125310"/>
                    </a:lnTo>
                    <a:lnTo>
                      <a:pt x="796538" y="1108528"/>
                    </a:lnTo>
                    <a:lnTo>
                      <a:pt x="788821" y="1091519"/>
                    </a:lnTo>
                    <a:lnTo>
                      <a:pt x="781103" y="1074510"/>
                    </a:lnTo>
                    <a:lnTo>
                      <a:pt x="774067" y="1057048"/>
                    </a:lnTo>
                    <a:lnTo>
                      <a:pt x="767484" y="1039359"/>
                    </a:lnTo>
                    <a:lnTo>
                      <a:pt x="761129" y="1021669"/>
                    </a:lnTo>
                    <a:lnTo>
                      <a:pt x="755227" y="1003526"/>
                    </a:lnTo>
                    <a:lnTo>
                      <a:pt x="749779" y="985610"/>
                    </a:lnTo>
                    <a:lnTo>
                      <a:pt x="745013" y="967241"/>
                    </a:lnTo>
                    <a:lnTo>
                      <a:pt x="740246" y="948644"/>
                    </a:lnTo>
                    <a:lnTo>
                      <a:pt x="736160" y="929821"/>
                    </a:lnTo>
                    <a:lnTo>
                      <a:pt x="732528" y="910998"/>
                    </a:lnTo>
                    <a:lnTo>
                      <a:pt x="729578" y="891948"/>
                    </a:lnTo>
                    <a:lnTo>
                      <a:pt x="726854" y="872898"/>
                    </a:lnTo>
                    <a:lnTo>
                      <a:pt x="724584" y="853394"/>
                    </a:lnTo>
                    <a:lnTo>
                      <a:pt x="722995" y="833891"/>
                    </a:lnTo>
                    <a:lnTo>
                      <a:pt x="721633" y="814387"/>
                    </a:lnTo>
                    <a:lnTo>
                      <a:pt x="720952" y="794657"/>
                    </a:lnTo>
                    <a:lnTo>
                      <a:pt x="720725" y="774473"/>
                    </a:lnTo>
                    <a:lnTo>
                      <a:pt x="720952" y="754743"/>
                    </a:lnTo>
                    <a:lnTo>
                      <a:pt x="721633" y="735239"/>
                    </a:lnTo>
                    <a:lnTo>
                      <a:pt x="722995" y="715509"/>
                    </a:lnTo>
                    <a:lnTo>
                      <a:pt x="724584" y="696005"/>
                    </a:lnTo>
                    <a:lnTo>
                      <a:pt x="726854" y="676501"/>
                    </a:lnTo>
                    <a:lnTo>
                      <a:pt x="729578" y="657451"/>
                    </a:lnTo>
                    <a:lnTo>
                      <a:pt x="732528" y="638401"/>
                    </a:lnTo>
                    <a:lnTo>
                      <a:pt x="736160" y="619578"/>
                    </a:lnTo>
                    <a:lnTo>
                      <a:pt x="740246" y="600755"/>
                    </a:lnTo>
                    <a:lnTo>
                      <a:pt x="745013" y="582159"/>
                    </a:lnTo>
                    <a:lnTo>
                      <a:pt x="749779" y="563789"/>
                    </a:lnTo>
                    <a:lnTo>
                      <a:pt x="755227" y="545873"/>
                    </a:lnTo>
                    <a:lnTo>
                      <a:pt x="761129" y="527730"/>
                    </a:lnTo>
                    <a:lnTo>
                      <a:pt x="767484" y="510041"/>
                    </a:lnTo>
                    <a:lnTo>
                      <a:pt x="774067" y="492351"/>
                    </a:lnTo>
                    <a:lnTo>
                      <a:pt x="781103" y="474889"/>
                    </a:lnTo>
                    <a:lnTo>
                      <a:pt x="788821" y="457880"/>
                    </a:lnTo>
                    <a:lnTo>
                      <a:pt x="796538" y="440871"/>
                    </a:lnTo>
                    <a:lnTo>
                      <a:pt x="804937" y="424089"/>
                    </a:lnTo>
                    <a:lnTo>
                      <a:pt x="813562" y="407534"/>
                    </a:lnTo>
                    <a:lnTo>
                      <a:pt x="822642" y="391432"/>
                    </a:lnTo>
                    <a:lnTo>
                      <a:pt x="832175" y="375330"/>
                    </a:lnTo>
                    <a:lnTo>
                      <a:pt x="841936" y="359682"/>
                    </a:lnTo>
                    <a:lnTo>
                      <a:pt x="852377" y="344260"/>
                    </a:lnTo>
                    <a:lnTo>
                      <a:pt x="863045" y="329066"/>
                    </a:lnTo>
                    <a:lnTo>
                      <a:pt x="873714" y="314098"/>
                    </a:lnTo>
                    <a:lnTo>
                      <a:pt x="885063" y="299357"/>
                    </a:lnTo>
                    <a:lnTo>
                      <a:pt x="896866" y="284842"/>
                    </a:lnTo>
                    <a:lnTo>
                      <a:pt x="908670" y="271009"/>
                    </a:lnTo>
                    <a:lnTo>
                      <a:pt x="920700" y="256948"/>
                    </a:lnTo>
                    <a:lnTo>
                      <a:pt x="933411" y="243567"/>
                    </a:lnTo>
                    <a:lnTo>
                      <a:pt x="946349" y="230187"/>
                    </a:lnTo>
                    <a:lnTo>
                      <a:pt x="959515" y="217260"/>
                    </a:lnTo>
                    <a:lnTo>
                      <a:pt x="973134" y="204560"/>
                    </a:lnTo>
                    <a:lnTo>
                      <a:pt x="986753" y="192541"/>
                    </a:lnTo>
                    <a:lnTo>
                      <a:pt x="1001053" y="180748"/>
                    </a:lnTo>
                    <a:lnTo>
                      <a:pt x="1015580" y="169182"/>
                    </a:lnTo>
                    <a:lnTo>
                      <a:pt x="1030334" y="157842"/>
                    </a:lnTo>
                    <a:lnTo>
                      <a:pt x="1045315" y="146957"/>
                    </a:lnTo>
                    <a:lnTo>
                      <a:pt x="1060523" y="136298"/>
                    </a:lnTo>
                    <a:lnTo>
                      <a:pt x="1075958" y="126092"/>
                    </a:lnTo>
                    <a:lnTo>
                      <a:pt x="1091620" y="116114"/>
                    </a:lnTo>
                    <a:lnTo>
                      <a:pt x="1107736" y="106589"/>
                    </a:lnTo>
                    <a:lnTo>
                      <a:pt x="1123852" y="97744"/>
                    </a:lnTo>
                    <a:lnTo>
                      <a:pt x="1140422" y="89126"/>
                    </a:lnTo>
                    <a:lnTo>
                      <a:pt x="1157219" y="80735"/>
                    </a:lnTo>
                    <a:lnTo>
                      <a:pt x="1174243" y="72798"/>
                    </a:lnTo>
                    <a:lnTo>
                      <a:pt x="1191267" y="65314"/>
                    </a:lnTo>
                    <a:lnTo>
                      <a:pt x="1208972" y="58284"/>
                    </a:lnTo>
                    <a:lnTo>
                      <a:pt x="1226450" y="51480"/>
                    </a:lnTo>
                    <a:lnTo>
                      <a:pt x="1244155" y="45357"/>
                    </a:lnTo>
                    <a:lnTo>
                      <a:pt x="1262087" y="39460"/>
                    </a:lnTo>
                    <a:lnTo>
                      <a:pt x="1280473" y="34017"/>
                    </a:lnTo>
                    <a:lnTo>
                      <a:pt x="1298632" y="29028"/>
                    </a:lnTo>
                    <a:lnTo>
                      <a:pt x="1317245" y="24492"/>
                    </a:lnTo>
                    <a:lnTo>
                      <a:pt x="1336085" y="20637"/>
                    </a:lnTo>
                    <a:lnTo>
                      <a:pt x="1354924" y="17009"/>
                    </a:lnTo>
                    <a:lnTo>
                      <a:pt x="1373991" y="13607"/>
                    </a:lnTo>
                    <a:lnTo>
                      <a:pt x="1393285" y="11112"/>
                    </a:lnTo>
                    <a:lnTo>
                      <a:pt x="1412579" y="8617"/>
                    </a:lnTo>
                    <a:lnTo>
                      <a:pt x="1432100" y="7030"/>
                    </a:lnTo>
                    <a:lnTo>
                      <a:pt x="1451848" y="5896"/>
                    </a:lnTo>
                    <a:lnTo>
                      <a:pt x="1471368" y="4989"/>
                    </a:lnTo>
                    <a:lnTo>
                      <a:pt x="1491343" y="4762"/>
                    </a:lnTo>
                    <a:close/>
                    <a:moveTo>
                      <a:pt x="37390" y="0"/>
                    </a:moveTo>
                    <a:lnTo>
                      <a:pt x="41696" y="0"/>
                    </a:lnTo>
                    <a:lnTo>
                      <a:pt x="1155700" y="0"/>
                    </a:lnTo>
                    <a:lnTo>
                      <a:pt x="1140291" y="6808"/>
                    </a:lnTo>
                    <a:lnTo>
                      <a:pt x="1125108" y="13843"/>
                    </a:lnTo>
                    <a:lnTo>
                      <a:pt x="1110152" y="21105"/>
                    </a:lnTo>
                    <a:lnTo>
                      <a:pt x="1095422" y="28821"/>
                    </a:lnTo>
                    <a:lnTo>
                      <a:pt x="1080693" y="36990"/>
                    </a:lnTo>
                    <a:lnTo>
                      <a:pt x="1066417" y="45160"/>
                    </a:lnTo>
                    <a:lnTo>
                      <a:pt x="1051914" y="53784"/>
                    </a:lnTo>
                    <a:lnTo>
                      <a:pt x="1037864" y="62407"/>
                    </a:lnTo>
                    <a:lnTo>
                      <a:pt x="1023814" y="71711"/>
                    </a:lnTo>
                    <a:lnTo>
                      <a:pt x="1010218" y="81016"/>
                    </a:lnTo>
                    <a:lnTo>
                      <a:pt x="996848" y="90547"/>
                    </a:lnTo>
                    <a:lnTo>
                      <a:pt x="983478" y="100305"/>
                    </a:lnTo>
                    <a:lnTo>
                      <a:pt x="970335" y="110517"/>
                    </a:lnTo>
                    <a:lnTo>
                      <a:pt x="957418" y="120956"/>
                    </a:lnTo>
                    <a:lnTo>
                      <a:pt x="944502" y="131622"/>
                    </a:lnTo>
                    <a:lnTo>
                      <a:pt x="932038" y="142515"/>
                    </a:lnTo>
                    <a:lnTo>
                      <a:pt x="919801" y="153635"/>
                    </a:lnTo>
                    <a:lnTo>
                      <a:pt x="907565" y="164981"/>
                    </a:lnTo>
                    <a:lnTo>
                      <a:pt x="895781" y="176328"/>
                    </a:lnTo>
                    <a:lnTo>
                      <a:pt x="884224" y="188129"/>
                    </a:lnTo>
                    <a:lnTo>
                      <a:pt x="872894" y="200156"/>
                    </a:lnTo>
                    <a:lnTo>
                      <a:pt x="861790" y="212411"/>
                    </a:lnTo>
                    <a:lnTo>
                      <a:pt x="850686" y="224892"/>
                    </a:lnTo>
                    <a:lnTo>
                      <a:pt x="840035" y="237374"/>
                    </a:lnTo>
                    <a:lnTo>
                      <a:pt x="829611" y="250309"/>
                    </a:lnTo>
                    <a:lnTo>
                      <a:pt x="819414" y="263471"/>
                    </a:lnTo>
                    <a:lnTo>
                      <a:pt x="809443" y="276633"/>
                    </a:lnTo>
                    <a:lnTo>
                      <a:pt x="799926" y="290249"/>
                    </a:lnTo>
                    <a:lnTo>
                      <a:pt x="790408" y="304092"/>
                    </a:lnTo>
                    <a:lnTo>
                      <a:pt x="781117" y="317708"/>
                    </a:lnTo>
                    <a:lnTo>
                      <a:pt x="772280" y="331778"/>
                    </a:lnTo>
                    <a:lnTo>
                      <a:pt x="763442" y="346075"/>
                    </a:lnTo>
                    <a:lnTo>
                      <a:pt x="41696" y="346075"/>
                    </a:lnTo>
                    <a:lnTo>
                      <a:pt x="37390" y="345848"/>
                    </a:lnTo>
                    <a:lnTo>
                      <a:pt x="33085" y="345394"/>
                    </a:lnTo>
                    <a:lnTo>
                      <a:pt x="29232" y="344260"/>
                    </a:lnTo>
                    <a:lnTo>
                      <a:pt x="25380" y="342671"/>
                    </a:lnTo>
                    <a:lnTo>
                      <a:pt x="21755" y="341083"/>
                    </a:lnTo>
                    <a:lnTo>
                      <a:pt x="18355" y="339040"/>
                    </a:lnTo>
                    <a:lnTo>
                      <a:pt x="15183" y="336544"/>
                    </a:lnTo>
                    <a:lnTo>
                      <a:pt x="12237" y="333821"/>
                    </a:lnTo>
                    <a:lnTo>
                      <a:pt x="9517" y="330871"/>
                    </a:lnTo>
                    <a:lnTo>
                      <a:pt x="7025" y="327693"/>
                    </a:lnTo>
                    <a:lnTo>
                      <a:pt x="4985" y="324063"/>
                    </a:lnTo>
                    <a:lnTo>
                      <a:pt x="3173" y="320432"/>
                    </a:lnTo>
                    <a:lnTo>
                      <a:pt x="2040" y="316801"/>
                    </a:lnTo>
                    <a:lnTo>
                      <a:pt x="907" y="312716"/>
                    </a:lnTo>
                    <a:lnTo>
                      <a:pt x="227" y="308631"/>
                    </a:lnTo>
                    <a:lnTo>
                      <a:pt x="0" y="304319"/>
                    </a:lnTo>
                    <a:lnTo>
                      <a:pt x="0" y="41529"/>
                    </a:lnTo>
                    <a:lnTo>
                      <a:pt x="227" y="37444"/>
                    </a:lnTo>
                    <a:lnTo>
                      <a:pt x="907" y="33359"/>
                    </a:lnTo>
                    <a:lnTo>
                      <a:pt x="2040" y="29275"/>
                    </a:lnTo>
                    <a:lnTo>
                      <a:pt x="3173" y="25417"/>
                    </a:lnTo>
                    <a:lnTo>
                      <a:pt x="4985" y="21786"/>
                    </a:lnTo>
                    <a:lnTo>
                      <a:pt x="7025" y="18382"/>
                    </a:lnTo>
                    <a:lnTo>
                      <a:pt x="9517" y="14978"/>
                    </a:lnTo>
                    <a:lnTo>
                      <a:pt x="12237" y="12255"/>
                    </a:lnTo>
                    <a:lnTo>
                      <a:pt x="15183" y="9531"/>
                    </a:lnTo>
                    <a:lnTo>
                      <a:pt x="18355" y="7035"/>
                    </a:lnTo>
                    <a:lnTo>
                      <a:pt x="21755" y="4993"/>
                    </a:lnTo>
                    <a:lnTo>
                      <a:pt x="25380" y="3177"/>
                    </a:lnTo>
                    <a:lnTo>
                      <a:pt x="29232" y="1815"/>
                    </a:lnTo>
                    <a:lnTo>
                      <a:pt x="33085" y="908"/>
                    </a:lnTo>
                    <a:lnTo>
                      <a:pt x="37390"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dirty="0">
                  <a:solidFill>
                    <a:srgbClr val="FFFFFF"/>
                  </a:solidFill>
                  <a:latin typeface="微软雅黑" panose="020B0503020204020204" pitchFamily="34" charset="-122"/>
                  <a:ea typeface="微软雅黑" panose="020B0503020204020204" pitchFamily="34" charset="-122"/>
                  <a:cs typeface="+mn-ea"/>
                  <a:sym typeface="+mn-lt"/>
                </a:endParaRPr>
              </a:p>
            </p:txBody>
          </p:sp>
        </p:grpSp>
      </p:grpSp>
      <p:sp>
        <p:nvSpPr>
          <p:cNvPr id="52269" name="Rectangle 45"/>
          <p:cNvSpPr/>
          <p:nvPr/>
        </p:nvSpPr>
        <p:spPr bwMode="auto">
          <a:xfrm>
            <a:off x="971550" y="1196975"/>
            <a:ext cx="11220450" cy="1279525"/>
          </a:xfrm>
          <a:prstGeom prst="rect">
            <a:avLst/>
          </a:prstGeom>
          <a:noFill/>
          <a:ln w="9525">
            <a:noFill/>
            <a:miter lim="800000"/>
          </a:ln>
        </p:spPr>
        <p:txBody>
          <a:bodyPr/>
          <a:lstStyle/>
          <a:p>
            <a:pPr marL="228600" indent="-228600" eaLnBrk="0" hangingPunct="0">
              <a:lnSpc>
                <a:spcPct val="90000"/>
              </a:lnSpc>
              <a:spcBef>
                <a:spcPts val="1000"/>
              </a:spcBef>
              <a:buFont typeface="Arial" panose="020B0604020202020204" pitchFamily="34" charset="0"/>
              <a:buChar char="•"/>
            </a:pPr>
            <a:r>
              <a:rPr lang="en-US" altLang="zh-CN" sz="2800">
                <a:latin typeface="Constantia" panose="02030602050306030303" pitchFamily="18" charset="0"/>
                <a:ea typeface="微软雅黑" panose="020B0503020204020204" pitchFamily="34" charset="-122"/>
              </a:rPr>
              <a:t>I'm </a:t>
            </a:r>
            <a:r>
              <a:rPr lang="en-US" altLang="zh-CN" sz="2800">
                <a:solidFill>
                  <a:srgbClr val="0000CC"/>
                </a:solidFill>
                <a:latin typeface="Constantia" panose="02030602050306030303" pitchFamily="18" charset="0"/>
                <a:ea typeface="微软雅黑" panose="020B0503020204020204" pitchFamily="34" charset="-122"/>
              </a:rPr>
              <a:t>delighted to learn that</a:t>
            </a:r>
            <a:r>
              <a:rPr lang="en-US" altLang="zh-CN" sz="2800">
                <a:latin typeface="Constantia" panose="02030602050306030303" pitchFamily="18" charset="0"/>
                <a:ea typeface="微软雅黑" panose="020B0503020204020204" pitchFamily="34" charset="-122"/>
              </a:rPr>
              <a:t> you are coming to China to learn Chinese. Welcome! Here, I'd like to </a:t>
            </a:r>
            <a:r>
              <a:rPr lang="en-US" altLang="zh-CN" sz="2800">
                <a:solidFill>
                  <a:srgbClr val="FF0000"/>
                </a:solidFill>
                <a:latin typeface="Constantia" panose="02030602050306030303" pitchFamily="18" charset="0"/>
                <a:ea typeface="微软雅黑" panose="020B0503020204020204" pitchFamily="34" charset="-122"/>
              </a:rPr>
              <a:t>share my idea with you about</a:t>
            </a:r>
            <a:r>
              <a:rPr lang="en-US" altLang="zh-CN" sz="2800">
                <a:latin typeface="Constantia" panose="02030602050306030303" pitchFamily="18" charset="0"/>
                <a:ea typeface="微软雅黑" panose="020B0503020204020204" pitchFamily="34" charset="-122"/>
              </a:rPr>
              <a:t> which university to apply for.</a:t>
            </a:r>
            <a:endParaRPr lang="en-US" altLang="zh-CN" sz="2800">
              <a:latin typeface="Constantia" panose="02030602050306030303" pitchFamily="18" charset="0"/>
              <a:ea typeface="微软雅黑" panose="020B0503020204020204" pitchFamily="34" charset="-122"/>
            </a:endParaRPr>
          </a:p>
          <a:p>
            <a:pPr marL="228600" indent="-228600" eaLnBrk="0" hangingPunct="0">
              <a:lnSpc>
                <a:spcPct val="90000"/>
              </a:lnSpc>
              <a:spcBef>
                <a:spcPts val="1000"/>
              </a:spcBef>
              <a:buFont typeface="Arial" panose="020B0604020202020204" pitchFamily="34" charset="0"/>
              <a:buChar char="•"/>
            </a:pPr>
            <a:endParaRPr lang="zh-CN" altLang="en-US" sz="2800">
              <a:latin typeface="Constantia" panose="02030602050306030303" pitchFamily="18" charset="0"/>
              <a:ea typeface="微软雅黑" panose="020B0503020204020204" pitchFamily="34" charset="-122"/>
            </a:endParaRPr>
          </a:p>
        </p:txBody>
      </p:sp>
      <p:sp>
        <p:nvSpPr>
          <p:cNvPr id="52270" name="Rectangle 46"/>
          <p:cNvSpPr/>
          <p:nvPr/>
        </p:nvSpPr>
        <p:spPr bwMode="auto">
          <a:xfrm>
            <a:off x="900113" y="2511425"/>
            <a:ext cx="11291887" cy="1279525"/>
          </a:xfrm>
          <a:prstGeom prst="rect">
            <a:avLst/>
          </a:prstGeom>
          <a:noFill/>
          <a:ln w="9525">
            <a:noFill/>
            <a:miter lim="800000"/>
          </a:ln>
        </p:spPr>
        <p:txBody>
          <a:bodyPr/>
          <a:lstStyle/>
          <a:p>
            <a:pPr marL="228600" indent="-228600" eaLnBrk="0" hangingPunct="0">
              <a:lnSpc>
                <a:spcPct val="90000"/>
              </a:lnSpc>
              <a:spcBef>
                <a:spcPts val="1000"/>
              </a:spcBef>
              <a:buFont typeface="Arial" panose="020B0604020202020204" pitchFamily="34" charset="0"/>
              <a:buChar char="•"/>
            </a:pPr>
            <a:r>
              <a:rPr lang="en-US" altLang="zh-CN" sz="2800">
                <a:solidFill>
                  <a:srgbClr val="0000CC"/>
                </a:solidFill>
                <a:latin typeface="Constantia" panose="02030602050306030303" pitchFamily="18" charset="0"/>
                <a:ea typeface="微软雅黑" panose="020B0503020204020204" pitchFamily="34" charset="-122"/>
              </a:rPr>
              <a:t>Hearing /learning that</a:t>
            </a:r>
            <a:r>
              <a:rPr lang="en-US" altLang="zh-CN" sz="2800">
                <a:latin typeface="Constantia" panose="02030602050306030303" pitchFamily="18" charset="0"/>
                <a:ea typeface="微软雅黑" panose="020B0503020204020204" pitchFamily="34" charset="-122"/>
              </a:rPr>
              <a:t> you </a:t>
            </a:r>
            <a:r>
              <a:rPr lang="en-US" altLang="zh-CN" sz="2800">
                <a:solidFill>
                  <a:srgbClr val="FF0000"/>
                </a:solidFill>
                <a:latin typeface="Constantia" panose="02030602050306030303" pitchFamily="18" charset="0"/>
                <a:ea typeface="微软雅黑" panose="020B0503020204020204" pitchFamily="34" charset="-122"/>
              </a:rPr>
              <a:t>have a desire</a:t>
            </a:r>
            <a:r>
              <a:rPr lang="en-US" altLang="zh-CN" sz="2800">
                <a:latin typeface="Constantia" panose="02030602050306030303" pitchFamily="18" charset="0"/>
                <a:ea typeface="微软雅黑" panose="020B0503020204020204" pitchFamily="34" charset="-122"/>
              </a:rPr>
              <a:t> to study Chinese in china, I'm writing to recommend a suitable one for you.</a:t>
            </a:r>
            <a:endParaRPr lang="zh-CN" altLang="en-US" sz="2800">
              <a:latin typeface="Constantia" panose="02030602050306030303" pitchFamily="18" charset="0"/>
              <a:ea typeface="微软雅黑" panose="020B0503020204020204" pitchFamily="34" charset="-122"/>
            </a:endParaRPr>
          </a:p>
        </p:txBody>
      </p:sp>
      <p:sp>
        <p:nvSpPr>
          <p:cNvPr id="52271" name="Rectangle 47"/>
          <p:cNvSpPr/>
          <p:nvPr/>
        </p:nvSpPr>
        <p:spPr bwMode="auto">
          <a:xfrm>
            <a:off x="900113" y="3754438"/>
            <a:ext cx="12192000" cy="908050"/>
          </a:xfrm>
          <a:prstGeom prst="rect">
            <a:avLst/>
          </a:prstGeom>
          <a:noFill/>
          <a:ln w="9525">
            <a:noFill/>
            <a:miter lim="800000"/>
          </a:ln>
        </p:spPr>
        <p:txBody>
          <a:bodyPr/>
          <a:lstStyle/>
          <a:p>
            <a:pPr marL="228600" indent="-228600" eaLnBrk="0" hangingPunct="0">
              <a:lnSpc>
                <a:spcPct val="90000"/>
              </a:lnSpc>
              <a:spcBef>
                <a:spcPts val="1000"/>
              </a:spcBef>
              <a:buFont typeface="Arial" panose="020B0604020202020204" pitchFamily="34" charset="0"/>
              <a:buChar char="•"/>
            </a:pPr>
            <a:r>
              <a:rPr lang="en-US" altLang="zh-CN" sz="2800">
                <a:solidFill>
                  <a:srgbClr val="0000CC"/>
                </a:solidFill>
                <a:latin typeface="Constantia" panose="02030602050306030303" pitchFamily="18" charset="0"/>
                <a:ea typeface="微软雅黑" panose="020B0503020204020204" pitchFamily="34" charset="-122"/>
              </a:rPr>
              <a:t>Upon hearing that</a:t>
            </a:r>
            <a:r>
              <a:rPr lang="en-US" altLang="zh-CN" sz="2800">
                <a:latin typeface="Constantia" panose="02030602050306030303" pitchFamily="18" charset="0"/>
                <a:ea typeface="微软雅黑" panose="020B0503020204020204" pitchFamily="34" charset="-122"/>
              </a:rPr>
              <a:t> you </a:t>
            </a:r>
            <a:r>
              <a:rPr lang="en-US" altLang="zh-CN" sz="2800">
                <a:solidFill>
                  <a:srgbClr val="FF0000"/>
                </a:solidFill>
                <a:latin typeface="Constantia" panose="02030602050306030303" pitchFamily="18" charset="0"/>
                <a:ea typeface="微软雅黑" panose="020B0503020204020204" pitchFamily="34" charset="-122"/>
              </a:rPr>
              <a:t>are eager to</a:t>
            </a:r>
            <a:r>
              <a:rPr lang="en-US" altLang="zh-CN" sz="2800">
                <a:latin typeface="Constantia" panose="02030602050306030303" pitchFamily="18" charset="0"/>
                <a:ea typeface="微软雅黑" panose="020B0503020204020204" pitchFamily="34" charset="-122"/>
              </a:rPr>
              <a:t> improve your Chinese in Chinese university , I </a:t>
            </a:r>
            <a:r>
              <a:rPr lang="en-US" altLang="zh-CN" sz="2800">
                <a:solidFill>
                  <a:srgbClr val="FF0000"/>
                </a:solidFill>
                <a:latin typeface="Constantia" panose="02030602050306030303" pitchFamily="18" charset="0"/>
                <a:ea typeface="微软雅黑" panose="020B0503020204020204" pitchFamily="34" charset="-122"/>
              </a:rPr>
              <a:t>can hardly wait to</a:t>
            </a:r>
            <a:r>
              <a:rPr lang="en-US" altLang="zh-CN" sz="2800">
                <a:latin typeface="Constantia" panose="02030602050306030303" pitchFamily="18" charset="0"/>
                <a:ea typeface="微软雅黑" panose="020B0503020204020204" pitchFamily="34" charset="-122"/>
              </a:rPr>
              <a:t> recommend Zhejiang university to you.</a:t>
            </a:r>
            <a:endParaRPr lang="en-US" altLang="zh-CN" sz="2800">
              <a:latin typeface="Constantia" panose="02030602050306030303" pitchFamily="18" charset="0"/>
              <a:ea typeface="微软雅黑" panose="020B0503020204020204" pitchFamily="34" charset="-122"/>
            </a:endParaRPr>
          </a:p>
          <a:p>
            <a:pPr marL="228600" indent="-228600" eaLnBrk="0" hangingPunct="0">
              <a:lnSpc>
                <a:spcPct val="90000"/>
              </a:lnSpc>
              <a:spcBef>
                <a:spcPts val="1000"/>
              </a:spcBef>
              <a:buFont typeface="Arial" panose="020B0604020202020204" pitchFamily="34" charset="0"/>
              <a:buChar char="•"/>
            </a:pPr>
            <a:endParaRPr lang="zh-CN" altLang="en-US" sz="2800">
              <a:latin typeface="Constantia" panose="02030602050306030303" pitchFamily="18" charset="0"/>
              <a:ea typeface="微软雅黑" panose="020B0503020204020204" pitchFamily="34" charset="-122"/>
            </a:endParaRPr>
          </a:p>
        </p:txBody>
      </p:sp>
      <p:sp>
        <p:nvSpPr>
          <p:cNvPr id="52272" name="Rectangle 48"/>
          <p:cNvSpPr/>
          <p:nvPr/>
        </p:nvSpPr>
        <p:spPr bwMode="auto">
          <a:xfrm>
            <a:off x="914400" y="5040313"/>
            <a:ext cx="11277600" cy="850900"/>
          </a:xfrm>
          <a:prstGeom prst="rect">
            <a:avLst/>
          </a:prstGeom>
          <a:noFill/>
          <a:ln w="9525">
            <a:noFill/>
            <a:miter lim="800000"/>
          </a:ln>
        </p:spPr>
        <p:txBody>
          <a:bodyPr/>
          <a:lstStyle/>
          <a:p>
            <a:pPr marL="228600" indent="-228600" eaLnBrk="0" hangingPunct="0">
              <a:lnSpc>
                <a:spcPct val="90000"/>
              </a:lnSpc>
              <a:spcBef>
                <a:spcPts val="1000"/>
              </a:spcBef>
              <a:buFont typeface="Arial" panose="020B0604020202020204" pitchFamily="34" charset="0"/>
              <a:buChar char="•"/>
            </a:pPr>
            <a:r>
              <a:rPr lang="en-US" altLang="zh-CN" sz="2800">
                <a:solidFill>
                  <a:srgbClr val="0000CC"/>
                </a:solidFill>
                <a:latin typeface="Constantia" panose="02030602050306030303" pitchFamily="18" charset="0"/>
                <a:ea typeface="微软雅黑" panose="020B0503020204020204" pitchFamily="34" charset="-122"/>
              </a:rPr>
              <a:t>Informed of</a:t>
            </a:r>
            <a:r>
              <a:rPr lang="en-US" altLang="zh-CN" sz="2800">
                <a:latin typeface="Constantia" panose="02030602050306030303" pitchFamily="18" charset="0"/>
                <a:ea typeface="微软雅黑" panose="020B0503020204020204" pitchFamily="34" charset="-122"/>
              </a:rPr>
              <a:t> your </a:t>
            </a:r>
            <a:r>
              <a:rPr lang="en-US" altLang="zh-CN" sz="2800">
                <a:solidFill>
                  <a:srgbClr val="FF0000"/>
                </a:solidFill>
                <a:latin typeface="Constantia" panose="02030602050306030303" pitchFamily="18" charset="0"/>
                <a:ea typeface="微软雅黑" panose="020B0503020204020204" pitchFamily="34" charset="-122"/>
              </a:rPr>
              <a:t>fervent anticipation</a:t>
            </a:r>
            <a:r>
              <a:rPr lang="en-US" altLang="zh-CN" sz="2800">
                <a:latin typeface="Constantia" panose="02030602050306030303" pitchFamily="18" charset="0"/>
                <a:ea typeface="微软雅黑" panose="020B0503020204020204" pitchFamily="34" charset="-122"/>
              </a:rPr>
              <a:t> to study Chinese in china, I'm writing to </a:t>
            </a:r>
            <a:r>
              <a:rPr lang="en-US" altLang="zh-CN" sz="2800">
                <a:solidFill>
                  <a:srgbClr val="FF0000"/>
                </a:solidFill>
                <a:latin typeface="Constantia" panose="02030602050306030303" pitchFamily="18" charset="0"/>
                <a:ea typeface="微软雅黑" panose="020B0503020204020204" pitchFamily="34" charset="-122"/>
              </a:rPr>
              <a:t>extend my heartfelt welcome</a:t>
            </a:r>
            <a:r>
              <a:rPr lang="en-US" altLang="zh-CN" sz="2800">
                <a:latin typeface="Constantia" panose="02030602050306030303" pitchFamily="18" charset="0"/>
                <a:ea typeface="微软雅黑" panose="020B0503020204020204" pitchFamily="34" charset="-122"/>
              </a:rPr>
              <a:t> and offer you my suggestions.</a:t>
            </a:r>
            <a:endParaRPr lang="zh-CN" altLang="en-US" sz="2800">
              <a:latin typeface="Constantia" panose="02030602050306030303" pitchFamily="18" charset="0"/>
              <a:ea typeface="微软雅黑" panose="020B0503020204020204" pitchFamily="34" charset="-122"/>
            </a:endParaRPr>
          </a:p>
        </p:txBody>
      </p:sp>
      <p:sp>
        <p:nvSpPr>
          <p:cNvPr id="52273" name="Rectangle 49"/>
          <p:cNvSpPr/>
          <p:nvPr/>
        </p:nvSpPr>
        <p:spPr bwMode="auto">
          <a:xfrm>
            <a:off x="771525" y="6003925"/>
            <a:ext cx="12192000" cy="1279525"/>
          </a:xfrm>
          <a:prstGeom prst="rect">
            <a:avLst/>
          </a:prstGeom>
          <a:noFill/>
          <a:ln w="9525">
            <a:noFill/>
            <a:miter lim="800000"/>
          </a:ln>
        </p:spPr>
        <p:txBody>
          <a:bodyPr/>
          <a:lstStyle/>
          <a:p>
            <a:pPr marL="228600" indent="-228600" eaLnBrk="0" hangingPunct="0">
              <a:lnSpc>
                <a:spcPct val="90000"/>
              </a:lnSpc>
              <a:spcBef>
                <a:spcPts val="1000"/>
              </a:spcBef>
              <a:buFont typeface="Arial" panose="020B0604020202020204" pitchFamily="34" charset="0"/>
              <a:buChar char="•"/>
            </a:pPr>
            <a:r>
              <a:rPr lang="en-US" altLang="zh-CN" sz="2800">
                <a:solidFill>
                  <a:srgbClr val="0000CC"/>
                </a:solidFill>
                <a:latin typeface="Constantia" panose="02030602050306030303" pitchFamily="18" charset="0"/>
                <a:ea typeface="微软雅黑" panose="020B0503020204020204" pitchFamily="34" charset="-122"/>
              </a:rPr>
              <a:t>Thrilled to know</a:t>
            </a:r>
            <a:r>
              <a:rPr lang="en-US" altLang="zh-CN" sz="2800">
                <a:latin typeface="Constantia" panose="02030602050306030303" pitchFamily="18" charset="0"/>
                <a:ea typeface="微软雅黑" panose="020B0503020204020204" pitchFamily="34" charset="-122"/>
              </a:rPr>
              <a:t> your anticipation of learning Chinese in china, I highly recommend you to get the application to Zhejiang university.</a:t>
            </a:r>
            <a:endParaRPr lang="en-US" altLang="zh-CN" sz="2800">
              <a:latin typeface="Constantia" panose="02030602050306030303" pitchFamily="18" charset="0"/>
              <a:ea typeface="微软雅黑" panose="020B0503020204020204" pitchFamily="34" charset="-122"/>
            </a:endParaRPr>
          </a:p>
          <a:p>
            <a:pPr marL="228600" indent="-228600" eaLnBrk="0" hangingPunct="0">
              <a:lnSpc>
                <a:spcPct val="90000"/>
              </a:lnSpc>
              <a:spcBef>
                <a:spcPts val="1000"/>
              </a:spcBef>
              <a:buFont typeface="Arial" panose="020B0604020202020204" pitchFamily="34" charset="0"/>
              <a:buChar char="•"/>
            </a:pPr>
            <a:endParaRPr lang="zh-CN" altLang="en-US" sz="2800">
              <a:latin typeface="微软雅黑" panose="020B0503020204020204" pitchFamily="34" charset="-122"/>
              <a:ea typeface="微软雅黑" panose="020B0503020204020204" pitchFamily="34" charset="-122"/>
            </a:endParaRPr>
          </a:p>
        </p:txBody>
      </p:sp>
      <p:sp>
        <p:nvSpPr>
          <p:cNvPr id="52275" name="Rectangle 51"/>
          <p:cNvSpPr/>
          <p:nvPr/>
        </p:nvSpPr>
        <p:spPr bwMode="auto">
          <a:xfrm>
            <a:off x="0" y="192088"/>
            <a:ext cx="12192000" cy="979487"/>
          </a:xfrm>
          <a:prstGeom prst="rect">
            <a:avLst/>
          </a:prstGeom>
          <a:solidFill>
            <a:schemeClr val="tx1"/>
          </a:solidFill>
          <a:ln w="9525">
            <a:noFill/>
            <a:miter lim="800000"/>
          </a:ln>
        </p:spPr>
        <p:txBody>
          <a:bodyPr/>
          <a:lstStyle/>
          <a:p>
            <a:pPr marL="228600" indent="-228600" eaLnBrk="0" hangingPunct="0">
              <a:lnSpc>
                <a:spcPct val="90000"/>
              </a:lnSpc>
              <a:spcBef>
                <a:spcPts val="1000"/>
              </a:spcBef>
              <a:buFont typeface="Arial" panose="020B0604020202020204" pitchFamily="34" charset="0"/>
              <a:buChar char="•"/>
            </a:pPr>
            <a:r>
              <a:rPr lang="en-US" altLang="zh-CN" sz="2800">
                <a:solidFill>
                  <a:schemeClr val="bg1"/>
                </a:solidFill>
                <a:latin typeface="Arial Black" panose="020B0A04020102020204" pitchFamily="34" charset="0"/>
                <a:ea typeface="微软雅黑" panose="020B0503020204020204" pitchFamily="34" charset="-122"/>
              </a:rPr>
              <a:t>Tip2 </a:t>
            </a:r>
            <a:r>
              <a:rPr lang="zh-CN" altLang="en-US" sz="2800">
                <a:solidFill>
                  <a:schemeClr val="bg1"/>
                </a:solidFill>
                <a:latin typeface="Arial Black" panose="020B0A04020102020204" pitchFamily="34" charset="0"/>
                <a:ea typeface="微软雅黑" panose="020B0503020204020204" pitchFamily="34" charset="-122"/>
              </a:rPr>
              <a:t>推荐对象可以在第一段就出现，也在第二段的开头出现。推荐信的开头可以出现表现情绪的词也可以比较客观。</a:t>
            </a:r>
            <a:endParaRPr lang="zh-CN" altLang="en-US" sz="2800">
              <a:solidFill>
                <a:schemeClr val="bg1"/>
              </a:solidFill>
              <a:latin typeface="Arial Black" panose="020B0A04020102020204" pitchFamily="34" charset="0"/>
              <a:ea typeface="微软雅黑" panose="020B0503020204020204" pitchFamily="34" charset="-122"/>
            </a:endParaRPr>
          </a:p>
          <a:p>
            <a:pPr marL="228600" indent="-228600" eaLnBrk="0" hangingPunct="0">
              <a:lnSpc>
                <a:spcPct val="90000"/>
              </a:lnSpc>
              <a:spcBef>
                <a:spcPts val="1000"/>
              </a:spcBef>
              <a:buFont typeface="Arial" panose="020B0604020202020204" pitchFamily="34" charset="0"/>
              <a:buNone/>
            </a:pPr>
            <a:endParaRPr lang="en-US" altLang="zh-CN" sz="2800">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22" presetClass="entr" presetSubtype="8" fill="hold" nodeType="withEffect">
                                  <p:stCondLst>
                                    <p:cond delay="200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1000"/>
                                        <p:tgtEl>
                                          <p:spTgt spid="4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52266"/>
                                        </p:tgtEl>
                                        <p:attrNameLst>
                                          <p:attrName>style.visibility</p:attrName>
                                        </p:attrNameLst>
                                      </p:cBhvr>
                                      <p:to>
                                        <p:strVal val="visible"/>
                                      </p:to>
                                    </p:set>
                                    <p:animEffect transition="in" filter="blinds(horizontal)">
                                      <p:cBhvr>
                                        <p:cTn id="15" dur="500"/>
                                        <p:tgtEl>
                                          <p:spTgt spid="5226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52269"/>
                                        </p:tgtEl>
                                        <p:attrNameLst>
                                          <p:attrName>style.visibility</p:attrName>
                                        </p:attrNameLst>
                                      </p:cBhvr>
                                      <p:to>
                                        <p:strVal val="visible"/>
                                      </p:to>
                                    </p:set>
                                    <p:animEffect transition="in" filter="blinds(horizontal)">
                                      <p:cBhvr>
                                        <p:cTn id="20" dur="500"/>
                                        <p:tgtEl>
                                          <p:spTgt spid="52269"/>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52270"/>
                                        </p:tgtEl>
                                        <p:attrNameLst>
                                          <p:attrName>style.visibility</p:attrName>
                                        </p:attrNameLst>
                                      </p:cBhvr>
                                      <p:to>
                                        <p:strVal val="visible"/>
                                      </p:to>
                                    </p:set>
                                    <p:animEffect transition="in" filter="blinds(horizontal)">
                                      <p:cBhvr>
                                        <p:cTn id="25" dur="500"/>
                                        <p:tgtEl>
                                          <p:spTgt spid="52270"/>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52271"/>
                                        </p:tgtEl>
                                        <p:attrNameLst>
                                          <p:attrName>style.visibility</p:attrName>
                                        </p:attrNameLst>
                                      </p:cBhvr>
                                      <p:to>
                                        <p:strVal val="visible"/>
                                      </p:to>
                                    </p:set>
                                    <p:animEffect transition="in" filter="blinds(horizontal)">
                                      <p:cBhvr>
                                        <p:cTn id="30" dur="500"/>
                                        <p:tgtEl>
                                          <p:spTgt spid="52271"/>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52272"/>
                                        </p:tgtEl>
                                        <p:attrNameLst>
                                          <p:attrName>style.visibility</p:attrName>
                                        </p:attrNameLst>
                                      </p:cBhvr>
                                      <p:to>
                                        <p:strVal val="visible"/>
                                      </p:to>
                                    </p:set>
                                    <p:animEffect transition="in" filter="blinds(horizontal)">
                                      <p:cBhvr>
                                        <p:cTn id="35" dur="500"/>
                                        <p:tgtEl>
                                          <p:spTgt spid="52272"/>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52273"/>
                                        </p:tgtEl>
                                        <p:attrNameLst>
                                          <p:attrName>style.visibility</p:attrName>
                                        </p:attrNameLst>
                                      </p:cBhvr>
                                      <p:to>
                                        <p:strVal val="visible"/>
                                      </p:to>
                                    </p:set>
                                    <p:animEffect transition="in" filter="blinds(horizontal)">
                                      <p:cBhvr>
                                        <p:cTn id="40" dur="500"/>
                                        <p:tgtEl>
                                          <p:spTgt spid="5227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52275"/>
                                        </p:tgtEl>
                                        <p:attrNameLst>
                                          <p:attrName>style.visibility</p:attrName>
                                        </p:attrNameLst>
                                      </p:cBhvr>
                                      <p:to>
                                        <p:strVal val="visible"/>
                                      </p:to>
                                    </p:set>
                                    <p:animEffect transition="in" filter="wipe(down)">
                                      <p:cBhvr>
                                        <p:cTn id="45" dur="500"/>
                                        <p:tgtEl>
                                          <p:spTgt spid="52275"/>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xit" presetSubtype="10" fill="hold" grpId="1" nodeType="clickEffect">
                                  <p:stCondLst>
                                    <p:cond delay="0"/>
                                  </p:stCondLst>
                                  <p:childTnLst>
                                    <p:animEffect transition="out" filter="blinds(horizontal)">
                                      <p:cBhvr>
                                        <p:cTn id="49" dur="500"/>
                                        <p:tgtEl>
                                          <p:spTgt spid="52275"/>
                                        </p:tgtEl>
                                      </p:cBhvr>
                                    </p:animEffect>
                                    <p:set>
                                      <p:cBhvr>
                                        <p:cTn id="50" dur="1" fill="hold">
                                          <p:stCondLst>
                                            <p:cond delay="499"/>
                                          </p:stCondLst>
                                        </p:cTn>
                                        <p:tgtEl>
                                          <p:spTgt spid="522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2269" grpId="0"/>
      <p:bldP spid="52270" grpId="0"/>
      <p:bldP spid="52271" grpId="0"/>
      <p:bldP spid="52272" grpId="0"/>
      <p:bldP spid="52273" grpId="0"/>
      <p:bldP spid="52275" grpId="0" animBg="1"/>
      <p:bldP spid="5227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11"/>
          <p:cNvGrpSpPr/>
          <p:nvPr/>
        </p:nvGrpSpPr>
        <p:grpSpPr bwMode="auto">
          <a:xfrm>
            <a:off x="182563" y="2863850"/>
            <a:ext cx="600075" cy="3549650"/>
            <a:chOff x="6393975" y="1731074"/>
            <a:chExt cx="600444" cy="3549370"/>
          </a:xfrm>
        </p:grpSpPr>
        <p:sp>
          <p:nvSpPr>
            <p:cNvPr id="45" name="任意多边形 44"/>
            <p:cNvSpPr/>
            <p:nvPr/>
          </p:nvSpPr>
          <p:spPr bwMode="blackWhite">
            <a:xfrm>
              <a:off x="6393975" y="1731074"/>
              <a:ext cx="600444" cy="3549370"/>
            </a:xfrm>
            <a:custGeom>
              <a:avLst/>
              <a:gdLst>
                <a:gd name="connsiteX0" fmla="*/ 300222 w 600444"/>
                <a:gd name="connsiteY0" fmla="*/ 0 h 3549370"/>
                <a:gd name="connsiteX1" fmla="*/ 600444 w 600444"/>
                <a:gd name="connsiteY1" fmla="*/ 300222 h 3549370"/>
                <a:gd name="connsiteX2" fmla="*/ 468079 w 600444"/>
                <a:gd name="connsiteY2" fmla="*/ 549171 h 3549370"/>
                <a:gd name="connsiteX3" fmla="*/ 428714 w 600444"/>
                <a:gd name="connsiteY3" fmla="*/ 570538 h 3549370"/>
                <a:gd name="connsiteX4" fmla="*/ 428714 w 600444"/>
                <a:gd name="connsiteY4" fmla="*/ 1533984 h 3549370"/>
                <a:gd name="connsiteX5" fmla="*/ 468079 w 600444"/>
                <a:gd name="connsiteY5" fmla="*/ 1555350 h 3549370"/>
                <a:gd name="connsiteX6" fmla="*/ 600444 w 600444"/>
                <a:gd name="connsiteY6" fmla="*/ 1804299 h 3549370"/>
                <a:gd name="connsiteX7" fmla="*/ 468079 w 600444"/>
                <a:gd name="connsiteY7" fmla="*/ 2053248 h 3549370"/>
                <a:gd name="connsiteX8" fmla="*/ 428714 w 600444"/>
                <a:gd name="connsiteY8" fmla="*/ 2074615 h 3549370"/>
                <a:gd name="connsiteX9" fmla="*/ 428714 w 600444"/>
                <a:gd name="connsiteY9" fmla="*/ 2978833 h 3549370"/>
                <a:gd name="connsiteX10" fmla="*/ 468079 w 600444"/>
                <a:gd name="connsiteY10" fmla="*/ 3000199 h 3549370"/>
                <a:gd name="connsiteX11" fmla="*/ 600444 w 600444"/>
                <a:gd name="connsiteY11" fmla="*/ 3249148 h 3549370"/>
                <a:gd name="connsiteX12" fmla="*/ 300222 w 600444"/>
                <a:gd name="connsiteY12" fmla="*/ 3549370 h 3549370"/>
                <a:gd name="connsiteX13" fmla="*/ 0 w 600444"/>
                <a:gd name="connsiteY13" fmla="*/ 3249148 h 3549370"/>
                <a:gd name="connsiteX14" fmla="*/ 132365 w 600444"/>
                <a:gd name="connsiteY14" fmla="*/ 3000199 h 3549370"/>
                <a:gd name="connsiteX15" fmla="*/ 171730 w 600444"/>
                <a:gd name="connsiteY15" fmla="*/ 2978833 h 3549370"/>
                <a:gd name="connsiteX16" fmla="*/ 171730 w 600444"/>
                <a:gd name="connsiteY16" fmla="*/ 2074615 h 3549370"/>
                <a:gd name="connsiteX17" fmla="*/ 132365 w 600444"/>
                <a:gd name="connsiteY17" fmla="*/ 2053248 h 3549370"/>
                <a:gd name="connsiteX18" fmla="*/ 0 w 600444"/>
                <a:gd name="connsiteY18" fmla="*/ 1804299 h 3549370"/>
                <a:gd name="connsiteX19" fmla="*/ 132365 w 600444"/>
                <a:gd name="connsiteY19" fmla="*/ 1555350 h 3549370"/>
                <a:gd name="connsiteX20" fmla="*/ 171730 w 600444"/>
                <a:gd name="connsiteY20" fmla="*/ 1533984 h 3549370"/>
                <a:gd name="connsiteX21" fmla="*/ 171730 w 600444"/>
                <a:gd name="connsiteY21" fmla="*/ 570538 h 3549370"/>
                <a:gd name="connsiteX22" fmla="*/ 132365 w 600444"/>
                <a:gd name="connsiteY22" fmla="*/ 549171 h 3549370"/>
                <a:gd name="connsiteX23" fmla="*/ 0 w 600444"/>
                <a:gd name="connsiteY23" fmla="*/ 300222 h 3549370"/>
                <a:gd name="connsiteX24" fmla="*/ 300222 w 600444"/>
                <a:gd name="connsiteY24" fmla="*/ 0 h 3549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00444" h="3549370">
                  <a:moveTo>
                    <a:pt x="300222" y="0"/>
                  </a:moveTo>
                  <a:cubicBezTo>
                    <a:pt x="466030" y="0"/>
                    <a:pt x="600444" y="134414"/>
                    <a:pt x="600444" y="300222"/>
                  </a:cubicBezTo>
                  <a:cubicBezTo>
                    <a:pt x="600444" y="403852"/>
                    <a:pt x="547939" y="495219"/>
                    <a:pt x="468079" y="549171"/>
                  </a:cubicBezTo>
                  <a:lnTo>
                    <a:pt x="428714" y="570538"/>
                  </a:lnTo>
                  <a:lnTo>
                    <a:pt x="428714" y="1533984"/>
                  </a:lnTo>
                  <a:lnTo>
                    <a:pt x="468079" y="1555350"/>
                  </a:lnTo>
                  <a:cubicBezTo>
                    <a:pt x="547939" y="1609302"/>
                    <a:pt x="600444" y="1700669"/>
                    <a:pt x="600444" y="1804299"/>
                  </a:cubicBezTo>
                  <a:cubicBezTo>
                    <a:pt x="600444" y="1907929"/>
                    <a:pt x="547939" y="1999296"/>
                    <a:pt x="468079" y="2053248"/>
                  </a:cubicBezTo>
                  <a:lnTo>
                    <a:pt x="428714" y="2074615"/>
                  </a:lnTo>
                  <a:lnTo>
                    <a:pt x="428714" y="2978833"/>
                  </a:lnTo>
                  <a:lnTo>
                    <a:pt x="468079" y="3000199"/>
                  </a:lnTo>
                  <a:cubicBezTo>
                    <a:pt x="547939" y="3054152"/>
                    <a:pt x="600444" y="3145518"/>
                    <a:pt x="600444" y="3249148"/>
                  </a:cubicBezTo>
                  <a:cubicBezTo>
                    <a:pt x="600444" y="3414956"/>
                    <a:pt x="466030" y="3549370"/>
                    <a:pt x="300222" y="3549370"/>
                  </a:cubicBezTo>
                  <a:cubicBezTo>
                    <a:pt x="134414" y="3549370"/>
                    <a:pt x="0" y="3414956"/>
                    <a:pt x="0" y="3249148"/>
                  </a:cubicBezTo>
                  <a:cubicBezTo>
                    <a:pt x="0" y="3145518"/>
                    <a:pt x="52505" y="3054152"/>
                    <a:pt x="132365" y="3000199"/>
                  </a:cubicBezTo>
                  <a:lnTo>
                    <a:pt x="171730" y="2978833"/>
                  </a:lnTo>
                  <a:lnTo>
                    <a:pt x="171730" y="2074615"/>
                  </a:lnTo>
                  <a:lnTo>
                    <a:pt x="132365" y="2053248"/>
                  </a:lnTo>
                  <a:cubicBezTo>
                    <a:pt x="52505" y="1999296"/>
                    <a:pt x="0" y="1907929"/>
                    <a:pt x="0" y="1804299"/>
                  </a:cubicBezTo>
                  <a:cubicBezTo>
                    <a:pt x="0" y="1700669"/>
                    <a:pt x="52505" y="1609302"/>
                    <a:pt x="132365" y="1555350"/>
                  </a:cubicBezTo>
                  <a:lnTo>
                    <a:pt x="171730" y="1533984"/>
                  </a:lnTo>
                  <a:lnTo>
                    <a:pt x="171730" y="570538"/>
                  </a:lnTo>
                  <a:lnTo>
                    <a:pt x="132365" y="549171"/>
                  </a:lnTo>
                  <a:cubicBezTo>
                    <a:pt x="52505" y="495219"/>
                    <a:pt x="0" y="403852"/>
                    <a:pt x="0" y="300222"/>
                  </a:cubicBezTo>
                  <a:cubicBezTo>
                    <a:pt x="0" y="134414"/>
                    <a:pt x="134414" y="0"/>
                    <a:pt x="300222" y="0"/>
                  </a:cubicBezTo>
                  <a:close/>
                </a:path>
              </a:pathLst>
            </a:custGeom>
            <a:solidFill>
              <a:schemeClr val="bg1"/>
            </a:solidFill>
            <a:ln>
              <a:noFill/>
            </a:ln>
            <a:effectLst>
              <a:outerShdw blurRad="127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dirty="0">
                <a:latin typeface="微软雅黑" panose="020B0503020204020204" pitchFamily="34" charset="-122"/>
                <a:ea typeface="微软雅黑" panose="020B0503020204020204" pitchFamily="34" charset="-122"/>
                <a:cs typeface="+mn-ea"/>
                <a:sym typeface="+mn-lt"/>
              </a:endParaRPr>
            </a:p>
          </p:txBody>
        </p:sp>
        <p:grpSp>
          <p:nvGrpSpPr>
            <p:cNvPr id="36880" name="组合 9"/>
            <p:cNvGrpSpPr/>
            <p:nvPr/>
          </p:nvGrpSpPr>
          <p:grpSpPr bwMode="auto">
            <a:xfrm>
              <a:off x="6461565" y="4740846"/>
              <a:ext cx="465264" cy="465265"/>
              <a:chOff x="6447927" y="4740846"/>
              <a:chExt cx="465264" cy="465265"/>
            </a:xfrm>
          </p:grpSpPr>
          <p:sp>
            <p:nvSpPr>
              <p:cNvPr id="53" name="椭圆 52"/>
              <p:cNvSpPr/>
              <p:nvPr/>
            </p:nvSpPr>
            <p:spPr>
              <a:xfrm flipH="1">
                <a:off x="6448641" y="4740737"/>
                <a:ext cx="463835" cy="465101"/>
              </a:xfrm>
              <a:prstGeom prst="ellipse">
                <a:avLst/>
              </a:prstGeom>
              <a:solidFill>
                <a:srgbClr val="18478F"/>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lIns="121882" tIns="60941" rIns="121882" bIns="60941"/>
              <a:lstStyle/>
              <a:p>
                <a:pPr fontAlgn="auto">
                  <a:spcBef>
                    <a:spcPts val="0"/>
                  </a:spcBef>
                  <a:spcAft>
                    <a:spcPts val="0"/>
                  </a:spcAft>
                  <a:defRPr/>
                </a:pPr>
                <a:endParaRPr lang="zh-CN" altLang="en-US" sz="240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55" name="KSO_Shape"/>
              <p:cNvSpPr/>
              <p:nvPr/>
            </p:nvSpPr>
            <p:spPr bwMode="auto">
              <a:xfrm>
                <a:off x="6540773" y="4855028"/>
                <a:ext cx="279572" cy="217471"/>
              </a:xfrm>
              <a:custGeom>
                <a:avLst/>
                <a:gdLst>
                  <a:gd name="T0" fmla="*/ 2017136 w 3240087"/>
                  <a:gd name="T1" fmla="*/ 1939157 h 2513013"/>
                  <a:gd name="T2" fmla="*/ 792729 w 3240087"/>
                  <a:gd name="T3" fmla="*/ 1060450 h 2513013"/>
                  <a:gd name="T4" fmla="*/ 1301750 w 3240087"/>
                  <a:gd name="T5" fmla="*/ 2513013 h 2513013"/>
                  <a:gd name="T6" fmla="*/ 1554331 w 3240087"/>
                  <a:gd name="T7" fmla="*/ 753428 h 2513013"/>
                  <a:gd name="T8" fmla="*/ 1460048 w 3240087"/>
                  <a:gd name="T9" fmla="*/ 768668 h 2513013"/>
                  <a:gd name="T10" fmla="*/ 1385130 w 3240087"/>
                  <a:gd name="T11" fmla="*/ 795338 h 2513013"/>
                  <a:gd name="T12" fmla="*/ 1329893 w 3240087"/>
                  <a:gd name="T13" fmla="*/ 833438 h 2513013"/>
                  <a:gd name="T14" fmla="*/ 1294022 w 3240087"/>
                  <a:gd name="T15" fmla="*/ 883285 h 2513013"/>
                  <a:gd name="T16" fmla="*/ 1277514 w 3240087"/>
                  <a:gd name="T17" fmla="*/ 944880 h 2513013"/>
                  <a:gd name="T18" fmla="*/ 1278784 w 3240087"/>
                  <a:gd name="T19" fmla="*/ 999173 h 2513013"/>
                  <a:gd name="T20" fmla="*/ 1289577 w 3240087"/>
                  <a:gd name="T21" fmla="*/ 1043940 h 2513013"/>
                  <a:gd name="T22" fmla="*/ 1309259 w 3240087"/>
                  <a:gd name="T23" fmla="*/ 1084263 h 2513013"/>
                  <a:gd name="T24" fmla="*/ 1365448 w 3240087"/>
                  <a:gd name="T25" fmla="*/ 1148715 h 2513013"/>
                  <a:gd name="T26" fmla="*/ 1452112 w 3240087"/>
                  <a:gd name="T27" fmla="*/ 1200786 h 2513013"/>
                  <a:gd name="T28" fmla="*/ 1598774 w 3240087"/>
                  <a:gd name="T29" fmla="*/ 1275081 h 2513013"/>
                  <a:gd name="T30" fmla="*/ 1631472 w 3240087"/>
                  <a:gd name="T31" fmla="*/ 1300163 h 2513013"/>
                  <a:gd name="T32" fmla="*/ 1648614 w 3240087"/>
                  <a:gd name="T33" fmla="*/ 1327786 h 2513013"/>
                  <a:gd name="T34" fmla="*/ 1658455 w 3240087"/>
                  <a:gd name="T35" fmla="*/ 1403668 h 2513013"/>
                  <a:gd name="T36" fmla="*/ 1653376 w 3240087"/>
                  <a:gd name="T37" fmla="*/ 1450658 h 2513013"/>
                  <a:gd name="T38" fmla="*/ 1632741 w 3240087"/>
                  <a:gd name="T39" fmla="*/ 1471931 h 2513013"/>
                  <a:gd name="T40" fmla="*/ 1595917 w 3240087"/>
                  <a:gd name="T41" fmla="*/ 1477328 h 2513013"/>
                  <a:gd name="T42" fmla="*/ 1572426 w 3240087"/>
                  <a:gd name="T43" fmla="*/ 1469708 h 2513013"/>
                  <a:gd name="T44" fmla="*/ 1562902 w 3240087"/>
                  <a:gd name="T45" fmla="*/ 1457008 h 2513013"/>
                  <a:gd name="T46" fmla="*/ 1555601 w 3240087"/>
                  <a:gd name="T47" fmla="*/ 1406208 h 2513013"/>
                  <a:gd name="T48" fmla="*/ 1280689 w 3240087"/>
                  <a:gd name="T49" fmla="*/ 1341121 h 2513013"/>
                  <a:gd name="T50" fmla="*/ 1292117 w 3240087"/>
                  <a:gd name="T51" fmla="*/ 1434783 h 2513013"/>
                  <a:gd name="T52" fmla="*/ 1312751 w 3240087"/>
                  <a:gd name="T53" fmla="*/ 1484313 h 2513013"/>
                  <a:gd name="T54" fmla="*/ 1334655 w 3240087"/>
                  <a:gd name="T55" fmla="*/ 1514158 h 2513013"/>
                  <a:gd name="T56" fmla="*/ 1362591 w 3240087"/>
                  <a:gd name="T57" fmla="*/ 1538288 h 2513013"/>
                  <a:gd name="T58" fmla="*/ 1427986 w 3240087"/>
                  <a:gd name="T59" fmla="*/ 1573848 h 2513013"/>
                  <a:gd name="T60" fmla="*/ 1500999 w 3240087"/>
                  <a:gd name="T61" fmla="*/ 1596073 h 2513013"/>
                  <a:gd name="T62" fmla="*/ 1680359 w 3240087"/>
                  <a:gd name="T63" fmla="*/ 1684973 h 2513013"/>
                  <a:gd name="T64" fmla="*/ 1761626 w 3240087"/>
                  <a:gd name="T65" fmla="*/ 1591628 h 2513013"/>
                  <a:gd name="T66" fmla="*/ 1840672 w 3240087"/>
                  <a:gd name="T67" fmla="*/ 1562101 h 2513013"/>
                  <a:gd name="T68" fmla="*/ 1900035 w 3240087"/>
                  <a:gd name="T69" fmla="*/ 1518286 h 2513013"/>
                  <a:gd name="T70" fmla="*/ 1939716 w 3240087"/>
                  <a:gd name="T71" fmla="*/ 1461136 h 2513013"/>
                  <a:gd name="T72" fmla="*/ 1959398 w 3240087"/>
                  <a:gd name="T73" fmla="*/ 1390333 h 2513013"/>
                  <a:gd name="T74" fmla="*/ 1960350 w 3240087"/>
                  <a:gd name="T75" fmla="*/ 1316038 h 2513013"/>
                  <a:gd name="T76" fmla="*/ 1951779 w 3240087"/>
                  <a:gd name="T77" fmla="*/ 1271271 h 2513013"/>
                  <a:gd name="T78" fmla="*/ 1935907 w 3240087"/>
                  <a:gd name="T79" fmla="*/ 1232536 h 2513013"/>
                  <a:gd name="T80" fmla="*/ 1890194 w 3240087"/>
                  <a:gd name="T81" fmla="*/ 1173798 h 2513013"/>
                  <a:gd name="T82" fmla="*/ 1817180 w 3240087"/>
                  <a:gd name="T83" fmla="*/ 1128078 h 2513013"/>
                  <a:gd name="T84" fmla="*/ 1674327 w 3240087"/>
                  <a:gd name="T85" fmla="*/ 1059180 h 2513013"/>
                  <a:gd name="T86" fmla="*/ 1581949 w 3240087"/>
                  <a:gd name="T87" fmla="*/ 1008380 h 2513013"/>
                  <a:gd name="T88" fmla="*/ 1566394 w 3240087"/>
                  <a:gd name="T89" fmla="*/ 989013 h 2513013"/>
                  <a:gd name="T90" fmla="*/ 1557823 w 3240087"/>
                  <a:gd name="T91" fmla="*/ 962025 h 2513013"/>
                  <a:gd name="T92" fmla="*/ 1557823 w 3240087"/>
                  <a:gd name="T93" fmla="*/ 918528 h 2513013"/>
                  <a:gd name="T94" fmla="*/ 1572108 w 3240087"/>
                  <a:gd name="T95" fmla="*/ 890905 h 2513013"/>
                  <a:gd name="T96" fmla="*/ 1600361 w 3240087"/>
                  <a:gd name="T97" fmla="*/ 879793 h 2513013"/>
                  <a:gd name="T98" fmla="*/ 1636551 w 3240087"/>
                  <a:gd name="T99" fmla="*/ 886143 h 2513013"/>
                  <a:gd name="T100" fmla="*/ 1649249 w 3240087"/>
                  <a:gd name="T101" fmla="*/ 901700 h 2513013"/>
                  <a:gd name="T102" fmla="*/ 1656233 w 3240087"/>
                  <a:gd name="T103" fmla="*/ 956310 h 2513013"/>
                  <a:gd name="T104" fmla="*/ 1932732 w 3240087"/>
                  <a:gd name="T105" fmla="*/ 964883 h 2513013"/>
                  <a:gd name="T106" fmla="*/ 1923844 w 3240087"/>
                  <a:gd name="T107" fmla="*/ 900748 h 2513013"/>
                  <a:gd name="T108" fmla="*/ 1897495 w 3240087"/>
                  <a:gd name="T109" fmla="*/ 847725 h 2513013"/>
                  <a:gd name="T110" fmla="*/ 1853370 w 3240087"/>
                  <a:gd name="T111" fmla="*/ 806450 h 2513013"/>
                  <a:gd name="T112" fmla="*/ 1790832 w 3240087"/>
                  <a:gd name="T113" fmla="*/ 775970 h 2513013"/>
                  <a:gd name="T114" fmla="*/ 1710834 w 3240087"/>
                  <a:gd name="T115" fmla="*/ 757238 h 2513013"/>
                  <a:gd name="T116" fmla="*/ 2640012 w 3240087"/>
                  <a:gd name="T117" fmla="*/ 871220 h 2513013"/>
                  <a:gd name="T118" fmla="*/ 1619408 w 3240087"/>
                  <a:gd name="T119" fmla="*/ 0 h 2513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40087" h="2513013">
                    <a:moveTo>
                      <a:pt x="2446710" y="1060450"/>
                    </a:moveTo>
                    <a:lnTo>
                      <a:pt x="3240087" y="1736769"/>
                    </a:lnTo>
                    <a:lnTo>
                      <a:pt x="2830848" y="1736769"/>
                    </a:lnTo>
                    <a:lnTo>
                      <a:pt x="2956352" y="2513013"/>
                    </a:lnTo>
                    <a:lnTo>
                      <a:pt x="1936750" y="2513013"/>
                    </a:lnTo>
                    <a:lnTo>
                      <a:pt x="2017136" y="1939157"/>
                    </a:lnTo>
                    <a:lnTo>
                      <a:pt x="2275453" y="1939157"/>
                    </a:lnTo>
                    <a:lnTo>
                      <a:pt x="2351708" y="1939157"/>
                    </a:lnTo>
                    <a:lnTo>
                      <a:pt x="2338681" y="1859852"/>
                    </a:lnTo>
                    <a:lnTo>
                      <a:pt x="2238278" y="1237778"/>
                    </a:lnTo>
                    <a:lnTo>
                      <a:pt x="2446710" y="1060450"/>
                    </a:lnTo>
                    <a:close/>
                    <a:moveTo>
                      <a:pt x="792729" y="1060450"/>
                    </a:moveTo>
                    <a:lnTo>
                      <a:pt x="988531" y="1227309"/>
                    </a:lnTo>
                    <a:lnTo>
                      <a:pt x="899991" y="1861120"/>
                    </a:lnTo>
                    <a:lnTo>
                      <a:pt x="889201" y="1939157"/>
                    </a:lnTo>
                    <a:lnTo>
                      <a:pt x="963460" y="1939157"/>
                    </a:lnTo>
                    <a:lnTo>
                      <a:pt x="1209085" y="1939157"/>
                    </a:lnTo>
                    <a:lnTo>
                      <a:pt x="1301750" y="2513013"/>
                    </a:lnTo>
                    <a:lnTo>
                      <a:pt x="283389" y="2513013"/>
                    </a:lnTo>
                    <a:lnTo>
                      <a:pt x="391604" y="1736769"/>
                    </a:lnTo>
                    <a:lnTo>
                      <a:pt x="0" y="1736769"/>
                    </a:lnTo>
                    <a:lnTo>
                      <a:pt x="792729" y="1060450"/>
                    </a:lnTo>
                    <a:close/>
                    <a:moveTo>
                      <a:pt x="1554331" y="686118"/>
                    </a:moveTo>
                    <a:lnTo>
                      <a:pt x="1554331" y="753428"/>
                    </a:lnTo>
                    <a:lnTo>
                      <a:pt x="1537189" y="755015"/>
                    </a:lnTo>
                    <a:lnTo>
                      <a:pt x="1520681" y="757238"/>
                    </a:lnTo>
                    <a:lnTo>
                      <a:pt x="1504491" y="759778"/>
                    </a:lnTo>
                    <a:lnTo>
                      <a:pt x="1489254" y="762318"/>
                    </a:lnTo>
                    <a:lnTo>
                      <a:pt x="1474334" y="765175"/>
                    </a:lnTo>
                    <a:lnTo>
                      <a:pt x="1460048" y="768668"/>
                    </a:lnTo>
                    <a:lnTo>
                      <a:pt x="1446080" y="772160"/>
                    </a:lnTo>
                    <a:lnTo>
                      <a:pt x="1432747" y="776288"/>
                    </a:lnTo>
                    <a:lnTo>
                      <a:pt x="1420049" y="780415"/>
                    </a:lnTo>
                    <a:lnTo>
                      <a:pt x="1407986" y="785178"/>
                    </a:lnTo>
                    <a:lnTo>
                      <a:pt x="1396241" y="789940"/>
                    </a:lnTo>
                    <a:lnTo>
                      <a:pt x="1385130" y="795338"/>
                    </a:lnTo>
                    <a:lnTo>
                      <a:pt x="1374654" y="800735"/>
                    </a:lnTo>
                    <a:lnTo>
                      <a:pt x="1364496" y="806768"/>
                    </a:lnTo>
                    <a:lnTo>
                      <a:pt x="1354972" y="813118"/>
                    </a:lnTo>
                    <a:lnTo>
                      <a:pt x="1345766" y="819468"/>
                    </a:lnTo>
                    <a:lnTo>
                      <a:pt x="1337512" y="826453"/>
                    </a:lnTo>
                    <a:lnTo>
                      <a:pt x="1329893" y="833438"/>
                    </a:lnTo>
                    <a:lnTo>
                      <a:pt x="1322592" y="841375"/>
                    </a:lnTo>
                    <a:lnTo>
                      <a:pt x="1315608" y="848995"/>
                    </a:lnTo>
                    <a:lnTo>
                      <a:pt x="1309259" y="857250"/>
                    </a:lnTo>
                    <a:lnTo>
                      <a:pt x="1303863" y="865505"/>
                    </a:lnTo>
                    <a:lnTo>
                      <a:pt x="1298466" y="874395"/>
                    </a:lnTo>
                    <a:lnTo>
                      <a:pt x="1294022" y="883285"/>
                    </a:lnTo>
                    <a:lnTo>
                      <a:pt x="1289895" y="892810"/>
                    </a:lnTo>
                    <a:lnTo>
                      <a:pt x="1286403" y="902653"/>
                    </a:lnTo>
                    <a:lnTo>
                      <a:pt x="1283546" y="912813"/>
                    </a:lnTo>
                    <a:lnTo>
                      <a:pt x="1281006" y="922973"/>
                    </a:lnTo>
                    <a:lnTo>
                      <a:pt x="1279101" y="933768"/>
                    </a:lnTo>
                    <a:lnTo>
                      <a:pt x="1277514" y="944880"/>
                    </a:lnTo>
                    <a:lnTo>
                      <a:pt x="1276879" y="955993"/>
                    </a:lnTo>
                    <a:lnTo>
                      <a:pt x="1276562" y="967423"/>
                    </a:lnTo>
                    <a:lnTo>
                      <a:pt x="1276562" y="975678"/>
                    </a:lnTo>
                    <a:lnTo>
                      <a:pt x="1277197" y="983615"/>
                    </a:lnTo>
                    <a:lnTo>
                      <a:pt x="1277514" y="991553"/>
                    </a:lnTo>
                    <a:lnTo>
                      <a:pt x="1278784" y="999173"/>
                    </a:lnTo>
                    <a:lnTo>
                      <a:pt x="1279736" y="1006793"/>
                    </a:lnTo>
                    <a:lnTo>
                      <a:pt x="1281006" y="1014413"/>
                    </a:lnTo>
                    <a:lnTo>
                      <a:pt x="1282911" y="1021715"/>
                    </a:lnTo>
                    <a:lnTo>
                      <a:pt x="1284815" y="1029335"/>
                    </a:lnTo>
                    <a:lnTo>
                      <a:pt x="1287038" y="1036638"/>
                    </a:lnTo>
                    <a:lnTo>
                      <a:pt x="1289577" y="1043940"/>
                    </a:lnTo>
                    <a:lnTo>
                      <a:pt x="1292117" y="1050925"/>
                    </a:lnTo>
                    <a:lnTo>
                      <a:pt x="1294974" y="1057910"/>
                    </a:lnTo>
                    <a:lnTo>
                      <a:pt x="1298148" y="1064260"/>
                    </a:lnTo>
                    <a:lnTo>
                      <a:pt x="1301640" y="1070928"/>
                    </a:lnTo>
                    <a:lnTo>
                      <a:pt x="1305450" y="1077595"/>
                    </a:lnTo>
                    <a:lnTo>
                      <a:pt x="1309259" y="1084263"/>
                    </a:lnTo>
                    <a:lnTo>
                      <a:pt x="1317830" y="1096963"/>
                    </a:lnTo>
                    <a:lnTo>
                      <a:pt x="1326719" y="1108710"/>
                    </a:lnTo>
                    <a:lnTo>
                      <a:pt x="1335925" y="1119823"/>
                    </a:lnTo>
                    <a:lnTo>
                      <a:pt x="1345131" y="1129983"/>
                    </a:lnTo>
                    <a:lnTo>
                      <a:pt x="1355290" y="1139825"/>
                    </a:lnTo>
                    <a:lnTo>
                      <a:pt x="1365448" y="1148715"/>
                    </a:lnTo>
                    <a:lnTo>
                      <a:pt x="1376241" y="1156653"/>
                    </a:lnTo>
                    <a:lnTo>
                      <a:pt x="1387352" y="1164273"/>
                    </a:lnTo>
                    <a:lnTo>
                      <a:pt x="1400050" y="1171893"/>
                    </a:lnTo>
                    <a:lnTo>
                      <a:pt x="1414970" y="1180466"/>
                    </a:lnTo>
                    <a:lnTo>
                      <a:pt x="1432430" y="1189991"/>
                    </a:lnTo>
                    <a:lnTo>
                      <a:pt x="1452112" y="1200786"/>
                    </a:lnTo>
                    <a:lnTo>
                      <a:pt x="1474968" y="1212216"/>
                    </a:lnTo>
                    <a:lnTo>
                      <a:pt x="1500047" y="1224916"/>
                    </a:lnTo>
                    <a:lnTo>
                      <a:pt x="1557506" y="1253173"/>
                    </a:lnTo>
                    <a:lnTo>
                      <a:pt x="1575283" y="1262063"/>
                    </a:lnTo>
                    <a:lnTo>
                      <a:pt x="1591473" y="1270953"/>
                    </a:lnTo>
                    <a:lnTo>
                      <a:pt x="1598774" y="1275081"/>
                    </a:lnTo>
                    <a:lnTo>
                      <a:pt x="1605441" y="1279208"/>
                    </a:lnTo>
                    <a:lnTo>
                      <a:pt x="1611472" y="1283336"/>
                    </a:lnTo>
                    <a:lnTo>
                      <a:pt x="1617186" y="1287463"/>
                    </a:lnTo>
                    <a:lnTo>
                      <a:pt x="1622265" y="1291591"/>
                    </a:lnTo>
                    <a:lnTo>
                      <a:pt x="1627345" y="1296036"/>
                    </a:lnTo>
                    <a:lnTo>
                      <a:pt x="1631472" y="1300163"/>
                    </a:lnTo>
                    <a:lnTo>
                      <a:pt x="1635281" y="1303973"/>
                    </a:lnTo>
                    <a:lnTo>
                      <a:pt x="1638773" y="1307783"/>
                    </a:lnTo>
                    <a:lnTo>
                      <a:pt x="1641630" y="1311911"/>
                    </a:lnTo>
                    <a:lnTo>
                      <a:pt x="1643535" y="1315721"/>
                    </a:lnTo>
                    <a:lnTo>
                      <a:pt x="1645757" y="1319531"/>
                    </a:lnTo>
                    <a:lnTo>
                      <a:pt x="1648614" y="1327786"/>
                    </a:lnTo>
                    <a:lnTo>
                      <a:pt x="1651471" y="1337311"/>
                    </a:lnTo>
                    <a:lnTo>
                      <a:pt x="1653376" y="1348106"/>
                    </a:lnTo>
                    <a:lnTo>
                      <a:pt x="1655280" y="1360171"/>
                    </a:lnTo>
                    <a:lnTo>
                      <a:pt x="1656868" y="1373188"/>
                    </a:lnTo>
                    <a:lnTo>
                      <a:pt x="1657502" y="1388111"/>
                    </a:lnTo>
                    <a:lnTo>
                      <a:pt x="1658455" y="1403668"/>
                    </a:lnTo>
                    <a:lnTo>
                      <a:pt x="1658772" y="1420813"/>
                    </a:lnTo>
                    <a:lnTo>
                      <a:pt x="1658455" y="1427798"/>
                    </a:lnTo>
                    <a:lnTo>
                      <a:pt x="1657502" y="1434148"/>
                    </a:lnTo>
                    <a:lnTo>
                      <a:pt x="1656550" y="1439863"/>
                    </a:lnTo>
                    <a:lnTo>
                      <a:pt x="1655280" y="1445578"/>
                    </a:lnTo>
                    <a:lnTo>
                      <a:pt x="1653376" y="1450658"/>
                    </a:lnTo>
                    <a:lnTo>
                      <a:pt x="1650836" y="1455421"/>
                    </a:lnTo>
                    <a:lnTo>
                      <a:pt x="1648296" y="1459548"/>
                    </a:lnTo>
                    <a:lnTo>
                      <a:pt x="1645122" y="1463358"/>
                    </a:lnTo>
                    <a:lnTo>
                      <a:pt x="1641630" y="1466851"/>
                    </a:lnTo>
                    <a:lnTo>
                      <a:pt x="1637503" y="1469708"/>
                    </a:lnTo>
                    <a:lnTo>
                      <a:pt x="1632741" y="1471931"/>
                    </a:lnTo>
                    <a:lnTo>
                      <a:pt x="1627980" y="1474153"/>
                    </a:lnTo>
                    <a:lnTo>
                      <a:pt x="1622265" y="1475423"/>
                    </a:lnTo>
                    <a:lnTo>
                      <a:pt x="1616869" y="1477011"/>
                    </a:lnTo>
                    <a:lnTo>
                      <a:pt x="1610520" y="1477646"/>
                    </a:lnTo>
                    <a:lnTo>
                      <a:pt x="1603536" y="1477646"/>
                    </a:lnTo>
                    <a:lnTo>
                      <a:pt x="1595917" y="1477328"/>
                    </a:lnTo>
                    <a:lnTo>
                      <a:pt x="1588933" y="1476693"/>
                    </a:lnTo>
                    <a:lnTo>
                      <a:pt x="1582584" y="1474788"/>
                    </a:lnTo>
                    <a:lnTo>
                      <a:pt x="1579727" y="1473836"/>
                    </a:lnTo>
                    <a:lnTo>
                      <a:pt x="1577188" y="1472566"/>
                    </a:lnTo>
                    <a:lnTo>
                      <a:pt x="1574648" y="1471296"/>
                    </a:lnTo>
                    <a:lnTo>
                      <a:pt x="1572426" y="1469708"/>
                    </a:lnTo>
                    <a:lnTo>
                      <a:pt x="1570521" y="1467803"/>
                    </a:lnTo>
                    <a:lnTo>
                      <a:pt x="1568299" y="1466216"/>
                    </a:lnTo>
                    <a:lnTo>
                      <a:pt x="1566712" y="1463993"/>
                    </a:lnTo>
                    <a:lnTo>
                      <a:pt x="1565124" y="1461771"/>
                    </a:lnTo>
                    <a:lnTo>
                      <a:pt x="1563855" y="1459548"/>
                    </a:lnTo>
                    <a:lnTo>
                      <a:pt x="1562902" y="1457008"/>
                    </a:lnTo>
                    <a:lnTo>
                      <a:pt x="1561632" y="1454151"/>
                    </a:lnTo>
                    <a:lnTo>
                      <a:pt x="1560680" y="1450976"/>
                    </a:lnTo>
                    <a:lnTo>
                      <a:pt x="1559093" y="1442721"/>
                    </a:lnTo>
                    <a:lnTo>
                      <a:pt x="1557506" y="1432561"/>
                    </a:lnTo>
                    <a:lnTo>
                      <a:pt x="1556553" y="1420496"/>
                    </a:lnTo>
                    <a:lnTo>
                      <a:pt x="1555601" y="1406208"/>
                    </a:lnTo>
                    <a:lnTo>
                      <a:pt x="1554649" y="1390016"/>
                    </a:lnTo>
                    <a:lnTo>
                      <a:pt x="1554331" y="1371918"/>
                    </a:lnTo>
                    <a:lnTo>
                      <a:pt x="1554331" y="1351598"/>
                    </a:lnTo>
                    <a:lnTo>
                      <a:pt x="1554331" y="1300163"/>
                    </a:lnTo>
                    <a:lnTo>
                      <a:pt x="1280689" y="1300163"/>
                    </a:lnTo>
                    <a:lnTo>
                      <a:pt x="1280689" y="1341121"/>
                    </a:lnTo>
                    <a:lnTo>
                      <a:pt x="1281006" y="1358266"/>
                    </a:lnTo>
                    <a:lnTo>
                      <a:pt x="1281641" y="1375093"/>
                    </a:lnTo>
                    <a:lnTo>
                      <a:pt x="1283546" y="1390968"/>
                    </a:lnTo>
                    <a:lnTo>
                      <a:pt x="1285450" y="1406208"/>
                    </a:lnTo>
                    <a:lnTo>
                      <a:pt x="1288625" y="1420813"/>
                    </a:lnTo>
                    <a:lnTo>
                      <a:pt x="1292117" y="1434783"/>
                    </a:lnTo>
                    <a:lnTo>
                      <a:pt x="1296561" y="1448436"/>
                    </a:lnTo>
                    <a:lnTo>
                      <a:pt x="1301005" y="1460818"/>
                    </a:lnTo>
                    <a:lnTo>
                      <a:pt x="1303863" y="1466851"/>
                    </a:lnTo>
                    <a:lnTo>
                      <a:pt x="1306402" y="1472566"/>
                    </a:lnTo>
                    <a:lnTo>
                      <a:pt x="1309577" y="1478598"/>
                    </a:lnTo>
                    <a:lnTo>
                      <a:pt x="1312751" y="1484313"/>
                    </a:lnTo>
                    <a:lnTo>
                      <a:pt x="1315926" y="1489393"/>
                    </a:lnTo>
                    <a:lnTo>
                      <a:pt x="1319418" y="1494791"/>
                    </a:lnTo>
                    <a:lnTo>
                      <a:pt x="1322910" y="1499871"/>
                    </a:lnTo>
                    <a:lnTo>
                      <a:pt x="1326719" y="1504951"/>
                    </a:lnTo>
                    <a:lnTo>
                      <a:pt x="1330528" y="1509713"/>
                    </a:lnTo>
                    <a:lnTo>
                      <a:pt x="1334655" y="1514158"/>
                    </a:lnTo>
                    <a:lnTo>
                      <a:pt x="1339100" y="1518603"/>
                    </a:lnTo>
                    <a:lnTo>
                      <a:pt x="1343544" y="1523048"/>
                    </a:lnTo>
                    <a:lnTo>
                      <a:pt x="1347988" y="1527176"/>
                    </a:lnTo>
                    <a:lnTo>
                      <a:pt x="1352432" y="1530986"/>
                    </a:lnTo>
                    <a:lnTo>
                      <a:pt x="1357512" y="1534796"/>
                    </a:lnTo>
                    <a:lnTo>
                      <a:pt x="1362591" y="1538288"/>
                    </a:lnTo>
                    <a:lnTo>
                      <a:pt x="1372749" y="1545273"/>
                    </a:lnTo>
                    <a:lnTo>
                      <a:pt x="1383543" y="1551941"/>
                    </a:lnTo>
                    <a:lnTo>
                      <a:pt x="1394336" y="1557656"/>
                    </a:lnTo>
                    <a:lnTo>
                      <a:pt x="1405129" y="1563688"/>
                    </a:lnTo>
                    <a:lnTo>
                      <a:pt x="1416240" y="1569086"/>
                    </a:lnTo>
                    <a:lnTo>
                      <a:pt x="1427986" y="1573848"/>
                    </a:lnTo>
                    <a:lnTo>
                      <a:pt x="1439731" y="1578611"/>
                    </a:lnTo>
                    <a:lnTo>
                      <a:pt x="1451477" y="1583056"/>
                    </a:lnTo>
                    <a:lnTo>
                      <a:pt x="1463540" y="1586866"/>
                    </a:lnTo>
                    <a:lnTo>
                      <a:pt x="1475921" y="1590358"/>
                    </a:lnTo>
                    <a:lnTo>
                      <a:pt x="1488619" y="1593216"/>
                    </a:lnTo>
                    <a:lnTo>
                      <a:pt x="1500999" y="1596073"/>
                    </a:lnTo>
                    <a:lnTo>
                      <a:pt x="1514015" y="1598613"/>
                    </a:lnTo>
                    <a:lnTo>
                      <a:pt x="1527348" y="1600201"/>
                    </a:lnTo>
                    <a:lnTo>
                      <a:pt x="1540363" y="1602106"/>
                    </a:lnTo>
                    <a:lnTo>
                      <a:pt x="1554331" y="1603058"/>
                    </a:lnTo>
                    <a:lnTo>
                      <a:pt x="1554331" y="1684973"/>
                    </a:lnTo>
                    <a:lnTo>
                      <a:pt x="1680359" y="1684973"/>
                    </a:lnTo>
                    <a:lnTo>
                      <a:pt x="1680359" y="1605916"/>
                    </a:lnTo>
                    <a:lnTo>
                      <a:pt x="1697819" y="1603693"/>
                    </a:lnTo>
                    <a:lnTo>
                      <a:pt x="1714326" y="1601471"/>
                    </a:lnTo>
                    <a:lnTo>
                      <a:pt x="1730516" y="1598613"/>
                    </a:lnTo>
                    <a:lnTo>
                      <a:pt x="1746071" y="1595121"/>
                    </a:lnTo>
                    <a:lnTo>
                      <a:pt x="1761626" y="1591628"/>
                    </a:lnTo>
                    <a:lnTo>
                      <a:pt x="1775912" y="1587818"/>
                    </a:lnTo>
                    <a:lnTo>
                      <a:pt x="1790197" y="1583373"/>
                    </a:lnTo>
                    <a:lnTo>
                      <a:pt x="1803212" y="1578293"/>
                    </a:lnTo>
                    <a:lnTo>
                      <a:pt x="1816228" y="1573531"/>
                    </a:lnTo>
                    <a:lnTo>
                      <a:pt x="1828926" y="1567816"/>
                    </a:lnTo>
                    <a:lnTo>
                      <a:pt x="1840672" y="1562101"/>
                    </a:lnTo>
                    <a:lnTo>
                      <a:pt x="1851782" y="1555751"/>
                    </a:lnTo>
                    <a:lnTo>
                      <a:pt x="1862576" y="1549083"/>
                    </a:lnTo>
                    <a:lnTo>
                      <a:pt x="1872734" y="1541781"/>
                    </a:lnTo>
                    <a:lnTo>
                      <a:pt x="1882575" y="1534478"/>
                    </a:lnTo>
                    <a:lnTo>
                      <a:pt x="1891464" y="1526858"/>
                    </a:lnTo>
                    <a:lnTo>
                      <a:pt x="1900035" y="1518286"/>
                    </a:lnTo>
                    <a:lnTo>
                      <a:pt x="1907971" y="1510031"/>
                    </a:lnTo>
                    <a:lnTo>
                      <a:pt x="1915590" y="1500823"/>
                    </a:lnTo>
                    <a:lnTo>
                      <a:pt x="1922256" y="1491616"/>
                    </a:lnTo>
                    <a:lnTo>
                      <a:pt x="1928605" y="1481773"/>
                    </a:lnTo>
                    <a:lnTo>
                      <a:pt x="1934319" y="1471613"/>
                    </a:lnTo>
                    <a:lnTo>
                      <a:pt x="1939716" y="1461136"/>
                    </a:lnTo>
                    <a:lnTo>
                      <a:pt x="1944160" y="1450341"/>
                    </a:lnTo>
                    <a:lnTo>
                      <a:pt x="1948287" y="1439228"/>
                    </a:lnTo>
                    <a:lnTo>
                      <a:pt x="1951779" y="1427798"/>
                    </a:lnTo>
                    <a:lnTo>
                      <a:pt x="1954954" y="1415416"/>
                    </a:lnTo>
                    <a:lnTo>
                      <a:pt x="1957493" y="1403351"/>
                    </a:lnTo>
                    <a:lnTo>
                      <a:pt x="1959398" y="1390333"/>
                    </a:lnTo>
                    <a:lnTo>
                      <a:pt x="1960985" y="1377633"/>
                    </a:lnTo>
                    <a:lnTo>
                      <a:pt x="1961620" y="1363981"/>
                    </a:lnTo>
                    <a:lnTo>
                      <a:pt x="1961938" y="1350011"/>
                    </a:lnTo>
                    <a:lnTo>
                      <a:pt x="1961620" y="1332866"/>
                    </a:lnTo>
                    <a:lnTo>
                      <a:pt x="1960985" y="1324611"/>
                    </a:lnTo>
                    <a:lnTo>
                      <a:pt x="1960350" y="1316038"/>
                    </a:lnTo>
                    <a:lnTo>
                      <a:pt x="1959398" y="1308418"/>
                    </a:lnTo>
                    <a:lnTo>
                      <a:pt x="1958128" y="1300481"/>
                    </a:lnTo>
                    <a:lnTo>
                      <a:pt x="1957176" y="1292861"/>
                    </a:lnTo>
                    <a:lnTo>
                      <a:pt x="1955271" y="1285558"/>
                    </a:lnTo>
                    <a:lnTo>
                      <a:pt x="1953684" y="1278256"/>
                    </a:lnTo>
                    <a:lnTo>
                      <a:pt x="1951779" y="1271271"/>
                    </a:lnTo>
                    <a:lnTo>
                      <a:pt x="1949875" y="1264286"/>
                    </a:lnTo>
                    <a:lnTo>
                      <a:pt x="1947335" y="1257618"/>
                    </a:lnTo>
                    <a:lnTo>
                      <a:pt x="1944795" y="1250951"/>
                    </a:lnTo>
                    <a:lnTo>
                      <a:pt x="1942256" y="1244601"/>
                    </a:lnTo>
                    <a:lnTo>
                      <a:pt x="1939081" y="1238251"/>
                    </a:lnTo>
                    <a:lnTo>
                      <a:pt x="1935907" y="1232536"/>
                    </a:lnTo>
                    <a:lnTo>
                      <a:pt x="1929240" y="1221106"/>
                    </a:lnTo>
                    <a:lnTo>
                      <a:pt x="1922256" y="1210311"/>
                    </a:lnTo>
                    <a:lnTo>
                      <a:pt x="1914637" y="1200151"/>
                    </a:lnTo>
                    <a:lnTo>
                      <a:pt x="1907019" y="1190626"/>
                    </a:lnTo>
                    <a:lnTo>
                      <a:pt x="1898448" y="1182053"/>
                    </a:lnTo>
                    <a:lnTo>
                      <a:pt x="1890194" y="1173798"/>
                    </a:lnTo>
                    <a:lnTo>
                      <a:pt x="1880988" y="1166178"/>
                    </a:lnTo>
                    <a:lnTo>
                      <a:pt x="1872099" y="1159510"/>
                    </a:lnTo>
                    <a:lnTo>
                      <a:pt x="1861306" y="1152843"/>
                    </a:lnTo>
                    <a:lnTo>
                      <a:pt x="1848608" y="1145223"/>
                    </a:lnTo>
                    <a:lnTo>
                      <a:pt x="1834005" y="1136968"/>
                    </a:lnTo>
                    <a:lnTo>
                      <a:pt x="1817180" y="1128078"/>
                    </a:lnTo>
                    <a:lnTo>
                      <a:pt x="1798451" y="1118553"/>
                    </a:lnTo>
                    <a:lnTo>
                      <a:pt x="1777499" y="1108075"/>
                    </a:lnTo>
                    <a:lnTo>
                      <a:pt x="1754642" y="1097280"/>
                    </a:lnTo>
                    <a:lnTo>
                      <a:pt x="1729881" y="1085215"/>
                    </a:lnTo>
                    <a:lnTo>
                      <a:pt x="1700358" y="1071880"/>
                    </a:lnTo>
                    <a:lnTo>
                      <a:pt x="1674327" y="1059180"/>
                    </a:lnTo>
                    <a:lnTo>
                      <a:pt x="1651471" y="1047750"/>
                    </a:lnTo>
                    <a:lnTo>
                      <a:pt x="1631472" y="1037590"/>
                    </a:lnTo>
                    <a:lnTo>
                      <a:pt x="1614329" y="1028383"/>
                    </a:lnTo>
                    <a:lnTo>
                      <a:pt x="1600679" y="1020445"/>
                    </a:lnTo>
                    <a:lnTo>
                      <a:pt x="1589568" y="1013778"/>
                    </a:lnTo>
                    <a:lnTo>
                      <a:pt x="1581949" y="1008380"/>
                    </a:lnTo>
                    <a:lnTo>
                      <a:pt x="1578775" y="1005840"/>
                    </a:lnTo>
                    <a:lnTo>
                      <a:pt x="1575918" y="1002665"/>
                    </a:lnTo>
                    <a:lnTo>
                      <a:pt x="1573378" y="999808"/>
                    </a:lnTo>
                    <a:lnTo>
                      <a:pt x="1570838" y="996315"/>
                    </a:lnTo>
                    <a:lnTo>
                      <a:pt x="1568299" y="992823"/>
                    </a:lnTo>
                    <a:lnTo>
                      <a:pt x="1566394" y="989013"/>
                    </a:lnTo>
                    <a:lnTo>
                      <a:pt x="1564489" y="985203"/>
                    </a:lnTo>
                    <a:lnTo>
                      <a:pt x="1562902" y="981075"/>
                    </a:lnTo>
                    <a:lnTo>
                      <a:pt x="1560998" y="976630"/>
                    </a:lnTo>
                    <a:lnTo>
                      <a:pt x="1560045" y="971868"/>
                    </a:lnTo>
                    <a:lnTo>
                      <a:pt x="1559093" y="967105"/>
                    </a:lnTo>
                    <a:lnTo>
                      <a:pt x="1557823" y="962025"/>
                    </a:lnTo>
                    <a:lnTo>
                      <a:pt x="1557188" y="956310"/>
                    </a:lnTo>
                    <a:lnTo>
                      <a:pt x="1556871" y="950595"/>
                    </a:lnTo>
                    <a:lnTo>
                      <a:pt x="1556236" y="938848"/>
                    </a:lnTo>
                    <a:lnTo>
                      <a:pt x="1556553" y="931863"/>
                    </a:lnTo>
                    <a:lnTo>
                      <a:pt x="1557188" y="924878"/>
                    </a:lnTo>
                    <a:lnTo>
                      <a:pt x="1557823" y="918528"/>
                    </a:lnTo>
                    <a:lnTo>
                      <a:pt x="1559410" y="913130"/>
                    </a:lnTo>
                    <a:lnTo>
                      <a:pt x="1560998" y="907415"/>
                    </a:lnTo>
                    <a:lnTo>
                      <a:pt x="1563537" y="902653"/>
                    </a:lnTo>
                    <a:lnTo>
                      <a:pt x="1566077" y="898525"/>
                    </a:lnTo>
                    <a:lnTo>
                      <a:pt x="1568616" y="894398"/>
                    </a:lnTo>
                    <a:lnTo>
                      <a:pt x="1572108" y="890905"/>
                    </a:lnTo>
                    <a:lnTo>
                      <a:pt x="1575600" y="888048"/>
                    </a:lnTo>
                    <a:lnTo>
                      <a:pt x="1579727" y="885190"/>
                    </a:lnTo>
                    <a:lnTo>
                      <a:pt x="1584489" y="882968"/>
                    </a:lnTo>
                    <a:lnTo>
                      <a:pt x="1589251" y="881698"/>
                    </a:lnTo>
                    <a:lnTo>
                      <a:pt x="1594647" y="880745"/>
                    </a:lnTo>
                    <a:lnTo>
                      <a:pt x="1600361" y="879793"/>
                    </a:lnTo>
                    <a:lnTo>
                      <a:pt x="1606393" y="879475"/>
                    </a:lnTo>
                    <a:lnTo>
                      <a:pt x="1613694" y="879793"/>
                    </a:lnTo>
                    <a:lnTo>
                      <a:pt x="1620678" y="880745"/>
                    </a:lnTo>
                    <a:lnTo>
                      <a:pt x="1626710" y="882015"/>
                    </a:lnTo>
                    <a:lnTo>
                      <a:pt x="1632106" y="883920"/>
                    </a:lnTo>
                    <a:lnTo>
                      <a:pt x="1636551" y="886143"/>
                    </a:lnTo>
                    <a:lnTo>
                      <a:pt x="1640995" y="889318"/>
                    </a:lnTo>
                    <a:lnTo>
                      <a:pt x="1642582" y="890905"/>
                    </a:lnTo>
                    <a:lnTo>
                      <a:pt x="1644487" y="892810"/>
                    </a:lnTo>
                    <a:lnTo>
                      <a:pt x="1645757" y="894715"/>
                    </a:lnTo>
                    <a:lnTo>
                      <a:pt x="1647027" y="896620"/>
                    </a:lnTo>
                    <a:lnTo>
                      <a:pt x="1649249" y="901700"/>
                    </a:lnTo>
                    <a:lnTo>
                      <a:pt x="1651471" y="907733"/>
                    </a:lnTo>
                    <a:lnTo>
                      <a:pt x="1652741" y="915035"/>
                    </a:lnTo>
                    <a:lnTo>
                      <a:pt x="1654011" y="923608"/>
                    </a:lnTo>
                    <a:lnTo>
                      <a:pt x="1655280" y="933450"/>
                    </a:lnTo>
                    <a:lnTo>
                      <a:pt x="1655915" y="944245"/>
                    </a:lnTo>
                    <a:lnTo>
                      <a:pt x="1656233" y="956310"/>
                    </a:lnTo>
                    <a:lnTo>
                      <a:pt x="1656550" y="969645"/>
                    </a:lnTo>
                    <a:lnTo>
                      <a:pt x="1656550" y="1004570"/>
                    </a:lnTo>
                    <a:lnTo>
                      <a:pt x="1930193" y="1004570"/>
                    </a:lnTo>
                    <a:lnTo>
                      <a:pt x="1932097" y="981393"/>
                    </a:lnTo>
                    <a:lnTo>
                      <a:pt x="1932732" y="972503"/>
                    </a:lnTo>
                    <a:lnTo>
                      <a:pt x="1932732" y="964883"/>
                    </a:lnTo>
                    <a:lnTo>
                      <a:pt x="1932732" y="953453"/>
                    </a:lnTo>
                    <a:lnTo>
                      <a:pt x="1932097" y="942340"/>
                    </a:lnTo>
                    <a:lnTo>
                      <a:pt x="1930510" y="931545"/>
                    </a:lnTo>
                    <a:lnTo>
                      <a:pt x="1928923" y="920750"/>
                    </a:lnTo>
                    <a:lnTo>
                      <a:pt x="1926701" y="910590"/>
                    </a:lnTo>
                    <a:lnTo>
                      <a:pt x="1923844" y="900748"/>
                    </a:lnTo>
                    <a:lnTo>
                      <a:pt x="1920987" y="891223"/>
                    </a:lnTo>
                    <a:lnTo>
                      <a:pt x="1916860" y="881698"/>
                    </a:lnTo>
                    <a:lnTo>
                      <a:pt x="1912733" y="873125"/>
                    </a:lnTo>
                    <a:lnTo>
                      <a:pt x="1908288" y="864235"/>
                    </a:lnTo>
                    <a:lnTo>
                      <a:pt x="1903209" y="855980"/>
                    </a:lnTo>
                    <a:lnTo>
                      <a:pt x="1897495" y="847725"/>
                    </a:lnTo>
                    <a:lnTo>
                      <a:pt x="1891146" y="840105"/>
                    </a:lnTo>
                    <a:lnTo>
                      <a:pt x="1884480" y="832485"/>
                    </a:lnTo>
                    <a:lnTo>
                      <a:pt x="1877496" y="825500"/>
                    </a:lnTo>
                    <a:lnTo>
                      <a:pt x="1869877" y="818833"/>
                    </a:lnTo>
                    <a:lnTo>
                      <a:pt x="1861623" y="812165"/>
                    </a:lnTo>
                    <a:lnTo>
                      <a:pt x="1853370" y="806450"/>
                    </a:lnTo>
                    <a:lnTo>
                      <a:pt x="1844163" y="800418"/>
                    </a:lnTo>
                    <a:lnTo>
                      <a:pt x="1834322" y="795020"/>
                    </a:lnTo>
                    <a:lnTo>
                      <a:pt x="1824164" y="789623"/>
                    </a:lnTo>
                    <a:lnTo>
                      <a:pt x="1813688" y="784860"/>
                    </a:lnTo>
                    <a:lnTo>
                      <a:pt x="1802577" y="780098"/>
                    </a:lnTo>
                    <a:lnTo>
                      <a:pt x="1790832" y="775970"/>
                    </a:lnTo>
                    <a:lnTo>
                      <a:pt x="1779086" y="772160"/>
                    </a:lnTo>
                    <a:lnTo>
                      <a:pt x="1766388" y="768350"/>
                    </a:lnTo>
                    <a:lnTo>
                      <a:pt x="1753055" y="765175"/>
                    </a:lnTo>
                    <a:lnTo>
                      <a:pt x="1739405" y="762000"/>
                    </a:lnTo>
                    <a:lnTo>
                      <a:pt x="1725754" y="759778"/>
                    </a:lnTo>
                    <a:lnTo>
                      <a:pt x="1710834" y="757238"/>
                    </a:lnTo>
                    <a:lnTo>
                      <a:pt x="1695914" y="755015"/>
                    </a:lnTo>
                    <a:lnTo>
                      <a:pt x="1680359" y="753428"/>
                    </a:lnTo>
                    <a:lnTo>
                      <a:pt x="1680359" y="686118"/>
                    </a:lnTo>
                    <a:lnTo>
                      <a:pt x="1554331" y="686118"/>
                    </a:lnTo>
                    <a:close/>
                    <a:moveTo>
                      <a:pt x="1619408" y="0"/>
                    </a:moveTo>
                    <a:lnTo>
                      <a:pt x="2640012" y="871220"/>
                    </a:lnTo>
                    <a:lnTo>
                      <a:pt x="2113362" y="871220"/>
                    </a:lnTo>
                    <a:lnTo>
                      <a:pt x="2274944" y="1871663"/>
                    </a:lnTo>
                    <a:lnTo>
                      <a:pt x="963555" y="1871663"/>
                    </a:lnTo>
                    <a:lnTo>
                      <a:pt x="1103234" y="871220"/>
                    </a:lnTo>
                    <a:lnTo>
                      <a:pt x="598487" y="871220"/>
                    </a:lnTo>
                    <a:lnTo>
                      <a:pt x="1619408"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dirty="0">
                  <a:solidFill>
                    <a:srgbClr val="FFFFFF"/>
                  </a:solidFill>
                  <a:latin typeface="微软雅黑" panose="020B0503020204020204" pitchFamily="34" charset="-122"/>
                  <a:ea typeface="微软雅黑" panose="020B0503020204020204" pitchFamily="34" charset="-122"/>
                  <a:cs typeface="+mn-ea"/>
                  <a:sym typeface="+mn-lt"/>
                </a:endParaRPr>
              </a:p>
            </p:txBody>
          </p:sp>
        </p:grpSp>
        <p:grpSp>
          <p:nvGrpSpPr>
            <p:cNvPr id="36881" name="组合 7"/>
            <p:cNvGrpSpPr/>
            <p:nvPr/>
          </p:nvGrpSpPr>
          <p:grpSpPr bwMode="auto">
            <a:xfrm>
              <a:off x="6461565" y="1778131"/>
              <a:ext cx="465264" cy="465265"/>
              <a:chOff x="6456517" y="1778131"/>
              <a:chExt cx="465264" cy="465265"/>
            </a:xfrm>
          </p:grpSpPr>
          <p:sp>
            <p:nvSpPr>
              <p:cNvPr id="47" name="椭圆 46"/>
              <p:cNvSpPr/>
              <p:nvPr/>
            </p:nvSpPr>
            <p:spPr>
              <a:xfrm flipH="1">
                <a:off x="6457231" y="1778695"/>
                <a:ext cx="463835" cy="465101"/>
              </a:xfrm>
              <a:prstGeom prst="ellipse">
                <a:avLst/>
              </a:prstGeom>
              <a:solidFill>
                <a:srgbClr val="18478F"/>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lIns="121882" tIns="60941" rIns="121882" bIns="60941"/>
              <a:lstStyle/>
              <a:p>
                <a:pPr fontAlgn="auto">
                  <a:spcBef>
                    <a:spcPts val="0"/>
                  </a:spcBef>
                  <a:spcAft>
                    <a:spcPts val="0"/>
                  </a:spcAft>
                  <a:defRPr/>
                </a:pPr>
                <a:endParaRPr lang="zh-CN" altLang="en-US" sz="240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56" name="KSO_Shape"/>
              <p:cNvSpPr/>
              <p:nvPr/>
            </p:nvSpPr>
            <p:spPr bwMode="auto">
              <a:xfrm>
                <a:off x="6554129" y="1905685"/>
                <a:ext cx="279572" cy="211121"/>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dirty="0">
                  <a:solidFill>
                    <a:srgbClr val="FFFFFF"/>
                  </a:solidFill>
                  <a:latin typeface="微软雅黑" panose="020B0503020204020204" pitchFamily="34" charset="-122"/>
                  <a:ea typeface="微软雅黑" panose="020B0503020204020204" pitchFamily="34" charset="-122"/>
                  <a:cs typeface="+mn-ea"/>
                  <a:sym typeface="+mn-lt"/>
                </a:endParaRPr>
              </a:p>
            </p:txBody>
          </p:sp>
        </p:grpSp>
        <p:grpSp>
          <p:nvGrpSpPr>
            <p:cNvPr id="36882" name="组合 8"/>
            <p:cNvGrpSpPr/>
            <p:nvPr/>
          </p:nvGrpSpPr>
          <p:grpSpPr bwMode="auto">
            <a:xfrm>
              <a:off x="6461565" y="3301417"/>
              <a:ext cx="465264" cy="465265"/>
              <a:chOff x="6457452" y="3301417"/>
              <a:chExt cx="465264" cy="465265"/>
            </a:xfrm>
          </p:grpSpPr>
          <p:sp>
            <p:nvSpPr>
              <p:cNvPr id="50" name="椭圆 49"/>
              <p:cNvSpPr/>
              <p:nvPr/>
            </p:nvSpPr>
            <p:spPr>
              <a:xfrm flipH="1">
                <a:off x="6458166" y="3300988"/>
                <a:ext cx="463835" cy="465100"/>
              </a:xfrm>
              <a:prstGeom prst="ellipse">
                <a:avLst/>
              </a:prstGeom>
              <a:solidFill>
                <a:srgbClr val="18478F"/>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lIns="121882" tIns="60941" rIns="121882" bIns="60941"/>
              <a:lstStyle/>
              <a:p>
                <a:pPr fontAlgn="auto">
                  <a:spcBef>
                    <a:spcPts val="0"/>
                  </a:spcBef>
                  <a:spcAft>
                    <a:spcPts val="0"/>
                  </a:spcAft>
                  <a:defRPr/>
                </a:pPr>
                <a:endParaRPr lang="zh-CN" altLang="en-US" sz="240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57" name="KSO_Shape"/>
              <p:cNvSpPr/>
              <p:nvPr/>
            </p:nvSpPr>
            <p:spPr bwMode="auto">
              <a:xfrm>
                <a:off x="6555064" y="3450201"/>
                <a:ext cx="279572" cy="192072"/>
              </a:xfrm>
              <a:custGeom>
                <a:avLst/>
                <a:gdLst>
                  <a:gd name="T0" fmla="*/ 533764 w 2262188"/>
                  <a:gd name="T1" fmla="*/ 1493837 h 1547812"/>
                  <a:gd name="T2" fmla="*/ 547137 w 2262188"/>
                  <a:gd name="T3" fmla="*/ 1258660 h 1547812"/>
                  <a:gd name="T4" fmla="*/ 385081 w 2262188"/>
                  <a:gd name="T5" fmla="*/ 1488848 h 1547812"/>
                  <a:gd name="T6" fmla="*/ 417039 w 2262188"/>
                  <a:gd name="T7" fmla="*/ 1265237 h 1547812"/>
                  <a:gd name="T8" fmla="*/ 240931 w 2262188"/>
                  <a:gd name="T9" fmla="*/ 1479777 h 1547812"/>
                  <a:gd name="T10" fmla="*/ 283994 w 2262188"/>
                  <a:gd name="T11" fmla="*/ 1275669 h 1547812"/>
                  <a:gd name="T12" fmla="*/ 100407 w 2262188"/>
                  <a:gd name="T13" fmla="*/ 1280432 h 1547812"/>
                  <a:gd name="T14" fmla="*/ 145057 w 2262188"/>
                  <a:gd name="T15" fmla="*/ 1475241 h 1547812"/>
                  <a:gd name="T16" fmla="*/ 847904 w 2262188"/>
                  <a:gd name="T17" fmla="*/ 1322387 h 1547812"/>
                  <a:gd name="T18" fmla="*/ 15186 w 2262188"/>
                  <a:gd name="T19" fmla="*/ 1538060 h 1547812"/>
                  <a:gd name="T20" fmla="*/ 527304 w 2262188"/>
                  <a:gd name="T21" fmla="*/ 859744 h 1547812"/>
                  <a:gd name="T22" fmla="*/ 544745 w 2262188"/>
                  <a:gd name="T23" fmla="*/ 1093334 h 1547812"/>
                  <a:gd name="T24" fmla="*/ 535684 w 2262188"/>
                  <a:gd name="T25" fmla="*/ 857023 h 1547812"/>
                  <a:gd name="T26" fmla="*/ 394798 w 2262188"/>
                  <a:gd name="T27" fmla="*/ 1094014 h 1547812"/>
                  <a:gd name="T28" fmla="*/ 407936 w 2262188"/>
                  <a:gd name="T29" fmla="*/ 858837 h 1547812"/>
                  <a:gd name="T30" fmla="*/ 247117 w 2262188"/>
                  <a:gd name="T31" fmla="*/ 1089025 h 1547812"/>
                  <a:gd name="T32" fmla="*/ 278828 w 2262188"/>
                  <a:gd name="T33" fmla="*/ 865414 h 1547812"/>
                  <a:gd name="T34" fmla="*/ 102154 w 2262188"/>
                  <a:gd name="T35" fmla="*/ 1079953 h 1547812"/>
                  <a:gd name="T36" fmla="*/ 144963 w 2262188"/>
                  <a:gd name="T37" fmla="*/ 875846 h 1547812"/>
                  <a:gd name="T38" fmla="*/ 689708 w 2262188"/>
                  <a:gd name="T39" fmla="*/ 1045935 h 1547812"/>
                  <a:gd name="T40" fmla="*/ 12231 w 2262188"/>
                  <a:gd name="T41" fmla="*/ 814160 h 1547812"/>
                  <a:gd name="T42" fmla="*/ 519151 w 2262188"/>
                  <a:gd name="T43" fmla="*/ 682357 h 1547812"/>
                  <a:gd name="T44" fmla="*/ 558563 w 2262188"/>
                  <a:gd name="T45" fmla="*/ 469492 h 1547812"/>
                  <a:gd name="T46" fmla="*/ 376679 w 2262188"/>
                  <a:gd name="T47" fmla="*/ 671237 h 1547812"/>
                  <a:gd name="T48" fmla="*/ 421980 w 2262188"/>
                  <a:gd name="T49" fmla="*/ 668967 h 1547812"/>
                  <a:gd name="T50" fmla="*/ 240096 w 2262188"/>
                  <a:gd name="T51" fmla="*/ 471761 h 1547812"/>
                  <a:gd name="T52" fmla="*/ 281547 w 2262188"/>
                  <a:gd name="T53" fmla="*/ 680314 h 1547812"/>
                  <a:gd name="T54" fmla="*/ 107137 w 2262188"/>
                  <a:gd name="T55" fmla="*/ 462003 h 1547812"/>
                  <a:gd name="T56" fmla="*/ 135677 w 2262188"/>
                  <a:gd name="T57" fmla="*/ 688711 h 1547812"/>
                  <a:gd name="T58" fmla="*/ 733425 w 2262188"/>
                  <a:gd name="T59" fmla="*/ 400050 h 1547812"/>
                  <a:gd name="T60" fmla="*/ 4983 w 2262188"/>
                  <a:gd name="T61" fmla="*/ 724113 h 1547812"/>
                  <a:gd name="T62" fmla="*/ 1304533 w 2262188"/>
                  <a:gd name="T63" fmla="*/ 388484 h 1547812"/>
                  <a:gd name="T64" fmla="*/ 1151318 w 2262188"/>
                  <a:gd name="T65" fmla="*/ 606198 h 1547812"/>
                  <a:gd name="T66" fmla="*/ 1324281 w 2262188"/>
                  <a:gd name="T67" fmla="*/ 788987 h 1547812"/>
                  <a:gd name="T68" fmla="*/ 1530839 w 2262188"/>
                  <a:gd name="T69" fmla="*/ 996723 h 1547812"/>
                  <a:gd name="T70" fmla="*/ 1435731 w 2262188"/>
                  <a:gd name="T71" fmla="*/ 1033235 h 1547812"/>
                  <a:gd name="T72" fmla="*/ 1175605 w 2262188"/>
                  <a:gd name="T73" fmla="*/ 1040039 h 1547812"/>
                  <a:gd name="T74" fmla="*/ 1426198 w 2262188"/>
                  <a:gd name="T75" fmla="*/ 1168626 h 1547812"/>
                  <a:gd name="T76" fmla="*/ 1804130 w 2262188"/>
                  <a:gd name="T77" fmla="*/ 1049564 h 1547812"/>
                  <a:gd name="T78" fmla="*/ 1811621 w 2262188"/>
                  <a:gd name="T79" fmla="*/ 824593 h 1547812"/>
                  <a:gd name="T80" fmla="*/ 1472730 w 2262188"/>
                  <a:gd name="T81" fmla="*/ 618898 h 1547812"/>
                  <a:gd name="T82" fmla="*/ 1456387 w 2262188"/>
                  <a:gd name="T83" fmla="*/ 489403 h 1547812"/>
                  <a:gd name="T84" fmla="*/ 1803903 w 2262188"/>
                  <a:gd name="T85" fmla="*/ 592364 h 1547812"/>
                  <a:gd name="T86" fmla="*/ 1611873 w 2262188"/>
                  <a:gd name="T87" fmla="*/ 375103 h 1547812"/>
                  <a:gd name="T88" fmla="*/ 522331 w 2262188"/>
                  <a:gd name="T89" fmla="*/ 285711 h 1547812"/>
                  <a:gd name="T90" fmla="*/ 556775 w 2262188"/>
                  <a:gd name="T91" fmla="*/ 65584 h 1547812"/>
                  <a:gd name="T92" fmla="*/ 377982 w 2262188"/>
                  <a:gd name="T93" fmla="*/ 276179 h 1547812"/>
                  <a:gd name="T94" fmla="*/ 421717 w 2262188"/>
                  <a:gd name="T95" fmla="*/ 76477 h 1547812"/>
                  <a:gd name="T96" fmla="*/ 239298 w 2262188"/>
                  <a:gd name="T97" fmla="*/ 76477 h 1547812"/>
                  <a:gd name="T98" fmla="*/ 283487 w 2262188"/>
                  <a:gd name="T99" fmla="*/ 276179 h 1547812"/>
                  <a:gd name="T100" fmla="*/ 104240 w 2262188"/>
                  <a:gd name="T101" fmla="*/ 65584 h 1547812"/>
                  <a:gd name="T102" fmla="*/ 139137 w 2262188"/>
                  <a:gd name="T103" fmla="*/ 285711 h 1547812"/>
                  <a:gd name="T104" fmla="*/ 1570334 w 2262188"/>
                  <a:gd name="T105" fmla="*/ 8617 h 1547812"/>
                  <a:gd name="T106" fmla="*/ 2074244 w 2262188"/>
                  <a:gd name="T107" fmla="*/ 271009 h 1547812"/>
                  <a:gd name="T108" fmla="*/ 2261053 w 2262188"/>
                  <a:gd name="T109" fmla="*/ 814387 h 1547812"/>
                  <a:gd name="T110" fmla="*/ 2023172 w 2262188"/>
                  <a:gd name="T111" fmla="*/ 1332139 h 1547812"/>
                  <a:gd name="T112" fmla="*/ 1491343 w 2262188"/>
                  <a:gd name="T113" fmla="*/ 1544637 h 1547812"/>
                  <a:gd name="T114" fmla="*/ 959515 w 2262188"/>
                  <a:gd name="T115" fmla="*/ 1332139 h 1547812"/>
                  <a:gd name="T116" fmla="*/ 721633 w 2262188"/>
                  <a:gd name="T117" fmla="*/ 814387 h 1547812"/>
                  <a:gd name="T118" fmla="*/ 908670 w 2262188"/>
                  <a:gd name="T119" fmla="*/ 271009 h 1547812"/>
                  <a:gd name="T120" fmla="*/ 1412579 w 2262188"/>
                  <a:gd name="T121" fmla="*/ 8617 h 1547812"/>
                  <a:gd name="T122" fmla="*/ 840035 w 2262188"/>
                  <a:gd name="T123" fmla="*/ 237374 h 1547812"/>
                  <a:gd name="T124" fmla="*/ 4985 w 2262188"/>
                  <a:gd name="T125" fmla="*/ 21786 h 1547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62188" h="1547812">
                    <a:moveTo>
                      <a:pt x="536031" y="1256846"/>
                    </a:moveTo>
                    <a:lnTo>
                      <a:pt x="533764" y="1257300"/>
                    </a:lnTo>
                    <a:lnTo>
                      <a:pt x="531498" y="1257753"/>
                    </a:lnTo>
                    <a:lnTo>
                      <a:pt x="529458" y="1258660"/>
                    </a:lnTo>
                    <a:lnTo>
                      <a:pt x="527645" y="1259567"/>
                    </a:lnTo>
                    <a:lnTo>
                      <a:pt x="525831" y="1260701"/>
                    </a:lnTo>
                    <a:lnTo>
                      <a:pt x="524018" y="1262289"/>
                    </a:lnTo>
                    <a:lnTo>
                      <a:pt x="522432" y="1263876"/>
                    </a:lnTo>
                    <a:lnTo>
                      <a:pt x="520845" y="1265237"/>
                    </a:lnTo>
                    <a:lnTo>
                      <a:pt x="519485" y="1267051"/>
                    </a:lnTo>
                    <a:lnTo>
                      <a:pt x="518579" y="1269092"/>
                    </a:lnTo>
                    <a:lnTo>
                      <a:pt x="517446" y="1271360"/>
                    </a:lnTo>
                    <a:lnTo>
                      <a:pt x="516765" y="1273401"/>
                    </a:lnTo>
                    <a:lnTo>
                      <a:pt x="516312" y="1275669"/>
                    </a:lnTo>
                    <a:lnTo>
                      <a:pt x="515632" y="1277937"/>
                    </a:lnTo>
                    <a:lnTo>
                      <a:pt x="515632" y="1280432"/>
                    </a:lnTo>
                    <a:lnTo>
                      <a:pt x="515632" y="1470705"/>
                    </a:lnTo>
                    <a:lnTo>
                      <a:pt x="515632" y="1472973"/>
                    </a:lnTo>
                    <a:lnTo>
                      <a:pt x="516312" y="1475241"/>
                    </a:lnTo>
                    <a:lnTo>
                      <a:pt x="516765" y="1477509"/>
                    </a:lnTo>
                    <a:lnTo>
                      <a:pt x="517446" y="1479777"/>
                    </a:lnTo>
                    <a:lnTo>
                      <a:pt x="518579" y="1482044"/>
                    </a:lnTo>
                    <a:lnTo>
                      <a:pt x="519485" y="1483859"/>
                    </a:lnTo>
                    <a:lnTo>
                      <a:pt x="520845" y="1485446"/>
                    </a:lnTo>
                    <a:lnTo>
                      <a:pt x="522432" y="1487260"/>
                    </a:lnTo>
                    <a:lnTo>
                      <a:pt x="524018" y="1488848"/>
                    </a:lnTo>
                    <a:lnTo>
                      <a:pt x="525831" y="1490209"/>
                    </a:lnTo>
                    <a:lnTo>
                      <a:pt x="527645" y="1491569"/>
                    </a:lnTo>
                    <a:lnTo>
                      <a:pt x="529458" y="1492477"/>
                    </a:lnTo>
                    <a:lnTo>
                      <a:pt x="531498" y="1493384"/>
                    </a:lnTo>
                    <a:lnTo>
                      <a:pt x="533764" y="1493837"/>
                    </a:lnTo>
                    <a:lnTo>
                      <a:pt x="536031" y="1494064"/>
                    </a:lnTo>
                    <a:lnTo>
                      <a:pt x="538071" y="1494291"/>
                    </a:lnTo>
                    <a:lnTo>
                      <a:pt x="540564" y="1494064"/>
                    </a:lnTo>
                    <a:lnTo>
                      <a:pt x="542830" y="1493837"/>
                    </a:lnTo>
                    <a:lnTo>
                      <a:pt x="545097" y="1493384"/>
                    </a:lnTo>
                    <a:lnTo>
                      <a:pt x="547137" y="1492477"/>
                    </a:lnTo>
                    <a:lnTo>
                      <a:pt x="548950" y="1491569"/>
                    </a:lnTo>
                    <a:lnTo>
                      <a:pt x="550990" y="1490209"/>
                    </a:lnTo>
                    <a:lnTo>
                      <a:pt x="552576" y="1488848"/>
                    </a:lnTo>
                    <a:lnTo>
                      <a:pt x="554390" y="1487260"/>
                    </a:lnTo>
                    <a:lnTo>
                      <a:pt x="555750" y="1485446"/>
                    </a:lnTo>
                    <a:lnTo>
                      <a:pt x="556883" y="1483859"/>
                    </a:lnTo>
                    <a:lnTo>
                      <a:pt x="558243" y="1482044"/>
                    </a:lnTo>
                    <a:lnTo>
                      <a:pt x="558923" y="1479777"/>
                    </a:lnTo>
                    <a:lnTo>
                      <a:pt x="559829" y="1477509"/>
                    </a:lnTo>
                    <a:lnTo>
                      <a:pt x="560283" y="1475241"/>
                    </a:lnTo>
                    <a:lnTo>
                      <a:pt x="560736" y="1472973"/>
                    </a:lnTo>
                    <a:lnTo>
                      <a:pt x="560736" y="1470705"/>
                    </a:lnTo>
                    <a:lnTo>
                      <a:pt x="560736" y="1280432"/>
                    </a:lnTo>
                    <a:lnTo>
                      <a:pt x="560736" y="1277937"/>
                    </a:lnTo>
                    <a:lnTo>
                      <a:pt x="560283" y="1275669"/>
                    </a:lnTo>
                    <a:lnTo>
                      <a:pt x="559829" y="1273401"/>
                    </a:lnTo>
                    <a:lnTo>
                      <a:pt x="558923" y="1271360"/>
                    </a:lnTo>
                    <a:lnTo>
                      <a:pt x="558243" y="1269092"/>
                    </a:lnTo>
                    <a:lnTo>
                      <a:pt x="556883" y="1267051"/>
                    </a:lnTo>
                    <a:lnTo>
                      <a:pt x="555750" y="1265237"/>
                    </a:lnTo>
                    <a:lnTo>
                      <a:pt x="554390" y="1263876"/>
                    </a:lnTo>
                    <a:lnTo>
                      <a:pt x="552576" y="1262289"/>
                    </a:lnTo>
                    <a:lnTo>
                      <a:pt x="550990" y="1260701"/>
                    </a:lnTo>
                    <a:lnTo>
                      <a:pt x="548950" y="1259567"/>
                    </a:lnTo>
                    <a:lnTo>
                      <a:pt x="547137" y="1258660"/>
                    </a:lnTo>
                    <a:lnTo>
                      <a:pt x="545097" y="1257753"/>
                    </a:lnTo>
                    <a:lnTo>
                      <a:pt x="542830" y="1257300"/>
                    </a:lnTo>
                    <a:lnTo>
                      <a:pt x="540564" y="1256846"/>
                    </a:lnTo>
                    <a:lnTo>
                      <a:pt x="538071" y="1256846"/>
                    </a:lnTo>
                    <a:lnTo>
                      <a:pt x="536031" y="1256846"/>
                    </a:lnTo>
                    <a:close/>
                    <a:moveTo>
                      <a:pt x="397093" y="1256846"/>
                    </a:moveTo>
                    <a:lnTo>
                      <a:pt x="395054" y="1257300"/>
                    </a:lnTo>
                    <a:lnTo>
                      <a:pt x="392787" y="1257753"/>
                    </a:lnTo>
                    <a:lnTo>
                      <a:pt x="390747" y="1258660"/>
                    </a:lnTo>
                    <a:lnTo>
                      <a:pt x="388707" y="1259567"/>
                    </a:lnTo>
                    <a:lnTo>
                      <a:pt x="386894" y="1260701"/>
                    </a:lnTo>
                    <a:lnTo>
                      <a:pt x="385081" y="1262289"/>
                    </a:lnTo>
                    <a:lnTo>
                      <a:pt x="383494" y="1263876"/>
                    </a:lnTo>
                    <a:lnTo>
                      <a:pt x="382135" y="1265237"/>
                    </a:lnTo>
                    <a:lnTo>
                      <a:pt x="381001" y="1267051"/>
                    </a:lnTo>
                    <a:lnTo>
                      <a:pt x="379641" y="1269092"/>
                    </a:lnTo>
                    <a:lnTo>
                      <a:pt x="378508" y="1271360"/>
                    </a:lnTo>
                    <a:lnTo>
                      <a:pt x="378055" y="1273401"/>
                    </a:lnTo>
                    <a:lnTo>
                      <a:pt x="377375" y="1275669"/>
                    </a:lnTo>
                    <a:lnTo>
                      <a:pt x="376922" y="1277937"/>
                    </a:lnTo>
                    <a:lnTo>
                      <a:pt x="376922" y="1280432"/>
                    </a:lnTo>
                    <a:lnTo>
                      <a:pt x="376922" y="1470705"/>
                    </a:lnTo>
                    <a:lnTo>
                      <a:pt x="376922" y="1472973"/>
                    </a:lnTo>
                    <a:lnTo>
                      <a:pt x="377375" y="1475241"/>
                    </a:lnTo>
                    <a:lnTo>
                      <a:pt x="378055" y="1477509"/>
                    </a:lnTo>
                    <a:lnTo>
                      <a:pt x="378508" y="1479777"/>
                    </a:lnTo>
                    <a:lnTo>
                      <a:pt x="379641" y="1482044"/>
                    </a:lnTo>
                    <a:lnTo>
                      <a:pt x="381001" y="1483859"/>
                    </a:lnTo>
                    <a:lnTo>
                      <a:pt x="382135" y="1485446"/>
                    </a:lnTo>
                    <a:lnTo>
                      <a:pt x="383494" y="1487260"/>
                    </a:lnTo>
                    <a:lnTo>
                      <a:pt x="385081" y="1488848"/>
                    </a:lnTo>
                    <a:lnTo>
                      <a:pt x="386894" y="1490209"/>
                    </a:lnTo>
                    <a:lnTo>
                      <a:pt x="388707" y="1491569"/>
                    </a:lnTo>
                    <a:lnTo>
                      <a:pt x="390747" y="1492477"/>
                    </a:lnTo>
                    <a:lnTo>
                      <a:pt x="392787" y="1493384"/>
                    </a:lnTo>
                    <a:lnTo>
                      <a:pt x="395054" y="1493837"/>
                    </a:lnTo>
                    <a:lnTo>
                      <a:pt x="397093" y="1494064"/>
                    </a:lnTo>
                    <a:lnTo>
                      <a:pt x="399360" y="1494291"/>
                    </a:lnTo>
                    <a:lnTo>
                      <a:pt x="401853" y="1494064"/>
                    </a:lnTo>
                    <a:lnTo>
                      <a:pt x="404120" y="1493837"/>
                    </a:lnTo>
                    <a:lnTo>
                      <a:pt x="406160" y="1493384"/>
                    </a:lnTo>
                    <a:lnTo>
                      <a:pt x="408199" y="1492477"/>
                    </a:lnTo>
                    <a:lnTo>
                      <a:pt x="410239" y="1491569"/>
                    </a:lnTo>
                    <a:lnTo>
                      <a:pt x="412052" y="1490209"/>
                    </a:lnTo>
                    <a:lnTo>
                      <a:pt x="413866" y="1488848"/>
                    </a:lnTo>
                    <a:lnTo>
                      <a:pt x="415452" y="1487260"/>
                    </a:lnTo>
                    <a:lnTo>
                      <a:pt x="417039" y="1485446"/>
                    </a:lnTo>
                    <a:lnTo>
                      <a:pt x="418172" y="1483859"/>
                    </a:lnTo>
                    <a:lnTo>
                      <a:pt x="419305" y="1482044"/>
                    </a:lnTo>
                    <a:lnTo>
                      <a:pt x="420439" y="1479777"/>
                    </a:lnTo>
                    <a:lnTo>
                      <a:pt x="421119" y="1477509"/>
                    </a:lnTo>
                    <a:lnTo>
                      <a:pt x="421572" y="1475241"/>
                    </a:lnTo>
                    <a:lnTo>
                      <a:pt x="421799" y="1472973"/>
                    </a:lnTo>
                    <a:lnTo>
                      <a:pt x="422252" y="1470705"/>
                    </a:lnTo>
                    <a:lnTo>
                      <a:pt x="422252" y="1280432"/>
                    </a:lnTo>
                    <a:lnTo>
                      <a:pt x="421799" y="1277937"/>
                    </a:lnTo>
                    <a:lnTo>
                      <a:pt x="421572" y="1275669"/>
                    </a:lnTo>
                    <a:lnTo>
                      <a:pt x="421119" y="1273401"/>
                    </a:lnTo>
                    <a:lnTo>
                      <a:pt x="420439" y="1271360"/>
                    </a:lnTo>
                    <a:lnTo>
                      <a:pt x="419305" y="1269092"/>
                    </a:lnTo>
                    <a:lnTo>
                      <a:pt x="418172" y="1267051"/>
                    </a:lnTo>
                    <a:lnTo>
                      <a:pt x="417039" y="1265237"/>
                    </a:lnTo>
                    <a:lnTo>
                      <a:pt x="415452" y="1263876"/>
                    </a:lnTo>
                    <a:lnTo>
                      <a:pt x="413866" y="1262289"/>
                    </a:lnTo>
                    <a:lnTo>
                      <a:pt x="412052" y="1260701"/>
                    </a:lnTo>
                    <a:lnTo>
                      <a:pt x="410239" y="1259567"/>
                    </a:lnTo>
                    <a:lnTo>
                      <a:pt x="408199" y="1258660"/>
                    </a:lnTo>
                    <a:lnTo>
                      <a:pt x="406160" y="1257753"/>
                    </a:lnTo>
                    <a:lnTo>
                      <a:pt x="404120" y="1257300"/>
                    </a:lnTo>
                    <a:lnTo>
                      <a:pt x="401853" y="1256846"/>
                    </a:lnTo>
                    <a:lnTo>
                      <a:pt x="399360" y="1256846"/>
                    </a:lnTo>
                    <a:lnTo>
                      <a:pt x="397093" y="1256846"/>
                    </a:lnTo>
                    <a:close/>
                    <a:moveTo>
                      <a:pt x="259516" y="1256846"/>
                    </a:moveTo>
                    <a:lnTo>
                      <a:pt x="257250" y="1257300"/>
                    </a:lnTo>
                    <a:lnTo>
                      <a:pt x="255210" y="1257753"/>
                    </a:lnTo>
                    <a:lnTo>
                      <a:pt x="252943" y="1258660"/>
                    </a:lnTo>
                    <a:lnTo>
                      <a:pt x="250903" y="1259567"/>
                    </a:lnTo>
                    <a:lnTo>
                      <a:pt x="249090" y="1260701"/>
                    </a:lnTo>
                    <a:lnTo>
                      <a:pt x="247277" y="1262289"/>
                    </a:lnTo>
                    <a:lnTo>
                      <a:pt x="245917" y="1263876"/>
                    </a:lnTo>
                    <a:lnTo>
                      <a:pt x="244330" y="1265237"/>
                    </a:lnTo>
                    <a:lnTo>
                      <a:pt x="242970" y="1267051"/>
                    </a:lnTo>
                    <a:lnTo>
                      <a:pt x="242064" y="1269092"/>
                    </a:lnTo>
                    <a:lnTo>
                      <a:pt x="240931" y="1271360"/>
                    </a:lnTo>
                    <a:lnTo>
                      <a:pt x="240251" y="1273401"/>
                    </a:lnTo>
                    <a:lnTo>
                      <a:pt x="239571" y="1275669"/>
                    </a:lnTo>
                    <a:lnTo>
                      <a:pt x="239344" y="1277937"/>
                    </a:lnTo>
                    <a:lnTo>
                      <a:pt x="239117" y="1280432"/>
                    </a:lnTo>
                    <a:lnTo>
                      <a:pt x="239117" y="1470705"/>
                    </a:lnTo>
                    <a:lnTo>
                      <a:pt x="239344" y="1472973"/>
                    </a:lnTo>
                    <a:lnTo>
                      <a:pt x="239571" y="1475241"/>
                    </a:lnTo>
                    <a:lnTo>
                      <a:pt x="240251" y="1477509"/>
                    </a:lnTo>
                    <a:lnTo>
                      <a:pt x="240931" y="1479777"/>
                    </a:lnTo>
                    <a:lnTo>
                      <a:pt x="242064" y="1482044"/>
                    </a:lnTo>
                    <a:lnTo>
                      <a:pt x="242970" y="1483859"/>
                    </a:lnTo>
                    <a:lnTo>
                      <a:pt x="244330" y="1485446"/>
                    </a:lnTo>
                    <a:lnTo>
                      <a:pt x="245917" y="1487260"/>
                    </a:lnTo>
                    <a:lnTo>
                      <a:pt x="247277" y="1488848"/>
                    </a:lnTo>
                    <a:lnTo>
                      <a:pt x="249090" y="1490209"/>
                    </a:lnTo>
                    <a:lnTo>
                      <a:pt x="250903" y="1491569"/>
                    </a:lnTo>
                    <a:lnTo>
                      <a:pt x="252943" y="1492477"/>
                    </a:lnTo>
                    <a:lnTo>
                      <a:pt x="255210" y="1493384"/>
                    </a:lnTo>
                    <a:lnTo>
                      <a:pt x="257250" y="1493837"/>
                    </a:lnTo>
                    <a:lnTo>
                      <a:pt x="259516" y="1494064"/>
                    </a:lnTo>
                    <a:lnTo>
                      <a:pt x="261782" y="1494291"/>
                    </a:lnTo>
                    <a:lnTo>
                      <a:pt x="264049" y="1494064"/>
                    </a:lnTo>
                    <a:lnTo>
                      <a:pt x="266542" y="1493837"/>
                    </a:lnTo>
                    <a:lnTo>
                      <a:pt x="268582" y="1493384"/>
                    </a:lnTo>
                    <a:lnTo>
                      <a:pt x="270622" y="1492477"/>
                    </a:lnTo>
                    <a:lnTo>
                      <a:pt x="272662" y="1491569"/>
                    </a:lnTo>
                    <a:lnTo>
                      <a:pt x="274475" y="1490209"/>
                    </a:lnTo>
                    <a:lnTo>
                      <a:pt x="276288" y="1488848"/>
                    </a:lnTo>
                    <a:lnTo>
                      <a:pt x="277875" y="1487260"/>
                    </a:lnTo>
                    <a:lnTo>
                      <a:pt x="279008" y="1485446"/>
                    </a:lnTo>
                    <a:lnTo>
                      <a:pt x="280368" y="1483859"/>
                    </a:lnTo>
                    <a:lnTo>
                      <a:pt x="281728" y="1482044"/>
                    </a:lnTo>
                    <a:lnTo>
                      <a:pt x="282635" y="1479777"/>
                    </a:lnTo>
                    <a:lnTo>
                      <a:pt x="283541" y="1477509"/>
                    </a:lnTo>
                    <a:lnTo>
                      <a:pt x="283994" y="1475241"/>
                    </a:lnTo>
                    <a:lnTo>
                      <a:pt x="284221" y="1472973"/>
                    </a:lnTo>
                    <a:lnTo>
                      <a:pt x="284221" y="1470705"/>
                    </a:lnTo>
                    <a:lnTo>
                      <a:pt x="284221" y="1280432"/>
                    </a:lnTo>
                    <a:lnTo>
                      <a:pt x="284221" y="1277937"/>
                    </a:lnTo>
                    <a:lnTo>
                      <a:pt x="283994" y="1275669"/>
                    </a:lnTo>
                    <a:lnTo>
                      <a:pt x="283541" y="1273401"/>
                    </a:lnTo>
                    <a:lnTo>
                      <a:pt x="282635" y="1271360"/>
                    </a:lnTo>
                    <a:lnTo>
                      <a:pt x="281728" y="1269092"/>
                    </a:lnTo>
                    <a:lnTo>
                      <a:pt x="280368" y="1267051"/>
                    </a:lnTo>
                    <a:lnTo>
                      <a:pt x="279008" y="1265237"/>
                    </a:lnTo>
                    <a:lnTo>
                      <a:pt x="277875" y="1263876"/>
                    </a:lnTo>
                    <a:lnTo>
                      <a:pt x="276288" y="1262289"/>
                    </a:lnTo>
                    <a:lnTo>
                      <a:pt x="274475" y="1260701"/>
                    </a:lnTo>
                    <a:lnTo>
                      <a:pt x="272662" y="1259567"/>
                    </a:lnTo>
                    <a:lnTo>
                      <a:pt x="270622" y="1258660"/>
                    </a:lnTo>
                    <a:lnTo>
                      <a:pt x="268582" y="1257753"/>
                    </a:lnTo>
                    <a:lnTo>
                      <a:pt x="266542" y="1257300"/>
                    </a:lnTo>
                    <a:lnTo>
                      <a:pt x="264049" y="1256846"/>
                    </a:lnTo>
                    <a:lnTo>
                      <a:pt x="261782" y="1256846"/>
                    </a:lnTo>
                    <a:lnTo>
                      <a:pt x="259516" y="1256846"/>
                    </a:lnTo>
                    <a:close/>
                    <a:moveTo>
                      <a:pt x="120805" y="1256846"/>
                    </a:moveTo>
                    <a:lnTo>
                      <a:pt x="118539" y="1257300"/>
                    </a:lnTo>
                    <a:lnTo>
                      <a:pt x="116499" y="1257753"/>
                    </a:lnTo>
                    <a:lnTo>
                      <a:pt x="114006" y="1258660"/>
                    </a:lnTo>
                    <a:lnTo>
                      <a:pt x="112192" y="1259567"/>
                    </a:lnTo>
                    <a:lnTo>
                      <a:pt x="110606" y="1260701"/>
                    </a:lnTo>
                    <a:lnTo>
                      <a:pt x="108793" y="1262289"/>
                    </a:lnTo>
                    <a:lnTo>
                      <a:pt x="107206" y="1263876"/>
                    </a:lnTo>
                    <a:lnTo>
                      <a:pt x="105620" y="1265237"/>
                    </a:lnTo>
                    <a:lnTo>
                      <a:pt x="104260" y="1267051"/>
                    </a:lnTo>
                    <a:lnTo>
                      <a:pt x="103353" y="1269092"/>
                    </a:lnTo>
                    <a:lnTo>
                      <a:pt x="102220" y="1271360"/>
                    </a:lnTo>
                    <a:lnTo>
                      <a:pt x="101540" y="1273401"/>
                    </a:lnTo>
                    <a:lnTo>
                      <a:pt x="100860" y="1275669"/>
                    </a:lnTo>
                    <a:lnTo>
                      <a:pt x="100633" y="1277937"/>
                    </a:lnTo>
                    <a:lnTo>
                      <a:pt x="100407" y="1280432"/>
                    </a:lnTo>
                    <a:lnTo>
                      <a:pt x="100407" y="1470705"/>
                    </a:lnTo>
                    <a:lnTo>
                      <a:pt x="100633" y="1472973"/>
                    </a:lnTo>
                    <a:lnTo>
                      <a:pt x="100860" y="1475241"/>
                    </a:lnTo>
                    <a:lnTo>
                      <a:pt x="101540" y="1477509"/>
                    </a:lnTo>
                    <a:lnTo>
                      <a:pt x="102220" y="1479777"/>
                    </a:lnTo>
                    <a:lnTo>
                      <a:pt x="103353" y="1482044"/>
                    </a:lnTo>
                    <a:lnTo>
                      <a:pt x="104260" y="1483859"/>
                    </a:lnTo>
                    <a:lnTo>
                      <a:pt x="105620" y="1485446"/>
                    </a:lnTo>
                    <a:lnTo>
                      <a:pt x="107206" y="1487260"/>
                    </a:lnTo>
                    <a:lnTo>
                      <a:pt x="108793" y="1488848"/>
                    </a:lnTo>
                    <a:lnTo>
                      <a:pt x="110606" y="1490209"/>
                    </a:lnTo>
                    <a:lnTo>
                      <a:pt x="112192" y="1491569"/>
                    </a:lnTo>
                    <a:lnTo>
                      <a:pt x="114006" y="1492477"/>
                    </a:lnTo>
                    <a:lnTo>
                      <a:pt x="116499" y="1493384"/>
                    </a:lnTo>
                    <a:lnTo>
                      <a:pt x="118539" y="1493837"/>
                    </a:lnTo>
                    <a:lnTo>
                      <a:pt x="120805" y="1494064"/>
                    </a:lnTo>
                    <a:lnTo>
                      <a:pt x="123072" y="1494291"/>
                    </a:lnTo>
                    <a:lnTo>
                      <a:pt x="125338" y="1494064"/>
                    </a:lnTo>
                    <a:lnTo>
                      <a:pt x="127605" y="1493837"/>
                    </a:lnTo>
                    <a:lnTo>
                      <a:pt x="129871" y="1493384"/>
                    </a:lnTo>
                    <a:lnTo>
                      <a:pt x="131911" y="1492477"/>
                    </a:lnTo>
                    <a:lnTo>
                      <a:pt x="133724" y="1491569"/>
                    </a:lnTo>
                    <a:lnTo>
                      <a:pt x="135764" y="1490209"/>
                    </a:lnTo>
                    <a:lnTo>
                      <a:pt x="137351" y="1488848"/>
                    </a:lnTo>
                    <a:lnTo>
                      <a:pt x="139164" y="1487260"/>
                    </a:lnTo>
                    <a:lnTo>
                      <a:pt x="140297" y="1485446"/>
                    </a:lnTo>
                    <a:lnTo>
                      <a:pt x="141657" y="1483859"/>
                    </a:lnTo>
                    <a:lnTo>
                      <a:pt x="143017" y="1482044"/>
                    </a:lnTo>
                    <a:lnTo>
                      <a:pt x="143697" y="1479777"/>
                    </a:lnTo>
                    <a:lnTo>
                      <a:pt x="144604" y="1477509"/>
                    </a:lnTo>
                    <a:lnTo>
                      <a:pt x="145057" y="1475241"/>
                    </a:lnTo>
                    <a:lnTo>
                      <a:pt x="145510" y="1472973"/>
                    </a:lnTo>
                    <a:lnTo>
                      <a:pt x="145510" y="1470705"/>
                    </a:lnTo>
                    <a:lnTo>
                      <a:pt x="145510" y="1280432"/>
                    </a:lnTo>
                    <a:lnTo>
                      <a:pt x="145510" y="1277937"/>
                    </a:lnTo>
                    <a:lnTo>
                      <a:pt x="145057" y="1275669"/>
                    </a:lnTo>
                    <a:lnTo>
                      <a:pt x="144604" y="1273401"/>
                    </a:lnTo>
                    <a:lnTo>
                      <a:pt x="143697" y="1271360"/>
                    </a:lnTo>
                    <a:lnTo>
                      <a:pt x="143017" y="1269092"/>
                    </a:lnTo>
                    <a:lnTo>
                      <a:pt x="141657" y="1267051"/>
                    </a:lnTo>
                    <a:lnTo>
                      <a:pt x="140297" y="1265237"/>
                    </a:lnTo>
                    <a:lnTo>
                      <a:pt x="139164" y="1263876"/>
                    </a:lnTo>
                    <a:lnTo>
                      <a:pt x="137351" y="1262289"/>
                    </a:lnTo>
                    <a:lnTo>
                      <a:pt x="135764" y="1260701"/>
                    </a:lnTo>
                    <a:lnTo>
                      <a:pt x="133724" y="1259567"/>
                    </a:lnTo>
                    <a:lnTo>
                      <a:pt x="131911" y="1258660"/>
                    </a:lnTo>
                    <a:lnTo>
                      <a:pt x="129871" y="1257753"/>
                    </a:lnTo>
                    <a:lnTo>
                      <a:pt x="127605" y="1257300"/>
                    </a:lnTo>
                    <a:lnTo>
                      <a:pt x="125338" y="1256846"/>
                    </a:lnTo>
                    <a:lnTo>
                      <a:pt x="123072" y="1256846"/>
                    </a:lnTo>
                    <a:lnTo>
                      <a:pt x="120805" y="1256846"/>
                    </a:lnTo>
                    <a:close/>
                    <a:moveTo>
                      <a:pt x="41704" y="1201737"/>
                    </a:moveTo>
                    <a:lnTo>
                      <a:pt x="762229" y="1201737"/>
                    </a:lnTo>
                    <a:lnTo>
                      <a:pt x="770615" y="1215798"/>
                    </a:lnTo>
                    <a:lnTo>
                      <a:pt x="779455" y="1230085"/>
                    </a:lnTo>
                    <a:lnTo>
                      <a:pt x="788521" y="1243692"/>
                    </a:lnTo>
                    <a:lnTo>
                      <a:pt x="797814" y="1257300"/>
                    </a:lnTo>
                    <a:lnTo>
                      <a:pt x="807333" y="1270680"/>
                    </a:lnTo>
                    <a:lnTo>
                      <a:pt x="817079" y="1283834"/>
                    </a:lnTo>
                    <a:lnTo>
                      <a:pt x="827052" y="1296987"/>
                    </a:lnTo>
                    <a:lnTo>
                      <a:pt x="837478" y="1309687"/>
                    </a:lnTo>
                    <a:lnTo>
                      <a:pt x="847904" y="1322387"/>
                    </a:lnTo>
                    <a:lnTo>
                      <a:pt x="858783" y="1334860"/>
                    </a:lnTo>
                    <a:lnTo>
                      <a:pt x="869889" y="1347107"/>
                    </a:lnTo>
                    <a:lnTo>
                      <a:pt x="880995" y="1358900"/>
                    </a:lnTo>
                    <a:lnTo>
                      <a:pt x="892554" y="1370693"/>
                    </a:lnTo>
                    <a:lnTo>
                      <a:pt x="904113" y="1382485"/>
                    </a:lnTo>
                    <a:lnTo>
                      <a:pt x="916352" y="1393598"/>
                    </a:lnTo>
                    <a:lnTo>
                      <a:pt x="928365" y="1404484"/>
                    </a:lnTo>
                    <a:lnTo>
                      <a:pt x="940831" y="1415369"/>
                    </a:lnTo>
                    <a:lnTo>
                      <a:pt x="953070" y="1426255"/>
                    </a:lnTo>
                    <a:lnTo>
                      <a:pt x="965989" y="1436460"/>
                    </a:lnTo>
                    <a:lnTo>
                      <a:pt x="978908" y="1446666"/>
                    </a:lnTo>
                    <a:lnTo>
                      <a:pt x="992281" y="1456418"/>
                    </a:lnTo>
                    <a:lnTo>
                      <a:pt x="1005426" y="1466169"/>
                    </a:lnTo>
                    <a:lnTo>
                      <a:pt x="1019025" y="1475468"/>
                    </a:lnTo>
                    <a:lnTo>
                      <a:pt x="1032851" y="1484539"/>
                    </a:lnTo>
                    <a:lnTo>
                      <a:pt x="1046677" y="1493610"/>
                    </a:lnTo>
                    <a:lnTo>
                      <a:pt x="1060956" y="1502002"/>
                    </a:lnTo>
                    <a:lnTo>
                      <a:pt x="1075235" y="1510393"/>
                    </a:lnTo>
                    <a:lnTo>
                      <a:pt x="1089741" y="1518330"/>
                    </a:lnTo>
                    <a:lnTo>
                      <a:pt x="1104473" y="1526041"/>
                    </a:lnTo>
                    <a:lnTo>
                      <a:pt x="1119205" y="1533525"/>
                    </a:lnTo>
                    <a:lnTo>
                      <a:pt x="1134164" y="1540782"/>
                    </a:lnTo>
                    <a:lnTo>
                      <a:pt x="1149350" y="1547812"/>
                    </a:lnTo>
                    <a:lnTo>
                      <a:pt x="41704" y="1547812"/>
                    </a:lnTo>
                    <a:lnTo>
                      <a:pt x="37397" y="1547359"/>
                    </a:lnTo>
                    <a:lnTo>
                      <a:pt x="33091" y="1546905"/>
                    </a:lnTo>
                    <a:lnTo>
                      <a:pt x="29238" y="1545998"/>
                    </a:lnTo>
                    <a:lnTo>
                      <a:pt x="25385" y="1544410"/>
                    </a:lnTo>
                    <a:lnTo>
                      <a:pt x="21759" y="1542596"/>
                    </a:lnTo>
                    <a:lnTo>
                      <a:pt x="18359" y="1540555"/>
                    </a:lnTo>
                    <a:lnTo>
                      <a:pt x="15186" y="1538060"/>
                    </a:lnTo>
                    <a:lnTo>
                      <a:pt x="12239" y="1535339"/>
                    </a:lnTo>
                    <a:lnTo>
                      <a:pt x="9519" y="1532391"/>
                    </a:lnTo>
                    <a:lnTo>
                      <a:pt x="7026" y="1529443"/>
                    </a:lnTo>
                    <a:lnTo>
                      <a:pt x="4986" y="1525814"/>
                    </a:lnTo>
                    <a:lnTo>
                      <a:pt x="3173" y="1522185"/>
                    </a:lnTo>
                    <a:lnTo>
                      <a:pt x="2040" y="1518330"/>
                    </a:lnTo>
                    <a:lnTo>
                      <a:pt x="907" y="1514475"/>
                    </a:lnTo>
                    <a:lnTo>
                      <a:pt x="227" y="1510393"/>
                    </a:lnTo>
                    <a:lnTo>
                      <a:pt x="0" y="1505857"/>
                    </a:lnTo>
                    <a:lnTo>
                      <a:pt x="0" y="1243466"/>
                    </a:lnTo>
                    <a:lnTo>
                      <a:pt x="227" y="1238930"/>
                    </a:lnTo>
                    <a:lnTo>
                      <a:pt x="907" y="1234848"/>
                    </a:lnTo>
                    <a:lnTo>
                      <a:pt x="2040" y="1230992"/>
                    </a:lnTo>
                    <a:lnTo>
                      <a:pt x="3173" y="1227137"/>
                    </a:lnTo>
                    <a:lnTo>
                      <a:pt x="4986" y="1223509"/>
                    </a:lnTo>
                    <a:lnTo>
                      <a:pt x="7026" y="1220107"/>
                    </a:lnTo>
                    <a:lnTo>
                      <a:pt x="9519" y="1216932"/>
                    </a:lnTo>
                    <a:lnTo>
                      <a:pt x="12239" y="1213984"/>
                    </a:lnTo>
                    <a:lnTo>
                      <a:pt x="15186" y="1211262"/>
                    </a:lnTo>
                    <a:lnTo>
                      <a:pt x="18359" y="1208767"/>
                    </a:lnTo>
                    <a:lnTo>
                      <a:pt x="21759" y="1206726"/>
                    </a:lnTo>
                    <a:lnTo>
                      <a:pt x="25385" y="1204912"/>
                    </a:lnTo>
                    <a:lnTo>
                      <a:pt x="29238" y="1203778"/>
                    </a:lnTo>
                    <a:lnTo>
                      <a:pt x="33091" y="1202644"/>
                    </a:lnTo>
                    <a:lnTo>
                      <a:pt x="37397" y="1201964"/>
                    </a:lnTo>
                    <a:lnTo>
                      <a:pt x="41704" y="1201737"/>
                    </a:lnTo>
                    <a:close/>
                    <a:moveTo>
                      <a:pt x="535684" y="857023"/>
                    </a:moveTo>
                    <a:lnTo>
                      <a:pt x="533419" y="857476"/>
                    </a:lnTo>
                    <a:lnTo>
                      <a:pt x="531154" y="857930"/>
                    </a:lnTo>
                    <a:lnTo>
                      <a:pt x="529116" y="858837"/>
                    </a:lnTo>
                    <a:lnTo>
                      <a:pt x="527304" y="859744"/>
                    </a:lnTo>
                    <a:lnTo>
                      <a:pt x="525492" y="860878"/>
                    </a:lnTo>
                    <a:lnTo>
                      <a:pt x="523680" y="862466"/>
                    </a:lnTo>
                    <a:lnTo>
                      <a:pt x="522094" y="863826"/>
                    </a:lnTo>
                    <a:lnTo>
                      <a:pt x="520509" y="865414"/>
                    </a:lnTo>
                    <a:lnTo>
                      <a:pt x="519150" y="867228"/>
                    </a:lnTo>
                    <a:lnTo>
                      <a:pt x="518244" y="869269"/>
                    </a:lnTo>
                    <a:lnTo>
                      <a:pt x="517111" y="871310"/>
                    </a:lnTo>
                    <a:lnTo>
                      <a:pt x="516432" y="873351"/>
                    </a:lnTo>
                    <a:lnTo>
                      <a:pt x="515979" y="875846"/>
                    </a:lnTo>
                    <a:lnTo>
                      <a:pt x="515299" y="878114"/>
                    </a:lnTo>
                    <a:lnTo>
                      <a:pt x="515299" y="880609"/>
                    </a:lnTo>
                    <a:lnTo>
                      <a:pt x="515299" y="1070655"/>
                    </a:lnTo>
                    <a:lnTo>
                      <a:pt x="515299" y="1073150"/>
                    </a:lnTo>
                    <a:lnTo>
                      <a:pt x="515979" y="1075417"/>
                    </a:lnTo>
                    <a:lnTo>
                      <a:pt x="516432" y="1077685"/>
                    </a:lnTo>
                    <a:lnTo>
                      <a:pt x="517111" y="1079953"/>
                    </a:lnTo>
                    <a:lnTo>
                      <a:pt x="518244" y="1081994"/>
                    </a:lnTo>
                    <a:lnTo>
                      <a:pt x="519150" y="1083809"/>
                    </a:lnTo>
                    <a:lnTo>
                      <a:pt x="520509" y="1085623"/>
                    </a:lnTo>
                    <a:lnTo>
                      <a:pt x="522094" y="1087437"/>
                    </a:lnTo>
                    <a:lnTo>
                      <a:pt x="523680" y="1089025"/>
                    </a:lnTo>
                    <a:lnTo>
                      <a:pt x="525492" y="1090385"/>
                    </a:lnTo>
                    <a:lnTo>
                      <a:pt x="527304" y="1091519"/>
                    </a:lnTo>
                    <a:lnTo>
                      <a:pt x="529116" y="1092653"/>
                    </a:lnTo>
                    <a:lnTo>
                      <a:pt x="531154" y="1093334"/>
                    </a:lnTo>
                    <a:lnTo>
                      <a:pt x="533419" y="1094014"/>
                    </a:lnTo>
                    <a:lnTo>
                      <a:pt x="535684" y="1094241"/>
                    </a:lnTo>
                    <a:lnTo>
                      <a:pt x="537723" y="1094467"/>
                    </a:lnTo>
                    <a:lnTo>
                      <a:pt x="540215" y="1094241"/>
                    </a:lnTo>
                    <a:lnTo>
                      <a:pt x="542480" y="1094014"/>
                    </a:lnTo>
                    <a:lnTo>
                      <a:pt x="544745" y="1093334"/>
                    </a:lnTo>
                    <a:lnTo>
                      <a:pt x="546783" y="1092653"/>
                    </a:lnTo>
                    <a:lnTo>
                      <a:pt x="548595" y="1091519"/>
                    </a:lnTo>
                    <a:lnTo>
                      <a:pt x="550634" y="1090385"/>
                    </a:lnTo>
                    <a:lnTo>
                      <a:pt x="552219" y="1089025"/>
                    </a:lnTo>
                    <a:lnTo>
                      <a:pt x="554031" y="1087437"/>
                    </a:lnTo>
                    <a:lnTo>
                      <a:pt x="555390" y="1085623"/>
                    </a:lnTo>
                    <a:lnTo>
                      <a:pt x="556523" y="1083809"/>
                    </a:lnTo>
                    <a:lnTo>
                      <a:pt x="557882" y="1081994"/>
                    </a:lnTo>
                    <a:lnTo>
                      <a:pt x="558561" y="1079953"/>
                    </a:lnTo>
                    <a:lnTo>
                      <a:pt x="559468" y="1077685"/>
                    </a:lnTo>
                    <a:lnTo>
                      <a:pt x="559921" y="1075417"/>
                    </a:lnTo>
                    <a:lnTo>
                      <a:pt x="560374" y="1073150"/>
                    </a:lnTo>
                    <a:lnTo>
                      <a:pt x="560374" y="1070655"/>
                    </a:lnTo>
                    <a:lnTo>
                      <a:pt x="560374" y="880609"/>
                    </a:lnTo>
                    <a:lnTo>
                      <a:pt x="560374" y="878114"/>
                    </a:lnTo>
                    <a:lnTo>
                      <a:pt x="559921" y="875846"/>
                    </a:lnTo>
                    <a:lnTo>
                      <a:pt x="559468" y="873351"/>
                    </a:lnTo>
                    <a:lnTo>
                      <a:pt x="558561" y="871310"/>
                    </a:lnTo>
                    <a:lnTo>
                      <a:pt x="557882" y="869269"/>
                    </a:lnTo>
                    <a:lnTo>
                      <a:pt x="556523" y="867228"/>
                    </a:lnTo>
                    <a:lnTo>
                      <a:pt x="555390" y="865414"/>
                    </a:lnTo>
                    <a:lnTo>
                      <a:pt x="554031" y="863826"/>
                    </a:lnTo>
                    <a:lnTo>
                      <a:pt x="552219" y="862466"/>
                    </a:lnTo>
                    <a:lnTo>
                      <a:pt x="550634" y="860878"/>
                    </a:lnTo>
                    <a:lnTo>
                      <a:pt x="548595" y="859744"/>
                    </a:lnTo>
                    <a:lnTo>
                      <a:pt x="546783" y="858837"/>
                    </a:lnTo>
                    <a:lnTo>
                      <a:pt x="544745" y="857930"/>
                    </a:lnTo>
                    <a:lnTo>
                      <a:pt x="542480" y="857476"/>
                    </a:lnTo>
                    <a:lnTo>
                      <a:pt x="540215" y="857023"/>
                    </a:lnTo>
                    <a:lnTo>
                      <a:pt x="537723" y="857023"/>
                    </a:lnTo>
                    <a:lnTo>
                      <a:pt x="535684" y="857023"/>
                    </a:lnTo>
                    <a:close/>
                    <a:moveTo>
                      <a:pt x="396837" y="857023"/>
                    </a:moveTo>
                    <a:lnTo>
                      <a:pt x="394798" y="857476"/>
                    </a:lnTo>
                    <a:lnTo>
                      <a:pt x="392533" y="857930"/>
                    </a:lnTo>
                    <a:lnTo>
                      <a:pt x="390495" y="858837"/>
                    </a:lnTo>
                    <a:lnTo>
                      <a:pt x="388456" y="859744"/>
                    </a:lnTo>
                    <a:lnTo>
                      <a:pt x="386644" y="860878"/>
                    </a:lnTo>
                    <a:lnTo>
                      <a:pt x="384832" y="862466"/>
                    </a:lnTo>
                    <a:lnTo>
                      <a:pt x="383247" y="863826"/>
                    </a:lnTo>
                    <a:lnTo>
                      <a:pt x="381888" y="865414"/>
                    </a:lnTo>
                    <a:lnTo>
                      <a:pt x="380755" y="867228"/>
                    </a:lnTo>
                    <a:lnTo>
                      <a:pt x="379396" y="869269"/>
                    </a:lnTo>
                    <a:lnTo>
                      <a:pt x="378264" y="871310"/>
                    </a:lnTo>
                    <a:lnTo>
                      <a:pt x="377810" y="873351"/>
                    </a:lnTo>
                    <a:lnTo>
                      <a:pt x="377131" y="875846"/>
                    </a:lnTo>
                    <a:lnTo>
                      <a:pt x="376678" y="878114"/>
                    </a:lnTo>
                    <a:lnTo>
                      <a:pt x="376678" y="880609"/>
                    </a:lnTo>
                    <a:lnTo>
                      <a:pt x="376678" y="1070655"/>
                    </a:lnTo>
                    <a:lnTo>
                      <a:pt x="376678" y="1073150"/>
                    </a:lnTo>
                    <a:lnTo>
                      <a:pt x="377131" y="1075417"/>
                    </a:lnTo>
                    <a:lnTo>
                      <a:pt x="377810" y="1077685"/>
                    </a:lnTo>
                    <a:lnTo>
                      <a:pt x="378264" y="1079953"/>
                    </a:lnTo>
                    <a:lnTo>
                      <a:pt x="379396" y="1081994"/>
                    </a:lnTo>
                    <a:lnTo>
                      <a:pt x="380755" y="1083809"/>
                    </a:lnTo>
                    <a:lnTo>
                      <a:pt x="381888" y="1085623"/>
                    </a:lnTo>
                    <a:lnTo>
                      <a:pt x="383247" y="1087437"/>
                    </a:lnTo>
                    <a:lnTo>
                      <a:pt x="384832" y="1089025"/>
                    </a:lnTo>
                    <a:lnTo>
                      <a:pt x="386644" y="1090385"/>
                    </a:lnTo>
                    <a:lnTo>
                      <a:pt x="388456" y="1091519"/>
                    </a:lnTo>
                    <a:lnTo>
                      <a:pt x="390495" y="1092653"/>
                    </a:lnTo>
                    <a:lnTo>
                      <a:pt x="392533" y="1093334"/>
                    </a:lnTo>
                    <a:lnTo>
                      <a:pt x="394798" y="1094014"/>
                    </a:lnTo>
                    <a:lnTo>
                      <a:pt x="396837" y="1094241"/>
                    </a:lnTo>
                    <a:lnTo>
                      <a:pt x="399102" y="1094467"/>
                    </a:lnTo>
                    <a:lnTo>
                      <a:pt x="401594" y="1094241"/>
                    </a:lnTo>
                    <a:lnTo>
                      <a:pt x="403859" y="1094014"/>
                    </a:lnTo>
                    <a:lnTo>
                      <a:pt x="405897" y="1093334"/>
                    </a:lnTo>
                    <a:lnTo>
                      <a:pt x="407936" y="1092653"/>
                    </a:lnTo>
                    <a:lnTo>
                      <a:pt x="409974" y="1091519"/>
                    </a:lnTo>
                    <a:lnTo>
                      <a:pt x="411786" y="1090385"/>
                    </a:lnTo>
                    <a:lnTo>
                      <a:pt x="413598" y="1089025"/>
                    </a:lnTo>
                    <a:lnTo>
                      <a:pt x="415184" y="1087437"/>
                    </a:lnTo>
                    <a:lnTo>
                      <a:pt x="416769" y="1085623"/>
                    </a:lnTo>
                    <a:lnTo>
                      <a:pt x="417902" y="1083809"/>
                    </a:lnTo>
                    <a:lnTo>
                      <a:pt x="419034" y="1081994"/>
                    </a:lnTo>
                    <a:lnTo>
                      <a:pt x="420167" y="1079953"/>
                    </a:lnTo>
                    <a:lnTo>
                      <a:pt x="420846" y="1077685"/>
                    </a:lnTo>
                    <a:lnTo>
                      <a:pt x="421300" y="1075417"/>
                    </a:lnTo>
                    <a:lnTo>
                      <a:pt x="421526" y="1073150"/>
                    </a:lnTo>
                    <a:lnTo>
                      <a:pt x="421979" y="1070655"/>
                    </a:lnTo>
                    <a:lnTo>
                      <a:pt x="421979" y="880609"/>
                    </a:lnTo>
                    <a:lnTo>
                      <a:pt x="421526" y="878114"/>
                    </a:lnTo>
                    <a:lnTo>
                      <a:pt x="421300" y="875846"/>
                    </a:lnTo>
                    <a:lnTo>
                      <a:pt x="420846" y="873351"/>
                    </a:lnTo>
                    <a:lnTo>
                      <a:pt x="420167" y="871310"/>
                    </a:lnTo>
                    <a:lnTo>
                      <a:pt x="419034" y="869269"/>
                    </a:lnTo>
                    <a:lnTo>
                      <a:pt x="417902" y="867228"/>
                    </a:lnTo>
                    <a:lnTo>
                      <a:pt x="416769" y="865414"/>
                    </a:lnTo>
                    <a:lnTo>
                      <a:pt x="415184" y="863826"/>
                    </a:lnTo>
                    <a:lnTo>
                      <a:pt x="413598" y="862466"/>
                    </a:lnTo>
                    <a:lnTo>
                      <a:pt x="411786" y="860878"/>
                    </a:lnTo>
                    <a:lnTo>
                      <a:pt x="409974" y="859744"/>
                    </a:lnTo>
                    <a:lnTo>
                      <a:pt x="407936" y="858837"/>
                    </a:lnTo>
                    <a:lnTo>
                      <a:pt x="405897" y="857930"/>
                    </a:lnTo>
                    <a:lnTo>
                      <a:pt x="403859" y="857476"/>
                    </a:lnTo>
                    <a:lnTo>
                      <a:pt x="401594" y="857023"/>
                    </a:lnTo>
                    <a:lnTo>
                      <a:pt x="399102" y="857023"/>
                    </a:lnTo>
                    <a:lnTo>
                      <a:pt x="396837" y="857023"/>
                    </a:lnTo>
                    <a:close/>
                    <a:moveTo>
                      <a:pt x="259348" y="857023"/>
                    </a:moveTo>
                    <a:lnTo>
                      <a:pt x="257083" y="857476"/>
                    </a:lnTo>
                    <a:lnTo>
                      <a:pt x="255045" y="857930"/>
                    </a:lnTo>
                    <a:lnTo>
                      <a:pt x="252780" y="858837"/>
                    </a:lnTo>
                    <a:lnTo>
                      <a:pt x="250741" y="859744"/>
                    </a:lnTo>
                    <a:lnTo>
                      <a:pt x="248929" y="860878"/>
                    </a:lnTo>
                    <a:lnTo>
                      <a:pt x="247117" y="862466"/>
                    </a:lnTo>
                    <a:lnTo>
                      <a:pt x="245758" y="863826"/>
                    </a:lnTo>
                    <a:lnTo>
                      <a:pt x="244172" y="865414"/>
                    </a:lnTo>
                    <a:lnTo>
                      <a:pt x="242813" y="867228"/>
                    </a:lnTo>
                    <a:lnTo>
                      <a:pt x="241907" y="869269"/>
                    </a:lnTo>
                    <a:lnTo>
                      <a:pt x="240775" y="871310"/>
                    </a:lnTo>
                    <a:lnTo>
                      <a:pt x="240095" y="873351"/>
                    </a:lnTo>
                    <a:lnTo>
                      <a:pt x="239416" y="875846"/>
                    </a:lnTo>
                    <a:lnTo>
                      <a:pt x="239189" y="878114"/>
                    </a:lnTo>
                    <a:lnTo>
                      <a:pt x="238963" y="880609"/>
                    </a:lnTo>
                    <a:lnTo>
                      <a:pt x="238963" y="1070655"/>
                    </a:lnTo>
                    <a:lnTo>
                      <a:pt x="239189" y="1073150"/>
                    </a:lnTo>
                    <a:lnTo>
                      <a:pt x="239416" y="1075417"/>
                    </a:lnTo>
                    <a:lnTo>
                      <a:pt x="240095" y="1077685"/>
                    </a:lnTo>
                    <a:lnTo>
                      <a:pt x="240775" y="1079953"/>
                    </a:lnTo>
                    <a:lnTo>
                      <a:pt x="241907" y="1081994"/>
                    </a:lnTo>
                    <a:lnTo>
                      <a:pt x="242813" y="1083809"/>
                    </a:lnTo>
                    <a:lnTo>
                      <a:pt x="244172" y="1085623"/>
                    </a:lnTo>
                    <a:lnTo>
                      <a:pt x="245758" y="1087437"/>
                    </a:lnTo>
                    <a:lnTo>
                      <a:pt x="247117" y="1089025"/>
                    </a:lnTo>
                    <a:lnTo>
                      <a:pt x="248929" y="1090385"/>
                    </a:lnTo>
                    <a:lnTo>
                      <a:pt x="250741" y="1091519"/>
                    </a:lnTo>
                    <a:lnTo>
                      <a:pt x="252780" y="1092653"/>
                    </a:lnTo>
                    <a:lnTo>
                      <a:pt x="255045" y="1093334"/>
                    </a:lnTo>
                    <a:lnTo>
                      <a:pt x="257083" y="1094014"/>
                    </a:lnTo>
                    <a:lnTo>
                      <a:pt x="259348" y="1094241"/>
                    </a:lnTo>
                    <a:lnTo>
                      <a:pt x="261613" y="1094467"/>
                    </a:lnTo>
                    <a:lnTo>
                      <a:pt x="263878" y="1094241"/>
                    </a:lnTo>
                    <a:lnTo>
                      <a:pt x="266370" y="1094014"/>
                    </a:lnTo>
                    <a:lnTo>
                      <a:pt x="268409" y="1093334"/>
                    </a:lnTo>
                    <a:lnTo>
                      <a:pt x="270447" y="1092653"/>
                    </a:lnTo>
                    <a:lnTo>
                      <a:pt x="272486" y="1091519"/>
                    </a:lnTo>
                    <a:lnTo>
                      <a:pt x="274298" y="1090385"/>
                    </a:lnTo>
                    <a:lnTo>
                      <a:pt x="276110" y="1089025"/>
                    </a:lnTo>
                    <a:lnTo>
                      <a:pt x="277695" y="1087437"/>
                    </a:lnTo>
                    <a:lnTo>
                      <a:pt x="278828" y="1085623"/>
                    </a:lnTo>
                    <a:lnTo>
                      <a:pt x="280187" y="1083809"/>
                    </a:lnTo>
                    <a:lnTo>
                      <a:pt x="281546" y="1081994"/>
                    </a:lnTo>
                    <a:lnTo>
                      <a:pt x="282452" y="1079953"/>
                    </a:lnTo>
                    <a:lnTo>
                      <a:pt x="283358" y="1077685"/>
                    </a:lnTo>
                    <a:lnTo>
                      <a:pt x="283811" y="1075417"/>
                    </a:lnTo>
                    <a:lnTo>
                      <a:pt x="284037" y="1073150"/>
                    </a:lnTo>
                    <a:lnTo>
                      <a:pt x="284037" y="1070655"/>
                    </a:lnTo>
                    <a:lnTo>
                      <a:pt x="284037" y="880609"/>
                    </a:lnTo>
                    <a:lnTo>
                      <a:pt x="284037" y="878114"/>
                    </a:lnTo>
                    <a:lnTo>
                      <a:pt x="283811" y="875846"/>
                    </a:lnTo>
                    <a:lnTo>
                      <a:pt x="283358" y="873351"/>
                    </a:lnTo>
                    <a:lnTo>
                      <a:pt x="282452" y="871310"/>
                    </a:lnTo>
                    <a:lnTo>
                      <a:pt x="281546" y="869269"/>
                    </a:lnTo>
                    <a:lnTo>
                      <a:pt x="280187" y="867228"/>
                    </a:lnTo>
                    <a:lnTo>
                      <a:pt x="278828" y="865414"/>
                    </a:lnTo>
                    <a:lnTo>
                      <a:pt x="277695" y="863826"/>
                    </a:lnTo>
                    <a:lnTo>
                      <a:pt x="276110" y="862466"/>
                    </a:lnTo>
                    <a:lnTo>
                      <a:pt x="274298" y="860878"/>
                    </a:lnTo>
                    <a:lnTo>
                      <a:pt x="272486" y="859744"/>
                    </a:lnTo>
                    <a:lnTo>
                      <a:pt x="270447" y="858837"/>
                    </a:lnTo>
                    <a:lnTo>
                      <a:pt x="268409" y="857930"/>
                    </a:lnTo>
                    <a:lnTo>
                      <a:pt x="266370" y="857476"/>
                    </a:lnTo>
                    <a:lnTo>
                      <a:pt x="263878" y="857023"/>
                    </a:lnTo>
                    <a:lnTo>
                      <a:pt x="261613" y="857023"/>
                    </a:lnTo>
                    <a:lnTo>
                      <a:pt x="259348" y="857023"/>
                    </a:lnTo>
                    <a:close/>
                    <a:moveTo>
                      <a:pt x="120727" y="857023"/>
                    </a:moveTo>
                    <a:lnTo>
                      <a:pt x="118462" y="857476"/>
                    </a:lnTo>
                    <a:lnTo>
                      <a:pt x="116424" y="857930"/>
                    </a:lnTo>
                    <a:lnTo>
                      <a:pt x="113932" y="858837"/>
                    </a:lnTo>
                    <a:lnTo>
                      <a:pt x="112120" y="859744"/>
                    </a:lnTo>
                    <a:lnTo>
                      <a:pt x="110535" y="860878"/>
                    </a:lnTo>
                    <a:lnTo>
                      <a:pt x="108722" y="862466"/>
                    </a:lnTo>
                    <a:lnTo>
                      <a:pt x="107137" y="863826"/>
                    </a:lnTo>
                    <a:lnTo>
                      <a:pt x="105551" y="865414"/>
                    </a:lnTo>
                    <a:lnTo>
                      <a:pt x="104192" y="867228"/>
                    </a:lnTo>
                    <a:lnTo>
                      <a:pt x="103286" y="869269"/>
                    </a:lnTo>
                    <a:lnTo>
                      <a:pt x="102154" y="871310"/>
                    </a:lnTo>
                    <a:lnTo>
                      <a:pt x="101474" y="873351"/>
                    </a:lnTo>
                    <a:lnTo>
                      <a:pt x="100795" y="875846"/>
                    </a:lnTo>
                    <a:lnTo>
                      <a:pt x="100568" y="878114"/>
                    </a:lnTo>
                    <a:lnTo>
                      <a:pt x="100342" y="880609"/>
                    </a:lnTo>
                    <a:lnTo>
                      <a:pt x="100342" y="1070655"/>
                    </a:lnTo>
                    <a:lnTo>
                      <a:pt x="100568" y="1073150"/>
                    </a:lnTo>
                    <a:lnTo>
                      <a:pt x="100795" y="1075417"/>
                    </a:lnTo>
                    <a:lnTo>
                      <a:pt x="101474" y="1077685"/>
                    </a:lnTo>
                    <a:lnTo>
                      <a:pt x="102154" y="1079953"/>
                    </a:lnTo>
                    <a:lnTo>
                      <a:pt x="103286" y="1081994"/>
                    </a:lnTo>
                    <a:lnTo>
                      <a:pt x="104192" y="1083809"/>
                    </a:lnTo>
                    <a:lnTo>
                      <a:pt x="105551" y="1085623"/>
                    </a:lnTo>
                    <a:lnTo>
                      <a:pt x="107137" y="1087437"/>
                    </a:lnTo>
                    <a:lnTo>
                      <a:pt x="108722" y="1089025"/>
                    </a:lnTo>
                    <a:lnTo>
                      <a:pt x="110535" y="1090385"/>
                    </a:lnTo>
                    <a:lnTo>
                      <a:pt x="112120" y="1091519"/>
                    </a:lnTo>
                    <a:lnTo>
                      <a:pt x="113932" y="1092653"/>
                    </a:lnTo>
                    <a:lnTo>
                      <a:pt x="116424" y="1093334"/>
                    </a:lnTo>
                    <a:lnTo>
                      <a:pt x="118462" y="1094014"/>
                    </a:lnTo>
                    <a:lnTo>
                      <a:pt x="120727" y="1094241"/>
                    </a:lnTo>
                    <a:lnTo>
                      <a:pt x="122992" y="1094467"/>
                    </a:lnTo>
                    <a:lnTo>
                      <a:pt x="125257" y="1094241"/>
                    </a:lnTo>
                    <a:lnTo>
                      <a:pt x="127522" y="1094014"/>
                    </a:lnTo>
                    <a:lnTo>
                      <a:pt x="129787" y="1093334"/>
                    </a:lnTo>
                    <a:lnTo>
                      <a:pt x="131826" y="1092653"/>
                    </a:lnTo>
                    <a:lnTo>
                      <a:pt x="133638" y="1091519"/>
                    </a:lnTo>
                    <a:lnTo>
                      <a:pt x="135677" y="1090385"/>
                    </a:lnTo>
                    <a:lnTo>
                      <a:pt x="137262" y="1089025"/>
                    </a:lnTo>
                    <a:lnTo>
                      <a:pt x="139074" y="1087437"/>
                    </a:lnTo>
                    <a:lnTo>
                      <a:pt x="140207" y="1085623"/>
                    </a:lnTo>
                    <a:lnTo>
                      <a:pt x="141566" y="1083809"/>
                    </a:lnTo>
                    <a:lnTo>
                      <a:pt x="142925" y="1081994"/>
                    </a:lnTo>
                    <a:lnTo>
                      <a:pt x="143604" y="1079953"/>
                    </a:lnTo>
                    <a:lnTo>
                      <a:pt x="144510" y="1077685"/>
                    </a:lnTo>
                    <a:lnTo>
                      <a:pt x="144963" y="1075417"/>
                    </a:lnTo>
                    <a:lnTo>
                      <a:pt x="145416" y="1073150"/>
                    </a:lnTo>
                    <a:lnTo>
                      <a:pt x="145416" y="1070655"/>
                    </a:lnTo>
                    <a:lnTo>
                      <a:pt x="145416" y="880609"/>
                    </a:lnTo>
                    <a:lnTo>
                      <a:pt x="145416" y="878114"/>
                    </a:lnTo>
                    <a:lnTo>
                      <a:pt x="144963" y="875846"/>
                    </a:lnTo>
                    <a:lnTo>
                      <a:pt x="144510" y="873351"/>
                    </a:lnTo>
                    <a:lnTo>
                      <a:pt x="143604" y="871310"/>
                    </a:lnTo>
                    <a:lnTo>
                      <a:pt x="142925" y="869269"/>
                    </a:lnTo>
                    <a:lnTo>
                      <a:pt x="141566" y="867228"/>
                    </a:lnTo>
                    <a:lnTo>
                      <a:pt x="140207" y="865414"/>
                    </a:lnTo>
                    <a:lnTo>
                      <a:pt x="139074" y="863826"/>
                    </a:lnTo>
                    <a:lnTo>
                      <a:pt x="137262" y="862466"/>
                    </a:lnTo>
                    <a:lnTo>
                      <a:pt x="135677" y="860878"/>
                    </a:lnTo>
                    <a:lnTo>
                      <a:pt x="133638" y="859744"/>
                    </a:lnTo>
                    <a:lnTo>
                      <a:pt x="131826" y="858837"/>
                    </a:lnTo>
                    <a:lnTo>
                      <a:pt x="129787" y="857930"/>
                    </a:lnTo>
                    <a:lnTo>
                      <a:pt x="127522" y="857476"/>
                    </a:lnTo>
                    <a:lnTo>
                      <a:pt x="125257" y="857023"/>
                    </a:lnTo>
                    <a:lnTo>
                      <a:pt x="122992" y="857023"/>
                    </a:lnTo>
                    <a:lnTo>
                      <a:pt x="120727" y="857023"/>
                    </a:lnTo>
                    <a:close/>
                    <a:moveTo>
                      <a:pt x="41677" y="801687"/>
                    </a:moveTo>
                    <a:lnTo>
                      <a:pt x="646219" y="801687"/>
                    </a:lnTo>
                    <a:lnTo>
                      <a:pt x="646445" y="813480"/>
                    </a:lnTo>
                    <a:lnTo>
                      <a:pt x="647352" y="825046"/>
                    </a:lnTo>
                    <a:lnTo>
                      <a:pt x="648031" y="836612"/>
                    </a:lnTo>
                    <a:lnTo>
                      <a:pt x="648711" y="847951"/>
                    </a:lnTo>
                    <a:lnTo>
                      <a:pt x="649843" y="859291"/>
                    </a:lnTo>
                    <a:lnTo>
                      <a:pt x="651202" y="870857"/>
                    </a:lnTo>
                    <a:lnTo>
                      <a:pt x="653920" y="893309"/>
                    </a:lnTo>
                    <a:lnTo>
                      <a:pt x="657318" y="915760"/>
                    </a:lnTo>
                    <a:lnTo>
                      <a:pt x="661395" y="937985"/>
                    </a:lnTo>
                    <a:lnTo>
                      <a:pt x="665925" y="960210"/>
                    </a:lnTo>
                    <a:lnTo>
                      <a:pt x="670908" y="981982"/>
                    </a:lnTo>
                    <a:lnTo>
                      <a:pt x="676797" y="1003526"/>
                    </a:lnTo>
                    <a:lnTo>
                      <a:pt x="683139" y="1024844"/>
                    </a:lnTo>
                    <a:lnTo>
                      <a:pt x="689708" y="1045935"/>
                    </a:lnTo>
                    <a:lnTo>
                      <a:pt x="697183" y="1066800"/>
                    </a:lnTo>
                    <a:lnTo>
                      <a:pt x="705337" y="1087437"/>
                    </a:lnTo>
                    <a:lnTo>
                      <a:pt x="713491" y="1107848"/>
                    </a:lnTo>
                    <a:lnTo>
                      <a:pt x="722551" y="1128032"/>
                    </a:lnTo>
                    <a:lnTo>
                      <a:pt x="731838" y="1147762"/>
                    </a:lnTo>
                    <a:lnTo>
                      <a:pt x="41677" y="1147762"/>
                    </a:lnTo>
                    <a:lnTo>
                      <a:pt x="37373" y="1147535"/>
                    </a:lnTo>
                    <a:lnTo>
                      <a:pt x="33070" y="1147082"/>
                    </a:lnTo>
                    <a:lnTo>
                      <a:pt x="29219" y="1145948"/>
                    </a:lnTo>
                    <a:lnTo>
                      <a:pt x="25369" y="1144587"/>
                    </a:lnTo>
                    <a:lnTo>
                      <a:pt x="21745" y="1142773"/>
                    </a:lnTo>
                    <a:lnTo>
                      <a:pt x="18347" y="1140505"/>
                    </a:lnTo>
                    <a:lnTo>
                      <a:pt x="15176" y="1138237"/>
                    </a:lnTo>
                    <a:lnTo>
                      <a:pt x="12231" y="1135742"/>
                    </a:lnTo>
                    <a:lnTo>
                      <a:pt x="9513" y="1132567"/>
                    </a:lnTo>
                    <a:lnTo>
                      <a:pt x="7022" y="1129619"/>
                    </a:lnTo>
                    <a:lnTo>
                      <a:pt x="4983" y="1125991"/>
                    </a:lnTo>
                    <a:lnTo>
                      <a:pt x="3171" y="1122362"/>
                    </a:lnTo>
                    <a:lnTo>
                      <a:pt x="2039" y="1118507"/>
                    </a:lnTo>
                    <a:lnTo>
                      <a:pt x="906" y="1114651"/>
                    </a:lnTo>
                    <a:lnTo>
                      <a:pt x="226" y="1110342"/>
                    </a:lnTo>
                    <a:lnTo>
                      <a:pt x="0" y="1106034"/>
                    </a:lnTo>
                    <a:lnTo>
                      <a:pt x="0" y="843642"/>
                    </a:lnTo>
                    <a:lnTo>
                      <a:pt x="226" y="839334"/>
                    </a:lnTo>
                    <a:lnTo>
                      <a:pt x="906" y="835025"/>
                    </a:lnTo>
                    <a:lnTo>
                      <a:pt x="2039" y="831169"/>
                    </a:lnTo>
                    <a:lnTo>
                      <a:pt x="3171" y="827314"/>
                    </a:lnTo>
                    <a:lnTo>
                      <a:pt x="4983" y="823685"/>
                    </a:lnTo>
                    <a:lnTo>
                      <a:pt x="7022" y="820284"/>
                    </a:lnTo>
                    <a:lnTo>
                      <a:pt x="9513" y="816882"/>
                    </a:lnTo>
                    <a:lnTo>
                      <a:pt x="12231" y="814160"/>
                    </a:lnTo>
                    <a:lnTo>
                      <a:pt x="15176" y="811212"/>
                    </a:lnTo>
                    <a:lnTo>
                      <a:pt x="18347" y="808944"/>
                    </a:lnTo>
                    <a:lnTo>
                      <a:pt x="21745" y="806903"/>
                    </a:lnTo>
                    <a:lnTo>
                      <a:pt x="25369" y="805089"/>
                    </a:lnTo>
                    <a:lnTo>
                      <a:pt x="29219" y="803728"/>
                    </a:lnTo>
                    <a:lnTo>
                      <a:pt x="33070" y="802821"/>
                    </a:lnTo>
                    <a:lnTo>
                      <a:pt x="37373" y="801914"/>
                    </a:lnTo>
                    <a:lnTo>
                      <a:pt x="41677" y="801687"/>
                    </a:lnTo>
                    <a:close/>
                    <a:moveTo>
                      <a:pt x="535686" y="454968"/>
                    </a:moveTo>
                    <a:lnTo>
                      <a:pt x="533420" y="455649"/>
                    </a:lnTo>
                    <a:lnTo>
                      <a:pt x="531155" y="456103"/>
                    </a:lnTo>
                    <a:lnTo>
                      <a:pt x="529117" y="456784"/>
                    </a:lnTo>
                    <a:lnTo>
                      <a:pt x="527305" y="457918"/>
                    </a:lnTo>
                    <a:lnTo>
                      <a:pt x="525493" y="459280"/>
                    </a:lnTo>
                    <a:lnTo>
                      <a:pt x="523681" y="460415"/>
                    </a:lnTo>
                    <a:lnTo>
                      <a:pt x="522095" y="462003"/>
                    </a:lnTo>
                    <a:lnTo>
                      <a:pt x="520510" y="463592"/>
                    </a:lnTo>
                    <a:lnTo>
                      <a:pt x="519151" y="465634"/>
                    </a:lnTo>
                    <a:lnTo>
                      <a:pt x="518245" y="467450"/>
                    </a:lnTo>
                    <a:lnTo>
                      <a:pt x="517112" y="469492"/>
                    </a:lnTo>
                    <a:lnTo>
                      <a:pt x="516433" y="471761"/>
                    </a:lnTo>
                    <a:lnTo>
                      <a:pt x="515980" y="473804"/>
                    </a:lnTo>
                    <a:lnTo>
                      <a:pt x="515300" y="476527"/>
                    </a:lnTo>
                    <a:lnTo>
                      <a:pt x="515300" y="478796"/>
                    </a:lnTo>
                    <a:lnTo>
                      <a:pt x="515300" y="668967"/>
                    </a:lnTo>
                    <a:lnTo>
                      <a:pt x="515300" y="671237"/>
                    </a:lnTo>
                    <a:lnTo>
                      <a:pt x="515980" y="673960"/>
                    </a:lnTo>
                    <a:lnTo>
                      <a:pt x="516433" y="676002"/>
                    </a:lnTo>
                    <a:lnTo>
                      <a:pt x="517112" y="678272"/>
                    </a:lnTo>
                    <a:lnTo>
                      <a:pt x="518245" y="680314"/>
                    </a:lnTo>
                    <a:lnTo>
                      <a:pt x="519151" y="682357"/>
                    </a:lnTo>
                    <a:lnTo>
                      <a:pt x="520510" y="684172"/>
                    </a:lnTo>
                    <a:lnTo>
                      <a:pt x="522095" y="685761"/>
                    </a:lnTo>
                    <a:lnTo>
                      <a:pt x="523681" y="687349"/>
                    </a:lnTo>
                    <a:lnTo>
                      <a:pt x="525493" y="688711"/>
                    </a:lnTo>
                    <a:lnTo>
                      <a:pt x="527305" y="689845"/>
                    </a:lnTo>
                    <a:lnTo>
                      <a:pt x="529117" y="690980"/>
                    </a:lnTo>
                    <a:lnTo>
                      <a:pt x="531155" y="691661"/>
                    </a:lnTo>
                    <a:lnTo>
                      <a:pt x="533420" y="692115"/>
                    </a:lnTo>
                    <a:lnTo>
                      <a:pt x="535686" y="692796"/>
                    </a:lnTo>
                    <a:lnTo>
                      <a:pt x="537724" y="692796"/>
                    </a:lnTo>
                    <a:lnTo>
                      <a:pt x="540216" y="692796"/>
                    </a:lnTo>
                    <a:lnTo>
                      <a:pt x="542481" y="692115"/>
                    </a:lnTo>
                    <a:lnTo>
                      <a:pt x="544746" y="691661"/>
                    </a:lnTo>
                    <a:lnTo>
                      <a:pt x="546784" y="690980"/>
                    </a:lnTo>
                    <a:lnTo>
                      <a:pt x="548596" y="689845"/>
                    </a:lnTo>
                    <a:lnTo>
                      <a:pt x="550635" y="688711"/>
                    </a:lnTo>
                    <a:lnTo>
                      <a:pt x="552220" y="687349"/>
                    </a:lnTo>
                    <a:lnTo>
                      <a:pt x="554033" y="685761"/>
                    </a:lnTo>
                    <a:lnTo>
                      <a:pt x="555392" y="684172"/>
                    </a:lnTo>
                    <a:lnTo>
                      <a:pt x="556524" y="682357"/>
                    </a:lnTo>
                    <a:lnTo>
                      <a:pt x="557883" y="680314"/>
                    </a:lnTo>
                    <a:lnTo>
                      <a:pt x="558563" y="678272"/>
                    </a:lnTo>
                    <a:lnTo>
                      <a:pt x="559469" y="676002"/>
                    </a:lnTo>
                    <a:lnTo>
                      <a:pt x="559922" y="673960"/>
                    </a:lnTo>
                    <a:lnTo>
                      <a:pt x="560375" y="671237"/>
                    </a:lnTo>
                    <a:lnTo>
                      <a:pt x="560375" y="668967"/>
                    </a:lnTo>
                    <a:lnTo>
                      <a:pt x="560375" y="478796"/>
                    </a:lnTo>
                    <a:lnTo>
                      <a:pt x="560375" y="476527"/>
                    </a:lnTo>
                    <a:lnTo>
                      <a:pt x="559922" y="473804"/>
                    </a:lnTo>
                    <a:lnTo>
                      <a:pt x="559469" y="471761"/>
                    </a:lnTo>
                    <a:lnTo>
                      <a:pt x="558563" y="469492"/>
                    </a:lnTo>
                    <a:lnTo>
                      <a:pt x="557883" y="467450"/>
                    </a:lnTo>
                    <a:lnTo>
                      <a:pt x="556524" y="465634"/>
                    </a:lnTo>
                    <a:lnTo>
                      <a:pt x="555392" y="463592"/>
                    </a:lnTo>
                    <a:lnTo>
                      <a:pt x="554033" y="462003"/>
                    </a:lnTo>
                    <a:lnTo>
                      <a:pt x="552220" y="460415"/>
                    </a:lnTo>
                    <a:lnTo>
                      <a:pt x="550635" y="459280"/>
                    </a:lnTo>
                    <a:lnTo>
                      <a:pt x="548596" y="457918"/>
                    </a:lnTo>
                    <a:lnTo>
                      <a:pt x="546784" y="456784"/>
                    </a:lnTo>
                    <a:lnTo>
                      <a:pt x="544746" y="456103"/>
                    </a:lnTo>
                    <a:lnTo>
                      <a:pt x="542481" y="455649"/>
                    </a:lnTo>
                    <a:lnTo>
                      <a:pt x="540216" y="454968"/>
                    </a:lnTo>
                    <a:lnTo>
                      <a:pt x="537724" y="454968"/>
                    </a:lnTo>
                    <a:lnTo>
                      <a:pt x="535686" y="454968"/>
                    </a:lnTo>
                    <a:close/>
                    <a:moveTo>
                      <a:pt x="396838" y="454968"/>
                    </a:moveTo>
                    <a:lnTo>
                      <a:pt x="394799" y="455649"/>
                    </a:lnTo>
                    <a:lnTo>
                      <a:pt x="392534" y="456103"/>
                    </a:lnTo>
                    <a:lnTo>
                      <a:pt x="390496" y="456784"/>
                    </a:lnTo>
                    <a:lnTo>
                      <a:pt x="388457" y="457918"/>
                    </a:lnTo>
                    <a:lnTo>
                      <a:pt x="386645" y="459280"/>
                    </a:lnTo>
                    <a:lnTo>
                      <a:pt x="384833" y="460415"/>
                    </a:lnTo>
                    <a:lnTo>
                      <a:pt x="383247" y="462003"/>
                    </a:lnTo>
                    <a:lnTo>
                      <a:pt x="381888" y="463592"/>
                    </a:lnTo>
                    <a:lnTo>
                      <a:pt x="380756" y="465634"/>
                    </a:lnTo>
                    <a:lnTo>
                      <a:pt x="379397" y="467450"/>
                    </a:lnTo>
                    <a:lnTo>
                      <a:pt x="378264" y="469492"/>
                    </a:lnTo>
                    <a:lnTo>
                      <a:pt x="377811" y="471761"/>
                    </a:lnTo>
                    <a:lnTo>
                      <a:pt x="377132" y="473804"/>
                    </a:lnTo>
                    <a:lnTo>
                      <a:pt x="376679" y="476527"/>
                    </a:lnTo>
                    <a:lnTo>
                      <a:pt x="376679" y="478796"/>
                    </a:lnTo>
                    <a:lnTo>
                      <a:pt x="376679" y="668967"/>
                    </a:lnTo>
                    <a:lnTo>
                      <a:pt x="376679" y="671237"/>
                    </a:lnTo>
                    <a:lnTo>
                      <a:pt x="377132" y="673960"/>
                    </a:lnTo>
                    <a:lnTo>
                      <a:pt x="377811" y="676002"/>
                    </a:lnTo>
                    <a:lnTo>
                      <a:pt x="378264" y="678272"/>
                    </a:lnTo>
                    <a:lnTo>
                      <a:pt x="379397" y="680314"/>
                    </a:lnTo>
                    <a:lnTo>
                      <a:pt x="380756" y="682357"/>
                    </a:lnTo>
                    <a:lnTo>
                      <a:pt x="381888" y="684172"/>
                    </a:lnTo>
                    <a:lnTo>
                      <a:pt x="383247" y="685761"/>
                    </a:lnTo>
                    <a:lnTo>
                      <a:pt x="384833" y="687349"/>
                    </a:lnTo>
                    <a:lnTo>
                      <a:pt x="386645" y="688711"/>
                    </a:lnTo>
                    <a:lnTo>
                      <a:pt x="388457" y="689845"/>
                    </a:lnTo>
                    <a:lnTo>
                      <a:pt x="390496" y="690980"/>
                    </a:lnTo>
                    <a:lnTo>
                      <a:pt x="392534" y="691661"/>
                    </a:lnTo>
                    <a:lnTo>
                      <a:pt x="394799" y="692115"/>
                    </a:lnTo>
                    <a:lnTo>
                      <a:pt x="396838" y="692796"/>
                    </a:lnTo>
                    <a:lnTo>
                      <a:pt x="399103" y="692796"/>
                    </a:lnTo>
                    <a:lnTo>
                      <a:pt x="401595" y="692796"/>
                    </a:lnTo>
                    <a:lnTo>
                      <a:pt x="403859" y="692115"/>
                    </a:lnTo>
                    <a:lnTo>
                      <a:pt x="405898" y="691661"/>
                    </a:lnTo>
                    <a:lnTo>
                      <a:pt x="407937" y="690980"/>
                    </a:lnTo>
                    <a:lnTo>
                      <a:pt x="409975" y="689845"/>
                    </a:lnTo>
                    <a:lnTo>
                      <a:pt x="411787" y="688711"/>
                    </a:lnTo>
                    <a:lnTo>
                      <a:pt x="413599" y="687349"/>
                    </a:lnTo>
                    <a:lnTo>
                      <a:pt x="415185" y="685761"/>
                    </a:lnTo>
                    <a:lnTo>
                      <a:pt x="416770" y="684172"/>
                    </a:lnTo>
                    <a:lnTo>
                      <a:pt x="417903" y="682357"/>
                    </a:lnTo>
                    <a:lnTo>
                      <a:pt x="419035" y="680314"/>
                    </a:lnTo>
                    <a:lnTo>
                      <a:pt x="420168" y="678272"/>
                    </a:lnTo>
                    <a:lnTo>
                      <a:pt x="420847" y="676002"/>
                    </a:lnTo>
                    <a:lnTo>
                      <a:pt x="421300" y="673960"/>
                    </a:lnTo>
                    <a:lnTo>
                      <a:pt x="421527" y="671237"/>
                    </a:lnTo>
                    <a:lnTo>
                      <a:pt x="421980" y="668967"/>
                    </a:lnTo>
                    <a:lnTo>
                      <a:pt x="421980" y="478796"/>
                    </a:lnTo>
                    <a:lnTo>
                      <a:pt x="421527" y="476527"/>
                    </a:lnTo>
                    <a:lnTo>
                      <a:pt x="421300" y="473804"/>
                    </a:lnTo>
                    <a:lnTo>
                      <a:pt x="420847" y="471761"/>
                    </a:lnTo>
                    <a:lnTo>
                      <a:pt x="420168" y="469492"/>
                    </a:lnTo>
                    <a:lnTo>
                      <a:pt x="419035" y="467450"/>
                    </a:lnTo>
                    <a:lnTo>
                      <a:pt x="417903" y="465634"/>
                    </a:lnTo>
                    <a:lnTo>
                      <a:pt x="416770" y="463592"/>
                    </a:lnTo>
                    <a:lnTo>
                      <a:pt x="415185" y="462003"/>
                    </a:lnTo>
                    <a:lnTo>
                      <a:pt x="413599" y="460415"/>
                    </a:lnTo>
                    <a:lnTo>
                      <a:pt x="411787" y="459280"/>
                    </a:lnTo>
                    <a:lnTo>
                      <a:pt x="409975" y="457918"/>
                    </a:lnTo>
                    <a:lnTo>
                      <a:pt x="407937" y="456784"/>
                    </a:lnTo>
                    <a:lnTo>
                      <a:pt x="405898" y="456103"/>
                    </a:lnTo>
                    <a:lnTo>
                      <a:pt x="403859" y="455649"/>
                    </a:lnTo>
                    <a:lnTo>
                      <a:pt x="401595" y="454968"/>
                    </a:lnTo>
                    <a:lnTo>
                      <a:pt x="399103" y="454968"/>
                    </a:lnTo>
                    <a:lnTo>
                      <a:pt x="396838" y="454968"/>
                    </a:lnTo>
                    <a:close/>
                    <a:moveTo>
                      <a:pt x="259349" y="454968"/>
                    </a:moveTo>
                    <a:lnTo>
                      <a:pt x="257084" y="455649"/>
                    </a:lnTo>
                    <a:lnTo>
                      <a:pt x="255045" y="456103"/>
                    </a:lnTo>
                    <a:lnTo>
                      <a:pt x="252780" y="456784"/>
                    </a:lnTo>
                    <a:lnTo>
                      <a:pt x="250742" y="457918"/>
                    </a:lnTo>
                    <a:lnTo>
                      <a:pt x="248930" y="459280"/>
                    </a:lnTo>
                    <a:lnTo>
                      <a:pt x="247118" y="460415"/>
                    </a:lnTo>
                    <a:lnTo>
                      <a:pt x="245759" y="462003"/>
                    </a:lnTo>
                    <a:lnTo>
                      <a:pt x="244173" y="463592"/>
                    </a:lnTo>
                    <a:lnTo>
                      <a:pt x="242814" y="465634"/>
                    </a:lnTo>
                    <a:lnTo>
                      <a:pt x="241908" y="467450"/>
                    </a:lnTo>
                    <a:lnTo>
                      <a:pt x="240775" y="469492"/>
                    </a:lnTo>
                    <a:lnTo>
                      <a:pt x="240096" y="471761"/>
                    </a:lnTo>
                    <a:lnTo>
                      <a:pt x="239417" y="473804"/>
                    </a:lnTo>
                    <a:lnTo>
                      <a:pt x="239190" y="476527"/>
                    </a:lnTo>
                    <a:lnTo>
                      <a:pt x="238963" y="478796"/>
                    </a:lnTo>
                    <a:lnTo>
                      <a:pt x="238963" y="668967"/>
                    </a:lnTo>
                    <a:lnTo>
                      <a:pt x="239190" y="671237"/>
                    </a:lnTo>
                    <a:lnTo>
                      <a:pt x="239417" y="673960"/>
                    </a:lnTo>
                    <a:lnTo>
                      <a:pt x="240096" y="676002"/>
                    </a:lnTo>
                    <a:lnTo>
                      <a:pt x="240775" y="678272"/>
                    </a:lnTo>
                    <a:lnTo>
                      <a:pt x="241908" y="680314"/>
                    </a:lnTo>
                    <a:lnTo>
                      <a:pt x="242814" y="682357"/>
                    </a:lnTo>
                    <a:lnTo>
                      <a:pt x="244173" y="684172"/>
                    </a:lnTo>
                    <a:lnTo>
                      <a:pt x="245759" y="685761"/>
                    </a:lnTo>
                    <a:lnTo>
                      <a:pt x="247118" y="687349"/>
                    </a:lnTo>
                    <a:lnTo>
                      <a:pt x="248930" y="688711"/>
                    </a:lnTo>
                    <a:lnTo>
                      <a:pt x="250742" y="689845"/>
                    </a:lnTo>
                    <a:lnTo>
                      <a:pt x="252780" y="690980"/>
                    </a:lnTo>
                    <a:lnTo>
                      <a:pt x="255045" y="691661"/>
                    </a:lnTo>
                    <a:lnTo>
                      <a:pt x="257084" y="692115"/>
                    </a:lnTo>
                    <a:lnTo>
                      <a:pt x="259349" y="692796"/>
                    </a:lnTo>
                    <a:lnTo>
                      <a:pt x="261614" y="692796"/>
                    </a:lnTo>
                    <a:lnTo>
                      <a:pt x="263879" y="692796"/>
                    </a:lnTo>
                    <a:lnTo>
                      <a:pt x="266371" y="692115"/>
                    </a:lnTo>
                    <a:lnTo>
                      <a:pt x="268409" y="691661"/>
                    </a:lnTo>
                    <a:lnTo>
                      <a:pt x="270448" y="690980"/>
                    </a:lnTo>
                    <a:lnTo>
                      <a:pt x="272486" y="689845"/>
                    </a:lnTo>
                    <a:lnTo>
                      <a:pt x="274298" y="688711"/>
                    </a:lnTo>
                    <a:lnTo>
                      <a:pt x="276110" y="687349"/>
                    </a:lnTo>
                    <a:lnTo>
                      <a:pt x="277696" y="685761"/>
                    </a:lnTo>
                    <a:lnTo>
                      <a:pt x="278828" y="684172"/>
                    </a:lnTo>
                    <a:lnTo>
                      <a:pt x="280187" y="682357"/>
                    </a:lnTo>
                    <a:lnTo>
                      <a:pt x="281547" y="680314"/>
                    </a:lnTo>
                    <a:lnTo>
                      <a:pt x="282453" y="678272"/>
                    </a:lnTo>
                    <a:lnTo>
                      <a:pt x="283358" y="676002"/>
                    </a:lnTo>
                    <a:lnTo>
                      <a:pt x="283812" y="673960"/>
                    </a:lnTo>
                    <a:lnTo>
                      <a:pt x="284038" y="671237"/>
                    </a:lnTo>
                    <a:lnTo>
                      <a:pt x="284038" y="668967"/>
                    </a:lnTo>
                    <a:lnTo>
                      <a:pt x="284038" y="478796"/>
                    </a:lnTo>
                    <a:lnTo>
                      <a:pt x="284038" y="476527"/>
                    </a:lnTo>
                    <a:lnTo>
                      <a:pt x="283812" y="473804"/>
                    </a:lnTo>
                    <a:lnTo>
                      <a:pt x="283358" y="471761"/>
                    </a:lnTo>
                    <a:lnTo>
                      <a:pt x="282453" y="469492"/>
                    </a:lnTo>
                    <a:lnTo>
                      <a:pt x="281547" y="467450"/>
                    </a:lnTo>
                    <a:lnTo>
                      <a:pt x="280187" y="465634"/>
                    </a:lnTo>
                    <a:lnTo>
                      <a:pt x="278828" y="463592"/>
                    </a:lnTo>
                    <a:lnTo>
                      <a:pt x="277696" y="462003"/>
                    </a:lnTo>
                    <a:lnTo>
                      <a:pt x="276110" y="460415"/>
                    </a:lnTo>
                    <a:lnTo>
                      <a:pt x="274298" y="459280"/>
                    </a:lnTo>
                    <a:lnTo>
                      <a:pt x="272486" y="457918"/>
                    </a:lnTo>
                    <a:lnTo>
                      <a:pt x="270448" y="456784"/>
                    </a:lnTo>
                    <a:lnTo>
                      <a:pt x="268409" y="456103"/>
                    </a:lnTo>
                    <a:lnTo>
                      <a:pt x="266371" y="455649"/>
                    </a:lnTo>
                    <a:lnTo>
                      <a:pt x="263879" y="454968"/>
                    </a:lnTo>
                    <a:lnTo>
                      <a:pt x="261614" y="454968"/>
                    </a:lnTo>
                    <a:lnTo>
                      <a:pt x="259349" y="454968"/>
                    </a:lnTo>
                    <a:close/>
                    <a:moveTo>
                      <a:pt x="120728" y="454968"/>
                    </a:moveTo>
                    <a:lnTo>
                      <a:pt x="118463" y="455649"/>
                    </a:lnTo>
                    <a:lnTo>
                      <a:pt x="116424" y="456103"/>
                    </a:lnTo>
                    <a:lnTo>
                      <a:pt x="113932" y="456784"/>
                    </a:lnTo>
                    <a:lnTo>
                      <a:pt x="112120" y="457918"/>
                    </a:lnTo>
                    <a:lnTo>
                      <a:pt x="110535" y="459280"/>
                    </a:lnTo>
                    <a:lnTo>
                      <a:pt x="108723" y="460415"/>
                    </a:lnTo>
                    <a:lnTo>
                      <a:pt x="107137" y="462003"/>
                    </a:lnTo>
                    <a:lnTo>
                      <a:pt x="105552" y="463592"/>
                    </a:lnTo>
                    <a:lnTo>
                      <a:pt x="104193" y="465634"/>
                    </a:lnTo>
                    <a:lnTo>
                      <a:pt x="103286" y="467450"/>
                    </a:lnTo>
                    <a:lnTo>
                      <a:pt x="102154" y="469492"/>
                    </a:lnTo>
                    <a:lnTo>
                      <a:pt x="101475" y="471761"/>
                    </a:lnTo>
                    <a:lnTo>
                      <a:pt x="100795" y="473804"/>
                    </a:lnTo>
                    <a:lnTo>
                      <a:pt x="100569" y="476527"/>
                    </a:lnTo>
                    <a:lnTo>
                      <a:pt x="100342" y="478796"/>
                    </a:lnTo>
                    <a:lnTo>
                      <a:pt x="100342" y="668967"/>
                    </a:lnTo>
                    <a:lnTo>
                      <a:pt x="100569" y="671237"/>
                    </a:lnTo>
                    <a:lnTo>
                      <a:pt x="100795" y="673960"/>
                    </a:lnTo>
                    <a:lnTo>
                      <a:pt x="101475" y="676002"/>
                    </a:lnTo>
                    <a:lnTo>
                      <a:pt x="102154" y="678272"/>
                    </a:lnTo>
                    <a:lnTo>
                      <a:pt x="103286" y="680314"/>
                    </a:lnTo>
                    <a:lnTo>
                      <a:pt x="104193" y="682357"/>
                    </a:lnTo>
                    <a:lnTo>
                      <a:pt x="105552" y="684172"/>
                    </a:lnTo>
                    <a:lnTo>
                      <a:pt x="107137" y="685761"/>
                    </a:lnTo>
                    <a:lnTo>
                      <a:pt x="108723" y="687349"/>
                    </a:lnTo>
                    <a:lnTo>
                      <a:pt x="110535" y="688711"/>
                    </a:lnTo>
                    <a:lnTo>
                      <a:pt x="112120" y="689845"/>
                    </a:lnTo>
                    <a:lnTo>
                      <a:pt x="113932" y="690980"/>
                    </a:lnTo>
                    <a:lnTo>
                      <a:pt x="116424" y="691661"/>
                    </a:lnTo>
                    <a:lnTo>
                      <a:pt x="118463" y="692115"/>
                    </a:lnTo>
                    <a:lnTo>
                      <a:pt x="120728" y="692796"/>
                    </a:lnTo>
                    <a:lnTo>
                      <a:pt x="122992" y="692796"/>
                    </a:lnTo>
                    <a:lnTo>
                      <a:pt x="125258" y="692796"/>
                    </a:lnTo>
                    <a:lnTo>
                      <a:pt x="127523" y="692115"/>
                    </a:lnTo>
                    <a:lnTo>
                      <a:pt x="129788" y="691661"/>
                    </a:lnTo>
                    <a:lnTo>
                      <a:pt x="131826" y="690980"/>
                    </a:lnTo>
                    <a:lnTo>
                      <a:pt x="133638" y="689845"/>
                    </a:lnTo>
                    <a:lnTo>
                      <a:pt x="135677" y="688711"/>
                    </a:lnTo>
                    <a:lnTo>
                      <a:pt x="137262" y="687349"/>
                    </a:lnTo>
                    <a:lnTo>
                      <a:pt x="139074" y="685761"/>
                    </a:lnTo>
                    <a:lnTo>
                      <a:pt x="140207" y="684172"/>
                    </a:lnTo>
                    <a:lnTo>
                      <a:pt x="141566" y="682357"/>
                    </a:lnTo>
                    <a:lnTo>
                      <a:pt x="142925" y="680314"/>
                    </a:lnTo>
                    <a:lnTo>
                      <a:pt x="143605" y="678272"/>
                    </a:lnTo>
                    <a:lnTo>
                      <a:pt x="144511" y="676002"/>
                    </a:lnTo>
                    <a:lnTo>
                      <a:pt x="144964" y="673960"/>
                    </a:lnTo>
                    <a:lnTo>
                      <a:pt x="145417" y="671237"/>
                    </a:lnTo>
                    <a:lnTo>
                      <a:pt x="145417" y="668967"/>
                    </a:lnTo>
                    <a:lnTo>
                      <a:pt x="145417" y="478796"/>
                    </a:lnTo>
                    <a:lnTo>
                      <a:pt x="145417" y="476527"/>
                    </a:lnTo>
                    <a:lnTo>
                      <a:pt x="144964" y="473804"/>
                    </a:lnTo>
                    <a:lnTo>
                      <a:pt x="144511" y="471761"/>
                    </a:lnTo>
                    <a:lnTo>
                      <a:pt x="143605" y="469492"/>
                    </a:lnTo>
                    <a:lnTo>
                      <a:pt x="142925" y="467450"/>
                    </a:lnTo>
                    <a:lnTo>
                      <a:pt x="141566" y="465634"/>
                    </a:lnTo>
                    <a:lnTo>
                      <a:pt x="140207" y="463592"/>
                    </a:lnTo>
                    <a:lnTo>
                      <a:pt x="139074" y="462003"/>
                    </a:lnTo>
                    <a:lnTo>
                      <a:pt x="137262" y="460415"/>
                    </a:lnTo>
                    <a:lnTo>
                      <a:pt x="135677" y="459280"/>
                    </a:lnTo>
                    <a:lnTo>
                      <a:pt x="133638" y="457918"/>
                    </a:lnTo>
                    <a:lnTo>
                      <a:pt x="131826" y="456784"/>
                    </a:lnTo>
                    <a:lnTo>
                      <a:pt x="129788" y="456103"/>
                    </a:lnTo>
                    <a:lnTo>
                      <a:pt x="127523" y="455649"/>
                    </a:lnTo>
                    <a:lnTo>
                      <a:pt x="125258" y="454968"/>
                    </a:lnTo>
                    <a:lnTo>
                      <a:pt x="122992" y="454968"/>
                    </a:lnTo>
                    <a:lnTo>
                      <a:pt x="120728" y="454968"/>
                    </a:lnTo>
                    <a:close/>
                    <a:moveTo>
                      <a:pt x="37374" y="400050"/>
                    </a:moveTo>
                    <a:lnTo>
                      <a:pt x="41677" y="400050"/>
                    </a:lnTo>
                    <a:lnTo>
                      <a:pt x="733425" y="400050"/>
                    </a:lnTo>
                    <a:lnTo>
                      <a:pt x="723685" y="419793"/>
                    </a:lnTo>
                    <a:lnTo>
                      <a:pt x="714851" y="439764"/>
                    </a:lnTo>
                    <a:lnTo>
                      <a:pt x="706244" y="460188"/>
                    </a:lnTo>
                    <a:lnTo>
                      <a:pt x="698317" y="480839"/>
                    </a:lnTo>
                    <a:lnTo>
                      <a:pt x="691068" y="501717"/>
                    </a:lnTo>
                    <a:lnTo>
                      <a:pt x="684047" y="523049"/>
                    </a:lnTo>
                    <a:lnTo>
                      <a:pt x="677705" y="544380"/>
                    </a:lnTo>
                    <a:lnTo>
                      <a:pt x="671815" y="565939"/>
                    </a:lnTo>
                    <a:lnTo>
                      <a:pt x="666606" y="587725"/>
                    </a:lnTo>
                    <a:lnTo>
                      <a:pt x="661849" y="609964"/>
                    </a:lnTo>
                    <a:lnTo>
                      <a:pt x="657772" y="632204"/>
                    </a:lnTo>
                    <a:lnTo>
                      <a:pt x="654148" y="654444"/>
                    </a:lnTo>
                    <a:lnTo>
                      <a:pt x="651430" y="677364"/>
                    </a:lnTo>
                    <a:lnTo>
                      <a:pt x="650071" y="688711"/>
                    </a:lnTo>
                    <a:lnTo>
                      <a:pt x="649165" y="700057"/>
                    </a:lnTo>
                    <a:lnTo>
                      <a:pt x="648032" y="711631"/>
                    </a:lnTo>
                    <a:lnTo>
                      <a:pt x="647353" y="722978"/>
                    </a:lnTo>
                    <a:lnTo>
                      <a:pt x="646673" y="734551"/>
                    </a:lnTo>
                    <a:lnTo>
                      <a:pt x="646220" y="746125"/>
                    </a:lnTo>
                    <a:lnTo>
                      <a:pt x="41677" y="746125"/>
                    </a:lnTo>
                    <a:lnTo>
                      <a:pt x="37374" y="745898"/>
                    </a:lnTo>
                    <a:lnTo>
                      <a:pt x="33070" y="745444"/>
                    </a:lnTo>
                    <a:lnTo>
                      <a:pt x="29219" y="744310"/>
                    </a:lnTo>
                    <a:lnTo>
                      <a:pt x="25369" y="742721"/>
                    </a:lnTo>
                    <a:lnTo>
                      <a:pt x="21745" y="741360"/>
                    </a:lnTo>
                    <a:lnTo>
                      <a:pt x="18347" y="738863"/>
                    </a:lnTo>
                    <a:lnTo>
                      <a:pt x="15176" y="736594"/>
                    </a:lnTo>
                    <a:lnTo>
                      <a:pt x="12231" y="734098"/>
                    </a:lnTo>
                    <a:lnTo>
                      <a:pt x="9513" y="730921"/>
                    </a:lnTo>
                    <a:lnTo>
                      <a:pt x="7022" y="727743"/>
                    </a:lnTo>
                    <a:lnTo>
                      <a:pt x="4983" y="724113"/>
                    </a:lnTo>
                    <a:lnTo>
                      <a:pt x="3171" y="720708"/>
                    </a:lnTo>
                    <a:lnTo>
                      <a:pt x="2039" y="716851"/>
                    </a:lnTo>
                    <a:lnTo>
                      <a:pt x="906" y="712766"/>
                    </a:lnTo>
                    <a:lnTo>
                      <a:pt x="226" y="708681"/>
                    </a:lnTo>
                    <a:lnTo>
                      <a:pt x="0" y="704369"/>
                    </a:lnTo>
                    <a:lnTo>
                      <a:pt x="0" y="441579"/>
                    </a:lnTo>
                    <a:lnTo>
                      <a:pt x="226" y="437494"/>
                    </a:lnTo>
                    <a:lnTo>
                      <a:pt x="906" y="433409"/>
                    </a:lnTo>
                    <a:lnTo>
                      <a:pt x="2039" y="429325"/>
                    </a:lnTo>
                    <a:lnTo>
                      <a:pt x="3171" y="425467"/>
                    </a:lnTo>
                    <a:lnTo>
                      <a:pt x="4983" y="421836"/>
                    </a:lnTo>
                    <a:lnTo>
                      <a:pt x="7022" y="418432"/>
                    </a:lnTo>
                    <a:lnTo>
                      <a:pt x="9513" y="415028"/>
                    </a:lnTo>
                    <a:lnTo>
                      <a:pt x="12231" y="412305"/>
                    </a:lnTo>
                    <a:lnTo>
                      <a:pt x="15176" y="409354"/>
                    </a:lnTo>
                    <a:lnTo>
                      <a:pt x="18347" y="407085"/>
                    </a:lnTo>
                    <a:lnTo>
                      <a:pt x="21745" y="405043"/>
                    </a:lnTo>
                    <a:lnTo>
                      <a:pt x="25369" y="403227"/>
                    </a:lnTo>
                    <a:lnTo>
                      <a:pt x="29219" y="401866"/>
                    </a:lnTo>
                    <a:lnTo>
                      <a:pt x="33070" y="400958"/>
                    </a:lnTo>
                    <a:lnTo>
                      <a:pt x="37374" y="400050"/>
                    </a:lnTo>
                    <a:close/>
                    <a:moveTo>
                      <a:pt x="1426198" y="303439"/>
                    </a:moveTo>
                    <a:lnTo>
                      <a:pt x="1426198" y="366939"/>
                    </a:lnTo>
                    <a:lnTo>
                      <a:pt x="1409174" y="368753"/>
                    </a:lnTo>
                    <a:lnTo>
                      <a:pt x="1392604" y="370567"/>
                    </a:lnTo>
                    <a:lnTo>
                      <a:pt x="1376715" y="372835"/>
                    </a:lnTo>
                    <a:lnTo>
                      <a:pt x="1361280" y="375330"/>
                    </a:lnTo>
                    <a:lnTo>
                      <a:pt x="1346299" y="378278"/>
                    </a:lnTo>
                    <a:lnTo>
                      <a:pt x="1331772" y="381226"/>
                    </a:lnTo>
                    <a:lnTo>
                      <a:pt x="1317699" y="384628"/>
                    </a:lnTo>
                    <a:lnTo>
                      <a:pt x="1304533" y="388484"/>
                    </a:lnTo>
                    <a:lnTo>
                      <a:pt x="1291822" y="392339"/>
                    </a:lnTo>
                    <a:lnTo>
                      <a:pt x="1279565" y="396875"/>
                    </a:lnTo>
                    <a:lnTo>
                      <a:pt x="1267989" y="401410"/>
                    </a:lnTo>
                    <a:lnTo>
                      <a:pt x="1256866" y="406626"/>
                    </a:lnTo>
                    <a:lnTo>
                      <a:pt x="1246198" y="411842"/>
                    </a:lnTo>
                    <a:lnTo>
                      <a:pt x="1236211" y="417512"/>
                    </a:lnTo>
                    <a:lnTo>
                      <a:pt x="1226677" y="423182"/>
                    </a:lnTo>
                    <a:lnTo>
                      <a:pt x="1217598" y="429305"/>
                    </a:lnTo>
                    <a:lnTo>
                      <a:pt x="1209426" y="435655"/>
                    </a:lnTo>
                    <a:lnTo>
                      <a:pt x="1201482" y="442685"/>
                    </a:lnTo>
                    <a:lnTo>
                      <a:pt x="1194218" y="449716"/>
                    </a:lnTo>
                    <a:lnTo>
                      <a:pt x="1187182" y="457200"/>
                    </a:lnTo>
                    <a:lnTo>
                      <a:pt x="1181053" y="464910"/>
                    </a:lnTo>
                    <a:lnTo>
                      <a:pt x="1175378" y="472848"/>
                    </a:lnTo>
                    <a:lnTo>
                      <a:pt x="1172655" y="476703"/>
                    </a:lnTo>
                    <a:lnTo>
                      <a:pt x="1170158" y="481012"/>
                    </a:lnTo>
                    <a:lnTo>
                      <a:pt x="1167888" y="485321"/>
                    </a:lnTo>
                    <a:lnTo>
                      <a:pt x="1165391" y="489630"/>
                    </a:lnTo>
                    <a:lnTo>
                      <a:pt x="1161532" y="498475"/>
                    </a:lnTo>
                    <a:lnTo>
                      <a:pt x="1158127" y="507773"/>
                    </a:lnTo>
                    <a:lnTo>
                      <a:pt x="1154950" y="517298"/>
                    </a:lnTo>
                    <a:lnTo>
                      <a:pt x="1152680" y="527050"/>
                    </a:lnTo>
                    <a:lnTo>
                      <a:pt x="1150637" y="537028"/>
                    </a:lnTo>
                    <a:lnTo>
                      <a:pt x="1149275" y="547460"/>
                    </a:lnTo>
                    <a:lnTo>
                      <a:pt x="1148367" y="557893"/>
                    </a:lnTo>
                    <a:lnTo>
                      <a:pt x="1148140" y="569005"/>
                    </a:lnTo>
                    <a:lnTo>
                      <a:pt x="1148140" y="576489"/>
                    </a:lnTo>
                    <a:lnTo>
                      <a:pt x="1148821" y="584200"/>
                    </a:lnTo>
                    <a:lnTo>
                      <a:pt x="1149275" y="591457"/>
                    </a:lnTo>
                    <a:lnTo>
                      <a:pt x="1150183" y="598941"/>
                    </a:lnTo>
                    <a:lnTo>
                      <a:pt x="1151318" y="606198"/>
                    </a:lnTo>
                    <a:lnTo>
                      <a:pt x="1152907" y="613455"/>
                    </a:lnTo>
                    <a:lnTo>
                      <a:pt x="1154496" y="620485"/>
                    </a:lnTo>
                    <a:lnTo>
                      <a:pt x="1156539" y="627289"/>
                    </a:lnTo>
                    <a:lnTo>
                      <a:pt x="1158581" y="634093"/>
                    </a:lnTo>
                    <a:lnTo>
                      <a:pt x="1161078" y="640669"/>
                    </a:lnTo>
                    <a:lnTo>
                      <a:pt x="1163802" y="647473"/>
                    </a:lnTo>
                    <a:lnTo>
                      <a:pt x="1166753" y="653823"/>
                    </a:lnTo>
                    <a:lnTo>
                      <a:pt x="1169931" y="660400"/>
                    </a:lnTo>
                    <a:lnTo>
                      <a:pt x="1173562" y="666750"/>
                    </a:lnTo>
                    <a:lnTo>
                      <a:pt x="1177194" y="672873"/>
                    </a:lnTo>
                    <a:lnTo>
                      <a:pt x="1181053" y="679223"/>
                    </a:lnTo>
                    <a:lnTo>
                      <a:pt x="1185366" y="685119"/>
                    </a:lnTo>
                    <a:lnTo>
                      <a:pt x="1189451" y="691016"/>
                    </a:lnTo>
                    <a:lnTo>
                      <a:pt x="1193991" y="696685"/>
                    </a:lnTo>
                    <a:lnTo>
                      <a:pt x="1198304" y="702128"/>
                    </a:lnTo>
                    <a:lnTo>
                      <a:pt x="1202844" y="707344"/>
                    </a:lnTo>
                    <a:lnTo>
                      <a:pt x="1207610" y="712334"/>
                    </a:lnTo>
                    <a:lnTo>
                      <a:pt x="1212150" y="717550"/>
                    </a:lnTo>
                    <a:lnTo>
                      <a:pt x="1217144" y="722312"/>
                    </a:lnTo>
                    <a:lnTo>
                      <a:pt x="1222138" y="726848"/>
                    </a:lnTo>
                    <a:lnTo>
                      <a:pt x="1226904" y="731610"/>
                    </a:lnTo>
                    <a:lnTo>
                      <a:pt x="1232125" y="735693"/>
                    </a:lnTo>
                    <a:lnTo>
                      <a:pt x="1237346" y="739775"/>
                    </a:lnTo>
                    <a:lnTo>
                      <a:pt x="1242793" y="743630"/>
                    </a:lnTo>
                    <a:lnTo>
                      <a:pt x="1248014" y="747485"/>
                    </a:lnTo>
                    <a:lnTo>
                      <a:pt x="1253462" y="751114"/>
                    </a:lnTo>
                    <a:lnTo>
                      <a:pt x="1259136" y="754516"/>
                    </a:lnTo>
                    <a:lnTo>
                      <a:pt x="1271620" y="761773"/>
                    </a:lnTo>
                    <a:lnTo>
                      <a:pt x="1286602" y="769937"/>
                    </a:lnTo>
                    <a:lnTo>
                      <a:pt x="1304080" y="779009"/>
                    </a:lnTo>
                    <a:lnTo>
                      <a:pt x="1324281" y="788987"/>
                    </a:lnTo>
                    <a:lnTo>
                      <a:pt x="1346980" y="799873"/>
                    </a:lnTo>
                    <a:lnTo>
                      <a:pt x="1371948" y="811666"/>
                    </a:lnTo>
                    <a:lnTo>
                      <a:pt x="1399641" y="824593"/>
                    </a:lnTo>
                    <a:lnTo>
                      <a:pt x="1429603" y="838200"/>
                    </a:lnTo>
                    <a:lnTo>
                      <a:pt x="1438909" y="842735"/>
                    </a:lnTo>
                    <a:lnTo>
                      <a:pt x="1447308" y="846818"/>
                    </a:lnTo>
                    <a:lnTo>
                      <a:pt x="1455706" y="850900"/>
                    </a:lnTo>
                    <a:lnTo>
                      <a:pt x="1463424" y="854982"/>
                    </a:lnTo>
                    <a:lnTo>
                      <a:pt x="1470687" y="859064"/>
                    </a:lnTo>
                    <a:lnTo>
                      <a:pt x="1477270" y="863146"/>
                    </a:lnTo>
                    <a:lnTo>
                      <a:pt x="1483626" y="867228"/>
                    </a:lnTo>
                    <a:lnTo>
                      <a:pt x="1489300" y="871084"/>
                    </a:lnTo>
                    <a:lnTo>
                      <a:pt x="1494748" y="874939"/>
                    </a:lnTo>
                    <a:lnTo>
                      <a:pt x="1499288" y="878794"/>
                    </a:lnTo>
                    <a:lnTo>
                      <a:pt x="1503600" y="882650"/>
                    </a:lnTo>
                    <a:lnTo>
                      <a:pt x="1507459" y="886278"/>
                    </a:lnTo>
                    <a:lnTo>
                      <a:pt x="1510864" y="890134"/>
                    </a:lnTo>
                    <a:lnTo>
                      <a:pt x="1513815" y="893762"/>
                    </a:lnTo>
                    <a:lnTo>
                      <a:pt x="1516085" y="897391"/>
                    </a:lnTo>
                    <a:lnTo>
                      <a:pt x="1517900" y="901019"/>
                    </a:lnTo>
                    <a:lnTo>
                      <a:pt x="1519489" y="904875"/>
                    </a:lnTo>
                    <a:lnTo>
                      <a:pt x="1520624" y="908957"/>
                    </a:lnTo>
                    <a:lnTo>
                      <a:pt x="1522213" y="913039"/>
                    </a:lnTo>
                    <a:lnTo>
                      <a:pt x="1523575" y="917801"/>
                    </a:lnTo>
                    <a:lnTo>
                      <a:pt x="1524483" y="922564"/>
                    </a:lnTo>
                    <a:lnTo>
                      <a:pt x="1525618" y="928007"/>
                    </a:lnTo>
                    <a:lnTo>
                      <a:pt x="1527434" y="939346"/>
                    </a:lnTo>
                    <a:lnTo>
                      <a:pt x="1529023" y="951819"/>
                    </a:lnTo>
                    <a:lnTo>
                      <a:pt x="1529931" y="965653"/>
                    </a:lnTo>
                    <a:lnTo>
                      <a:pt x="1530612" y="980621"/>
                    </a:lnTo>
                    <a:lnTo>
                      <a:pt x="1530839" y="996723"/>
                    </a:lnTo>
                    <a:lnTo>
                      <a:pt x="1530612" y="1003073"/>
                    </a:lnTo>
                    <a:lnTo>
                      <a:pt x="1529704" y="1008969"/>
                    </a:lnTo>
                    <a:lnTo>
                      <a:pt x="1528796" y="1014639"/>
                    </a:lnTo>
                    <a:lnTo>
                      <a:pt x="1527434" y="1019855"/>
                    </a:lnTo>
                    <a:lnTo>
                      <a:pt x="1525391" y="1024618"/>
                    </a:lnTo>
                    <a:lnTo>
                      <a:pt x="1523121" y="1029153"/>
                    </a:lnTo>
                    <a:lnTo>
                      <a:pt x="1520170" y="1033235"/>
                    </a:lnTo>
                    <a:lnTo>
                      <a:pt x="1516993" y="1036637"/>
                    </a:lnTo>
                    <a:lnTo>
                      <a:pt x="1513588" y="1040039"/>
                    </a:lnTo>
                    <a:lnTo>
                      <a:pt x="1509275" y="1042534"/>
                    </a:lnTo>
                    <a:lnTo>
                      <a:pt x="1504962" y="1044801"/>
                    </a:lnTo>
                    <a:lnTo>
                      <a:pt x="1499969" y="1046843"/>
                    </a:lnTo>
                    <a:lnTo>
                      <a:pt x="1494748" y="1048430"/>
                    </a:lnTo>
                    <a:lnTo>
                      <a:pt x="1488619" y="1049564"/>
                    </a:lnTo>
                    <a:lnTo>
                      <a:pt x="1482491" y="1050018"/>
                    </a:lnTo>
                    <a:lnTo>
                      <a:pt x="1475908" y="1050244"/>
                    </a:lnTo>
                    <a:lnTo>
                      <a:pt x="1471595" y="1050244"/>
                    </a:lnTo>
                    <a:lnTo>
                      <a:pt x="1467964" y="1050018"/>
                    </a:lnTo>
                    <a:lnTo>
                      <a:pt x="1464332" y="1049564"/>
                    </a:lnTo>
                    <a:lnTo>
                      <a:pt x="1461154" y="1048884"/>
                    </a:lnTo>
                    <a:lnTo>
                      <a:pt x="1457749" y="1048430"/>
                    </a:lnTo>
                    <a:lnTo>
                      <a:pt x="1454571" y="1047523"/>
                    </a:lnTo>
                    <a:lnTo>
                      <a:pt x="1451848" y="1046389"/>
                    </a:lnTo>
                    <a:lnTo>
                      <a:pt x="1449124" y="1045255"/>
                    </a:lnTo>
                    <a:lnTo>
                      <a:pt x="1446854" y="1044121"/>
                    </a:lnTo>
                    <a:lnTo>
                      <a:pt x="1444584" y="1042534"/>
                    </a:lnTo>
                    <a:lnTo>
                      <a:pt x="1442541" y="1040946"/>
                    </a:lnTo>
                    <a:lnTo>
                      <a:pt x="1440498" y="1039132"/>
                    </a:lnTo>
                    <a:lnTo>
                      <a:pt x="1438909" y="1037318"/>
                    </a:lnTo>
                    <a:lnTo>
                      <a:pt x="1437320" y="1035276"/>
                    </a:lnTo>
                    <a:lnTo>
                      <a:pt x="1435731" y="1033235"/>
                    </a:lnTo>
                    <a:lnTo>
                      <a:pt x="1434824" y="1030968"/>
                    </a:lnTo>
                    <a:lnTo>
                      <a:pt x="1433689" y="1028019"/>
                    </a:lnTo>
                    <a:lnTo>
                      <a:pt x="1432781" y="1025071"/>
                    </a:lnTo>
                    <a:lnTo>
                      <a:pt x="1431873" y="1021443"/>
                    </a:lnTo>
                    <a:lnTo>
                      <a:pt x="1431192" y="1017134"/>
                    </a:lnTo>
                    <a:lnTo>
                      <a:pt x="1429603" y="1007609"/>
                    </a:lnTo>
                    <a:lnTo>
                      <a:pt x="1428241" y="996043"/>
                    </a:lnTo>
                    <a:lnTo>
                      <a:pt x="1427560" y="982662"/>
                    </a:lnTo>
                    <a:lnTo>
                      <a:pt x="1426652" y="967468"/>
                    </a:lnTo>
                    <a:lnTo>
                      <a:pt x="1426425" y="950459"/>
                    </a:lnTo>
                    <a:lnTo>
                      <a:pt x="1426198" y="931182"/>
                    </a:lnTo>
                    <a:lnTo>
                      <a:pt x="1426198" y="882650"/>
                    </a:lnTo>
                    <a:lnTo>
                      <a:pt x="1152226" y="882650"/>
                    </a:lnTo>
                    <a:lnTo>
                      <a:pt x="1152226" y="921203"/>
                    </a:lnTo>
                    <a:lnTo>
                      <a:pt x="1152226" y="929594"/>
                    </a:lnTo>
                    <a:lnTo>
                      <a:pt x="1152680" y="937759"/>
                    </a:lnTo>
                    <a:lnTo>
                      <a:pt x="1153134" y="945469"/>
                    </a:lnTo>
                    <a:lnTo>
                      <a:pt x="1153588" y="953180"/>
                    </a:lnTo>
                    <a:lnTo>
                      <a:pt x="1154496" y="961118"/>
                    </a:lnTo>
                    <a:lnTo>
                      <a:pt x="1155177" y="968601"/>
                    </a:lnTo>
                    <a:lnTo>
                      <a:pt x="1156312" y="975632"/>
                    </a:lnTo>
                    <a:lnTo>
                      <a:pt x="1157446" y="982889"/>
                    </a:lnTo>
                    <a:lnTo>
                      <a:pt x="1158808" y="989919"/>
                    </a:lnTo>
                    <a:lnTo>
                      <a:pt x="1160397" y="996723"/>
                    </a:lnTo>
                    <a:lnTo>
                      <a:pt x="1161986" y="1003300"/>
                    </a:lnTo>
                    <a:lnTo>
                      <a:pt x="1164029" y="1009876"/>
                    </a:lnTo>
                    <a:lnTo>
                      <a:pt x="1165845" y="1016226"/>
                    </a:lnTo>
                    <a:lnTo>
                      <a:pt x="1168115" y="1022350"/>
                    </a:lnTo>
                    <a:lnTo>
                      <a:pt x="1170385" y="1028246"/>
                    </a:lnTo>
                    <a:lnTo>
                      <a:pt x="1172655" y="1034369"/>
                    </a:lnTo>
                    <a:lnTo>
                      <a:pt x="1175605" y="1040039"/>
                    </a:lnTo>
                    <a:lnTo>
                      <a:pt x="1178102" y="1045709"/>
                    </a:lnTo>
                    <a:lnTo>
                      <a:pt x="1181280" y="1050925"/>
                    </a:lnTo>
                    <a:lnTo>
                      <a:pt x="1184458" y="1056368"/>
                    </a:lnTo>
                    <a:lnTo>
                      <a:pt x="1187636" y="1061357"/>
                    </a:lnTo>
                    <a:lnTo>
                      <a:pt x="1191040" y="1066573"/>
                    </a:lnTo>
                    <a:lnTo>
                      <a:pt x="1194672" y="1071109"/>
                    </a:lnTo>
                    <a:lnTo>
                      <a:pt x="1198531" y="1075871"/>
                    </a:lnTo>
                    <a:lnTo>
                      <a:pt x="1202390" y="1080407"/>
                    </a:lnTo>
                    <a:lnTo>
                      <a:pt x="1206475" y="1084716"/>
                    </a:lnTo>
                    <a:lnTo>
                      <a:pt x="1210788" y="1089025"/>
                    </a:lnTo>
                    <a:lnTo>
                      <a:pt x="1215101" y="1092880"/>
                    </a:lnTo>
                    <a:lnTo>
                      <a:pt x="1219641" y="1096735"/>
                    </a:lnTo>
                    <a:lnTo>
                      <a:pt x="1224407" y="1100591"/>
                    </a:lnTo>
                    <a:lnTo>
                      <a:pt x="1229174" y="1104219"/>
                    </a:lnTo>
                    <a:lnTo>
                      <a:pt x="1234395" y="1107394"/>
                    </a:lnTo>
                    <a:lnTo>
                      <a:pt x="1244836" y="1113971"/>
                    </a:lnTo>
                    <a:lnTo>
                      <a:pt x="1255277" y="1120094"/>
                    </a:lnTo>
                    <a:lnTo>
                      <a:pt x="1266173" y="1125764"/>
                    </a:lnTo>
                    <a:lnTo>
                      <a:pt x="1277068" y="1131207"/>
                    </a:lnTo>
                    <a:lnTo>
                      <a:pt x="1288417" y="1136423"/>
                    </a:lnTo>
                    <a:lnTo>
                      <a:pt x="1299767" y="1140959"/>
                    </a:lnTo>
                    <a:lnTo>
                      <a:pt x="1311343" y="1145494"/>
                    </a:lnTo>
                    <a:lnTo>
                      <a:pt x="1323146" y="1149576"/>
                    </a:lnTo>
                    <a:lnTo>
                      <a:pt x="1335404" y="1153205"/>
                    </a:lnTo>
                    <a:lnTo>
                      <a:pt x="1347661" y="1156607"/>
                    </a:lnTo>
                    <a:lnTo>
                      <a:pt x="1360372" y="1159328"/>
                    </a:lnTo>
                    <a:lnTo>
                      <a:pt x="1373083" y="1161823"/>
                    </a:lnTo>
                    <a:lnTo>
                      <a:pt x="1386022" y="1164318"/>
                    </a:lnTo>
                    <a:lnTo>
                      <a:pt x="1399187" y="1166132"/>
                    </a:lnTo>
                    <a:lnTo>
                      <a:pt x="1412579" y="1167493"/>
                    </a:lnTo>
                    <a:lnTo>
                      <a:pt x="1426198" y="1168626"/>
                    </a:lnTo>
                    <a:lnTo>
                      <a:pt x="1426198" y="1245734"/>
                    </a:lnTo>
                    <a:lnTo>
                      <a:pt x="1552402" y="1245734"/>
                    </a:lnTo>
                    <a:lnTo>
                      <a:pt x="1552402" y="1171121"/>
                    </a:lnTo>
                    <a:lnTo>
                      <a:pt x="1569880" y="1169080"/>
                    </a:lnTo>
                    <a:lnTo>
                      <a:pt x="1586450" y="1166812"/>
                    </a:lnTo>
                    <a:lnTo>
                      <a:pt x="1602793" y="1164318"/>
                    </a:lnTo>
                    <a:lnTo>
                      <a:pt x="1618455" y="1161143"/>
                    </a:lnTo>
                    <a:lnTo>
                      <a:pt x="1633890" y="1157741"/>
                    </a:lnTo>
                    <a:lnTo>
                      <a:pt x="1648191" y="1153885"/>
                    </a:lnTo>
                    <a:lnTo>
                      <a:pt x="1662491" y="1149803"/>
                    </a:lnTo>
                    <a:lnTo>
                      <a:pt x="1675883" y="1145494"/>
                    </a:lnTo>
                    <a:lnTo>
                      <a:pt x="1688821" y="1140505"/>
                    </a:lnTo>
                    <a:lnTo>
                      <a:pt x="1701078" y="1135289"/>
                    </a:lnTo>
                    <a:lnTo>
                      <a:pt x="1713109" y="1129619"/>
                    </a:lnTo>
                    <a:lnTo>
                      <a:pt x="1724458" y="1123723"/>
                    </a:lnTo>
                    <a:lnTo>
                      <a:pt x="1734899" y="1117600"/>
                    </a:lnTo>
                    <a:lnTo>
                      <a:pt x="1745341" y="1110796"/>
                    </a:lnTo>
                    <a:lnTo>
                      <a:pt x="1754874" y="1103993"/>
                    </a:lnTo>
                    <a:lnTo>
                      <a:pt x="1759414" y="1100137"/>
                    </a:lnTo>
                    <a:lnTo>
                      <a:pt x="1763954" y="1096509"/>
                    </a:lnTo>
                    <a:lnTo>
                      <a:pt x="1768266" y="1092653"/>
                    </a:lnTo>
                    <a:lnTo>
                      <a:pt x="1772352" y="1088571"/>
                    </a:lnTo>
                    <a:lnTo>
                      <a:pt x="1776438" y="1084489"/>
                    </a:lnTo>
                    <a:lnTo>
                      <a:pt x="1780524" y="1080634"/>
                    </a:lnTo>
                    <a:lnTo>
                      <a:pt x="1784382" y="1076325"/>
                    </a:lnTo>
                    <a:lnTo>
                      <a:pt x="1788014" y="1072243"/>
                    </a:lnTo>
                    <a:lnTo>
                      <a:pt x="1791419" y="1067707"/>
                    </a:lnTo>
                    <a:lnTo>
                      <a:pt x="1794824" y="1063398"/>
                    </a:lnTo>
                    <a:lnTo>
                      <a:pt x="1798001" y="1058862"/>
                    </a:lnTo>
                    <a:lnTo>
                      <a:pt x="1801179" y="1054100"/>
                    </a:lnTo>
                    <a:lnTo>
                      <a:pt x="1804130" y="1049564"/>
                    </a:lnTo>
                    <a:lnTo>
                      <a:pt x="1807081" y="1044575"/>
                    </a:lnTo>
                    <a:lnTo>
                      <a:pt x="1809578" y="1039585"/>
                    </a:lnTo>
                    <a:lnTo>
                      <a:pt x="1812075" y="1034823"/>
                    </a:lnTo>
                    <a:lnTo>
                      <a:pt x="1814798" y="1029607"/>
                    </a:lnTo>
                    <a:lnTo>
                      <a:pt x="1816841" y="1024391"/>
                    </a:lnTo>
                    <a:lnTo>
                      <a:pt x="1819111" y="1019401"/>
                    </a:lnTo>
                    <a:lnTo>
                      <a:pt x="1820927" y="1013959"/>
                    </a:lnTo>
                    <a:lnTo>
                      <a:pt x="1822970" y="1008516"/>
                    </a:lnTo>
                    <a:lnTo>
                      <a:pt x="1824559" y="1003073"/>
                    </a:lnTo>
                    <a:lnTo>
                      <a:pt x="1826148" y="997403"/>
                    </a:lnTo>
                    <a:lnTo>
                      <a:pt x="1827737" y="991734"/>
                    </a:lnTo>
                    <a:lnTo>
                      <a:pt x="1830234" y="980168"/>
                    </a:lnTo>
                    <a:lnTo>
                      <a:pt x="1832049" y="967921"/>
                    </a:lnTo>
                    <a:lnTo>
                      <a:pt x="1833411" y="955675"/>
                    </a:lnTo>
                    <a:lnTo>
                      <a:pt x="1834319" y="942975"/>
                    </a:lnTo>
                    <a:lnTo>
                      <a:pt x="1834546" y="929821"/>
                    </a:lnTo>
                    <a:lnTo>
                      <a:pt x="1834319" y="921657"/>
                    </a:lnTo>
                    <a:lnTo>
                      <a:pt x="1834092" y="913493"/>
                    </a:lnTo>
                    <a:lnTo>
                      <a:pt x="1833638" y="905555"/>
                    </a:lnTo>
                    <a:lnTo>
                      <a:pt x="1832730" y="897844"/>
                    </a:lnTo>
                    <a:lnTo>
                      <a:pt x="1832049" y="890360"/>
                    </a:lnTo>
                    <a:lnTo>
                      <a:pt x="1830688" y="883103"/>
                    </a:lnTo>
                    <a:lnTo>
                      <a:pt x="1829553" y="875846"/>
                    </a:lnTo>
                    <a:lnTo>
                      <a:pt x="1827964" y="869043"/>
                    </a:lnTo>
                    <a:lnTo>
                      <a:pt x="1826375" y="862012"/>
                    </a:lnTo>
                    <a:lnTo>
                      <a:pt x="1824332" y="855209"/>
                    </a:lnTo>
                    <a:lnTo>
                      <a:pt x="1822289" y="848859"/>
                    </a:lnTo>
                    <a:lnTo>
                      <a:pt x="1820019" y="842735"/>
                    </a:lnTo>
                    <a:lnTo>
                      <a:pt x="1817295" y="836385"/>
                    </a:lnTo>
                    <a:lnTo>
                      <a:pt x="1814571" y="830489"/>
                    </a:lnTo>
                    <a:lnTo>
                      <a:pt x="1811621" y="824593"/>
                    </a:lnTo>
                    <a:lnTo>
                      <a:pt x="1808670" y="818923"/>
                    </a:lnTo>
                    <a:lnTo>
                      <a:pt x="1805265" y="813480"/>
                    </a:lnTo>
                    <a:lnTo>
                      <a:pt x="1801860" y="808037"/>
                    </a:lnTo>
                    <a:lnTo>
                      <a:pt x="1798228" y="803048"/>
                    </a:lnTo>
                    <a:lnTo>
                      <a:pt x="1794597" y="798059"/>
                    </a:lnTo>
                    <a:lnTo>
                      <a:pt x="1790965" y="793069"/>
                    </a:lnTo>
                    <a:lnTo>
                      <a:pt x="1787106" y="788534"/>
                    </a:lnTo>
                    <a:lnTo>
                      <a:pt x="1783247" y="783771"/>
                    </a:lnTo>
                    <a:lnTo>
                      <a:pt x="1779389" y="779462"/>
                    </a:lnTo>
                    <a:lnTo>
                      <a:pt x="1775303" y="775380"/>
                    </a:lnTo>
                    <a:lnTo>
                      <a:pt x="1771217" y="771298"/>
                    </a:lnTo>
                    <a:lnTo>
                      <a:pt x="1766904" y="767443"/>
                    </a:lnTo>
                    <a:lnTo>
                      <a:pt x="1762592" y="763587"/>
                    </a:lnTo>
                    <a:lnTo>
                      <a:pt x="1758279" y="759959"/>
                    </a:lnTo>
                    <a:lnTo>
                      <a:pt x="1753512" y="756557"/>
                    </a:lnTo>
                    <a:lnTo>
                      <a:pt x="1748972" y="753155"/>
                    </a:lnTo>
                    <a:lnTo>
                      <a:pt x="1744206" y="749980"/>
                    </a:lnTo>
                    <a:lnTo>
                      <a:pt x="1733764" y="743630"/>
                    </a:lnTo>
                    <a:lnTo>
                      <a:pt x="1721053" y="736600"/>
                    </a:lnTo>
                    <a:lnTo>
                      <a:pt x="1706526" y="728889"/>
                    </a:lnTo>
                    <a:lnTo>
                      <a:pt x="1689729" y="720498"/>
                    </a:lnTo>
                    <a:lnTo>
                      <a:pt x="1670889" y="711426"/>
                    </a:lnTo>
                    <a:lnTo>
                      <a:pt x="1650006" y="701675"/>
                    </a:lnTo>
                    <a:lnTo>
                      <a:pt x="1627081" y="691243"/>
                    </a:lnTo>
                    <a:lnTo>
                      <a:pt x="1602112" y="680130"/>
                    </a:lnTo>
                    <a:lnTo>
                      <a:pt x="1572831" y="666976"/>
                    </a:lnTo>
                    <a:lnTo>
                      <a:pt x="1546501" y="655184"/>
                    </a:lnTo>
                    <a:lnTo>
                      <a:pt x="1523575" y="644525"/>
                    </a:lnTo>
                    <a:lnTo>
                      <a:pt x="1503600" y="634773"/>
                    </a:lnTo>
                    <a:lnTo>
                      <a:pt x="1486576" y="626382"/>
                    </a:lnTo>
                    <a:lnTo>
                      <a:pt x="1472730" y="618898"/>
                    </a:lnTo>
                    <a:lnTo>
                      <a:pt x="1461835" y="612548"/>
                    </a:lnTo>
                    <a:lnTo>
                      <a:pt x="1457522" y="609826"/>
                    </a:lnTo>
                    <a:lnTo>
                      <a:pt x="1454117" y="607332"/>
                    </a:lnTo>
                    <a:lnTo>
                      <a:pt x="1450940" y="604837"/>
                    </a:lnTo>
                    <a:lnTo>
                      <a:pt x="1447989" y="602343"/>
                    </a:lnTo>
                    <a:lnTo>
                      <a:pt x="1445265" y="599168"/>
                    </a:lnTo>
                    <a:lnTo>
                      <a:pt x="1442768" y="596219"/>
                    </a:lnTo>
                    <a:lnTo>
                      <a:pt x="1440498" y="593044"/>
                    </a:lnTo>
                    <a:lnTo>
                      <a:pt x="1438455" y="589416"/>
                    </a:lnTo>
                    <a:lnTo>
                      <a:pt x="1436639" y="585560"/>
                    </a:lnTo>
                    <a:lnTo>
                      <a:pt x="1434824" y="581705"/>
                    </a:lnTo>
                    <a:lnTo>
                      <a:pt x="1433235" y="577623"/>
                    </a:lnTo>
                    <a:lnTo>
                      <a:pt x="1431873" y="572860"/>
                    </a:lnTo>
                    <a:lnTo>
                      <a:pt x="1430965" y="568325"/>
                    </a:lnTo>
                    <a:lnTo>
                      <a:pt x="1429830" y="563562"/>
                    </a:lnTo>
                    <a:lnTo>
                      <a:pt x="1429149" y="558573"/>
                    </a:lnTo>
                    <a:lnTo>
                      <a:pt x="1428468" y="553130"/>
                    </a:lnTo>
                    <a:lnTo>
                      <a:pt x="1428241" y="547687"/>
                    </a:lnTo>
                    <a:lnTo>
                      <a:pt x="1428241" y="542018"/>
                    </a:lnTo>
                    <a:lnTo>
                      <a:pt x="1428468" y="535214"/>
                    </a:lnTo>
                    <a:lnTo>
                      <a:pt x="1429149" y="528864"/>
                    </a:lnTo>
                    <a:lnTo>
                      <a:pt x="1430057" y="522967"/>
                    </a:lnTo>
                    <a:lnTo>
                      <a:pt x="1431419" y="517525"/>
                    </a:lnTo>
                    <a:lnTo>
                      <a:pt x="1433235" y="512309"/>
                    </a:lnTo>
                    <a:lnTo>
                      <a:pt x="1435278" y="508000"/>
                    </a:lnTo>
                    <a:lnTo>
                      <a:pt x="1437774" y="503464"/>
                    </a:lnTo>
                    <a:lnTo>
                      <a:pt x="1440952" y="499835"/>
                    </a:lnTo>
                    <a:lnTo>
                      <a:pt x="1444130" y="496660"/>
                    </a:lnTo>
                    <a:lnTo>
                      <a:pt x="1447989" y="493712"/>
                    </a:lnTo>
                    <a:lnTo>
                      <a:pt x="1452074" y="491444"/>
                    </a:lnTo>
                    <a:lnTo>
                      <a:pt x="1456387" y="489403"/>
                    </a:lnTo>
                    <a:lnTo>
                      <a:pt x="1461381" y="487816"/>
                    </a:lnTo>
                    <a:lnTo>
                      <a:pt x="1466829" y="486682"/>
                    </a:lnTo>
                    <a:lnTo>
                      <a:pt x="1472503" y="486228"/>
                    </a:lnTo>
                    <a:lnTo>
                      <a:pt x="1478405" y="486001"/>
                    </a:lnTo>
                    <a:lnTo>
                      <a:pt x="1485895" y="486228"/>
                    </a:lnTo>
                    <a:lnTo>
                      <a:pt x="1492932" y="487135"/>
                    </a:lnTo>
                    <a:lnTo>
                      <a:pt x="1495883" y="487589"/>
                    </a:lnTo>
                    <a:lnTo>
                      <a:pt x="1498834" y="488269"/>
                    </a:lnTo>
                    <a:lnTo>
                      <a:pt x="1501557" y="489176"/>
                    </a:lnTo>
                    <a:lnTo>
                      <a:pt x="1504281" y="489857"/>
                    </a:lnTo>
                    <a:lnTo>
                      <a:pt x="1506778" y="491217"/>
                    </a:lnTo>
                    <a:lnTo>
                      <a:pt x="1509048" y="492125"/>
                    </a:lnTo>
                    <a:lnTo>
                      <a:pt x="1511091" y="493485"/>
                    </a:lnTo>
                    <a:lnTo>
                      <a:pt x="1512907" y="495073"/>
                    </a:lnTo>
                    <a:lnTo>
                      <a:pt x="1514723" y="496660"/>
                    </a:lnTo>
                    <a:lnTo>
                      <a:pt x="1516312" y="498475"/>
                    </a:lnTo>
                    <a:lnTo>
                      <a:pt x="1517900" y="500289"/>
                    </a:lnTo>
                    <a:lnTo>
                      <a:pt x="1519262" y="502103"/>
                    </a:lnTo>
                    <a:lnTo>
                      <a:pt x="1520170" y="504371"/>
                    </a:lnTo>
                    <a:lnTo>
                      <a:pt x="1521532" y="506639"/>
                    </a:lnTo>
                    <a:lnTo>
                      <a:pt x="1522213" y="509587"/>
                    </a:lnTo>
                    <a:lnTo>
                      <a:pt x="1523348" y="512535"/>
                    </a:lnTo>
                    <a:lnTo>
                      <a:pt x="1524937" y="519339"/>
                    </a:lnTo>
                    <a:lnTo>
                      <a:pt x="1526299" y="527503"/>
                    </a:lnTo>
                    <a:lnTo>
                      <a:pt x="1527434" y="536575"/>
                    </a:lnTo>
                    <a:lnTo>
                      <a:pt x="1527888" y="546780"/>
                    </a:lnTo>
                    <a:lnTo>
                      <a:pt x="1528569" y="558573"/>
                    </a:lnTo>
                    <a:lnTo>
                      <a:pt x="1528796" y="570819"/>
                    </a:lnTo>
                    <a:lnTo>
                      <a:pt x="1528796" y="603930"/>
                    </a:lnTo>
                    <a:lnTo>
                      <a:pt x="1802541" y="603930"/>
                    </a:lnTo>
                    <a:lnTo>
                      <a:pt x="1803903" y="592364"/>
                    </a:lnTo>
                    <a:lnTo>
                      <a:pt x="1804584" y="581932"/>
                    </a:lnTo>
                    <a:lnTo>
                      <a:pt x="1805265" y="573541"/>
                    </a:lnTo>
                    <a:lnTo>
                      <a:pt x="1805492" y="566510"/>
                    </a:lnTo>
                    <a:lnTo>
                      <a:pt x="1805265" y="555625"/>
                    </a:lnTo>
                    <a:lnTo>
                      <a:pt x="1804357" y="544966"/>
                    </a:lnTo>
                    <a:lnTo>
                      <a:pt x="1803222" y="534987"/>
                    </a:lnTo>
                    <a:lnTo>
                      <a:pt x="1801406" y="525009"/>
                    </a:lnTo>
                    <a:lnTo>
                      <a:pt x="1799363" y="515257"/>
                    </a:lnTo>
                    <a:lnTo>
                      <a:pt x="1796413" y="505959"/>
                    </a:lnTo>
                    <a:lnTo>
                      <a:pt x="1793235" y="496887"/>
                    </a:lnTo>
                    <a:lnTo>
                      <a:pt x="1789603" y="488042"/>
                    </a:lnTo>
                    <a:lnTo>
                      <a:pt x="1785290" y="479651"/>
                    </a:lnTo>
                    <a:lnTo>
                      <a:pt x="1780751" y="471260"/>
                    </a:lnTo>
                    <a:lnTo>
                      <a:pt x="1775530" y="463550"/>
                    </a:lnTo>
                    <a:lnTo>
                      <a:pt x="1769855" y="456066"/>
                    </a:lnTo>
                    <a:lnTo>
                      <a:pt x="1763727" y="448582"/>
                    </a:lnTo>
                    <a:lnTo>
                      <a:pt x="1757144" y="441551"/>
                    </a:lnTo>
                    <a:lnTo>
                      <a:pt x="1749880" y="434975"/>
                    </a:lnTo>
                    <a:lnTo>
                      <a:pt x="1742163" y="428851"/>
                    </a:lnTo>
                    <a:lnTo>
                      <a:pt x="1734218" y="422501"/>
                    </a:lnTo>
                    <a:lnTo>
                      <a:pt x="1725366" y="416832"/>
                    </a:lnTo>
                    <a:lnTo>
                      <a:pt x="1716286" y="411162"/>
                    </a:lnTo>
                    <a:lnTo>
                      <a:pt x="1706753" y="406173"/>
                    </a:lnTo>
                    <a:lnTo>
                      <a:pt x="1696766" y="401184"/>
                    </a:lnTo>
                    <a:lnTo>
                      <a:pt x="1685870" y="396421"/>
                    </a:lnTo>
                    <a:lnTo>
                      <a:pt x="1674748" y="392339"/>
                    </a:lnTo>
                    <a:lnTo>
                      <a:pt x="1663172" y="388257"/>
                    </a:lnTo>
                    <a:lnTo>
                      <a:pt x="1651141" y="384628"/>
                    </a:lnTo>
                    <a:lnTo>
                      <a:pt x="1638430" y="381000"/>
                    </a:lnTo>
                    <a:lnTo>
                      <a:pt x="1625492" y="378051"/>
                    </a:lnTo>
                    <a:lnTo>
                      <a:pt x="1611873" y="375103"/>
                    </a:lnTo>
                    <a:lnTo>
                      <a:pt x="1597573" y="372835"/>
                    </a:lnTo>
                    <a:lnTo>
                      <a:pt x="1583273" y="370567"/>
                    </a:lnTo>
                    <a:lnTo>
                      <a:pt x="1568064" y="368753"/>
                    </a:lnTo>
                    <a:lnTo>
                      <a:pt x="1552402" y="366939"/>
                    </a:lnTo>
                    <a:lnTo>
                      <a:pt x="1552402" y="303439"/>
                    </a:lnTo>
                    <a:lnTo>
                      <a:pt x="1426198" y="303439"/>
                    </a:lnTo>
                    <a:close/>
                    <a:moveTo>
                      <a:pt x="535927" y="54918"/>
                    </a:moveTo>
                    <a:lnTo>
                      <a:pt x="533661" y="55599"/>
                    </a:lnTo>
                    <a:lnTo>
                      <a:pt x="531395" y="56053"/>
                    </a:lnTo>
                    <a:lnTo>
                      <a:pt x="529356" y="56734"/>
                    </a:lnTo>
                    <a:lnTo>
                      <a:pt x="527543" y="57868"/>
                    </a:lnTo>
                    <a:lnTo>
                      <a:pt x="525730" y="59003"/>
                    </a:lnTo>
                    <a:lnTo>
                      <a:pt x="523918" y="60365"/>
                    </a:lnTo>
                    <a:lnTo>
                      <a:pt x="522331" y="61953"/>
                    </a:lnTo>
                    <a:lnTo>
                      <a:pt x="520745" y="63542"/>
                    </a:lnTo>
                    <a:lnTo>
                      <a:pt x="519385" y="65584"/>
                    </a:lnTo>
                    <a:lnTo>
                      <a:pt x="518479" y="67400"/>
                    </a:lnTo>
                    <a:lnTo>
                      <a:pt x="517346" y="69442"/>
                    </a:lnTo>
                    <a:lnTo>
                      <a:pt x="516666" y="71711"/>
                    </a:lnTo>
                    <a:lnTo>
                      <a:pt x="516213" y="73754"/>
                    </a:lnTo>
                    <a:lnTo>
                      <a:pt x="515533" y="76477"/>
                    </a:lnTo>
                    <a:lnTo>
                      <a:pt x="515533" y="78746"/>
                    </a:lnTo>
                    <a:lnTo>
                      <a:pt x="515533" y="268917"/>
                    </a:lnTo>
                    <a:lnTo>
                      <a:pt x="515533" y="271414"/>
                    </a:lnTo>
                    <a:lnTo>
                      <a:pt x="516213" y="273910"/>
                    </a:lnTo>
                    <a:lnTo>
                      <a:pt x="516666" y="276179"/>
                    </a:lnTo>
                    <a:lnTo>
                      <a:pt x="517346" y="278222"/>
                    </a:lnTo>
                    <a:lnTo>
                      <a:pt x="518479" y="280264"/>
                    </a:lnTo>
                    <a:lnTo>
                      <a:pt x="519385" y="282307"/>
                    </a:lnTo>
                    <a:lnTo>
                      <a:pt x="520745" y="284122"/>
                    </a:lnTo>
                    <a:lnTo>
                      <a:pt x="522331" y="285711"/>
                    </a:lnTo>
                    <a:lnTo>
                      <a:pt x="523918" y="287299"/>
                    </a:lnTo>
                    <a:lnTo>
                      <a:pt x="525730" y="288888"/>
                    </a:lnTo>
                    <a:lnTo>
                      <a:pt x="527543" y="289795"/>
                    </a:lnTo>
                    <a:lnTo>
                      <a:pt x="529356" y="290930"/>
                    </a:lnTo>
                    <a:lnTo>
                      <a:pt x="531395" y="291611"/>
                    </a:lnTo>
                    <a:lnTo>
                      <a:pt x="533661" y="292065"/>
                    </a:lnTo>
                    <a:lnTo>
                      <a:pt x="535927" y="292746"/>
                    </a:lnTo>
                    <a:lnTo>
                      <a:pt x="537967" y="292746"/>
                    </a:lnTo>
                    <a:lnTo>
                      <a:pt x="540460" y="292746"/>
                    </a:lnTo>
                    <a:lnTo>
                      <a:pt x="542726" y="292065"/>
                    </a:lnTo>
                    <a:lnTo>
                      <a:pt x="544992" y="291611"/>
                    </a:lnTo>
                    <a:lnTo>
                      <a:pt x="547031" y="290930"/>
                    </a:lnTo>
                    <a:lnTo>
                      <a:pt x="548844" y="289795"/>
                    </a:lnTo>
                    <a:lnTo>
                      <a:pt x="550884" y="288888"/>
                    </a:lnTo>
                    <a:lnTo>
                      <a:pt x="552470" y="287299"/>
                    </a:lnTo>
                    <a:lnTo>
                      <a:pt x="554283" y="285711"/>
                    </a:lnTo>
                    <a:lnTo>
                      <a:pt x="555642" y="284122"/>
                    </a:lnTo>
                    <a:lnTo>
                      <a:pt x="556775" y="282307"/>
                    </a:lnTo>
                    <a:lnTo>
                      <a:pt x="558135" y="280264"/>
                    </a:lnTo>
                    <a:lnTo>
                      <a:pt x="558815" y="278222"/>
                    </a:lnTo>
                    <a:lnTo>
                      <a:pt x="559721" y="276179"/>
                    </a:lnTo>
                    <a:lnTo>
                      <a:pt x="560174" y="273910"/>
                    </a:lnTo>
                    <a:lnTo>
                      <a:pt x="560628" y="271414"/>
                    </a:lnTo>
                    <a:lnTo>
                      <a:pt x="560628" y="268917"/>
                    </a:lnTo>
                    <a:lnTo>
                      <a:pt x="560628" y="78746"/>
                    </a:lnTo>
                    <a:lnTo>
                      <a:pt x="560628" y="76477"/>
                    </a:lnTo>
                    <a:lnTo>
                      <a:pt x="560174" y="73754"/>
                    </a:lnTo>
                    <a:lnTo>
                      <a:pt x="559721" y="71711"/>
                    </a:lnTo>
                    <a:lnTo>
                      <a:pt x="558815" y="69442"/>
                    </a:lnTo>
                    <a:lnTo>
                      <a:pt x="558135" y="67400"/>
                    </a:lnTo>
                    <a:lnTo>
                      <a:pt x="556775" y="65584"/>
                    </a:lnTo>
                    <a:lnTo>
                      <a:pt x="555642" y="63542"/>
                    </a:lnTo>
                    <a:lnTo>
                      <a:pt x="554283" y="61953"/>
                    </a:lnTo>
                    <a:lnTo>
                      <a:pt x="552470" y="60365"/>
                    </a:lnTo>
                    <a:lnTo>
                      <a:pt x="550884" y="59003"/>
                    </a:lnTo>
                    <a:lnTo>
                      <a:pt x="548844" y="57868"/>
                    </a:lnTo>
                    <a:lnTo>
                      <a:pt x="547031" y="56734"/>
                    </a:lnTo>
                    <a:lnTo>
                      <a:pt x="544992" y="56053"/>
                    </a:lnTo>
                    <a:lnTo>
                      <a:pt x="542726" y="55599"/>
                    </a:lnTo>
                    <a:lnTo>
                      <a:pt x="540460" y="54918"/>
                    </a:lnTo>
                    <a:lnTo>
                      <a:pt x="537967" y="54918"/>
                    </a:lnTo>
                    <a:lnTo>
                      <a:pt x="535927" y="54918"/>
                    </a:lnTo>
                    <a:close/>
                    <a:moveTo>
                      <a:pt x="397017" y="54918"/>
                    </a:moveTo>
                    <a:lnTo>
                      <a:pt x="394977" y="55599"/>
                    </a:lnTo>
                    <a:lnTo>
                      <a:pt x="392711" y="56053"/>
                    </a:lnTo>
                    <a:lnTo>
                      <a:pt x="390672" y="56734"/>
                    </a:lnTo>
                    <a:lnTo>
                      <a:pt x="388633" y="57868"/>
                    </a:lnTo>
                    <a:lnTo>
                      <a:pt x="386820" y="59003"/>
                    </a:lnTo>
                    <a:lnTo>
                      <a:pt x="385007" y="60365"/>
                    </a:lnTo>
                    <a:lnTo>
                      <a:pt x="383420" y="61953"/>
                    </a:lnTo>
                    <a:lnTo>
                      <a:pt x="382061" y="63542"/>
                    </a:lnTo>
                    <a:lnTo>
                      <a:pt x="380928" y="65584"/>
                    </a:lnTo>
                    <a:lnTo>
                      <a:pt x="379568" y="67400"/>
                    </a:lnTo>
                    <a:lnTo>
                      <a:pt x="378435" y="69442"/>
                    </a:lnTo>
                    <a:lnTo>
                      <a:pt x="377982" y="71711"/>
                    </a:lnTo>
                    <a:lnTo>
                      <a:pt x="377302" y="73754"/>
                    </a:lnTo>
                    <a:lnTo>
                      <a:pt x="376849" y="76477"/>
                    </a:lnTo>
                    <a:lnTo>
                      <a:pt x="376849" y="78746"/>
                    </a:lnTo>
                    <a:lnTo>
                      <a:pt x="376849" y="268917"/>
                    </a:lnTo>
                    <a:lnTo>
                      <a:pt x="376849" y="271414"/>
                    </a:lnTo>
                    <a:lnTo>
                      <a:pt x="377302" y="273910"/>
                    </a:lnTo>
                    <a:lnTo>
                      <a:pt x="377982" y="276179"/>
                    </a:lnTo>
                    <a:lnTo>
                      <a:pt x="378435" y="278222"/>
                    </a:lnTo>
                    <a:lnTo>
                      <a:pt x="379568" y="280264"/>
                    </a:lnTo>
                    <a:lnTo>
                      <a:pt x="380928" y="282307"/>
                    </a:lnTo>
                    <a:lnTo>
                      <a:pt x="382061" y="284122"/>
                    </a:lnTo>
                    <a:lnTo>
                      <a:pt x="383420" y="285711"/>
                    </a:lnTo>
                    <a:lnTo>
                      <a:pt x="385007" y="287299"/>
                    </a:lnTo>
                    <a:lnTo>
                      <a:pt x="386820" y="288888"/>
                    </a:lnTo>
                    <a:lnTo>
                      <a:pt x="388633" y="289795"/>
                    </a:lnTo>
                    <a:lnTo>
                      <a:pt x="390672" y="290930"/>
                    </a:lnTo>
                    <a:lnTo>
                      <a:pt x="392711" y="291611"/>
                    </a:lnTo>
                    <a:lnTo>
                      <a:pt x="394977" y="292065"/>
                    </a:lnTo>
                    <a:lnTo>
                      <a:pt x="397017" y="292746"/>
                    </a:lnTo>
                    <a:lnTo>
                      <a:pt x="399283" y="292746"/>
                    </a:lnTo>
                    <a:lnTo>
                      <a:pt x="401776" y="292746"/>
                    </a:lnTo>
                    <a:lnTo>
                      <a:pt x="404042" y="292065"/>
                    </a:lnTo>
                    <a:lnTo>
                      <a:pt x="406081" y="291611"/>
                    </a:lnTo>
                    <a:lnTo>
                      <a:pt x="408121" y="290930"/>
                    </a:lnTo>
                    <a:lnTo>
                      <a:pt x="410160" y="289795"/>
                    </a:lnTo>
                    <a:lnTo>
                      <a:pt x="411973" y="288888"/>
                    </a:lnTo>
                    <a:lnTo>
                      <a:pt x="413786" y="287299"/>
                    </a:lnTo>
                    <a:lnTo>
                      <a:pt x="415372" y="285711"/>
                    </a:lnTo>
                    <a:lnTo>
                      <a:pt x="416959" y="284122"/>
                    </a:lnTo>
                    <a:lnTo>
                      <a:pt x="418092" y="282307"/>
                    </a:lnTo>
                    <a:lnTo>
                      <a:pt x="419225" y="280264"/>
                    </a:lnTo>
                    <a:lnTo>
                      <a:pt x="420358" y="278222"/>
                    </a:lnTo>
                    <a:lnTo>
                      <a:pt x="421037" y="276179"/>
                    </a:lnTo>
                    <a:lnTo>
                      <a:pt x="421491" y="273910"/>
                    </a:lnTo>
                    <a:lnTo>
                      <a:pt x="421717" y="271414"/>
                    </a:lnTo>
                    <a:lnTo>
                      <a:pt x="422170" y="268917"/>
                    </a:lnTo>
                    <a:lnTo>
                      <a:pt x="422170" y="78746"/>
                    </a:lnTo>
                    <a:lnTo>
                      <a:pt x="421717" y="76477"/>
                    </a:lnTo>
                    <a:lnTo>
                      <a:pt x="421491" y="73754"/>
                    </a:lnTo>
                    <a:lnTo>
                      <a:pt x="421037" y="71711"/>
                    </a:lnTo>
                    <a:lnTo>
                      <a:pt x="420358" y="69442"/>
                    </a:lnTo>
                    <a:lnTo>
                      <a:pt x="419225" y="67400"/>
                    </a:lnTo>
                    <a:lnTo>
                      <a:pt x="418092" y="65584"/>
                    </a:lnTo>
                    <a:lnTo>
                      <a:pt x="416959" y="63542"/>
                    </a:lnTo>
                    <a:lnTo>
                      <a:pt x="415372" y="61953"/>
                    </a:lnTo>
                    <a:lnTo>
                      <a:pt x="413786" y="60365"/>
                    </a:lnTo>
                    <a:lnTo>
                      <a:pt x="411973" y="59003"/>
                    </a:lnTo>
                    <a:lnTo>
                      <a:pt x="410160" y="57868"/>
                    </a:lnTo>
                    <a:lnTo>
                      <a:pt x="408121" y="56734"/>
                    </a:lnTo>
                    <a:lnTo>
                      <a:pt x="406081" y="56053"/>
                    </a:lnTo>
                    <a:lnTo>
                      <a:pt x="404042" y="55599"/>
                    </a:lnTo>
                    <a:lnTo>
                      <a:pt x="401776" y="54918"/>
                    </a:lnTo>
                    <a:lnTo>
                      <a:pt x="399283" y="54918"/>
                    </a:lnTo>
                    <a:lnTo>
                      <a:pt x="397017" y="54918"/>
                    </a:lnTo>
                    <a:close/>
                    <a:moveTo>
                      <a:pt x="259466" y="54918"/>
                    </a:moveTo>
                    <a:lnTo>
                      <a:pt x="257200" y="55599"/>
                    </a:lnTo>
                    <a:lnTo>
                      <a:pt x="255161" y="56053"/>
                    </a:lnTo>
                    <a:lnTo>
                      <a:pt x="252895" y="56734"/>
                    </a:lnTo>
                    <a:lnTo>
                      <a:pt x="250855" y="57868"/>
                    </a:lnTo>
                    <a:lnTo>
                      <a:pt x="249042" y="59003"/>
                    </a:lnTo>
                    <a:lnTo>
                      <a:pt x="247229" y="60365"/>
                    </a:lnTo>
                    <a:lnTo>
                      <a:pt x="245870" y="61953"/>
                    </a:lnTo>
                    <a:lnTo>
                      <a:pt x="244283" y="63542"/>
                    </a:lnTo>
                    <a:lnTo>
                      <a:pt x="242924" y="65584"/>
                    </a:lnTo>
                    <a:lnTo>
                      <a:pt x="242017" y="67400"/>
                    </a:lnTo>
                    <a:lnTo>
                      <a:pt x="240884" y="69442"/>
                    </a:lnTo>
                    <a:lnTo>
                      <a:pt x="240204" y="71711"/>
                    </a:lnTo>
                    <a:lnTo>
                      <a:pt x="239524" y="73754"/>
                    </a:lnTo>
                    <a:lnTo>
                      <a:pt x="239298" y="76477"/>
                    </a:lnTo>
                    <a:lnTo>
                      <a:pt x="239071" y="78746"/>
                    </a:lnTo>
                    <a:lnTo>
                      <a:pt x="239071" y="268917"/>
                    </a:lnTo>
                    <a:lnTo>
                      <a:pt x="239298" y="271414"/>
                    </a:lnTo>
                    <a:lnTo>
                      <a:pt x="239524" y="273910"/>
                    </a:lnTo>
                    <a:lnTo>
                      <a:pt x="240204" y="276179"/>
                    </a:lnTo>
                    <a:lnTo>
                      <a:pt x="240884" y="278222"/>
                    </a:lnTo>
                    <a:lnTo>
                      <a:pt x="242017" y="280264"/>
                    </a:lnTo>
                    <a:lnTo>
                      <a:pt x="242924" y="282307"/>
                    </a:lnTo>
                    <a:lnTo>
                      <a:pt x="244283" y="284122"/>
                    </a:lnTo>
                    <a:lnTo>
                      <a:pt x="245870" y="285711"/>
                    </a:lnTo>
                    <a:lnTo>
                      <a:pt x="247229" y="287299"/>
                    </a:lnTo>
                    <a:lnTo>
                      <a:pt x="249042" y="288888"/>
                    </a:lnTo>
                    <a:lnTo>
                      <a:pt x="250855" y="289795"/>
                    </a:lnTo>
                    <a:lnTo>
                      <a:pt x="252895" y="290930"/>
                    </a:lnTo>
                    <a:lnTo>
                      <a:pt x="255161" y="291611"/>
                    </a:lnTo>
                    <a:lnTo>
                      <a:pt x="257200" y="292065"/>
                    </a:lnTo>
                    <a:lnTo>
                      <a:pt x="259466" y="292746"/>
                    </a:lnTo>
                    <a:lnTo>
                      <a:pt x="261732" y="292746"/>
                    </a:lnTo>
                    <a:lnTo>
                      <a:pt x="263998" y="292746"/>
                    </a:lnTo>
                    <a:lnTo>
                      <a:pt x="266491" y="292065"/>
                    </a:lnTo>
                    <a:lnTo>
                      <a:pt x="268530" y="291611"/>
                    </a:lnTo>
                    <a:lnTo>
                      <a:pt x="270570" y="290930"/>
                    </a:lnTo>
                    <a:lnTo>
                      <a:pt x="272609" y="289795"/>
                    </a:lnTo>
                    <a:lnTo>
                      <a:pt x="274422" y="288888"/>
                    </a:lnTo>
                    <a:lnTo>
                      <a:pt x="276235" y="287299"/>
                    </a:lnTo>
                    <a:lnTo>
                      <a:pt x="277821" y="285711"/>
                    </a:lnTo>
                    <a:lnTo>
                      <a:pt x="278954" y="284122"/>
                    </a:lnTo>
                    <a:lnTo>
                      <a:pt x="280314" y="282307"/>
                    </a:lnTo>
                    <a:lnTo>
                      <a:pt x="281674" y="280264"/>
                    </a:lnTo>
                    <a:lnTo>
                      <a:pt x="282580" y="278222"/>
                    </a:lnTo>
                    <a:lnTo>
                      <a:pt x="283487" y="276179"/>
                    </a:lnTo>
                    <a:lnTo>
                      <a:pt x="283940" y="273910"/>
                    </a:lnTo>
                    <a:lnTo>
                      <a:pt x="284166" y="271414"/>
                    </a:lnTo>
                    <a:lnTo>
                      <a:pt x="284166" y="268917"/>
                    </a:lnTo>
                    <a:lnTo>
                      <a:pt x="284166" y="78746"/>
                    </a:lnTo>
                    <a:lnTo>
                      <a:pt x="284166" y="76477"/>
                    </a:lnTo>
                    <a:lnTo>
                      <a:pt x="283940" y="73754"/>
                    </a:lnTo>
                    <a:lnTo>
                      <a:pt x="283487" y="71711"/>
                    </a:lnTo>
                    <a:lnTo>
                      <a:pt x="282580" y="69442"/>
                    </a:lnTo>
                    <a:lnTo>
                      <a:pt x="281674" y="67400"/>
                    </a:lnTo>
                    <a:lnTo>
                      <a:pt x="280314" y="65584"/>
                    </a:lnTo>
                    <a:lnTo>
                      <a:pt x="278954" y="63542"/>
                    </a:lnTo>
                    <a:lnTo>
                      <a:pt x="277821" y="61953"/>
                    </a:lnTo>
                    <a:lnTo>
                      <a:pt x="276235" y="60365"/>
                    </a:lnTo>
                    <a:lnTo>
                      <a:pt x="274422" y="59003"/>
                    </a:lnTo>
                    <a:lnTo>
                      <a:pt x="272609" y="57868"/>
                    </a:lnTo>
                    <a:lnTo>
                      <a:pt x="270570" y="56734"/>
                    </a:lnTo>
                    <a:lnTo>
                      <a:pt x="268530" y="56053"/>
                    </a:lnTo>
                    <a:lnTo>
                      <a:pt x="266491" y="55599"/>
                    </a:lnTo>
                    <a:lnTo>
                      <a:pt x="263998" y="54918"/>
                    </a:lnTo>
                    <a:lnTo>
                      <a:pt x="261732" y="54918"/>
                    </a:lnTo>
                    <a:lnTo>
                      <a:pt x="259466" y="54918"/>
                    </a:lnTo>
                    <a:close/>
                    <a:moveTo>
                      <a:pt x="120782" y="54918"/>
                    </a:moveTo>
                    <a:lnTo>
                      <a:pt x="118516" y="55599"/>
                    </a:lnTo>
                    <a:lnTo>
                      <a:pt x="116476" y="56053"/>
                    </a:lnTo>
                    <a:lnTo>
                      <a:pt x="113984" y="56734"/>
                    </a:lnTo>
                    <a:lnTo>
                      <a:pt x="112171" y="57868"/>
                    </a:lnTo>
                    <a:lnTo>
                      <a:pt x="110585" y="59003"/>
                    </a:lnTo>
                    <a:lnTo>
                      <a:pt x="108772" y="60365"/>
                    </a:lnTo>
                    <a:lnTo>
                      <a:pt x="107185" y="61953"/>
                    </a:lnTo>
                    <a:lnTo>
                      <a:pt x="105599" y="63542"/>
                    </a:lnTo>
                    <a:lnTo>
                      <a:pt x="104240" y="65584"/>
                    </a:lnTo>
                    <a:lnTo>
                      <a:pt x="103333" y="67400"/>
                    </a:lnTo>
                    <a:lnTo>
                      <a:pt x="102200" y="69442"/>
                    </a:lnTo>
                    <a:lnTo>
                      <a:pt x="101520" y="71711"/>
                    </a:lnTo>
                    <a:lnTo>
                      <a:pt x="100841" y="73754"/>
                    </a:lnTo>
                    <a:lnTo>
                      <a:pt x="100614" y="76477"/>
                    </a:lnTo>
                    <a:lnTo>
                      <a:pt x="100387" y="78746"/>
                    </a:lnTo>
                    <a:lnTo>
                      <a:pt x="100387" y="268917"/>
                    </a:lnTo>
                    <a:lnTo>
                      <a:pt x="100614" y="271414"/>
                    </a:lnTo>
                    <a:lnTo>
                      <a:pt x="100841" y="273910"/>
                    </a:lnTo>
                    <a:lnTo>
                      <a:pt x="101520" y="276179"/>
                    </a:lnTo>
                    <a:lnTo>
                      <a:pt x="102200" y="278222"/>
                    </a:lnTo>
                    <a:lnTo>
                      <a:pt x="103333" y="280264"/>
                    </a:lnTo>
                    <a:lnTo>
                      <a:pt x="104240" y="282307"/>
                    </a:lnTo>
                    <a:lnTo>
                      <a:pt x="105599" y="284122"/>
                    </a:lnTo>
                    <a:lnTo>
                      <a:pt x="107185" y="285711"/>
                    </a:lnTo>
                    <a:lnTo>
                      <a:pt x="108772" y="287299"/>
                    </a:lnTo>
                    <a:lnTo>
                      <a:pt x="110585" y="288888"/>
                    </a:lnTo>
                    <a:lnTo>
                      <a:pt x="112171" y="289795"/>
                    </a:lnTo>
                    <a:lnTo>
                      <a:pt x="113984" y="290930"/>
                    </a:lnTo>
                    <a:lnTo>
                      <a:pt x="116476" y="291611"/>
                    </a:lnTo>
                    <a:lnTo>
                      <a:pt x="118516" y="292065"/>
                    </a:lnTo>
                    <a:lnTo>
                      <a:pt x="120782" y="292746"/>
                    </a:lnTo>
                    <a:lnTo>
                      <a:pt x="123048" y="292746"/>
                    </a:lnTo>
                    <a:lnTo>
                      <a:pt x="125314" y="292746"/>
                    </a:lnTo>
                    <a:lnTo>
                      <a:pt x="127580" y="292065"/>
                    </a:lnTo>
                    <a:lnTo>
                      <a:pt x="129846" y="291611"/>
                    </a:lnTo>
                    <a:lnTo>
                      <a:pt x="131886" y="290930"/>
                    </a:lnTo>
                    <a:lnTo>
                      <a:pt x="133699" y="289795"/>
                    </a:lnTo>
                    <a:lnTo>
                      <a:pt x="135738" y="288888"/>
                    </a:lnTo>
                    <a:lnTo>
                      <a:pt x="137325" y="287299"/>
                    </a:lnTo>
                    <a:lnTo>
                      <a:pt x="139137" y="285711"/>
                    </a:lnTo>
                    <a:lnTo>
                      <a:pt x="140270" y="284122"/>
                    </a:lnTo>
                    <a:lnTo>
                      <a:pt x="141630" y="282307"/>
                    </a:lnTo>
                    <a:lnTo>
                      <a:pt x="142990" y="280264"/>
                    </a:lnTo>
                    <a:lnTo>
                      <a:pt x="143669" y="278222"/>
                    </a:lnTo>
                    <a:lnTo>
                      <a:pt x="144576" y="276179"/>
                    </a:lnTo>
                    <a:lnTo>
                      <a:pt x="145029" y="273910"/>
                    </a:lnTo>
                    <a:lnTo>
                      <a:pt x="145482" y="271414"/>
                    </a:lnTo>
                    <a:lnTo>
                      <a:pt x="145482" y="268917"/>
                    </a:lnTo>
                    <a:lnTo>
                      <a:pt x="145482" y="78746"/>
                    </a:lnTo>
                    <a:lnTo>
                      <a:pt x="145482" y="76477"/>
                    </a:lnTo>
                    <a:lnTo>
                      <a:pt x="145029" y="73754"/>
                    </a:lnTo>
                    <a:lnTo>
                      <a:pt x="144576" y="71711"/>
                    </a:lnTo>
                    <a:lnTo>
                      <a:pt x="143669" y="69442"/>
                    </a:lnTo>
                    <a:lnTo>
                      <a:pt x="142990" y="67400"/>
                    </a:lnTo>
                    <a:lnTo>
                      <a:pt x="141630" y="65584"/>
                    </a:lnTo>
                    <a:lnTo>
                      <a:pt x="140270" y="63542"/>
                    </a:lnTo>
                    <a:lnTo>
                      <a:pt x="139137" y="61953"/>
                    </a:lnTo>
                    <a:lnTo>
                      <a:pt x="137325" y="60365"/>
                    </a:lnTo>
                    <a:lnTo>
                      <a:pt x="135738" y="59003"/>
                    </a:lnTo>
                    <a:lnTo>
                      <a:pt x="133699" y="57868"/>
                    </a:lnTo>
                    <a:lnTo>
                      <a:pt x="131886" y="56734"/>
                    </a:lnTo>
                    <a:lnTo>
                      <a:pt x="129846" y="56053"/>
                    </a:lnTo>
                    <a:lnTo>
                      <a:pt x="127580" y="55599"/>
                    </a:lnTo>
                    <a:lnTo>
                      <a:pt x="125314" y="54918"/>
                    </a:lnTo>
                    <a:lnTo>
                      <a:pt x="123048" y="54918"/>
                    </a:lnTo>
                    <a:lnTo>
                      <a:pt x="120782" y="54918"/>
                    </a:lnTo>
                    <a:close/>
                    <a:moveTo>
                      <a:pt x="1491343" y="4762"/>
                    </a:moveTo>
                    <a:lnTo>
                      <a:pt x="1511091" y="4989"/>
                    </a:lnTo>
                    <a:lnTo>
                      <a:pt x="1531066" y="5896"/>
                    </a:lnTo>
                    <a:lnTo>
                      <a:pt x="1550586" y="7030"/>
                    </a:lnTo>
                    <a:lnTo>
                      <a:pt x="1570334" y="8617"/>
                    </a:lnTo>
                    <a:lnTo>
                      <a:pt x="1589628" y="11112"/>
                    </a:lnTo>
                    <a:lnTo>
                      <a:pt x="1608695" y="13607"/>
                    </a:lnTo>
                    <a:lnTo>
                      <a:pt x="1627762" y="17009"/>
                    </a:lnTo>
                    <a:lnTo>
                      <a:pt x="1646602" y="20637"/>
                    </a:lnTo>
                    <a:lnTo>
                      <a:pt x="1665442" y="24492"/>
                    </a:lnTo>
                    <a:lnTo>
                      <a:pt x="1683827" y="29028"/>
                    </a:lnTo>
                    <a:lnTo>
                      <a:pt x="1702440" y="34017"/>
                    </a:lnTo>
                    <a:lnTo>
                      <a:pt x="1720599" y="39460"/>
                    </a:lnTo>
                    <a:lnTo>
                      <a:pt x="1738531" y="45357"/>
                    </a:lnTo>
                    <a:lnTo>
                      <a:pt x="1756463" y="51480"/>
                    </a:lnTo>
                    <a:lnTo>
                      <a:pt x="1773941" y="58284"/>
                    </a:lnTo>
                    <a:lnTo>
                      <a:pt x="1791192" y="65314"/>
                    </a:lnTo>
                    <a:lnTo>
                      <a:pt x="1808670" y="72798"/>
                    </a:lnTo>
                    <a:lnTo>
                      <a:pt x="1825694" y="80735"/>
                    </a:lnTo>
                    <a:lnTo>
                      <a:pt x="1842037" y="89126"/>
                    </a:lnTo>
                    <a:lnTo>
                      <a:pt x="1858607" y="97744"/>
                    </a:lnTo>
                    <a:lnTo>
                      <a:pt x="1874950" y="106589"/>
                    </a:lnTo>
                    <a:lnTo>
                      <a:pt x="1890839" y="116114"/>
                    </a:lnTo>
                    <a:lnTo>
                      <a:pt x="1906728" y="126092"/>
                    </a:lnTo>
                    <a:lnTo>
                      <a:pt x="1922390" y="136298"/>
                    </a:lnTo>
                    <a:lnTo>
                      <a:pt x="1937598" y="146957"/>
                    </a:lnTo>
                    <a:lnTo>
                      <a:pt x="1952579" y="157842"/>
                    </a:lnTo>
                    <a:lnTo>
                      <a:pt x="1967333" y="169182"/>
                    </a:lnTo>
                    <a:lnTo>
                      <a:pt x="1981633" y="180748"/>
                    </a:lnTo>
                    <a:lnTo>
                      <a:pt x="1995706" y="192541"/>
                    </a:lnTo>
                    <a:lnTo>
                      <a:pt x="2009553" y="204560"/>
                    </a:lnTo>
                    <a:lnTo>
                      <a:pt x="2023172" y="217260"/>
                    </a:lnTo>
                    <a:lnTo>
                      <a:pt x="2036337" y="230187"/>
                    </a:lnTo>
                    <a:lnTo>
                      <a:pt x="2049048" y="243567"/>
                    </a:lnTo>
                    <a:lnTo>
                      <a:pt x="2061759" y="256948"/>
                    </a:lnTo>
                    <a:lnTo>
                      <a:pt x="2074244" y="271009"/>
                    </a:lnTo>
                    <a:lnTo>
                      <a:pt x="2086047" y="284842"/>
                    </a:lnTo>
                    <a:lnTo>
                      <a:pt x="2097623" y="299357"/>
                    </a:lnTo>
                    <a:lnTo>
                      <a:pt x="2108973" y="314098"/>
                    </a:lnTo>
                    <a:lnTo>
                      <a:pt x="2119868" y="329066"/>
                    </a:lnTo>
                    <a:lnTo>
                      <a:pt x="2130536" y="344260"/>
                    </a:lnTo>
                    <a:lnTo>
                      <a:pt x="2140524" y="359682"/>
                    </a:lnTo>
                    <a:lnTo>
                      <a:pt x="2150511" y="375330"/>
                    </a:lnTo>
                    <a:lnTo>
                      <a:pt x="2159817" y="391432"/>
                    </a:lnTo>
                    <a:lnTo>
                      <a:pt x="2168897" y="407534"/>
                    </a:lnTo>
                    <a:lnTo>
                      <a:pt x="2177749" y="424089"/>
                    </a:lnTo>
                    <a:lnTo>
                      <a:pt x="2185921" y="440871"/>
                    </a:lnTo>
                    <a:lnTo>
                      <a:pt x="2194092" y="457880"/>
                    </a:lnTo>
                    <a:lnTo>
                      <a:pt x="2201356" y="474889"/>
                    </a:lnTo>
                    <a:lnTo>
                      <a:pt x="2208619" y="492351"/>
                    </a:lnTo>
                    <a:lnTo>
                      <a:pt x="2215429" y="510041"/>
                    </a:lnTo>
                    <a:lnTo>
                      <a:pt x="2221558" y="527730"/>
                    </a:lnTo>
                    <a:lnTo>
                      <a:pt x="2227459" y="545873"/>
                    </a:lnTo>
                    <a:lnTo>
                      <a:pt x="2232680" y="563789"/>
                    </a:lnTo>
                    <a:lnTo>
                      <a:pt x="2237901" y="582159"/>
                    </a:lnTo>
                    <a:lnTo>
                      <a:pt x="2242213" y="600755"/>
                    </a:lnTo>
                    <a:lnTo>
                      <a:pt x="2246299" y="619578"/>
                    </a:lnTo>
                    <a:lnTo>
                      <a:pt x="2249931" y="638401"/>
                    </a:lnTo>
                    <a:lnTo>
                      <a:pt x="2253109" y="657451"/>
                    </a:lnTo>
                    <a:lnTo>
                      <a:pt x="2255833" y="676501"/>
                    </a:lnTo>
                    <a:lnTo>
                      <a:pt x="2258102" y="696005"/>
                    </a:lnTo>
                    <a:lnTo>
                      <a:pt x="2259918" y="715509"/>
                    </a:lnTo>
                    <a:lnTo>
                      <a:pt x="2261053" y="735239"/>
                    </a:lnTo>
                    <a:lnTo>
                      <a:pt x="2261961" y="754743"/>
                    </a:lnTo>
                    <a:lnTo>
                      <a:pt x="2262188" y="774473"/>
                    </a:lnTo>
                    <a:lnTo>
                      <a:pt x="2261961" y="794657"/>
                    </a:lnTo>
                    <a:lnTo>
                      <a:pt x="2261053" y="814387"/>
                    </a:lnTo>
                    <a:lnTo>
                      <a:pt x="2259918" y="833891"/>
                    </a:lnTo>
                    <a:lnTo>
                      <a:pt x="2258102" y="853394"/>
                    </a:lnTo>
                    <a:lnTo>
                      <a:pt x="2255833" y="872898"/>
                    </a:lnTo>
                    <a:lnTo>
                      <a:pt x="2253109" y="891948"/>
                    </a:lnTo>
                    <a:lnTo>
                      <a:pt x="2249931" y="910998"/>
                    </a:lnTo>
                    <a:lnTo>
                      <a:pt x="2246299" y="929821"/>
                    </a:lnTo>
                    <a:lnTo>
                      <a:pt x="2242213" y="948644"/>
                    </a:lnTo>
                    <a:lnTo>
                      <a:pt x="2237901" y="967241"/>
                    </a:lnTo>
                    <a:lnTo>
                      <a:pt x="2232680" y="985610"/>
                    </a:lnTo>
                    <a:lnTo>
                      <a:pt x="2227459" y="1003526"/>
                    </a:lnTo>
                    <a:lnTo>
                      <a:pt x="2221558" y="1021669"/>
                    </a:lnTo>
                    <a:lnTo>
                      <a:pt x="2215429" y="1039359"/>
                    </a:lnTo>
                    <a:lnTo>
                      <a:pt x="2208619" y="1057048"/>
                    </a:lnTo>
                    <a:lnTo>
                      <a:pt x="2201356" y="1074510"/>
                    </a:lnTo>
                    <a:lnTo>
                      <a:pt x="2194092" y="1091519"/>
                    </a:lnTo>
                    <a:lnTo>
                      <a:pt x="2185921" y="1108528"/>
                    </a:lnTo>
                    <a:lnTo>
                      <a:pt x="2177749" y="1125310"/>
                    </a:lnTo>
                    <a:lnTo>
                      <a:pt x="2168897" y="1141866"/>
                    </a:lnTo>
                    <a:lnTo>
                      <a:pt x="2159817" y="1157968"/>
                    </a:lnTo>
                    <a:lnTo>
                      <a:pt x="2150511" y="1174069"/>
                    </a:lnTo>
                    <a:lnTo>
                      <a:pt x="2140524" y="1189718"/>
                    </a:lnTo>
                    <a:lnTo>
                      <a:pt x="2130536" y="1205139"/>
                    </a:lnTo>
                    <a:lnTo>
                      <a:pt x="2119868" y="1220560"/>
                    </a:lnTo>
                    <a:lnTo>
                      <a:pt x="2108973" y="1235301"/>
                    </a:lnTo>
                    <a:lnTo>
                      <a:pt x="2097623" y="1250043"/>
                    </a:lnTo>
                    <a:lnTo>
                      <a:pt x="2086047" y="1264557"/>
                    </a:lnTo>
                    <a:lnTo>
                      <a:pt x="2074244" y="1278391"/>
                    </a:lnTo>
                    <a:lnTo>
                      <a:pt x="2061759" y="1292451"/>
                    </a:lnTo>
                    <a:lnTo>
                      <a:pt x="2049048" y="1305832"/>
                    </a:lnTo>
                    <a:lnTo>
                      <a:pt x="2036337" y="1319212"/>
                    </a:lnTo>
                    <a:lnTo>
                      <a:pt x="2023172" y="1332139"/>
                    </a:lnTo>
                    <a:lnTo>
                      <a:pt x="2009553" y="1344385"/>
                    </a:lnTo>
                    <a:lnTo>
                      <a:pt x="1995706" y="1356859"/>
                    </a:lnTo>
                    <a:lnTo>
                      <a:pt x="1981633" y="1368651"/>
                    </a:lnTo>
                    <a:lnTo>
                      <a:pt x="1967333" y="1380444"/>
                    </a:lnTo>
                    <a:lnTo>
                      <a:pt x="1952579" y="1391784"/>
                    </a:lnTo>
                    <a:lnTo>
                      <a:pt x="1937598" y="1402443"/>
                    </a:lnTo>
                    <a:lnTo>
                      <a:pt x="1922390" y="1413101"/>
                    </a:lnTo>
                    <a:lnTo>
                      <a:pt x="1906728" y="1423307"/>
                    </a:lnTo>
                    <a:lnTo>
                      <a:pt x="1890839" y="1433285"/>
                    </a:lnTo>
                    <a:lnTo>
                      <a:pt x="1874950" y="1442584"/>
                    </a:lnTo>
                    <a:lnTo>
                      <a:pt x="1858607" y="1451882"/>
                    </a:lnTo>
                    <a:lnTo>
                      <a:pt x="1842037" y="1460273"/>
                    </a:lnTo>
                    <a:lnTo>
                      <a:pt x="1825694" y="1468891"/>
                    </a:lnTo>
                    <a:lnTo>
                      <a:pt x="1808670" y="1476601"/>
                    </a:lnTo>
                    <a:lnTo>
                      <a:pt x="1791192" y="1484085"/>
                    </a:lnTo>
                    <a:lnTo>
                      <a:pt x="1773941" y="1491116"/>
                    </a:lnTo>
                    <a:lnTo>
                      <a:pt x="1756463" y="1497919"/>
                    </a:lnTo>
                    <a:lnTo>
                      <a:pt x="1738531" y="1504043"/>
                    </a:lnTo>
                    <a:lnTo>
                      <a:pt x="1720599" y="1509939"/>
                    </a:lnTo>
                    <a:lnTo>
                      <a:pt x="1702440" y="1515382"/>
                    </a:lnTo>
                    <a:lnTo>
                      <a:pt x="1683827" y="1520371"/>
                    </a:lnTo>
                    <a:lnTo>
                      <a:pt x="1665442" y="1524907"/>
                    </a:lnTo>
                    <a:lnTo>
                      <a:pt x="1646602" y="1528762"/>
                    </a:lnTo>
                    <a:lnTo>
                      <a:pt x="1627762" y="1532391"/>
                    </a:lnTo>
                    <a:lnTo>
                      <a:pt x="1608695" y="1535793"/>
                    </a:lnTo>
                    <a:lnTo>
                      <a:pt x="1589628" y="1538514"/>
                    </a:lnTo>
                    <a:lnTo>
                      <a:pt x="1570334" y="1540782"/>
                    </a:lnTo>
                    <a:lnTo>
                      <a:pt x="1550586" y="1542369"/>
                    </a:lnTo>
                    <a:lnTo>
                      <a:pt x="1531066" y="1543503"/>
                    </a:lnTo>
                    <a:lnTo>
                      <a:pt x="1511091" y="1544410"/>
                    </a:lnTo>
                    <a:lnTo>
                      <a:pt x="1491343" y="1544637"/>
                    </a:lnTo>
                    <a:lnTo>
                      <a:pt x="1471368" y="1544410"/>
                    </a:lnTo>
                    <a:lnTo>
                      <a:pt x="1451848" y="1543503"/>
                    </a:lnTo>
                    <a:lnTo>
                      <a:pt x="1432100" y="1542369"/>
                    </a:lnTo>
                    <a:lnTo>
                      <a:pt x="1412579" y="1540782"/>
                    </a:lnTo>
                    <a:lnTo>
                      <a:pt x="1393285" y="1538514"/>
                    </a:lnTo>
                    <a:lnTo>
                      <a:pt x="1373991" y="1535793"/>
                    </a:lnTo>
                    <a:lnTo>
                      <a:pt x="1354924" y="1532391"/>
                    </a:lnTo>
                    <a:lnTo>
                      <a:pt x="1336085" y="1528762"/>
                    </a:lnTo>
                    <a:lnTo>
                      <a:pt x="1317245" y="1524907"/>
                    </a:lnTo>
                    <a:lnTo>
                      <a:pt x="1298632" y="1520371"/>
                    </a:lnTo>
                    <a:lnTo>
                      <a:pt x="1280473" y="1515382"/>
                    </a:lnTo>
                    <a:lnTo>
                      <a:pt x="1262087" y="1509939"/>
                    </a:lnTo>
                    <a:lnTo>
                      <a:pt x="1244155" y="1504043"/>
                    </a:lnTo>
                    <a:lnTo>
                      <a:pt x="1226450" y="1497919"/>
                    </a:lnTo>
                    <a:lnTo>
                      <a:pt x="1208972" y="1491116"/>
                    </a:lnTo>
                    <a:lnTo>
                      <a:pt x="1191267" y="1484085"/>
                    </a:lnTo>
                    <a:lnTo>
                      <a:pt x="1174243" y="1476601"/>
                    </a:lnTo>
                    <a:lnTo>
                      <a:pt x="1157219" y="1468891"/>
                    </a:lnTo>
                    <a:lnTo>
                      <a:pt x="1140422" y="1460273"/>
                    </a:lnTo>
                    <a:lnTo>
                      <a:pt x="1123852" y="1451882"/>
                    </a:lnTo>
                    <a:lnTo>
                      <a:pt x="1107736" y="1442584"/>
                    </a:lnTo>
                    <a:lnTo>
                      <a:pt x="1091620" y="1433285"/>
                    </a:lnTo>
                    <a:lnTo>
                      <a:pt x="1075958" y="1423307"/>
                    </a:lnTo>
                    <a:lnTo>
                      <a:pt x="1060523" y="1413101"/>
                    </a:lnTo>
                    <a:lnTo>
                      <a:pt x="1045315" y="1402443"/>
                    </a:lnTo>
                    <a:lnTo>
                      <a:pt x="1030334" y="1391784"/>
                    </a:lnTo>
                    <a:lnTo>
                      <a:pt x="1015580" y="1380444"/>
                    </a:lnTo>
                    <a:lnTo>
                      <a:pt x="1001053" y="1368651"/>
                    </a:lnTo>
                    <a:lnTo>
                      <a:pt x="986753" y="1356859"/>
                    </a:lnTo>
                    <a:lnTo>
                      <a:pt x="973134" y="1344385"/>
                    </a:lnTo>
                    <a:lnTo>
                      <a:pt x="959515" y="1332139"/>
                    </a:lnTo>
                    <a:lnTo>
                      <a:pt x="946349" y="1319212"/>
                    </a:lnTo>
                    <a:lnTo>
                      <a:pt x="933411" y="1305832"/>
                    </a:lnTo>
                    <a:lnTo>
                      <a:pt x="920700" y="1292451"/>
                    </a:lnTo>
                    <a:lnTo>
                      <a:pt x="908670" y="1278391"/>
                    </a:lnTo>
                    <a:lnTo>
                      <a:pt x="896866" y="1264557"/>
                    </a:lnTo>
                    <a:lnTo>
                      <a:pt x="885063" y="1250043"/>
                    </a:lnTo>
                    <a:lnTo>
                      <a:pt x="873714" y="1235301"/>
                    </a:lnTo>
                    <a:lnTo>
                      <a:pt x="863045" y="1220560"/>
                    </a:lnTo>
                    <a:lnTo>
                      <a:pt x="852377" y="1205139"/>
                    </a:lnTo>
                    <a:lnTo>
                      <a:pt x="841936" y="1189718"/>
                    </a:lnTo>
                    <a:lnTo>
                      <a:pt x="832175" y="1174069"/>
                    </a:lnTo>
                    <a:lnTo>
                      <a:pt x="822642" y="1157968"/>
                    </a:lnTo>
                    <a:lnTo>
                      <a:pt x="813562" y="1141866"/>
                    </a:lnTo>
                    <a:lnTo>
                      <a:pt x="804937" y="1125310"/>
                    </a:lnTo>
                    <a:lnTo>
                      <a:pt x="796538" y="1108528"/>
                    </a:lnTo>
                    <a:lnTo>
                      <a:pt x="788821" y="1091519"/>
                    </a:lnTo>
                    <a:lnTo>
                      <a:pt x="781103" y="1074510"/>
                    </a:lnTo>
                    <a:lnTo>
                      <a:pt x="774067" y="1057048"/>
                    </a:lnTo>
                    <a:lnTo>
                      <a:pt x="767484" y="1039359"/>
                    </a:lnTo>
                    <a:lnTo>
                      <a:pt x="761129" y="1021669"/>
                    </a:lnTo>
                    <a:lnTo>
                      <a:pt x="755227" y="1003526"/>
                    </a:lnTo>
                    <a:lnTo>
                      <a:pt x="749779" y="985610"/>
                    </a:lnTo>
                    <a:lnTo>
                      <a:pt x="745013" y="967241"/>
                    </a:lnTo>
                    <a:lnTo>
                      <a:pt x="740246" y="948644"/>
                    </a:lnTo>
                    <a:lnTo>
                      <a:pt x="736160" y="929821"/>
                    </a:lnTo>
                    <a:lnTo>
                      <a:pt x="732528" y="910998"/>
                    </a:lnTo>
                    <a:lnTo>
                      <a:pt x="729578" y="891948"/>
                    </a:lnTo>
                    <a:lnTo>
                      <a:pt x="726854" y="872898"/>
                    </a:lnTo>
                    <a:lnTo>
                      <a:pt x="724584" y="853394"/>
                    </a:lnTo>
                    <a:lnTo>
                      <a:pt x="722995" y="833891"/>
                    </a:lnTo>
                    <a:lnTo>
                      <a:pt x="721633" y="814387"/>
                    </a:lnTo>
                    <a:lnTo>
                      <a:pt x="720952" y="794657"/>
                    </a:lnTo>
                    <a:lnTo>
                      <a:pt x="720725" y="774473"/>
                    </a:lnTo>
                    <a:lnTo>
                      <a:pt x="720952" y="754743"/>
                    </a:lnTo>
                    <a:lnTo>
                      <a:pt x="721633" y="735239"/>
                    </a:lnTo>
                    <a:lnTo>
                      <a:pt x="722995" y="715509"/>
                    </a:lnTo>
                    <a:lnTo>
                      <a:pt x="724584" y="696005"/>
                    </a:lnTo>
                    <a:lnTo>
                      <a:pt x="726854" y="676501"/>
                    </a:lnTo>
                    <a:lnTo>
                      <a:pt x="729578" y="657451"/>
                    </a:lnTo>
                    <a:lnTo>
                      <a:pt x="732528" y="638401"/>
                    </a:lnTo>
                    <a:lnTo>
                      <a:pt x="736160" y="619578"/>
                    </a:lnTo>
                    <a:lnTo>
                      <a:pt x="740246" y="600755"/>
                    </a:lnTo>
                    <a:lnTo>
                      <a:pt x="745013" y="582159"/>
                    </a:lnTo>
                    <a:lnTo>
                      <a:pt x="749779" y="563789"/>
                    </a:lnTo>
                    <a:lnTo>
                      <a:pt x="755227" y="545873"/>
                    </a:lnTo>
                    <a:lnTo>
                      <a:pt x="761129" y="527730"/>
                    </a:lnTo>
                    <a:lnTo>
                      <a:pt x="767484" y="510041"/>
                    </a:lnTo>
                    <a:lnTo>
                      <a:pt x="774067" y="492351"/>
                    </a:lnTo>
                    <a:lnTo>
                      <a:pt x="781103" y="474889"/>
                    </a:lnTo>
                    <a:lnTo>
                      <a:pt x="788821" y="457880"/>
                    </a:lnTo>
                    <a:lnTo>
                      <a:pt x="796538" y="440871"/>
                    </a:lnTo>
                    <a:lnTo>
                      <a:pt x="804937" y="424089"/>
                    </a:lnTo>
                    <a:lnTo>
                      <a:pt x="813562" y="407534"/>
                    </a:lnTo>
                    <a:lnTo>
                      <a:pt x="822642" y="391432"/>
                    </a:lnTo>
                    <a:lnTo>
                      <a:pt x="832175" y="375330"/>
                    </a:lnTo>
                    <a:lnTo>
                      <a:pt x="841936" y="359682"/>
                    </a:lnTo>
                    <a:lnTo>
                      <a:pt x="852377" y="344260"/>
                    </a:lnTo>
                    <a:lnTo>
                      <a:pt x="863045" y="329066"/>
                    </a:lnTo>
                    <a:lnTo>
                      <a:pt x="873714" y="314098"/>
                    </a:lnTo>
                    <a:lnTo>
                      <a:pt x="885063" y="299357"/>
                    </a:lnTo>
                    <a:lnTo>
                      <a:pt x="896866" y="284842"/>
                    </a:lnTo>
                    <a:lnTo>
                      <a:pt x="908670" y="271009"/>
                    </a:lnTo>
                    <a:lnTo>
                      <a:pt x="920700" y="256948"/>
                    </a:lnTo>
                    <a:lnTo>
                      <a:pt x="933411" y="243567"/>
                    </a:lnTo>
                    <a:lnTo>
                      <a:pt x="946349" y="230187"/>
                    </a:lnTo>
                    <a:lnTo>
                      <a:pt x="959515" y="217260"/>
                    </a:lnTo>
                    <a:lnTo>
                      <a:pt x="973134" y="204560"/>
                    </a:lnTo>
                    <a:lnTo>
                      <a:pt x="986753" y="192541"/>
                    </a:lnTo>
                    <a:lnTo>
                      <a:pt x="1001053" y="180748"/>
                    </a:lnTo>
                    <a:lnTo>
                      <a:pt x="1015580" y="169182"/>
                    </a:lnTo>
                    <a:lnTo>
                      <a:pt x="1030334" y="157842"/>
                    </a:lnTo>
                    <a:lnTo>
                      <a:pt x="1045315" y="146957"/>
                    </a:lnTo>
                    <a:lnTo>
                      <a:pt x="1060523" y="136298"/>
                    </a:lnTo>
                    <a:lnTo>
                      <a:pt x="1075958" y="126092"/>
                    </a:lnTo>
                    <a:lnTo>
                      <a:pt x="1091620" y="116114"/>
                    </a:lnTo>
                    <a:lnTo>
                      <a:pt x="1107736" y="106589"/>
                    </a:lnTo>
                    <a:lnTo>
                      <a:pt x="1123852" y="97744"/>
                    </a:lnTo>
                    <a:lnTo>
                      <a:pt x="1140422" y="89126"/>
                    </a:lnTo>
                    <a:lnTo>
                      <a:pt x="1157219" y="80735"/>
                    </a:lnTo>
                    <a:lnTo>
                      <a:pt x="1174243" y="72798"/>
                    </a:lnTo>
                    <a:lnTo>
                      <a:pt x="1191267" y="65314"/>
                    </a:lnTo>
                    <a:lnTo>
                      <a:pt x="1208972" y="58284"/>
                    </a:lnTo>
                    <a:lnTo>
                      <a:pt x="1226450" y="51480"/>
                    </a:lnTo>
                    <a:lnTo>
                      <a:pt x="1244155" y="45357"/>
                    </a:lnTo>
                    <a:lnTo>
                      <a:pt x="1262087" y="39460"/>
                    </a:lnTo>
                    <a:lnTo>
                      <a:pt x="1280473" y="34017"/>
                    </a:lnTo>
                    <a:lnTo>
                      <a:pt x="1298632" y="29028"/>
                    </a:lnTo>
                    <a:lnTo>
                      <a:pt x="1317245" y="24492"/>
                    </a:lnTo>
                    <a:lnTo>
                      <a:pt x="1336085" y="20637"/>
                    </a:lnTo>
                    <a:lnTo>
                      <a:pt x="1354924" y="17009"/>
                    </a:lnTo>
                    <a:lnTo>
                      <a:pt x="1373991" y="13607"/>
                    </a:lnTo>
                    <a:lnTo>
                      <a:pt x="1393285" y="11112"/>
                    </a:lnTo>
                    <a:lnTo>
                      <a:pt x="1412579" y="8617"/>
                    </a:lnTo>
                    <a:lnTo>
                      <a:pt x="1432100" y="7030"/>
                    </a:lnTo>
                    <a:lnTo>
                      <a:pt x="1451848" y="5896"/>
                    </a:lnTo>
                    <a:lnTo>
                      <a:pt x="1471368" y="4989"/>
                    </a:lnTo>
                    <a:lnTo>
                      <a:pt x="1491343" y="4762"/>
                    </a:lnTo>
                    <a:close/>
                    <a:moveTo>
                      <a:pt x="37390" y="0"/>
                    </a:moveTo>
                    <a:lnTo>
                      <a:pt x="41696" y="0"/>
                    </a:lnTo>
                    <a:lnTo>
                      <a:pt x="1155700" y="0"/>
                    </a:lnTo>
                    <a:lnTo>
                      <a:pt x="1140291" y="6808"/>
                    </a:lnTo>
                    <a:lnTo>
                      <a:pt x="1125108" y="13843"/>
                    </a:lnTo>
                    <a:lnTo>
                      <a:pt x="1110152" y="21105"/>
                    </a:lnTo>
                    <a:lnTo>
                      <a:pt x="1095422" y="28821"/>
                    </a:lnTo>
                    <a:lnTo>
                      <a:pt x="1080693" y="36990"/>
                    </a:lnTo>
                    <a:lnTo>
                      <a:pt x="1066417" y="45160"/>
                    </a:lnTo>
                    <a:lnTo>
                      <a:pt x="1051914" y="53784"/>
                    </a:lnTo>
                    <a:lnTo>
                      <a:pt x="1037864" y="62407"/>
                    </a:lnTo>
                    <a:lnTo>
                      <a:pt x="1023814" y="71711"/>
                    </a:lnTo>
                    <a:lnTo>
                      <a:pt x="1010218" y="81016"/>
                    </a:lnTo>
                    <a:lnTo>
                      <a:pt x="996848" y="90547"/>
                    </a:lnTo>
                    <a:lnTo>
                      <a:pt x="983478" y="100305"/>
                    </a:lnTo>
                    <a:lnTo>
                      <a:pt x="970335" y="110517"/>
                    </a:lnTo>
                    <a:lnTo>
                      <a:pt x="957418" y="120956"/>
                    </a:lnTo>
                    <a:lnTo>
                      <a:pt x="944502" y="131622"/>
                    </a:lnTo>
                    <a:lnTo>
                      <a:pt x="932038" y="142515"/>
                    </a:lnTo>
                    <a:lnTo>
                      <a:pt x="919801" y="153635"/>
                    </a:lnTo>
                    <a:lnTo>
                      <a:pt x="907565" y="164981"/>
                    </a:lnTo>
                    <a:lnTo>
                      <a:pt x="895781" y="176328"/>
                    </a:lnTo>
                    <a:lnTo>
                      <a:pt x="884224" y="188129"/>
                    </a:lnTo>
                    <a:lnTo>
                      <a:pt x="872894" y="200156"/>
                    </a:lnTo>
                    <a:lnTo>
                      <a:pt x="861790" y="212411"/>
                    </a:lnTo>
                    <a:lnTo>
                      <a:pt x="850686" y="224892"/>
                    </a:lnTo>
                    <a:lnTo>
                      <a:pt x="840035" y="237374"/>
                    </a:lnTo>
                    <a:lnTo>
                      <a:pt x="829611" y="250309"/>
                    </a:lnTo>
                    <a:lnTo>
                      <a:pt x="819414" y="263471"/>
                    </a:lnTo>
                    <a:lnTo>
                      <a:pt x="809443" y="276633"/>
                    </a:lnTo>
                    <a:lnTo>
                      <a:pt x="799926" y="290249"/>
                    </a:lnTo>
                    <a:lnTo>
                      <a:pt x="790408" y="304092"/>
                    </a:lnTo>
                    <a:lnTo>
                      <a:pt x="781117" y="317708"/>
                    </a:lnTo>
                    <a:lnTo>
                      <a:pt x="772280" y="331778"/>
                    </a:lnTo>
                    <a:lnTo>
                      <a:pt x="763442" y="346075"/>
                    </a:lnTo>
                    <a:lnTo>
                      <a:pt x="41696" y="346075"/>
                    </a:lnTo>
                    <a:lnTo>
                      <a:pt x="37390" y="345848"/>
                    </a:lnTo>
                    <a:lnTo>
                      <a:pt x="33085" y="345394"/>
                    </a:lnTo>
                    <a:lnTo>
                      <a:pt x="29232" y="344260"/>
                    </a:lnTo>
                    <a:lnTo>
                      <a:pt x="25380" y="342671"/>
                    </a:lnTo>
                    <a:lnTo>
                      <a:pt x="21755" y="341083"/>
                    </a:lnTo>
                    <a:lnTo>
                      <a:pt x="18355" y="339040"/>
                    </a:lnTo>
                    <a:lnTo>
                      <a:pt x="15183" y="336544"/>
                    </a:lnTo>
                    <a:lnTo>
                      <a:pt x="12237" y="333821"/>
                    </a:lnTo>
                    <a:lnTo>
                      <a:pt x="9517" y="330871"/>
                    </a:lnTo>
                    <a:lnTo>
                      <a:pt x="7025" y="327693"/>
                    </a:lnTo>
                    <a:lnTo>
                      <a:pt x="4985" y="324063"/>
                    </a:lnTo>
                    <a:lnTo>
                      <a:pt x="3173" y="320432"/>
                    </a:lnTo>
                    <a:lnTo>
                      <a:pt x="2040" y="316801"/>
                    </a:lnTo>
                    <a:lnTo>
                      <a:pt x="907" y="312716"/>
                    </a:lnTo>
                    <a:lnTo>
                      <a:pt x="227" y="308631"/>
                    </a:lnTo>
                    <a:lnTo>
                      <a:pt x="0" y="304319"/>
                    </a:lnTo>
                    <a:lnTo>
                      <a:pt x="0" y="41529"/>
                    </a:lnTo>
                    <a:lnTo>
                      <a:pt x="227" y="37444"/>
                    </a:lnTo>
                    <a:lnTo>
                      <a:pt x="907" y="33359"/>
                    </a:lnTo>
                    <a:lnTo>
                      <a:pt x="2040" y="29275"/>
                    </a:lnTo>
                    <a:lnTo>
                      <a:pt x="3173" y="25417"/>
                    </a:lnTo>
                    <a:lnTo>
                      <a:pt x="4985" y="21786"/>
                    </a:lnTo>
                    <a:lnTo>
                      <a:pt x="7025" y="18382"/>
                    </a:lnTo>
                    <a:lnTo>
                      <a:pt x="9517" y="14978"/>
                    </a:lnTo>
                    <a:lnTo>
                      <a:pt x="12237" y="12255"/>
                    </a:lnTo>
                    <a:lnTo>
                      <a:pt x="15183" y="9531"/>
                    </a:lnTo>
                    <a:lnTo>
                      <a:pt x="18355" y="7035"/>
                    </a:lnTo>
                    <a:lnTo>
                      <a:pt x="21755" y="4993"/>
                    </a:lnTo>
                    <a:lnTo>
                      <a:pt x="25380" y="3177"/>
                    </a:lnTo>
                    <a:lnTo>
                      <a:pt x="29232" y="1815"/>
                    </a:lnTo>
                    <a:lnTo>
                      <a:pt x="33085" y="908"/>
                    </a:lnTo>
                    <a:lnTo>
                      <a:pt x="37390"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dirty="0">
                  <a:solidFill>
                    <a:srgbClr val="FFFFFF"/>
                  </a:solidFill>
                  <a:latin typeface="微软雅黑" panose="020B0503020204020204" pitchFamily="34" charset="-122"/>
                  <a:ea typeface="微软雅黑" panose="020B0503020204020204" pitchFamily="34" charset="-122"/>
                  <a:cs typeface="+mn-ea"/>
                  <a:sym typeface="+mn-lt"/>
                </a:endParaRPr>
              </a:p>
            </p:txBody>
          </p:sp>
        </p:grpSp>
      </p:grpSp>
      <p:sp>
        <p:nvSpPr>
          <p:cNvPr id="42" name="矩形 41"/>
          <p:cNvSpPr/>
          <p:nvPr/>
        </p:nvSpPr>
        <p:spPr>
          <a:xfrm rot="13500000">
            <a:off x="1337469" y="553244"/>
            <a:ext cx="292100" cy="290512"/>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43" name="矩形 42"/>
          <p:cNvSpPr/>
          <p:nvPr/>
        </p:nvSpPr>
        <p:spPr>
          <a:xfrm rot="13500000">
            <a:off x="1591469" y="588169"/>
            <a:ext cx="223838" cy="222250"/>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grpSp>
        <p:nvGrpSpPr>
          <p:cNvPr id="44" name="组合 43"/>
          <p:cNvGrpSpPr/>
          <p:nvPr/>
        </p:nvGrpSpPr>
        <p:grpSpPr bwMode="auto">
          <a:xfrm>
            <a:off x="1849438" y="508000"/>
            <a:ext cx="5661025" cy="944563"/>
            <a:chOff x="330188" y="329522"/>
            <a:chExt cx="3705496" cy="944690"/>
          </a:xfrm>
        </p:grpSpPr>
        <p:sp>
          <p:nvSpPr>
            <p:cNvPr id="46" name="TextBox 62"/>
            <p:cNvSpPr txBox="1"/>
            <p:nvPr/>
          </p:nvSpPr>
          <p:spPr>
            <a:xfrm>
              <a:off x="361362" y="659766"/>
              <a:ext cx="3674322" cy="261973"/>
            </a:xfrm>
            <a:prstGeom prst="rect">
              <a:avLst/>
            </a:prstGeom>
            <a:noFill/>
            <a:effectLst/>
          </p:spPr>
          <p:txBody>
            <a:bodyPr>
              <a:spAutoFit/>
            </a:bodyPr>
            <a:lstStyle/>
            <a:p>
              <a:pPr fontAlgn="auto">
                <a:spcBef>
                  <a:spcPts val="0"/>
                </a:spcBef>
                <a:spcAft>
                  <a:spcPts val="0"/>
                </a:spcAft>
                <a:defRPr/>
              </a:pPr>
              <a:r>
                <a:rPr lang="en-US" altLang="zh-CN" sz="11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rPr>
                <a:t>We provide the best way to  your business.</a:t>
              </a:r>
              <a:endParaRPr lang="en-US" altLang="zh-CN" sz="11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endParaRPr>
            </a:p>
          </p:txBody>
        </p:sp>
        <p:sp>
          <p:nvSpPr>
            <p:cNvPr id="36878" name="矩形 47"/>
            <p:cNvSpPr>
              <a:spLocks noChangeArrowheads="1"/>
            </p:cNvSpPr>
            <p:nvPr/>
          </p:nvSpPr>
          <p:spPr bwMode="auto">
            <a:xfrm>
              <a:off x="330188" y="329522"/>
              <a:ext cx="2973957" cy="944690"/>
            </a:xfrm>
            <a:prstGeom prst="rect">
              <a:avLst/>
            </a:prstGeom>
            <a:solidFill>
              <a:schemeClr val="bg1"/>
            </a:solidFill>
            <a:ln w="9525">
              <a:noFill/>
              <a:miter lim="800000"/>
            </a:ln>
          </p:spPr>
          <p:txBody>
            <a:bodyPr>
              <a:spAutoFit/>
            </a:bodyPr>
            <a:lstStyle/>
            <a:p>
              <a:r>
                <a:rPr lang="zh-CN" altLang="en-US" sz="3200" b="1">
                  <a:solidFill>
                    <a:srgbClr val="18478F"/>
                  </a:solidFill>
                  <a:sym typeface="+mn-lt"/>
                </a:rPr>
                <a:t>小试牛刀</a:t>
              </a:r>
              <a:endParaRPr lang="zh-CN" altLang="en-US" sz="3200" b="1">
                <a:solidFill>
                  <a:srgbClr val="18478F"/>
                </a:solidFill>
                <a:sym typeface="+mn-lt"/>
              </a:endParaRPr>
            </a:p>
            <a:p>
              <a:endParaRPr lang="zh-CN" altLang="en-US" sz="2400" b="1">
                <a:solidFill>
                  <a:srgbClr val="18478F"/>
                </a:solidFill>
                <a:latin typeface="微软雅黑" panose="020B0503020204020204" pitchFamily="34" charset="-122"/>
                <a:ea typeface="微软雅黑" panose="020B0503020204020204" pitchFamily="34" charset="-122"/>
                <a:sym typeface="+mn-lt"/>
              </a:endParaRPr>
            </a:p>
          </p:txBody>
        </p:sp>
      </p:grpSp>
      <p:sp>
        <p:nvSpPr>
          <p:cNvPr id="49" name="圆角矩形 48"/>
          <p:cNvSpPr/>
          <p:nvPr/>
        </p:nvSpPr>
        <p:spPr>
          <a:xfrm rot="2700000">
            <a:off x="451479" y="347642"/>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36872" name="矩形 50"/>
          <p:cNvSpPr>
            <a:spLocks noChangeArrowheads="1"/>
          </p:cNvSpPr>
          <p:nvPr/>
        </p:nvSpPr>
        <p:spPr bwMode="auto">
          <a:xfrm>
            <a:off x="487363" y="400050"/>
            <a:ext cx="660400" cy="579438"/>
          </a:xfrm>
          <a:prstGeom prst="rect">
            <a:avLst/>
          </a:prstGeom>
          <a:noFill/>
          <a:ln w="9525">
            <a:noFill/>
            <a:miter lim="800000"/>
          </a:ln>
        </p:spPr>
        <p:txBody>
          <a:bodyPr wrap="none">
            <a:spAutoFit/>
          </a:bodyPr>
          <a:lstStyle/>
          <a:p>
            <a:r>
              <a:rPr lang="en-US" altLang="zh-CN" sz="3200">
                <a:solidFill>
                  <a:srgbClr val="18478F"/>
                </a:solidFill>
                <a:latin typeface="微软雅黑" panose="020B0503020204020204" pitchFamily="34" charset="-122"/>
                <a:ea typeface="微软雅黑" panose="020B0503020204020204" pitchFamily="34" charset="-122"/>
                <a:sym typeface="+mn-lt"/>
              </a:rPr>
              <a:t>02</a:t>
            </a:r>
            <a:endParaRPr lang="zh-CN" altLang="en-US" sz="3200">
              <a:solidFill>
                <a:srgbClr val="18478F"/>
              </a:solidFill>
              <a:latin typeface="微软雅黑" panose="020B0503020204020204" pitchFamily="34" charset="-122"/>
              <a:ea typeface="微软雅黑" panose="020B0503020204020204" pitchFamily="34" charset="-122"/>
              <a:sym typeface="+mn-lt"/>
            </a:endParaRPr>
          </a:p>
        </p:txBody>
      </p:sp>
      <p:sp>
        <p:nvSpPr>
          <p:cNvPr id="109590" name="Rectangle 3"/>
          <p:cNvSpPr/>
          <p:nvPr/>
        </p:nvSpPr>
        <p:spPr bwMode="auto">
          <a:xfrm>
            <a:off x="0" y="1208088"/>
            <a:ext cx="12192000" cy="1589087"/>
          </a:xfrm>
          <a:prstGeom prst="rect">
            <a:avLst/>
          </a:prstGeom>
          <a:noFill/>
          <a:ln w="9525">
            <a:noFill/>
            <a:miter lim="800000"/>
          </a:ln>
        </p:spPr>
        <p:txBody>
          <a:bodyPr/>
          <a:lstStyle/>
          <a:p>
            <a:pPr marL="228600" indent="-228600" eaLnBrk="0" hangingPunct="0">
              <a:lnSpc>
                <a:spcPct val="90000"/>
              </a:lnSpc>
              <a:spcBef>
                <a:spcPts val="1000"/>
              </a:spcBef>
              <a:buFont typeface="Arial" panose="020B0604020202020204" pitchFamily="34" charset="0"/>
              <a:buNone/>
            </a:pPr>
            <a:r>
              <a:rPr lang="en-US" altLang="zh-CN" sz="2800">
                <a:latin typeface="微软雅黑" panose="020B0503020204020204" pitchFamily="34" charset="-122"/>
                <a:ea typeface="微软雅黑" panose="020B0503020204020204" pitchFamily="34" charset="-122"/>
              </a:rPr>
              <a:t>(2018</a:t>
            </a:r>
            <a:r>
              <a:rPr lang="zh-CN" altLang="en-US" sz="2800">
                <a:latin typeface="微软雅黑" panose="020B0503020204020204" pitchFamily="34" charset="-122"/>
                <a:ea typeface="微软雅黑" panose="020B0503020204020204" pitchFamily="34" charset="-122"/>
              </a:rPr>
              <a:t>温州二模</a:t>
            </a:r>
            <a:r>
              <a:rPr lang="en-US" altLang="zh-CN" sz="2800">
                <a:latin typeface="微软雅黑" panose="020B0503020204020204" pitchFamily="34" charset="-122"/>
                <a:ea typeface="微软雅黑" panose="020B0503020204020204" pitchFamily="34" charset="-122"/>
              </a:rPr>
              <a:t>)</a:t>
            </a:r>
            <a:r>
              <a:rPr lang="zh-CN" altLang="en-US" sz="2800">
                <a:latin typeface="微软雅黑" panose="020B0503020204020204" pitchFamily="34" charset="-122"/>
                <a:ea typeface="微软雅黑" panose="020B0503020204020204" pitchFamily="34" charset="-122"/>
              </a:rPr>
              <a:t>假如你是张文，你的美国笔友</a:t>
            </a:r>
            <a:r>
              <a:rPr lang="en-US" altLang="zh-CN" sz="2800">
                <a:latin typeface="微软雅黑" panose="020B0503020204020204" pitchFamily="34" charset="-122"/>
                <a:ea typeface="微软雅黑" panose="020B0503020204020204" pitchFamily="34" charset="-122"/>
              </a:rPr>
              <a:t>Jack</a:t>
            </a:r>
            <a:r>
              <a:rPr lang="zh-CN" altLang="en-US" sz="2800">
                <a:latin typeface="微软雅黑" panose="020B0503020204020204" pitchFamily="34" charset="-122"/>
                <a:ea typeface="微软雅黑" panose="020B0503020204020204" pitchFamily="34" charset="-122"/>
              </a:rPr>
              <a:t>一家人要来温州度暑假，特别来信询问特色旅游的情况。请你给他回复一封电子邮件。内容包括：</a:t>
            </a:r>
            <a:endParaRPr lang="zh-CN" altLang="en-US" sz="2800">
              <a:latin typeface="微软雅黑" panose="020B0503020204020204" pitchFamily="34" charset="-122"/>
              <a:ea typeface="微软雅黑" panose="020B0503020204020204" pitchFamily="34" charset="-122"/>
            </a:endParaRPr>
          </a:p>
          <a:p>
            <a:pPr marL="228600" indent="-228600" eaLnBrk="0" hangingPunct="0">
              <a:lnSpc>
                <a:spcPct val="90000"/>
              </a:lnSpc>
              <a:spcBef>
                <a:spcPts val="1000"/>
              </a:spcBef>
              <a:buFont typeface="Arial" panose="020B0604020202020204" pitchFamily="34" charset="0"/>
              <a:buNone/>
            </a:pPr>
            <a:r>
              <a:rPr lang="en-US" altLang="zh-CN" sz="2800">
                <a:latin typeface="微软雅黑" panose="020B0503020204020204" pitchFamily="34" charset="-122"/>
                <a:ea typeface="微软雅黑" panose="020B0503020204020204" pitchFamily="34" charset="-122"/>
              </a:rPr>
              <a:t>1</a:t>
            </a:r>
            <a:r>
              <a:rPr lang="zh-CN" altLang="en-US" sz="2800">
                <a:latin typeface="微软雅黑" panose="020B0503020204020204" pitchFamily="34" charset="-122"/>
                <a:ea typeface="微软雅黑" panose="020B0503020204020204" pitchFamily="34" charset="-122"/>
              </a:rPr>
              <a:t>．推荐地点； </a:t>
            </a:r>
            <a:r>
              <a:rPr lang="en-US" altLang="zh-CN" sz="2800">
                <a:latin typeface="微软雅黑" panose="020B0503020204020204" pitchFamily="34" charset="-122"/>
                <a:ea typeface="微软雅黑" panose="020B0503020204020204" pitchFamily="34" charset="-122"/>
              </a:rPr>
              <a:t>2</a:t>
            </a:r>
            <a:r>
              <a:rPr lang="zh-CN" altLang="en-US" sz="2800">
                <a:latin typeface="微软雅黑" panose="020B0503020204020204" pitchFamily="34" charset="-122"/>
                <a:ea typeface="微软雅黑" panose="020B0503020204020204" pitchFamily="34" charset="-122"/>
              </a:rPr>
              <a:t>．推荐理由。</a:t>
            </a:r>
            <a:endParaRPr lang="zh-CN" altLang="en-US" sz="2800">
              <a:latin typeface="微软雅黑" panose="020B0503020204020204" pitchFamily="34" charset="-122"/>
              <a:ea typeface="微软雅黑" panose="020B0503020204020204" pitchFamily="34" charset="-122"/>
            </a:endParaRPr>
          </a:p>
        </p:txBody>
      </p:sp>
      <p:sp>
        <p:nvSpPr>
          <p:cNvPr id="109591" name="Rectangle 23"/>
          <p:cNvSpPr/>
          <p:nvPr/>
        </p:nvSpPr>
        <p:spPr bwMode="auto">
          <a:xfrm>
            <a:off x="714375" y="2711450"/>
            <a:ext cx="11420475" cy="1336675"/>
          </a:xfrm>
          <a:prstGeom prst="rect">
            <a:avLst/>
          </a:prstGeom>
          <a:noFill/>
          <a:ln w="9525">
            <a:noFill/>
            <a:miter lim="800000"/>
          </a:ln>
        </p:spPr>
        <p:txBody>
          <a:bodyPr/>
          <a:lstStyle/>
          <a:p>
            <a:pPr marL="228600" indent="-228600" eaLnBrk="0" hangingPunct="0">
              <a:lnSpc>
                <a:spcPct val="90000"/>
              </a:lnSpc>
              <a:spcBef>
                <a:spcPts val="1000"/>
              </a:spcBef>
              <a:buFont typeface="Arial" panose="020B0604020202020204" pitchFamily="34" charset="0"/>
              <a:buChar char="•"/>
            </a:pPr>
            <a:r>
              <a:rPr lang="en-US" altLang="zh-CN" sz="2800">
                <a:solidFill>
                  <a:srgbClr val="0000CC"/>
                </a:solidFill>
                <a:latin typeface="Constantia" panose="02030602050306030303" pitchFamily="18" charset="0"/>
                <a:ea typeface="微软雅黑" panose="020B0503020204020204" pitchFamily="34" charset="-122"/>
              </a:rPr>
              <a:t>Informed of</a:t>
            </a:r>
            <a:r>
              <a:rPr lang="en-US" altLang="zh-CN" sz="2800">
                <a:latin typeface="Constantia" panose="02030602050306030303" pitchFamily="18" charset="0"/>
                <a:ea typeface="微软雅黑" panose="020B0503020204020204" pitchFamily="34" charset="-122"/>
              </a:rPr>
              <a:t> your </a:t>
            </a:r>
            <a:r>
              <a:rPr lang="en-US" altLang="zh-CN" sz="2800">
                <a:solidFill>
                  <a:srgbClr val="FF0000"/>
                </a:solidFill>
                <a:latin typeface="Constantia" panose="02030602050306030303" pitchFamily="18" charset="0"/>
                <a:ea typeface="微软雅黑" panose="020B0503020204020204" pitchFamily="34" charset="-122"/>
              </a:rPr>
              <a:t>fervent anticipation</a:t>
            </a:r>
            <a:r>
              <a:rPr lang="en-US" altLang="zh-CN" sz="2800">
                <a:latin typeface="Constantia" panose="02030602050306030303" pitchFamily="18" charset="0"/>
                <a:ea typeface="微软雅黑" panose="020B0503020204020204" pitchFamily="34" charset="-122"/>
              </a:rPr>
              <a:t> to  Wenzhou for summer holiday, I'm writing to </a:t>
            </a:r>
            <a:r>
              <a:rPr lang="en-US" altLang="zh-CN" sz="2800">
                <a:solidFill>
                  <a:srgbClr val="FF0000"/>
                </a:solidFill>
                <a:latin typeface="Constantia" panose="02030602050306030303" pitchFamily="18" charset="0"/>
                <a:ea typeface="微软雅黑" panose="020B0503020204020204" pitchFamily="34" charset="-122"/>
              </a:rPr>
              <a:t>extend my heartfelt welcome</a:t>
            </a:r>
            <a:r>
              <a:rPr lang="en-US" altLang="zh-CN" sz="2800">
                <a:latin typeface="Constantia" panose="02030602050306030303" pitchFamily="18" charset="0"/>
                <a:ea typeface="微软雅黑" panose="020B0503020204020204" pitchFamily="34" charset="-122"/>
              </a:rPr>
              <a:t> and offer you my suggestions.</a:t>
            </a:r>
            <a:endParaRPr lang="zh-CN" altLang="en-US" sz="2800">
              <a:latin typeface="Constantia" panose="02030602050306030303" pitchFamily="18" charset="0"/>
              <a:ea typeface="微软雅黑" panose="020B0503020204020204" pitchFamily="34" charset="-122"/>
            </a:endParaRPr>
          </a:p>
        </p:txBody>
      </p:sp>
      <p:sp>
        <p:nvSpPr>
          <p:cNvPr id="109592" name="Rectangle 24"/>
          <p:cNvSpPr/>
          <p:nvPr/>
        </p:nvSpPr>
        <p:spPr bwMode="auto">
          <a:xfrm>
            <a:off x="728663" y="4354513"/>
            <a:ext cx="11291887" cy="1279525"/>
          </a:xfrm>
          <a:prstGeom prst="rect">
            <a:avLst/>
          </a:prstGeom>
          <a:noFill/>
          <a:ln w="9525">
            <a:noFill/>
            <a:miter lim="800000"/>
          </a:ln>
        </p:spPr>
        <p:txBody>
          <a:bodyPr/>
          <a:lstStyle/>
          <a:p>
            <a:pPr marL="228600" indent="-228600" eaLnBrk="0" hangingPunct="0">
              <a:lnSpc>
                <a:spcPct val="90000"/>
              </a:lnSpc>
              <a:spcBef>
                <a:spcPts val="1000"/>
              </a:spcBef>
              <a:buFont typeface="Arial" panose="020B0604020202020204" pitchFamily="34" charset="0"/>
              <a:buChar char="•"/>
            </a:pPr>
            <a:r>
              <a:rPr lang="en-US" altLang="zh-CN" sz="2800">
                <a:solidFill>
                  <a:srgbClr val="0000CC"/>
                </a:solidFill>
                <a:latin typeface="Constantia" panose="02030602050306030303" pitchFamily="18" charset="0"/>
                <a:ea typeface="微软雅黑" panose="020B0503020204020204" pitchFamily="34" charset="-122"/>
              </a:rPr>
              <a:t>Hearing /learning that</a:t>
            </a:r>
            <a:r>
              <a:rPr lang="en-US" altLang="zh-CN" sz="2800">
                <a:latin typeface="Constantia" panose="02030602050306030303" pitchFamily="18" charset="0"/>
                <a:ea typeface="微软雅黑" panose="020B0503020204020204" pitchFamily="34" charset="-122"/>
              </a:rPr>
              <a:t> you </a:t>
            </a:r>
            <a:r>
              <a:rPr lang="en-US" altLang="zh-CN" sz="2800">
                <a:solidFill>
                  <a:srgbClr val="FF0000"/>
                </a:solidFill>
                <a:latin typeface="Constantia" panose="02030602050306030303" pitchFamily="18" charset="0"/>
                <a:ea typeface="微软雅黑" panose="020B0503020204020204" pitchFamily="34" charset="-122"/>
              </a:rPr>
              <a:t>and your family </a:t>
            </a:r>
            <a:r>
              <a:rPr lang="en-US" altLang="zh-CN" sz="2800">
                <a:latin typeface="Constantia" panose="02030602050306030303" pitchFamily="18" charset="0"/>
                <a:ea typeface="微软雅黑" panose="020B0503020204020204" pitchFamily="34" charset="-122"/>
              </a:rPr>
              <a:t>are coming to Wenzhou for the summer holiday, I'm writing to recommend a suitable one for you.</a:t>
            </a:r>
            <a:endParaRPr lang="zh-CN" altLang="en-US" sz="2800">
              <a:latin typeface="Constantia" panose="02030602050306030303" pitchFamily="18" charset="0"/>
              <a:ea typeface="微软雅黑" panose="020B0503020204020204" pitchFamily="34" charset="-122"/>
            </a:endParaRPr>
          </a:p>
        </p:txBody>
      </p:sp>
      <p:sp>
        <p:nvSpPr>
          <p:cNvPr id="109593" name="Rectangle 25"/>
          <p:cNvSpPr/>
          <p:nvPr/>
        </p:nvSpPr>
        <p:spPr bwMode="auto">
          <a:xfrm>
            <a:off x="685800" y="5889625"/>
            <a:ext cx="12192000" cy="1279525"/>
          </a:xfrm>
          <a:prstGeom prst="rect">
            <a:avLst/>
          </a:prstGeom>
          <a:noFill/>
          <a:ln w="9525">
            <a:noFill/>
            <a:miter lim="800000"/>
          </a:ln>
        </p:spPr>
        <p:txBody>
          <a:bodyPr/>
          <a:lstStyle/>
          <a:p>
            <a:pPr marL="228600" indent="-228600" eaLnBrk="0" hangingPunct="0">
              <a:lnSpc>
                <a:spcPct val="90000"/>
              </a:lnSpc>
              <a:spcBef>
                <a:spcPts val="1000"/>
              </a:spcBef>
              <a:buFont typeface="Arial" panose="020B0604020202020204" pitchFamily="34" charset="0"/>
              <a:buChar char="•"/>
            </a:pPr>
            <a:r>
              <a:rPr lang="en-US" altLang="zh-CN" sz="2800">
                <a:solidFill>
                  <a:srgbClr val="0000CC"/>
                </a:solidFill>
                <a:latin typeface="Constantia" panose="02030602050306030303" pitchFamily="18" charset="0"/>
                <a:ea typeface="微软雅黑" panose="020B0503020204020204" pitchFamily="34" charset="-122"/>
              </a:rPr>
              <a:t>Thrilled to know</a:t>
            </a:r>
            <a:r>
              <a:rPr lang="en-US" altLang="zh-CN" sz="2800">
                <a:latin typeface="Constantia" panose="02030602050306030303" pitchFamily="18" charset="0"/>
                <a:ea typeface="微软雅黑" panose="020B0503020204020204" pitchFamily="34" charset="-122"/>
              </a:rPr>
              <a:t> your anticipation of coming to Wenzhou for summer vacation, I highly recommend that you should go to Yangdang Mountain.</a:t>
            </a:r>
            <a:endParaRPr lang="zh-CN" altLang="en-US" sz="2800">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linds(horizont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9590"/>
                                        </p:tgtEl>
                                        <p:attrNameLst>
                                          <p:attrName>style.visibility</p:attrName>
                                        </p:attrNameLst>
                                      </p:cBhvr>
                                      <p:to>
                                        <p:strVal val="visible"/>
                                      </p:to>
                                    </p:set>
                                    <p:animEffect transition="in" filter="blinds(horizontal)">
                                      <p:cBhvr>
                                        <p:cTn id="12" dur="500"/>
                                        <p:tgtEl>
                                          <p:spTgt spid="10959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9591"/>
                                        </p:tgtEl>
                                        <p:attrNameLst>
                                          <p:attrName>style.visibility</p:attrName>
                                        </p:attrNameLst>
                                      </p:cBhvr>
                                      <p:to>
                                        <p:strVal val="visible"/>
                                      </p:to>
                                    </p:set>
                                    <p:animEffect transition="in" filter="blinds(horizontal)">
                                      <p:cBhvr>
                                        <p:cTn id="22" dur="500"/>
                                        <p:tgtEl>
                                          <p:spTgt spid="10959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9592"/>
                                        </p:tgtEl>
                                        <p:attrNameLst>
                                          <p:attrName>style.visibility</p:attrName>
                                        </p:attrNameLst>
                                      </p:cBhvr>
                                      <p:to>
                                        <p:strVal val="visible"/>
                                      </p:to>
                                    </p:set>
                                    <p:animEffect transition="in" filter="blinds(horizontal)">
                                      <p:cBhvr>
                                        <p:cTn id="27" dur="500"/>
                                        <p:tgtEl>
                                          <p:spTgt spid="10959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9593"/>
                                        </p:tgtEl>
                                        <p:attrNameLst>
                                          <p:attrName>style.visibility</p:attrName>
                                        </p:attrNameLst>
                                      </p:cBhvr>
                                      <p:to>
                                        <p:strVal val="visible"/>
                                      </p:to>
                                    </p:set>
                                    <p:animEffect transition="in" filter="blinds(horizontal)">
                                      <p:cBhvr>
                                        <p:cTn id="32" dur="500"/>
                                        <p:tgtEl>
                                          <p:spTgt spid="1095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90" grpId="0"/>
      <p:bldP spid="109591" grpId="0"/>
      <p:bldP spid="109592" grpId="0"/>
      <p:bldP spid="10959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rot="13500000">
            <a:off x="1337469" y="553244"/>
            <a:ext cx="292100" cy="290512"/>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43" name="矩形 42"/>
          <p:cNvSpPr/>
          <p:nvPr/>
        </p:nvSpPr>
        <p:spPr>
          <a:xfrm rot="13500000">
            <a:off x="1591469" y="588169"/>
            <a:ext cx="223838" cy="222250"/>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grpSp>
        <p:nvGrpSpPr>
          <p:cNvPr id="44" name="组合 43"/>
          <p:cNvGrpSpPr/>
          <p:nvPr/>
        </p:nvGrpSpPr>
        <p:grpSpPr bwMode="auto">
          <a:xfrm>
            <a:off x="1849438" y="508000"/>
            <a:ext cx="6291262" cy="592138"/>
            <a:chOff x="330188" y="329522"/>
            <a:chExt cx="3705496" cy="592217"/>
          </a:xfrm>
        </p:grpSpPr>
        <p:sp>
          <p:nvSpPr>
            <p:cNvPr id="46" name="TextBox 62"/>
            <p:cNvSpPr txBox="1"/>
            <p:nvPr/>
          </p:nvSpPr>
          <p:spPr>
            <a:xfrm>
              <a:off x="361979" y="659766"/>
              <a:ext cx="3673705" cy="261973"/>
            </a:xfrm>
            <a:prstGeom prst="rect">
              <a:avLst/>
            </a:prstGeom>
            <a:noFill/>
            <a:effectLst/>
          </p:spPr>
          <p:txBody>
            <a:bodyPr>
              <a:spAutoFit/>
            </a:bodyPr>
            <a:lstStyle/>
            <a:p>
              <a:pPr fontAlgn="auto">
                <a:spcBef>
                  <a:spcPts val="0"/>
                </a:spcBef>
                <a:spcAft>
                  <a:spcPts val="0"/>
                </a:spcAft>
                <a:defRPr/>
              </a:pPr>
              <a:r>
                <a:rPr lang="en-US" altLang="zh-CN" sz="11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rPr>
                <a:t>We provide the best way to  your business.</a:t>
              </a:r>
              <a:endParaRPr lang="en-US" altLang="zh-CN" sz="11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endParaRPr>
            </a:p>
          </p:txBody>
        </p:sp>
        <p:sp>
          <p:nvSpPr>
            <p:cNvPr id="38930" name="矩形 47"/>
            <p:cNvSpPr>
              <a:spLocks noChangeArrowheads="1"/>
            </p:cNvSpPr>
            <p:nvPr/>
          </p:nvSpPr>
          <p:spPr bwMode="auto">
            <a:xfrm>
              <a:off x="330188" y="329522"/>
              <a:ext cx="2973373" cy="579515"/>
            </a:xfrm>
            <a:prstGeom prst="rect">
              <a:avLst/>
            </a:prstGeom>
            <a:solidFill>
              <a:schemeClr val="bg1"/>
            </a:solidFill>
            <a:ln w="9525">
              <a:noFill/>
              <a:miter lim="800000"/>
            </a:ln>
          </p:spPr>
          <p:txBody>
            <a:bodyPr>
              <a:spAutoFit/>
            </a:bodyPr>
            <a:lstStyle/>
            <a:p>
              <a:r>
                <a:rPr lang="zh-CN" altLang="en-US" sz="3200" b="1">
                  <a:solidFill>
                    <a:srgbClr val="18478F"/>
                  </a:solidFill>
                  <a:sym typeface="+mn-lt"/>
                </a:rPr>
                <a:t>怎样推荐你要推荐的对象 </a:t>
              </a:r>
              <a:endParaRPr lang="zh-CN" altLang="en-US" sz="3200" b="1">
                <a:solidFill>
                  <a:srgbClr val="18478F"/>
                </a:solidFill>
                <a:sym typeface="+mn-lt"/>
              </a:endParaRPr>
            </a:p>
          </p:txBody>
        </p:sp>
      </p:grpSp>
      <p:sp>
        <p:nvSpPr>
          <p:cNvPr id="49" name="圆角矩形 48"/>
          <p:cNvSpPr/>
          <p:nvPr/>
        </p:nvSpPr>
        <p:spPr>
          <a:xfrm rot="2700000">
            <a:off x="451479" y="347642"/>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38919" name="矩形 50"/>
          <p:cNvSpPr>
            <a:spLocks noChangeArrowheads="1"/>
          </p:cNvSpPr>
          <p:nvPr/>
        </p:nvSpPr>
        <p:spPr bwMode="auto">
          <a:xfrm>
            <a:off x="487363" y="400050"/>
            <a:ext cx="660400" cy="579438"/>
          </a:xfrm>
          <a:prstGeom prst="rect">
            <a:avLst/>
          </a:prstGeom>
          <a:noFill/>
          <a:ln w="9525">
            <a:noFill/>
            <a:miter lim="800000"/>
          </a:ln>
        </p:spPr>
        <p:txBody>
          <a:bodyPr wrap="none">
            <a:spAutoFit/>
          </a:bodyPr>
          <a:lstStyle/>
          <a:p>
            <a:r>
              <a:rPr lang="en-US" altLang="zh-CN" sz="3200">
                <a:solidFill>
                  <a:srgbClr val="18478F"/>
                </a:solidFill>
                <a:latin typeface="微软雅黑" panose="020B0503020204020204" pitchFamily="34" charset="-122"/>
                <a:ea typeface="微软雅黑" panose="020B0503020204020204" pitchFamily="34" charset="-122"/>
                <a:sym typeface="+mn-lt"/>
              </a:rPr>
              <a:t>03</a:t>
            </a:r>
            <a:endParaRPr lang="zh-CN" altLang="en-US" sz="3200">
              <a:solidFill>
                <a:srgbClr val="18478F"/>
              </a:solidFill>
              <a:latin typeface="微软雅黑" panose="020B0503020204020204" pitchFamily="34" charset="-122"/>
              <a:ea typeface="微软雅黑" panose="020B0503020204020204" pitchFamily="34" charset="-122"/>
              <a:sym typeface="+mn-lt"/>
            </a:endParaRPr>
          </a:p>
        </p:txBody>
      </p:sp>
      <p:pic>
        <p:nvPicPr>
          <p:cNvPr id="126989" name="Picture 13"/>
          <p:cNvPicPr>
            <a:picLocks noChangeAspect="1" noChangeArrowheads="1"/>
          </p:cNvPicPr>
          <p:nvPr/>
        </p:nvPicPr>
        <p:blipFill>
          <a:blip r:embed="rId1"/>
          <a:srcRect/>
          <a:stretch>
            <a:fillRect/>
          </a:stretch>
        </p:blipFill>
        <p:spPr bwMode="auto">
          <a:xfrm>
            <a:off x="0" y="1249363"/>
            <a:ext cx="12192000" cy="4181475"/>
          </a:xfrm>
          <a:prstGeom prst="rect">
            <a:avLst/>
          </a:prstGeom>
          <a:noFill/>
          <a:ln w="9525">
            <a:noFill/>
            <a:miter lim="800000"/>
            <a:headEnd/>
            <a:tailEnd/>
          </a:ln>
        </p:spPr>
      </p:pic>
      <p:sp>
        <p:nvSpPr>
          <p:cNvPr id="126990" name="Rectangle 14"/>
          <p:cNvSpPr/>
          <p:nvPr/>
        </p:nvSpPr>
        <p:spPr bwMode="auto">
          <a:xfrm>
            <a:off x="0" y="1211263"/>
            <a:ext cx="7900988" cy="5080000"/>
          </a:xfrm>
          <a:prstGeom prst="rect">
            <a:avLst/>
          </a:prstGeom>
          <a:solidFill>
            <a:schemeClr val="bg1"/>
          </a:solidFill>
          <a:ln w="9525">
            <a:noFill/>
            <a:miter lim="800000"/>
          </a:ln>
        </p:spPr>
        <p:txBody>
          <a:bodyPr/>
          <a:lstStyle/>
          <a:p>
            <a:pPr marL="228600" indent="-228600" eaLnBrk="0" hangingPunct="0">
              <a:lnSpc>
                <a:spcPct val="90000"/>
              </a:lnSpc>
              <a:spcBef>
                <a:spcPts val="1000"/>
              </a:spcBef>
              <a:buFont typeface="Wingdings" panose="05000000000000000000" pitchFamily="2" charset="2"/>
              <a:buChar char="Ø"/>
            </a:pPr>
            <a:r>
              <a:rPr lang="en-US" altLang="zh-CN" sz="3200">
                <a:latin typeface="Constantia" panose="02030602050306030303" pitchFamily="18" charset="0"/>
                <a:ea typeface="微软雅黑" panose="020B0503020204020204" pitchFamily="34" charset="-122"/>
              </a:rPr>
              <a:t>As is known to all , the Beijing university , which enjoys a high reputation around the world , is the best choice for you. </a:t>
            </a:r>
            <a:endParaRPr lang="en-US" altLang="zh-CN" sz="3200">
              <a:latin typeface="Constantia" panose="02030602050306030303" pitchFamily="18" charset="0"/>
              <a:ea typeface="微软雅黑" panose="020B0503020204020204" pitchFamily="34" charset="-122"/>
            </a:endParaRPr>
          </a:p>
          <a:p>
            <a:pPr marL="228600" indent="-228600" eaLnBrk="0" hangingPunct="0">
              <a:lnSpc>
                <a:spcPct val="90000"/>
              </a:lnSpc>
              <a:spcBef>
                <a:spcPts val="1000"/>
              </a:spcBef>
              <a:buFont typeface="Wingdings" panose="05000000000000000000" pitchFamily="2" charset="2"/>
              <a:buChar char="Ø"/>
            </a:pPr>
            <a:r>
              <a:rPr lang="en-US" altLang="zh-CN" sz="3200">
                <a:latin typeface="Constantia" panose="02030602050306030303" pitchFamily="18" charset="0"/>
                <a:ea typeface="微软雅黑" panose="020B0503020204020204" pitchFamily="34" charset="-122"/>
              </a:rPr>
              <a:t>The fabulous academic atmosphere here will allow you to concentrate on your study. </a:t>
            </a:r>
            <a:endParaRPr lang="en-US" altLang="zh-CN" sz="3200">
              <a:latin typeface="Constantia" panose="02030602050306030303" pitchFamily="18" charset="0"/>
              <a:ea typeface="微软雅黑" panose="020B0503020204020204" pitchFamily="34" charset="-122"/>
            </a:endParaRPr>
          </a:p>
          <a:p>
            <a:pPr marL="228600" indent="-228600" eaLnBrk="0" hangingPunct="0">
              <a:lnSpc>
                <a:spcPct val="90000"/>
              </a:lnSpc>
              <a:spcBef>
                <a:spcPts val="1000"/>
              </a:spcBef>
              <a:buFont typeface="Wingdings" panose="05000000000000000000" pitchFamily="2" charset="2"/>
              <a:buChar char="Ø"/>
            </a:pPr>
            <a:r>
              <a:rPr lang="en-US" altLang="zh-CN" sz="3200">
                <a:latin typeface="Constantia" panose="02030602050306030303" pitchFamily="18" charset="0"/>
                <a:ea typeface="微软雅黑" panose="020B0503020204020204" pitchFamily="34" charset="-122"/>
              </a:rPr>
              <a:t>Additionally ,the extraordinary study resources and delicate environment it provides will also nourish you to be well-round.</a:t>
            </a:r>
            <a:endParaRPr lang="en-US" altLang="zh-CN" sz="3200">
              <a:latin typeface="Constantia" panose="02030602050306030303" pitchFamily="18" charset="0"/>
              <a:ea typeface="微软雅黑" panose="020B0503020204020204" pitchFamily="34" charset="-122"/>
            </a:endParaRPr>
          </a:p>
        </p:txBody>
      </p:sp>
      <p:sp>
        <p:nvSpPr>
          <p:cNvPr id="24584" name="文本框 7"/>
          <p:cNvSpPr txBox="1">
            <a:spLocks noChangeArrowheads="1"/>
          </p:cNvSpPr>
          <p:nvPr/>
        </p:nvSpPr>
        <p:spPr bwMode="auto">
          <a:xfrm>
            <a:off x="10528300" y="2220913"/>
            <a:ext cx="1663700" cy="457200"/>
          </a:xfrm>
          <a:prstGeom prst="rect">
            <a:avLst/>
          </a:prstGeom>
          <a:solidFill>
            <a:schemeClr val="tx1"/>
          </a:solidFill>
          <a:ln w="28575">
            <a:noFill/>
            <a:miter lim="800000"/>
          </a:ln>
        </p:spPr>
        <p:txBody>
          <a:bodyPr>
            <a:spAutoFit/>
          </a:bodyPr>
          <a:lstStyle/>
          <a:p>
            <a:pPr algn="r"/>
            <a:r>
              <a:rPr lang="zh-CN" altLang="en-US" sz="2400" b="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总起句</a:t>
            </a:r>
            <a:endParaRPr lang="zh-CN" altLang="en-US" sz="2400" b="1">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 name="文本框 7"/>
          <p:cNvSpPr txBox="1">
            <a:spLocks noChangeArrowheads="1"/>
          </p:cNvSpPr>
          <p:nvPr/>
        </p:nvSpPr>
        <p:spPr bwMode="auto">
          <a:xfrm>
            <a:off x="10528300" y="3579813"/>
            <a:ext cx="1663700" cy="457200"/>
          </a:xfrm>
          <a:prstGeom prst="rect">
            <a:avLst/>
          </a:prstGeom>
          <a:solidFill>
            <a:schemeClr val="tx1"/>
          </a:solidFill>
          <a:ln w="28575">
            <a:noFill/>
            <a:miter lim="800000"/>
          </a:ln>
        </p:spPr>
        <p:txBody>
          <a:bodyPr>
            <a:spAutoFit/>
          </a:bodyPr>
          <a:lstStyle/>
          <a:p>
            <a:pPr algn="r"/>
            <a:r>
              <a:rPr lang="zh-CN" altLang="en-US" sz="2400" b="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理由</a:t>
            </a:r>
            <a:r>
              <a:rPr lang="en-US" altLang="zh-CN" sz="2400" b="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1</a:t>
            </a:r>
            <a:endParaRPr lang="en-US" altLang="zh-CN" sz="2400" b="1">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文本框 7"/>
          <p:cNvSpPr txBox="1">
            <a:spLocks noChangeArrowheads="1"/>
          </p:cNvSpPr>
          <p:nvPr/>
        </p:nvSpPr>
        <p:spPr bwMode="auto">
          <a:xfrm>
            <a:off x="10528300" y="5280025"/>
            <a:ext cx="1663700" cy="457200"/>
          </a:xfrm>
          <a:prstGeom prst="rect">
            <a:avLst/>
          </a:prstGeom>
          <a:solidFill>
            <a:schemeClr val="tx1"/>
          </a:solidFill>
          <a:ln w="28575">
            <a:noFill/>
            <a:miter lim="800000"/>
          </a:ln>
        </p:spPr>
        <p:txBody>
          <a:bodyPr>
            <a:spAutoFit/>
          </a:bodyPr>
          <a:lstStyle/>
          <a:p>
            <a:pPr algn="r"/>
            <a:r>
              <a:rPr lang="zh-CN" altLang="en-US" sz="2400" b="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理由</a:t>
            </a:r>
            <a:r>
              <a:rPr lang="en-US" altLang="zh-CN" sz="2400" b="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2</a:t>
            </a:r>
            <a:endParaRPr lang="en-US" altLang="zh-CN" sz="2400" b="1">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26994" name="Rectangle 18"/>
          <p:cNvSpPr/>
          <p:nvPr/>
        </p:nvSpPr>
        <p:spPr bwMode="auto">
          <a:xfrm>
            <a:off x="0" y="1312863"/>
            <a:ext cx="7900988" cy="5080000"/>
          </a:xfrm>
          <a:prstGeom prst="rect">
            <a:avLst/>
          </a:prstGeom>
          <a:solidFill>
            <a:schemeClr val="bg1"/>
          </a:solidFill>
          <a:ln w="9525">
            <a:noFill/>
            <a:miter lim="800000"/>
          </a:ln>
        </p:spPr>
        <p:txBody>
          <a:bodyPr/>
          <a:lstStyle/>
          <a:p>
            <a:pPr marL="228600" indent="-228600" eaLnBrk="0" hangingPunct="0">
              <a:lnSpc>
                <a:spcPct val="90000"/>
              </a:lnSpc>
              <a:spcBef>
                <a:spcPts val="1000"/>
              </a:spcBef>
              <a:buFont typeface="Wingdings" panose="05000000000000000000" pitchFamily="2" charset="2"/>
              <a:buChar char="Ø"/>
            </a:pPr>
            <a:r>
              <a:rPr lang="en-US" altLang="zh-CN" sz="3200">
                <a:latin typeface="Constantia" panose="02030602050306030303" pitchFamily="18" charset="0"/>
                <a:ea typeface="微软雅黑" panose="020B0503020204020204" pitchFamily="34" charset="-122"/>
              </a:rPr>
              <a:t>As is known to all , the Beijing university , </a:t>
            </a:r>
            <a:r>
              <a:rPr lang="en-US" altLang="zh-CN" sz="3200">
                <a:solidFill>
                  <a:srgbClr val="0000CC"/>
                </a:solidFill>
                <a:latin typeface="Constantia" panose="02030602050306030303" pitchFamily="18" charset="0"/>
                <a:ea typeface="微软雅黑" panose="020B0503020204020204" pitchFamily="34" charset="-122"/>
              </a:rPr>
              <a:t>which</a:t>
            </a:r>
            <a:r>
              <a:rPr lang="en-US" altLang="zh-CN" sz="3200">
                <a:latin typeface="Constantia" panose="02030602050306030303" pitchFamily="18" charset="0"/>
                <a:ea typeface="微软雅黑" panose="020B0503020204020204" pitchFamily="34" charset="-122"/>
              </a:rPr>
              <a:t> </a:t>
            </a:r>
            <a:r>
              <a:rPr lang="en-US" altLang="zh-CN" sz="3200">
                <a:solidFill>
                  <a:srgbClr val="FF0000"/>
                </a:solidFill>
                <a:latin typeface="Constantia" panose="02030602050306030303" pitchFamily="18" charset="0"/>
                <a:ea typeface="微软雅黑" panose="020B0503020204020204" pitchFamily="34" charset="-122"/>
              </a:rPr>
              <a:t>enjoys a high reputation</a:t>
            </a:r>
            <a:r>
              <a:rPr lang="en-US" altLang="zh-CN" sz="3200">
                <a:latin typeface="Constantia" panose="02030602050306030303" pitchFamily="18" charset="0"/>
                <a:ea typeface="微软雅黑" panose="020B0503020204020204" pitchFamily="34" charset="-122"/>
              </a:rPr>
              <a:t> around the world , is the best choice for you. </a:t>
            </a:r>
            <a:endParaRPr lang="en-US" altLang="zh-CN" sz="3200">
              <a:latin typeface="Constantia" panose="02030602050306030303" pitchFamily="18" charset="0"/>
              <a:ea typeface="微软雅黑" panose="020B0503020204020204" pitchFamily="34" charset="-122"/>
            </a:endParaRPr>
          </a:p>
          <a:p>
            <a:pPr marL="228600" indent="-228600" eaLnBrk="0" hangingPunct="0">
              <a:lnSpc>
                <a:spcPct val="90000"/>
              </a:lnSpc>
              <a:spcBef>
                <a:spcPts val="1000"/>
              </a:spcBef>
              <a:buFont typeface="Wingdings" panose="05000000000000000000" pitchFamily="2" charset="2"/>
              <a:buChar char="Ø"/>
            </a:pPr>
            <a:r>
              <a:rPr lang="en-US" altLang="zh-CN" sz="3200">
                <a:latin typeface="Constantia" panose="02030602050306030303" pitchFamily="18" charset="0"/>
                <a:ea typeface="微软雅黑" panose="020B0503020204020204" pitchFamily="34" charset="-122"/>
              </a:rPr>
              <a:t>The </a:t>
            </a:r>
            <a:r>
              <a:rPr lang="en-US" altLang="zh-CN" sz="3200">
                <a:solidFill>
                  <a:srgbClr val="FF0000"/>
                </a:solidFill>
                <a:latin typeface="Constantia" panose="02030602050306030303" pitchFamily="18" charset="0"/>
                <a:ea typeface="微软雅黑" panose="020B0503020204020204" pitchFamily="34" charset="-122"/>
              </a:rPr>
              <a:t>fabulous academic atmosphere</a:t>
            </a:r>
            <a:r>
              <a:rPr lang="en-US" altLang="zh-CN" sz="3200">
                <a:latin typeface="Constantia" panose="02030602050306030303" pitchFamily="18" charset="0"/>
                <a:ea typeface="微软雅黑" panose="020B0503020204020204" pitchFamily="34" charset="-122"/>
              </a:rPr>
              <a:t> here will allow you to </a:t>
            </a:r>
            <a:r>
              <a:rPr lang="en-US" altLang="zh-CN" sz="3200">
                <a:solidFill>
                  <a:srgbClr val="FF0000"/>
                </a:solidFill>
                <a:latin typeface="Constantia" panose="02030602050306030303" pitchFamily="18" charset="0"/>
                <a:ea typeface="微软雅黑" panose="020B0503020204020204" pitchFamily="34" charset="-122"/>
              </a:rPr>
              <a:t>concentrate on</a:t>
            </a:r>
            <a:r>
              <a:rPr lang="en-US" altLang="zh-CN" sz="3200">
                <a:latin typeface="Constantia" panose="02030602050306030303" pitchFamily="18" charset="0"/>
                <a:ea typeface="微软雅黑" panose="020B0503020204020204" pitchFamily="34" charset="-122"/>
              </a:rPr>
              <a:t> your study. </a:t>
            </a:r>
            <a:endParaRPr lang="en-US" altLang="zh-CN" sz="3200">
              <a:latin typeface="Constantia" panose="02030602050306030303" pitchFamily="18" charset="0"/>
              <a:ea typeface="微软雅黑" panose="020B0503020204020204" pitchFamily="34" charset="-122"/>
            </a:endParaRPr>
          </a:p>
          <a:p>
            <a:pPr marL="228600" indent="-228600" eaLnBrk="0" hangingPunct="0">
              <a:lnSpc>
                <a:spcPct val="90000"/>
              </a:lnSpc>
              <a:spcBef>
                <a:spcPts val="1000"/>
              </a:spcBef>
              <a:buFont typeface="Wingdings" panose="05000000000000000000" pitchFamily="2" charset="2"/>
              <a:buChar char="Ø"/>
            </a:pPr>
            <a:r>
              <a:rPr lang="en-US" altLang="zh-CN" sz="3200">
                <a:solidFill>
                  <a:srgbClr val="0000CC"/>
                </a:solidFill>
                <a:latin typeface="Constantia" panose="02030602050306030303" pitchFamily="18" charset="0"/>
                <a:ea typeface="微软雅黑" panose="020B0503020204020204" pitchFamily="34" charset="-122"/>
              </a:rPr>
              <a:t>Additionally ,</a:t>
            </a:r>
            <a:r>
              <a:rPr lang="en-US" altLang="zh-CN" sz="3200">
                <a:latin typeface="Constantia" panose="02030602050306030303" pitchFamily="18" charset="0"/>
                <a:ea typeface="微软雅黑" panose="020B0503020204020204" pitchFamily="34" charset="-122"/>
              </a:rPr>
              <a:t>the </a:t>
            </a:r>
            <a:r>
              <a:rPr lang="en-US" altLang="zh-CN" sz="3200">
                <a:solidFill>
                  <a:srgbClr val="FF0000"/>
                </a:solidFill>
                <a:latin typeface="Constantia" panose="02030602050306030303" pitchFamily="18" charset="0"/>
                <a:ea typeface="微软雅黑" panose="020B0503020204020204" pitchFamily="34" charset="-122"/>
              </a:rPr>
              <a:t>extraordinary study resources</a:t>
            </a:r>
            <a:r>
              <a:rPr lang="en-US" altLang="zh-CN" sz="3200">
                <a:latin typeface="Constantia" panose="02030602050306030303" pitchFamily="18" charset="0"/>
                <a:ea typeface="微软雅黑" panose="020B0503020204020204" pitchFamily="34" charset="-122"/>
              </a:rPr>
              <a:t> and </a:t>
            </a:r>
            <a:r>
              <a:rPr lang="en-US" altLang="zh-CN" sz="3200">
                <a:solidFill>
                  <a:srgbClr val="FF0000"/>
                </a:solidFill>
                <a:latin typeface="Constantia" panose="02030602050306030303" pitchFamily="18" charset="0"/>
                <a:ea typeface="微软雅黑" panose="020B0503020204020204" pitchFamily="34" charset="-122"/>
              </a:rPr>
              <a:t>delicate environment</a:t>
            </a:r>
            <a:r>
              <a:rPr lang="en-US" altLang="zh-CN" sz="3200">
                <a:latin typeface="Constantia" panose="02030602050306030303" pitchFamily="18" charset="0"/>
                <a:ea typeface="微软雅黑" panose="020B0503020204020204" pitchFamily="34" charset="-122"/>
              </a:rPr>
              <a:t> it provides will also </a:t>
            </a:r>
            <a:r>
              <a:rPr lang="en-US" altLang="zh-CN" sz="3200">
                <a:solidFill>
                  <a:srgbClr val="FF0000"/>
                </a:solidFill>
                <a:latin typeface="Constantia" panose="02030602050306030303" pitchFamily="18" charset="0"/>
                <a:ea typeface="微软雅黑" panose="020B0503020204020204" pitchFamily="34" charset="-122"/>
              </a:rPr>
              <a:t>nourish</a:t>
            </a:r>
            <a:r>
              <a:rPr lang="en-US" altLang="zh-CN" sz="3200">
                <a:latin typeface="Constantia" panose="02030602050306030303" pitchFamily="18" charset="0"/>
                <a:ea typeface="微软雅黑" panose="020B0503020204020204" pitchFamily="34" charset="-122"/>
              </a:rPr>
              <a:t> you to be well-round.</a:t>
            </a:r>
            <a:endParaRPr lang="en-US" altLang="zh-CN" sz="3200">
              <a:latin typeface="Constantia" panose="02030602050306030303" pitchFamily="18" charset="0"/>
              <a:ea typeface="微软雅黑" panose="020B0503020204020204" pitchFamily="34" charset="-122"/>
            </a:endParaRPr>
          </a:p>
        </p:txBody>
      </p:sp>
      <p:sp>
        <p:nvSpPr>
          <p:cNvPr id="4" name="文本框 7"/>
          <p:cNvSpPr txBox="1">
            <a:spLocks noChangeArrowheads="1"/>
          </p:cNvSpPr>
          <p:nvPr/>
        </p:nvSpPr>
        <p:spPr bwMode="auto">
          <a:xfrm>
            <a:off x="6929438" y="2279650"/>
            <a:ext cx="1663700" cy="457200"/>
          </a:xfrm>
          <a:prstGeom prst="rect">
            <a:avLst/>
          </a:prstGeom>
          <a:solidFill>
            <a:schemeClr val="tx1"/>
          </a:solidFill>
          <a:ln w="28575">
            <a:noFill/>
            <a:miter lim="800000"/>
          </a:ln>
        </p:spPr>
        <p:txBody>
          <a:bodyPr>
            <a:spAutoFit/>
          </a:bodyPr>
          <a:lstStyle/>
          <a:p>
            <a:r>
              <a:rPr lang="zh-CN" altLang="en-US" sz="2400" b="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定语从句</a:t>
            </a:r>
            <a:endParaRPr lang="zh-CN" altLang="en-US" sz="2400" b="1">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 name="文本框 7"/>
          <p:cNvSpPr txBox="1">
            <a:spLocks noChangeArrowheads="1"/>
          </p:cNvSpPr>
          <p:nvPr/>
        </p:nvSpPr>
        <p:spPr bwMode="auto">
          <a:xfrm>
            <a:off x="1685925" y="3694113"/>
            <a:ext cx="1663700" cy="457200"/>
          </a:xfrm>
          <a:prstGeom prst="rect">
            <a:avLst/>
          </a:prstGeom>
          <a:solidFill>
            <a:schemeClr val="tx1"/>
          </a:solidFill>
          <a:ln w="28575">
            <a:noFill/>
            <a:miter lim="800000"/>
          </a:ln>
        </p:spPr>
        <p:txBody>
          <a:bodyPr>
            <a:spAutoFit/>
          </a:bodyPr>
          <a:lstStyle/>
          <a:p>
            <a:r>
              <a:rPr lang="zh-CN" altLang="en-US" sz="2400" b="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无灵主语</a:t>
            </a:r>
            <a:endParaRPr lang="zh-CN" altLang="en-US" sz="2400" b="1">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8928" name="文本框 7"/>
          <p:cNvSpPr txBox="1">
            <a:spLocks noChangeArrowheads="1"/>
          </p:cNvSpPr>
          <p:nvPr/>
        </p:nvSpPr>
        <p:spPr bwMode="auto">
          <a:xfrm>
            <a:off x="1828800" y="5637213"/>
            <a:ext cx="3906838" cy="457200"/>
          </a:xfrm>
          <a:prstGeom prst="rect">
            <a:avLst/>
          </a:prstGeom>
          <a:solidFill>
            <a:schemeClr val="tx1"/>
          </a:solidFill>
          <a:ln w="28575">
            <a:noFill/>
            <a:miter lim="800000"/>
          </a:ln>
        </p:spPr>
        <p:txBody>
          <a:bodyPr>
            <a:spAutoFit/>
          </a:bodyPr>
          <a:lstStyle/>
          <a:p>
            <a:r>
              <a:rPr lang="zh-CN" altLang="en-US" sz="2400" b="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定语从句</a:t>
            </a:r>
            <a:r>
              <a:rPr lang="en-US" altLang="zh-CN" sz="2400" b="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400" b="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精准的高级词汇</a:t>
            </a:r>
            <a:endParaRPr lang="zh-CN" altLang="en-US" sz="2400" b="1">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down)">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6989"/>
                                        </p:tgtEl>
                                        <p:attrNameLst>
                                          <p:attrName>style.visibility</p:attrName>
                                        </p:attrNameLst>
                                      </p:cBhvr>
                                      <p:to>
                                        <p:strVal val="visible"/>
                                      </p:to>
                                    </p:set>
                                    <p:animEffect transition="in" filter="blinds(horizontal)">
                                      <p:cBhvr>
                                        <p:cTn id="12" dur="500"/>
                                        <p:tgtEl>
                                          <p:spTgt spid="12698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nodeType="clickEffect">
                                  <p:stCondLst>
                                    <p:cond delay="0"/>
                                  </p:stCondLst>
                                  <p:childTnLst>
                                    <p:animEffect transition="out" filter="blinds(horizontal)">
                                      <p:cBhvr>
                                        <p:cTn id="16" dur="500"/>
                                        <p:tgtEl>
                                          <p:spTgt spid="126989"/>
                                        </p:tgtEl>
                                      </p:cBhvr>
                                    </p:animEffect>
                                    <p:set>
                                      <p:cBhvr>
                                        <p:cTn id="17" dur="1" fill="hold">
                                          <p:stCondLst>
                                            <p:cond delay="499"/>
                                          </p:stCondLst>
                                        </p:cTn>
                                        <p:tgtEl>
                                          <p:spTgt spid="12698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6990"/>
                                        </p:tgtEl>
                                        <p:attrNameLst>
                                          <p:attrName>style.visibility</p:attrName>
                                        </p:attrNameLst>
                                      </p:cBhvr>
                                      <p:to>
                                        <p:strVal val="visible"/>
                                      </p:to>
                                    </p:set>
                                    <p:animEffect transition="in" filter="blinds(horizontal)">
                                      <p:cBhvr>
                                        <p:cTn id="22" dur="500"/>
                                        <p:tgtEl>
                                          <p:spTgt spid="12699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4584"/>
                                        </p:tgtEl>
                                        <p:attrNameLst>
                                          <p:attrName>style.visibility</p:attrName>
                                        </p:attrNameLst>
                                      </p:cBhvr>
                                      <p:to>
                                        <p:strVal val="visible"/>
                                      </p:to>
                                    </p:set>
                                    <p:animEffect transition="in" filter="blinds(horizontal)">
                                      <p:cBhvr>
                                        <p:cTn id="27" dur="500"/>
                                        <p:tgtEl>
                                          <p:spTgt spid="2458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linds(horizontal)">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linds(horizontal)">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26994"/>
                                        </p:tgtEl>
                                        <p:attrNameLst>
                                          <p:attrName>style.visibility</p:attrName>
                                        </p:attrNameLst>
                                      </p:cBhvr>
                                      <p:to>
                                        <p:strVal val="visible"/>
                                      </p:to>
                                    </p:set>
                                    <p:animEffect transition="in" filter="blinds(horizontal)">
                                      <p:cBhvr>
                                        <p:cTn id="42" dur="500"/>
                                        <p:tgtEl>
                                          <p:spTgt spid="12699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blinds(horizontal)">
                                      <p:cBhvr>
                                        <p:cTn id="47" dur="500"/>
                                        <p:tgtEl>
                                          <p:spTgt spid="4"/>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blinds(horizontal)">
                                      <p:cBhvr>
                                        <p:cTn id="52" dur="5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38928"/>
                                        </p:tgtEl>
                                        <p:attrNameLst>
                                          <p:attrName>style.visibility</p:attrName>
                                        </p:attrNameLst>
                                      </p:cBhvr>
                                      <p:to>
                                        <p:strVal val="visible"/>
                                      </p:to>
                                    </p:set>
                                    <p:animEffect transition="in" filter="blinds(horizontal)">
                                      <p:cBhvr>
                                        <p:cTn id="57" dur="500"/>
                                        <p:tgtEl>
                                          <p:spTgt spid="389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90" grpId="0" animBg="1"/>
      <p:bldP spid="24584" grpId="0" animBg="1"/>
      <p:bldP spid="2" grpId="0" animBg="1"/>
      <p:bldP spid="3" grpId="0" animBg="1"/>
      <p:bldP spid="126994" grpId="0" animBg="1"/>
      <p:bldP spid="4" grpId="0" animBg="1"/>
      <p:bldP spid="5" grpId="0" animBg="1"/>
      <p:bldP spid="389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rot="13500000">
            <a:off x="1337469" y="553244"/>
            <a:ext cx="292100" cy="290512"/>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43" name="矩形 42"/>
          <p:cNvSpPr/>
          <p:nvPr/>
        </p:nvSpPr>
        <p:spPr>
          <a:xfrm rot="13500000">
            <a:off x="1591469" y="588169"/>
            <a:ext cx="223838" cy="222250"/>
          </a:xfrm>
          <a:prstGeom prst="rect">
            <a:avLst/>
          </a:prstGeom>
          <a:solidFill>
            <a:srgbClr val="18478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grpSp>
        <p:nvGrpSpPr>
          <p:cNvPr id="40963" name="组合 43"/>
          <p:cNvGrpSpPr/>
          <p:nvPr/>
        </p:nvGrpSpPr>
        <p:grpSpPr bwMode="auto">
          <a:xfrm>
            <a:off x="1849438" y="508000"/>
            <a:ext cx="6291262" cy="592138"/>
            <a:chOff x="330188" y="329522"/>
            <a:chExt cx="3705496" cy="592217"/>
          </a:xfrm>
        </p:grpSpPr>
        <p:sp>
          <p:nvSpPr>
            <p:cNvPr id="46" name="TextBox 62"/>
            <p:cNvSpPr txBox="1"/>
            <p:nvPr/>
          </p:nvSpPr>
          <p:spPr>
            <a:xfrm>
              <a:off x="361979" y="659766"/>
              <a:ext cx="3673705" cy="261973"/>
            </a:xfrm>
            <a:prstGeom prst="rect">
              <a:avLst/>
            </a:prstGeom>
            <a:noFill/>
            <a:effectLst/>
          </p:spPr>
          <p:txBody>
            <a:bodyPr>
              <a:spAutoFit/>
            </a:bodyPr>
            <a:lstStyle/>
            <a:p>
              <a:pPr fontAlgn="auto">
                <a:spcBef>
                  <a:spcPts val="0"/>
                </a:spcBef>
                <a:spcAft>
                  <a:spcPts val="0"/>
                </a:spcAft>
                <a:defRPr/>
              </a:pPr>
              <a:r>
                <a:rPr lang="en-US" altLang="zh-CN" sz="11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rPr>
                <a:t>We provide the best way to  your business.</a:t>
              </a:r>
              <a:endParaRPr lang="en-US" altLang="zh-CN" sz="11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endParaRPr>
            </a:p>
          </p:txBody>
        </p:sp>
        <p:sp>
          <p:nvSpPr>
            <p:cNvPr id="5" name="矩形 47"/>
            <p:cNvSpPr>
              <a:spLocks noChangeArrowheads="1"/>
            </p:cNvSpPr>
            <p:nvPr/>
          </p:nvSpPr>
          <p:spPr bwMode="auto">
            <a:xfrm>
              <a:off x="330188" y="329522"/>
              <a:ext cx="2973373" cy="579515"/>
            </a:xfrm>
            <a:prstGeom prst="rect">
              <a:avLst/>
            </a:prstGeom>
            <a:solidFill>
              <a:schemeClr val="bg1"/>
            </a:solidFill>
            <a:ln w="9525">
              <a:noFill/>
              <a:miter lim="800000"/>
            </a:ln>
          </p:spPr>
          <p:txBody>
            <a:bodyPr>
              <a:spAutoFit/>
            </a:bodyPr>
            <a:lstStyle/>
            <a:p>
              <a:r>
                <a:rPr lang="zh-CN" altLang="en-US" sz="3200" b="1">
                  <a:solidFill>
                    <a:srgbClr val="18478F"/>
                  </a:solidFill>
                  <a:sym typeface="+mn-lt"/>
                </a:rPr>
                <a:t>怎样推荐你要推荐的对象 </a:t>
              </a:r>
              <a:endParaRPr lang="zh-CN" altLang="en-US" sz="3200" b="1">
                <a:solidFill>
                  <a:srgbClr val="18478F"/>
                </a:solidFill>
                <a:sym typeface="+mn-lt"/>
              </a:endParaRPr>
            </a:p>
          </p:txBody>
        </p:sp>
      </p:grpSp>
      <p:sp>
        <p:nvSpPr>
          <p:cNvPr id="49" name="圆角矩形 48"/>
          <p:cNvSpPr/>
          <p:nvPr/>
        </p:nvSpPr>
        <p:spPr>
          <a:xfrm rot="2700000">
            <a:off x="451479" y="347642"/>
            <a:ext cx="702516" cy="702516"/>
          </a:xfrm>
          <a:prstGeom prst="roundRect">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40967" name="矩形 50"/>
          <p:cNvSpPr>
            <a:spLocks noChangeArrowheads="1"/>
          </p:cNvSpPr>
          <p:nvPr/>
        </p:nvSpPr>
        <p:spPr bwMode="auto">
          <a:xfrm>
            <a:off x="487363" y="400050"/>
            <a:ext cx="660400" cy="579438"/>
          </a:xfrm>
          <a:prstGeom prst="rect">
            <a:avLst/>
          </a:prstGeom>
          <a:noFill/>
          <a:ln w="9525">
            <a:noFill/>
            <a:miter lim="800000"/>
          </a:ln>
        </p:spPr>
        <p:txBody>
          <a:bodyPr wrap="none">
            <a:spAutoFit/>
          </a:bodyPr>
          <a:lstStyle/>
          <a:p>
            <a:r>
              <a:rPr lang="en-US" altLang="zh-CN" sz="3200">
                <a:solidFill>
                  <a:srgbClr val="18478F"/>
                </a:solidFill>
                <a:latin typeface="微软雅黑" panose="020B0503020204020204" pitchFamily="34" charset="-122"/>
                <a:ea typeface="微软雅黑" panose="020B0503020204020204" pitchFamily="34" charset="-122"/>
                <a:sym typeface="+mn-lt"/>
              </a:rPr>
              <a:t>03</a:t>
            </a:r>
            <a:endParaRPr lang="zh-CN" altLang="en-US" sz="3200">
              <a:solidFill>
                <a:srgbClr val="18478F"/>
              </a:solidFill>
              <a:latin typeface="微软雅黑" panose="020B0503020204020204" pitchFamily="34" charset="-122"/>
              <a:ea typeface="微软雅黑" panose="020B0503020204020204" pitchFamily="34" charset="-122"/>
              <a:sym typeface="+mn-lt"/>
            </a:endParaRPr>
          </a:p>
        </p:txBody>
      </p:sp>
      <p:pic>
        <p:nvPicPr>
          <p:cNvPr id="137228" name="Picture 12"/>
          <p:cNvPicPr>
            <a:picLocks noChangeAspect="1" noChangeArrowheads="1"/>
          </p:cNvPicPr>
          <p:nvPr/>
        </p:nvPicPr>
        <p:blipFill>
          <a:blip r:embed="rId1"/>
          <a:srcRect/>
          <a:stretch>
            <a:fillRect/>
          </a:stretch>
        </p:blipFill>
        <p:spPr bwMode="auto">
          <a:xfrm>
            <a:off x="0" y="1435100"/>
            <a:ext cx="12192000" cy="4733925"/>
          </a:xfrm>
          <a:prstGeom prst="rect">
            <a:avLst/>
          </a:prstGeom>
          <a:noFill/>
          <a:ln w="9525">
            <a:noFill/>
            <a:miter lim="800000"/>
            <a:headEnd/>
            <a:tailEnd/>
          </a:ln>
        </p:spPr>
      </p:pic>
      <p:sp>
        <p:nvSpPr>
          <p:cNvPr id="40969" name="Rectangle 3"/>
          <p:cNvSpPr/>
          <p:nvPr/>
        </p:nvSpPr>
        <p:spPr bwMode="auto">
          <a:xfrm>
            <a:off x="0" y="1320800"/>
            <a:ext cx="8743950" cy="5537200"/>
          </a:xfrm>
          <a:prstGeom prst="rect">
            <a:avLst/>
          </a:prstGeom>
          <a:solidFill>
            <a:schemeClr val="bg1"/>
          </a:solidFill>
          <a:ln w="9525">
            <a:noFill/>
            <a:miter lim="800000"/>
          </a:ln>
        </p:spPr>
        <p:txBody>
          <a:bodyPr/>
          <a:lstStyle/>
          <a:p>
            <a:pPr marL="228600" indent="-228600" eaLnBrk="0" hangingPunct="0">
              <a:lnSpc>
                <a:spcPct val="90000"/>
              </a:lnSpc>
              <a:spcBef>
                <a:spcPts val="1000"/>
              </a:spcBef>
              <a:buFont typeface="Wingdings" panose="05000000000000000000" pitchFamily="2" charset="2"/>
              <a:buChar char="Ø"/>
            </a:pPr>
            <a:r>
              <a:rPr lang="en-US" altLang="zh-CN" sz="3200">
                <a:latin typeface="Constantia" panose="02030602050306030303" pitchFamily="18" charset="0"/>
                <a:ea typeface="微软雅黑" panose="020B0503020204020204" pitchFamily="34" charset="-122"/>
              </a:rPr>
              <a:t>The prestigious</a:t>
            </a:r>
            <a:r>
              <a:rPr lang="zh-CN" altLang="en-US"/>
              <a:t>有威望的</a:t>
            </a:r>
            <a:r>
              <a:rPr lang="en-US" altLang="zh-CN"/>
              <a:t>; </a:t>
            </a:r>
            <a:r>
              <a:rPr lang="zh-CN" altLang="en-US"/>
              <a:t>声誉高的 </a:t>
            </a:r>
            <a:r>
              <a:rPr lang="en-US" altLang="zh-CN" sz="3200">
                <a:latin typeface="Constantia" panose="02030602050306030303" pitchFamily="18" charset="0"/>
                <a:ea typeface="微软雅黑" panose="020B0503020204020204" pitchFamily="34" charset="-122"/>
              </a:rPr>
              <a:t> university has a well-designed and organized curriculum system,  with a range of compulsory courses</a:t>
            </a:r>
            <a:r>
              <a:rPr lang="zh-CN" altLang="en-US"/>
              <a:t>必修课 </a:t>
            </a:r>
            <a:r>
              <a:rPr lang="en-US" altLang="zh-CN" sz="3200">
                <a:latin typeface="Constantia" panose="02030602050306030303" pitchFamily="18" charset="0"/>
                <a:ea typeface="微软雅黑" panose="020B0503020204020204" pitchFamily="34" charset="-122"/>
              </a:rPr>
              <a:t> and optional courses. </a:t>
            </a:r>
            <a:endParaRPr lang="en-US" altLang="zh-CN" sz="3200">
              <a:latin typeface="Constantia" panose="02030602050306030303" pitchFamily="18" charset="0"/>
              <a:ea typeface="微软雅黑" panose="020B0503020204020204" pitchFamily="34" charset="-122"/>
            </a:endParaRPr>
          </a:p>
          <a:p>
            <a:pPr marL="228600" indent="-228600" eaLnBrk="0" hangingPunct="0">
              <a:lnSpc>
                <a:spcPct val="90000"/>
              </a:lnSpc>
              <a:spcBef>
                <a:spcPts val="1000"/>
              </a:spcBef>
              <a:buFont typeface="Wingdings" panose="05000000000000000000" pitchFamily="2" charset="2"/>
              <a:buChar char="Ø"/>
            </a:pPr>
            <a:r>
              <a:rPr lang="en-US" altLang="zh-CN" sz="3200">
                <a:latin typeface="Constantia" panose="02030602050306030303" pitchFamily="18" charset="0"/>
                <a:ea typeface="微软雅黑" panose="020B0503020204020204" pitchFamily="34" charset="-122"/>
              </a:rPr>
              <a:t>The studying style here is fast and reliable , which is quite fitting your short time study. </a:t>
            </a:r>
            <a:endParaRPr lang="en-US" altLang="zh-CN" sz="3200">
              <a:latin typeface="Constantia" panose="02030602050306030303" pitchFamily="18" charset="0"/>
              <a:ea typeface="微软雅黑" panose="020B0503020204020204" pitchFamily="34" charset="-122"/>
            </a:endParaRPr>
          </a:p>
          <a:p>
            <a:pPr marL="228600" indent="-228600" eaLnBrk="0" hangingPunct="0">
              <a:lnSpc>
                <a:spcPct val="90000"/>
              </a:lnSpc>
              <a:spcBef>
                <a:spcPts val="1000"/>
              </a:spcBef>
              <a:buFont typeface="Wingdings" panose="05000000000000000000" pitchFamily="2" charset="2"/>
              <a:buChar char="Ø"/>
            </a:pPr>
            <a:r>
              <a:rPr lang="en-US" altLang="zh-CN" sz="3200">
                <a:latin typeface="Constantia" panose="02030602050306030303" pitchFamily="18" charset="0"/>
                <a:ea typeface="微软雅黑" panose="020B0503020204020204" pitchFamily="34" charset="-122"/>
              </a:rPr>
              <a:t>Additionally , with enormous numbers of oversea students here, it provides opportunities for enhancing your intercultural competence substantially</a:t>
            </a:r>
            <a:r>
              <a:rPr lang="zh-CN" altLang="en-US">
                <a:ea typeface="微软雅黑" panose="020B0503020204020204" pitchFamily="34" charset="-122"/>
              </a:rPr>
              <a:t>非常</a:t>
            </a:r>
            <a:r>
              <a:rPr lang="en-US" altLang="zh-CN">
                <a:ea typeface="微软雅黑" panose="020B0503020204020204" pitchFamily="34" charset="-122"/>
              </a:rPr>
              <a:t>; </a:t>
            </a:r>
            <a:r>
              <a:rPr lang="zh-CN" altLang="en-US">
                <a:ea typeface="微软雅黑" panose="020B0503020204020204" pitchFamily="34" charset="-122"/>
              </a:rPr>
              <a:t>大大地</a:t>
            </a:r>
            <a:r>
              <a:rPr lang="zh-CN" altLang="en-US" sz="3200">
                <a:latin typeface="Constantia" panose="02030602050306030303" pitchFamily="18" charset="0"/>
                <a:ea typeface="微软雅黑" panose="020B0503020204020204" pitchFamily="34" charset="-122"/>
              </a:rPr>
              <a:t> </a:t>
            </a:r>
            <a:r>
              <a:rPr lang="en-US" altLang="zh-CN" sz="3200">
                <a:latin typeface="Constantia" panose="02030602050306030303" pitchFamily="18" charset="0"/>
                <a:ea typeface="微软雅黑" panose="020B0503020204020204" pitchFamily="34" charset="-122"/>
              </a:rPr>
              <a:t>.</a:t>
            </a:r>
            <a:endParaRPr lang="en-US" altLang="zh-CN" sz="3200">
              <a:latin typeface="Constantia" panose="02030602050306030303" pitchFamily="18" charset="0"/>
              <a:ea typeface="微软雅黑" panose="020B0503020204020204" pitchFamily="34" charset="-122"/>
            </a:endParaRPr>
          </a:p>
        </p:txBody>
      </p:sp>
      <p:sp>
        <p:nvSpPr>
          <p:cNvPr id="2" name="文本框 7"/>
          <p:cNvSpPr txBox="1">
            <a:spLocks noChangeArrowheads="1"/>
          </p:cNvSpPr>
          <p:nvPr/>
        </p:nvSpPr>
        <p:spPr bwMode="auto">
          <a:xfrm>
            <a:off x="10528300" y="2479675"/>
            <a:ext cx="1663700" cy="457200"/>
          </a:xfrm>
          <a:prstGeom prst="rect">
            <a:avLst/>
          </a:prstGeom>
          <a:solidFill>
            <a:schemeClr val="tx1"/>
          </a:solidFill>
          <a:ln w="28575">
            <a:noFill/>
            <a:miter lim="800000"/>
          </a:ln>
        </p:spPr>
        <p:txBody>
          <a:bodyPr>
            <a:spAutoFit/>
          </a:bodyPr>
          <a:lstStyle/>
          <a:p>
            <a:pPr algn="r"/>
            <a:r>
              <a:rPr lang="zh-CN" altLang="en-US" sz="2400" b="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理由</a:t>
            </a:r>
            <a:r>
              <a:rPr lang="en-US" altLang="zh-CN" sz="2400" b="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1</a:t>
            </a:r>
            <a:endParaRPr lang="en-US" altLang="zh-CN" sz="2400" b="1">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文本框 7"/>
          <p:cNvSpPr txBox="1">
            <a:spLocks noChangeArrowheads="1"/>
          </p:cNvSpPr>
          <p:nvPr/>
        </p:nvSpPr>
        <p:spPr bwMode="auto">
          <a:xfrm>
            <a:off x="10528300" y="3579813"/>
            <a:ext cx="1663700" cy="457200"/>
          </a:xfrm>
          <a:prstGeom prst="rect">
            <a:avLst/>
          </a:prstGeom>
          <a:solidFill>
            <a:schemeClr val="tx1"/>
          </a:solidFill>
          <a:ln w="28575">
            <a:noFill/>
            <a:miter lim="800000"/>
          </a:ln>
        </p:spPr>
        <p:txBody>
          <a:bodyPr>
            <a:spAutoFit/>
          </a:bodyPr>
          <a:lstStyle/>
          <a:p>
            <a:pPr algn="r"/>
            <a:r>
              <a:rPr lang="zh-CN" altLang="en-US" sz="2400" b="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理由</a:t>
            </a:r>
            <a:r>
              <a:rPr lang="en-US" altLang="zh-CN" sz="2400" b="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2</a:t>
            </a:r>
            <a:endParaRPr lang="en-US" altLang="zh-CN" sz="2400" b="1">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文本框 7"/>
          <p:cNvSpPr txBox="1">
            <a:spLocks noChangeArrowheads="1"/>
          </p:cNvSpPr>
          <p:nvPr/>
        </p:nvSpPr>
        <p:spPr bwMode="auto">
          <a:xfrm>
            <a:off x="10528300" y="5495925"/>
            <a:ext cx="1663700" cy="457200"/>
          </a:xfrm>
          <a:prstGeom prst="rect">
            <a:avLst/>
          </a:prstGeom>
          <a:solidFill>
            <a:schemeClr val="tx1"/>
          </a:solidFill>
          <a:ln w="28575">
            <a:noFill/>
            <a:miter lim="800000"/>
          </a:ln>
        </p:spPr>
        <p:txBody>
          <a:bodyPr>
            <a:spAutoFit/>
          </a:bodyPr>
          <a:lstStyle/>
          <a:p>
            <a:pPr algn="r"/>
            <a:r>
              <a:rPr lang="zh-CN" altLang="en-US" sz="2400" b="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理由</a:t>
            </a:r>
            <a:r>
              <a:rPr lang="en-US" altLang="zh-CN" sz="2400" b="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3</a:t>
            </a:r>
            <a:endParaRPr lang="en-US" altLang="zh-CN" sz="2400" b="1">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0976" name="Rectangle 3"/>
          <p:cNvSpPr/>
          <p:nvPr/>
        </p:nvSpPr>
        <p:spPr bwMode="auto">
          <a:xfrm>
            <a:off x="0" y="1320800"/>
            <a:ext cx="8743950" cy="5537200"/>
          </a:xfrm>
          <a:prstGeom prst="rect">
            <a:avLst/>
          </a:prstGeom>
          <a:solidFill>
            <a:schemeClr val="bg1"/>
          </a:solidFill>
          <a:ln w="9525">
            <a:noFill/>
            <a:miter lim="800000"/>
          </a:ln>
        </p:spPr>
        <p:txBody>
          <a:bodyPr/>
          <a:lstStyle/>
          <a:p>
            <a:pPr marL="228600" indent="-228600" eaLnBrk="0" hangingPunct="0">
              <a:lnSpc>
                <a:spcPct val="90000"/>
              </a:lnSpc>
              <a:spcBef>
                <a:spcPts val="1000"/>
              </a:spcBef>
              <a:buFont typeface="Wingdings" panose="05000000000000000000" pitchFamily="2" charset="2"/>
              <a:buChar char="Ø"/>
            </a:pPr>
            <a:r>
              <a:rPr lang="en-US" altLang="zh-CN" sz="3200">
                <a:latin typeface="Constantia" panose="02030602050306030303" pitchFamily="18" charset="0"/>
                <a:ea typeface="微软雅黑" panose="020B0503020204020204" pitchFamily="34" charset="-122"/>
              </a:rPr>
              <a:t>The </a:t>
            </a:r>
            <a:r>
              <a:rPr lang="en-US" altLang="zh-CN" sz="3200">
                <a:solidFill>
                  <a:srgbClr val="FF0000"/>
                </a:solidFill>
                <a:latin typeface="Constantia" panose="02030602050306030303" pitchFamily="18" charset="0"/>
                <a:ea typeface="微软雅黑" panose="020B0503020204020204" pitchFamily="34" charset="-122"/>
              </a:rPr>
              <a:t>prestigious</a:t>
            </a:r>
            <a:r>
              <a:rPr lang="zh-CN" altLang="en-US">
                <a:solidFill>
                  <a:srgbClr val="FF0000"/>
                </a:solidFill>
              </a:rPr>
              <a:t>有威望的</a:t>
            </a:r>
            <a:r>
              <a:rPr lang="en-US" altLang="zh-CN">
                <a:solidFill>
                  <a:srgbClr val="FF0000"/>
                </a:solidFill>
              </a:rPr>
              <a:t>; </a:t>
            </a:r>
            <a:r>
              <a:rPr lang="zh-CN" altLang="en-US">
                <a:solidFill>
                  <a:srgbClr val="FF0000"/>
                </a:solidFill>
              </a:rPr>
              <a:t>声誉高的 </a:t>
            </a:r>
            <a:r>
              <a:rPr lang="en-US" altLang="zh-CN" sz="3200">
                <a:solidFill>
                  <a:srgbClr val="FF0000"/>
                </a:solidFill>
                <a:latin typeface="Constantia" panose="02030602050306030303" pitchFamily="18" charset="0"/>
                <a:ea typeface="微软雅黑" panose="020B0503020204020204" pitchFamily="34" charset="-122"/>
              </a:rPr>
              <a:t> university</a:t>
            </a:r>
            <a:r>
              <a:rPr lang="en-US" altLang="zh-CN" sz="3200">
                <a:latin typeface="Constantia" panose="02030602050306030303" pitchFamily="18" charset="0"/>
                <a:ea typeface="微软雅黑" panose="020B0503020204020204" pitchFamily="34" charset="-122"/>
              </a:rPr>
              <a:t> has a </a:t>
            </a:r>
            <a:r>
              <a:rPr lang="en-US" altLang="zh-CN" sz="3200">
                <a:solidFill>
                  <a:srgbClr val="FF0000"/>
                </a:solidFill>
                <a:latin typeface="Constantia" panose="02030602050306030303" pitchFamily="18" charset="0"/>
                <a:ea typeface="微软雅黑" panose="020B0503020204020204" pitchFamily="34" charset="-122"/>
              </a:rPr>
              <a:t>well-designed and organized</a:t>
            </a:r>
            <a:r>
              <a:rPr lang="en-US" altLang="zh-CN" sz="3200">
                <a:latin typeface="Constantia" panose="02030602050306030303" pitchFamily="18" charset="0"/>
                <a:ea typeface="微软雅黑" panose="020B0503020204020204" pitchFamily="34" charset="-122"/>
              </a:rPr>
              <a:t> </a:t>
            </a:r>
            <a:r>
              <a:rPr lang="en-US" altLang="zh-CN" sz="3200">
                <a:solidFill>
                  <a:srgbClr val="006600"/>
                </a:solidFill>
                <a:latin typeface="Constantia" panose="02030602050306030303" pitchFamily="18" charset="0"/>
                <a:ea typeface="微软雅黑" panose="020B0503020204020204" pitchFamily="34" charset="-122"/>
              </a:rPr>
              <a:t>curriculum system</a:t>
            </a:r>
            <a:r>
              <a:rPr lang="en-US" altLang="zh-CN" sz="3200">
                <a:latin typeface="Constantia" panose="02030602050306030303" pitchFamily="18" charset="0"/>
                <a:ea typeface="微软雅黑" panose="020B0503020204020204" pitchFamily="34" charset="-122"/>
              </a:rPr>
              <a:t>,  with a range of </a:t>
            </a:r>
            <a:r>
              <a:rPr lang="en-US" altLang="zh-CN" sz="3200">
                <a:solidFill>
                  <a:srgbClr val="FF0000"/>
                </a:solidFill>
                <a:latin typeface="Constantia" panose="02030602050306030303" pitchFamily="18" charset="0"/>
                <a:ea typeface="微软雅黑" panose="020B0503020204020204" pitchFamily="34" charset="-122"/>
              </a:rPr>
              <a:t>compulsory courses</a:t>
            </a:r>
            <a:r>
              <a:rPr lang="zh-CN" altLang="en-US"/>
              <a:t>必修课 </a:t>
            </a:r>
            <a:r>
              <a:rPr lang="en-US" altLang="zh-CN" sz="3200">
                <a:latin typeface="Constantia" panose="02030602050306030303" pitchFamily="18" charset="0"/>
                <a:ea typeface="微软雅黑" panose="020B0503020204020204" pitchFamily="34" charset="-122"/>
              </a:rPr>
              <a:t> and optional courses. </a:t>
            </a:r>
            <a:endParaRPr lang="en-US" altLang="zh-CN" sz="3200">
              <a:latin typeface="Constantia" panose="02030602050306030303" pitchFamily="18" charset="0"/>
              <a:ea typeface="微软雅黑" panose="020B0503020204020204" pitchFamily="34" charset="-122"/>
            </a:endParaRPr>
          </a:p>
          <a:p>
            <a:pPr marL="228600" indent="-228600" eaLnBrk="0" hangingPunct="0">
              <a:lnSpc>
                <a:spcPct val="90000"/>
              </a:lnSpc>
              <a:spcBef>
                <a:spcPts val="1000"/>
              </a:spcBef>
              <a:buFont typeface="Wingdings" panose="05000000000000000000" pitchFamily="2" charset="2"/>
              <a:buChar char="Ø"/>
            </a:pPr>
            <a:r>
              <a:rPr lang="en-US" altLang="zh-CN" sz="3200">
                <a:latin typeface="Constantia" panose="02030602050306030303" pitchFamily="18" charset="0"/>
                <a:ea typeface="微软雅黑" panose="020B0503020204020204" pitchFamily="34" charset="-122"/>
              </a:rPr>
              <a:t>The studying style here is fast and reliable , </a:t>
            </a:r>
            <a:r>
              <a:rPr lang="en-US" altLang="zh-CN" sz="3200">
                <a:solidFill>
                  <a:srgbClr val="0000CC"/>
                </a:solidFill>
                <a:latin typeface="Constantia" panose="02030602050306030303" pitchFamily="18" charset="0"/>
                <a:ea typeface="微软雅黑" panose="020B0503020204020204" pitchFamily="34" charset="-122"/>
              </a:rPr>
              <a:t>which</a:t>
            </a:r>
            <a:r>
              <a:rPr lang="en-US" altLang="zh-CN" sz="3200">
                <a:latin typeface="Constantia" panose="02030602050306030303" pitchFamily="18" charset="0"/>
                <a:ea typeface="微软雅黑" panose="020B0503020204020204" pitchFamily="34" charset="-122"/>
              </a:rPr>
              <a:t> is quite fitting your short time study. </a:t>
            </a:r>
            <a:endParaRPr lang="en-US" altLang="zh-CN" sz="3200">
              <a:latin typeface="Constantia" panose="02030602050306030303" pitchFamily="18" charset="0"/>
              <a:ea typeface="微软雅黑" panose="020B0503020204020204" pitchFamily="34" charset="-122"/>
            </a:endParaRPr>
          </a:p>
          <a:p>
            <a:pPr marL="228600" indent="-228600" eaLnBrk="0" hangingPunct="0">
              <a:lnSpc>
                <a:spcPct val="90000"/>
              </a:lnSpc>
              <a:spcBef>
                <a:spcPts val="1000"/>
              </a:spcBef>
              <a:buFont typeface="Wingdings" panose="05000000000000000000" pitchFamily="2" charset="2"/>
              <a:buChar char="Ø"/>
            </a:pPr>
            <a:r>
              <a:rPr lang="en-US" altLang="zh-CN" sz="3200">
                <a:solidFill>
                  <a:srgbClr val="0000CC"/>
                </a:solidFill>
                <a:latin typeface="Constantia" panose="02030602050306030303" pitchFamily="18" charset="0"/>
                <a:ea typeface="微软雅黑" panose="020B0503020204020204" pitchFamily="34" charset="-122"/>
              </a:rPr>
              <a:t>Additionally</a:t>
            </a:r>
            <a:r>
              <a:rPr lang="en-US" altLang="zh-CN" sz="3200">
                <a:latin typeface="Constantia" panose="02030602050306030303" pitchFamily="18" charset="0"/>
                <a:ea typeface="微软雅黑" panose="020B0503020204020204" pitchFamily="34" charset="-122"/>
              </a:rPr>
              <a:t> , </a:t>
            </a:r>
            <a:r>
              <a:rPr lang="en-US" altLang="zh-CN" sz="3200">
                <a:solidFill>
                  <a:srgbClr val="FF0000"/>
                </a:solidFill>
                <a:latin typeface="Constantia" panose="02030602050306030303" pitchFamily="18" charset="0"/>
                <a:ea typeface="微软雅黑" panose="020B0503020204020204" pitchFamily="34" charset="-122"/>
              </a:rPr>
              <a:t>with enormous numbers of</a:t>
            </a:r>
            <a:r>
              <a:rPr lang="en-US" altLang="zh-CN" sz="3200">
                <a:latin typeface="Constantia" panose="02030602050306030303" pitchFamily="18" charset="0"/>
                <a:ea typeface="微软雅黑" panose="020B0503020204020204" pitchFamily="34" charset="-122"/>
              </a:rPr>
              <a:t> oversea students studying here, it </a:t>
            </a:r>
            <a:r>
              <a:rPr lang="en-US" altLang="zh-CN" sz="3200">
                <a:solidFill>
                  <a:srgbClr val="FF0000"/>
                </a:solidFill>
                <a:latin typeface="Constantia" panose="02030602050306030303" pitchFamily="18" charset="0"/>
                <a:ea typeface="微软雅黑" panose="020B0503020204020204" pitchFamily="34" charset="-122"/>
              </a:rPr>
              <a:t>provides opportunities</a:t>
            </a:r>
            <a:r>
              <a:rPr lang="en-US" altLang="zh-CN" sz="3200">
                <a:latin typeface="Constantia" panose="02030602050306030303" pitchFamily="18" charset="0"/>
                <a:ea typeface="微软雅黑" panose="020B0503020204020204" pitchFamily="34" charset="-122"/>
              </a:rPr>
              <a:t> for </a:t>
            </a:r>
            <a:r>
              <a:rPr lang="en-US" altLang="zh-CN" sz="3200">
                <a:solidFill>
                  <a:srgbClr val="FF0000"/>
                </a:solidFill>
                <a:latin typeface="Constantia" panose="02030602050306030303" pitchFamily="18" charset="0"/>
                <a:ea typeface="微软雅黑" panose="020B0503020204020204" pitchFamily="34" charset="-122"/>
              </a:rPr>
              <a:t>enhancing</a:t>
            </a:r>
            <a:r>
              <a:rPr lang="en-US" altLang="zh-CN" sz="3200">
                <a:latin typeface="Constantia" panose="02030602050306030303" pitchFamily="18" charset="0"/>
                <a:ea typeface="微软雅黑" panose="020B0503020204020204" pitchFamily="34" charset="-122"/>
              </a:rPr>
              <a:t> your </a:t>
            </a:r>
            <a:r>
              <a:rPr lang="en-US" altLang="zh-CN" sz="3200">
                <a:solidFill>
                  <a:srgbClr val="FF0000"/>
                </a:solidFill>
                <a:latin typeface="Constantia" panose="02030602050306030303" pitchFamily="18" charset="0"/>
                <a:ea typeface="微软雅黑" panose="020B0503020204020204" pitchFamily="34" charset="-122"/>
              </a:rPr>
              <a:t>intercultural competence</a:t>
            </a:r>
            <a:r>
              <a:rPr lang="en-US" altLang="zh-CN" sz="3200">
                <a:latin typeface="Constantia" panose="02030602050306030303" pitchFamily="18" charset="0"/>
                <a:ea typeface="微软雅黑" panose="020B0503020204020204" pitchFamily="34" charset="-122"/>
              </a:rPr>
              <a:t> </a:t>
            </a:r>
            <a:r>
              <a:rPr lang="en-US" altLang="zh-CN" sz="3200">
                <a:solidFill>
                  <a:srgbClr val="0000CC"/>
                </a:solidFill>
                <a:latin typeface="Constantia" panose="02030602050306030303" pitchFamily="18" charset="0"/>
                <a:ea typeface="微软雅黑" panose="020B0503020204020204" pitchFamily="34" charset="-122"/>
              </a:rPr>
              <a:t>substantially</a:t>
            </a:r>
            <a:r>
              <a:rPr lang="zh-CN" altLang="en-US">
                <a:ea typeface="微软雅黑" panose="020B0503020204020204" pitchFamily="34" charset="-122"/>
              </a:rPr>
              <a:t>非常</a:t>
            </a:r>
            <a:r>
              <a:rPr lang="en-US" altLang="zh-CN">
                <a:ea typeface="微软雅黑" panose="020B0503020204020204" pitchFamily="34" charset="-122"/>
              </a:rPr>
              <a:t>; </a:t>
            </a:r>
            <a:r>
              <a:rPr lang="zh-CN" altLang="en-US">
                <a:ea typeface="微软雅黑" panose="020B0503020204020204" pitchFamily="34" charset="-122"/>
              </a:rPr>
              <a:t>大大地</a:t>
            </a:r>
            <a:r>
              <a:rPr lang="zh-CN" altLang="en-US" sz="3200">
                <a:latin typeface="Constantia" panose="02030602050306030303" pitchFamily="18" charset="0"/>
                <a:ea typeface="微软雅黑" panose="020B0503020204020204" pitchFamily="34" charset="-122"/>
              </a:rPr>
              <a:t> </a:t>
            </a:r>
            <a:r>
              <a:rPr lang="en-US" altLang="zh-CN" sz="3200">
                <a:latin typeface="Constantia" panose="02030602050306030303" pitchFamily="18" charset="0"/>
                <a:ea typeface="微软雅黑" panose="020B0503020204020204" pitchFamily="34" charset="-122"/>
              </a:rPr>
              <a:t>.</a:t>
            </a:r>
            <a:endParaRPr lang="en-US" altLang="zh-CN" sz="3200">
              <a:latin typeface="Constantia" panose="02030602050306030303" pitchFamily="18" charset="0"/>
              <a:ea typeface="微软雅黑" panose="020B0503020204020204" pitchFamily="34" charset="-122"/>
            </a:endParaRPr>
          </a:p>
        </p:txBody>
      </p:sp>
      <p:sp>
        <p:nvSpPr>
          <p:cNvPr id="40974" name="文本框 7"/>
          <p:cNvSpPr txBox="1">
            <a:spLocks noChangeArrowheads="1"/>
          </p:cNvSpPr>
          <p:nvPr/>
        </p:nvSpPr>
        <p:spPr bwMode="auto">
          <a:xfrm>
            <a:off x="4972050" y="2636838"/>
            <a:ext cx="3178175" cy="457200"/>
          </a:xfrm>
          <a:prstGeom prst="rect">
            <a:avLst/>
          </a:prstGeom>
          <a:solidFill>
            <a:schemeClr val="tx1"/>
          </a:solidFill>
          <a:ln w="28575">
            <a:noFill/>
            <a:miter lim="800000"/>
          </a:ln>
        </p:spPr>
        <p:txBody>
          <a:bodyPr>
            <a:spAutoFit/>
          </a:bodyPr>
          <a:lstStyle/>
          <a:p>
            <a:r>
              <a:rPr lang="en-US" altLang="zh-CN" sz="2400" b="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With </a:t>
            </a:r>
            <a:r>
              <a:rPr lang="zh-CN" altLang="en-US" sz="2400" b="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短语和高级词汇</a:t>
            </a:r>
            <a:endParaRPr lang="zh-CN" altLang="en-US" sz="2400" b="1">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0978" name="文本框 7"/>
          <p:cNvSpPr txBox="1">
            <a:spLocks noChangeArrowheads="1"/>
          </p:cNvSpPr>
          <p:nvPr/>
        </p:nvSpPr>
        <p:spPr bwMode="auto">
          <a:xfrm>
            <a:off x="7845425" y="3581400"/>
            <a:ext cx="1477963" cy="457200"/>
          </a:xfrm>
          <a:prstGeom prst="rect">
            <a:avLst/>
          </a:prstGeom>
          <a:solidFill>
            <a:schemeClr val="tx1"/>
          </a:solidFill>
          <a:ln w="28575">
            <a:noFill/>
            <a:miter lim="800000"/>
          </a:ln>
        </p:spPr>
        <p:txBody>
          <a:bodyPr>
            <a:spAutoFit/>
          </a:bodyPr>
          <a:lstStyle/>
          <a:p>
            <a:r>
              <a:rPr lang="zh-CN" altLang="en-US" sz="2400" b="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定语从句</a:t>
            </a:r>
            <a:endParaRPr lang="zh-CN" altLang="en-US" sz="2400" b="1">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0979" name="文本框 7"/>
          <p:cNvSpPr txBox="1">
            <a:spLocks noChangeArrowheads="1"/>
          </p:cNvSpPr>
          <p:nvPr/>
        </p:nvSpPr>
        <p:spPr bwMode="auto">
          <a:xfrm>
            <a:off x="2744788" y="6115050"/>
            <a:ext cx="6435725" cy="457200"/>
          </a:xfrm>
          <a:prstGeom prst="rect">
            <a:avLst/>
          </a:prstGeom>
          <a:solidFill>
            <a:schemeClr val="tx1"/>
          </a:solidFill>
          <a:ln w="28575">
            <a:noFill/>
            <a:miter lim="800000"/>
          </a:ln>
        </p:spPr>
        <p:txBody>
          <a:bodyPr>
            <a:spAutoFit/>
          </a:bodyPr>
          <a:lstStyle/>
          <a:p>
            <a:r>
              <a:rPr lang="en-US" altLang="zh-CN" sz="2400" b="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With </a:t>
            </a:r>
            <a:r>
              <a:rPr lang="zh-CN" altLang="en-US" sz="2400" b="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的复合结构</a:t>
            </a:r>
            <a:r>
              <a:rPr lang="en-US" altLang="zh-CN" sz="2400" b="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400" b="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连接词</a:t>
            </a:r>
            <a:r>
              <a:rPr lang="en-US" altLang="zh-CN" sz="2400" b="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400" b="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准确的高级词汇</a:t>
            </a:r>
            <a:endParaRPr lang="zh-CN" altLang="en-US" sz="2400" b="1">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2275" name="Rectangle 51"/>
          <p:cNvSpPr/>
          <p:nvPr/>
        </p:nvSpPr>
        <p:spPr bwMode="auto">
          <a:xfrm>
            <a:off x="0" y="234950"/>
            <a:ext cx="12192000" cy="979488"/>
          </a:xfrm>
          <a:prstGeom prst="rect">
            <a:avLst/>
          </a:prstGeom>
          <a:solidFill>
            <a:schemeClr val="tx1"/>
          </a:solidFill>
          <a:ln w="9525">
            <a:noFill/>
            <a:miter lim="800000"/>
          </a:ln>
        </p:spPr>
        <p:txBody>
          <a:bodyPr/>
          <a:lstStyle/>
          <a:p>
            <a:pPr marL="228600" indent="-228600" eaLnBrk="0" hangingPunct="0">
              <a:lnSpc>
                <a:spcPct val="90000"/>
              </a:lnSpc>
              <a:spcBef>
                <a:spcPts val="1000"/>
              </a:spcBef>
              <a:buFont typeface="Arial" panose="020B0604020202020204" pitchFamily="34" charset="0"/>
              <a:buChar char="•"/>
            </a:pPr>
            <a:r>
              <a:rPr lang="en-US" altLang="zh-CN" sz="2800">
                <a:solidFill>
                  <a:schemeClr val="bg1"/>
                </a:solidFill>
                <a:latin typeface="Arial Black" panose="020B0A04020102020204" pitchFamily="34" charset="0"/>
                <a:ea typeface="微软雅黑" panose="020B0503020204020204" pitchFamily="34" charset="-122"/>
              </a:rPr>
              <a:t>Tip3</a:t>
            </a:r>
            <a:r>
              <a:rPr lang="zh-CN" altLang="en-US" sz="2800">
                <a:solidFill>
                  <a:schemeClr val="bg1"/>
                </a:solidFill>
                <a:latin typeface="Arial Black" panose="020B0A04020102020204" pitchFamily="34" charset="0"/>
                <a:ea typeface="微软雅黑" panose="020B0503020204020204" pitchFamily="34" charset="-122"/>
              </a:rPr>
              <a:t>推荐的理由部分可以采纳多种结构，常用的有“总</a:t>
            </a:r>
            <a:r>
              <a:rPr lang="en-US" altLang="zh-CN" sz="2800">
                <a:solidFill>
                  <a:schemeClr val="bg1"/>
                </a:solidFill>
                <a:latin typeface="Arial Black" panose="020B0A04020102020204" pitchFamily="34" charset="0"/>
                <a:ea typeface="微软雅黑" panose="020B0503020204020204" pitchFamily="34" charset="-122"/>
              </a:rPr>
              <a:t>---</a:t>
            </a:r>
            <a:r>
              <a:rPr lang="zh-CN" altLang="en-US" sz="2800">
                <a:solidFill>
                  <a:schemeClr val="bg1"/>
                </a:solidFill>
                <a:latin typeface="Arial Black" panose="020B0A04020102020204" pitchFamily="34" charset="0"/>
                <a:ea typeface="微软雅黑" panose="020B0503020204020204" pitchFamily="34" charset="-122"/>
              </a:rPr>
              <a:t>分”结构和并列结构。句式常采用的有定语从句，</a:t>
            </a:r>
            <a:r>
              <a:rPr lang="en-US" altLang="zh-CN" sz="2800">
                <a:solidFill>
                  <a:schemeClr val="bg1"/>
                </a:solidFill>
                <a:latin typeface="Arial Black" panose="020B0A04020102020204" pitchFamily="34" charset="0"/>
                <a:ea typeface="微软雅黑" panose="020B0503020204020204" pitchFamily="34" charset="-122"/>
              </a:rPr>
              <a:t>with</a:t>
            </a:r>
            <a:r>
              <a:rPr lang="zh-CN" altLang="en-US" sz="2800">
                <a:solidFill>
                  <a:schemeClr val="bg1"/>
                </a:solidFill>
                <a:latin typeface="Arial Black" panose="020B0A04020102020204" pitchFamily="34" charset="0"/>
                <a:ea typeface="微软雅黑" panose="020B0503020204020204" pitchFamily="34" charset="-122"/>
              </a:rPr>
              <a:t>的复合结构，非谓语和同位语。</a:t>
            </a:r>
            <a:endParaRPr lang="zh-CN" altLang="en-US" sz="2800">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7228"/>
                                        </p:tgtEl>
                                        <p:attrNameLst>
                                          <p:attrName>style.visibility</p:attrName>
                                        </p:attrNameLst>
                                      </p:cBhvr>
                                      <p:to>
                                        <p:strVal val="visible"/>
                                      </p:to>
                                    </p:set>
                                    <p:animEffect transition="in" filter="blinds(horizontal)">
                                      <p:cBhvr>
                                        <p:cTn id="7" dur="500"/>
                                        <p:tgtEl>
                                          <p:spTgt spid="13722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137228"/>
                                        </p:tgtEl>
                                      </p:cBhvr>
                                    </p:animEffect>
                                    <p:set>
                                      <p:cBhvr>
                                        <p:cTn id="12" dur="1" fill="hold">
                                          <p:stCondLst>
                                            <p:cond delay="499"/>
                                          </p:stCondLst>
                                        </p:cTn>
                                        <p:tgtEl>
                                          <p:spTgt spid="13722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0969"/>
                                        </p:tgtEl>
                                        <p:attrNameLst>
                                          <p:attrName>style.visibility</p:attrName>
                                        </p:attrNameLst>
                                      </p:cBhvr>
                                      <p:to>
                                        <p:strVal val="visible"/>
                                      </p:to>
                                    </p:set>
                                    <p:animEffect transition="in" filter="blinds(horizontal)">
                                      <p:cBhvr>
                                        <p:cTn id="17" dur="500"/>
                                        <p:tgtEl>
                                          <p:spTgt spid="4096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linds(horizont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0976"/>
                                        </p:tgtEl>
                                        <p:attrNameLst>
                                          <p:attrName>style.visibility</p:attrName>
                                        </p:attrNameLst>
                                      </p:cBhvr>
                                      <p:to>
                                        <p:strVal val="visible"/>
                                      </p:to>
                                    </p:set>
                                    <p:animEffect transition="in" filter="blinds(horizontal)">
                                      <p:cBhvr>
                                        <p:cTn id="37" dur="500"/>
                                        <p:tgtEl>
                                          <p:spTgt spid="4097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0974"/>
                                        </p:tgtEl>
                                        <p:attrNameLst>
                                          <p:attrName>style.visibility</p:attrName>
                                        </p:attrNameLst>
                                      </p:cBhvr>
                                      <p:to>
                                        <p:strVal val="visible"/>
                                      </p:to>
                                    </p:set>
                                    <p:animEffect transition="in" filter="blinds(horizontal)">
                                      <p:cBhvr>
                                        <p:cTn id="42" dur="500"/>
                                        <p:tgtEl>
                                          <p:spTgt spid="4097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40978"/>
                                        </p:tgtEl>
                                        <p:attrNameLst>
                                          <p:attrName>style.visibility</p:attrName>
                                        </p:attrNameLst>
                                      </p:cBhvr>
                                      <p:to>
                                        <p:strVal val="visible"/>
                                      </p:to>
                                    </p:set>
                                    <p:animEffect transition="in" filter="blinds(horizontal)">
                                      <p:cBhvr>
                                        <p:cTn id="47" dur="500"/>
                                        <p:tgtEl>
                                          <p:spTgt spid="40978"/>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40979"/>
                                        </p:tgtEl>
                                        <p:attrNameLst>
                                          <p:attrName>style.visibility</p:attrName>
                                        </p:attrNameLst>
                                      </p:cBhvr>
                                      <p:to>
                                        <p:strVal val="visible"/>
                                      </p:to>
                                    </p:set>
                                    <p:animEffect transition="in" filter="blinds(horizontal)">
                                      <p:cBhvr>
                                        <p:cTn id="52" dur="500"/>
                                        <p:tgtEl>
                                          <p:spTgt spid="4097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52275"/>
                                        </p:tgtEl>
                                        <p:attrNameLst>
                                          <p:attrName>style.visibility</p:attrName>
                                        </p:attrNameLst>
                                      </p:cBhvr>
                                      <p:to>
                                        <p:strVal val="visible"/>
                                      </p:to>
                                    </p:set>
                                    <p:animEffect transition="in" filter="wipe(down)">
                                      <p:cBhvr>
                                        <p:cTn id="57" dur="500"/>
                                        <p:tgtEl>
                                          <p:spTgt spid="52275"/>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xit" presetSubtype="10" fill="hold" grpId="1" nodeType="clickEffect">
                                  <p:stCondLst>
                                    <p:cond delay="0"/>
                                  </p:stCondLst>
                                  <p:childTnLst>
                                    <p:animEffect transition="out" filter="blinds(horizontal)">
                                      <p:cBhvr>
                                        <p:cTn id="61" dur="500"/>
                                        <p:tgtEl>
                                          <p:spTgt spid="52275"/>
                                        </p:tgtEl>
                                      </p:cBhvr>
                                    </p:animEffect>
                                    <p:set>
                                      <p:cBhvr>
                                        <p:cTn id="62" dur="1" fill="hold">
                                          <p:stCondLst>
                                            <p:cond delay="499"/>
                                          </p:stCondLst>
                                        </p:cTn>
                                        <p:tgtEl>
                                          <p:spTgt spid="522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9" grpId="0" animBg="1"/>
      <p:bldP spid="2" grpId="0" animBg="1"/>
      <p:bldP spid="3" grpId="0" animBg="1"/>
      <p:bldP spid="4" grpId="0" animBg="1"/>
      <p:bldP spid="40976" grpId="0" animBg="1"/>
      <p:bldP spid="40974" grpId="0" animBg="1"/>
      <p:bldP spid="40978" grpId="0" animBg="1"/>
      <p:bldP spid="40979" grpId="0" animBg="1"/>
      <p:bldP spid="52275" grpId="0" animBg="1"/>
      <p:bldP spid="52275" grpId="1" animBg="1"/>
    </p:bldLst>
  </p:timing>
</p:sld>
</file>

<file path=ppt/tags/tag1.xml><?xml version="1.0" encoding="utf-8"?>
<p:tagLst xmlns:p="http://schemas.openxmlformats.org/presentationml/2006/main">
  <p:tag name="PA" val="v3.0.1"/>
</p:tagLst>
</file>

<file path=ppt/tags/tag10.xml><?xml version="1.0" encoding="utf-8"?>
<p:tagLst xmlns:p="http://schemas.openxmlformats.org/presentationml/2006/main">
  <p:tag name="PA" val="v3.0.1"/>
</p:tagLst>
</file>

<file path=ppt/tags/tag11.xml><?xml version="1.0" encoding="utf-8"?>
<p:tagLst xmlns:p="http://schemas.openxmlformats.org/presentationml/2006/main">
  <p:tag name="PA" val="v3.0.1"/>
</p:tagLst>
</file>

<file path=ppt/tags/tag12.xml><?xml version="1.0" encoding="utf-8"?>
<p:tagLst xmlns:p="http://schemas.openxmlformats.org/presentationml/2006/main">
  <p:tag name="PA" val="v3.0.1"/>
</p:tagLst>
</file>

<file path=ppt/tags/tag13.xml><?xml version="1.0" encoding="utf-8"?>
<p:tagLst xmlns:p="http://schemas.openxmlformats.org/presentationml/2006/main">
  <p:tag name="PA" val="v3.0.1"/>
</p:tagLst>
</file>

<file path=ppt/tags/tag14.xml><?xml version="1.0" encoding="utf-8"?>
<p:tagLst xmlns:p="http://schemas.openxmlformats.org/presentationml/2006/main">
  <p:tag name="PA" val="v3.0.1"/>
</p:tagLst>
</file>

<file path=ppt/tags/tag15.xml><?xml version="1.0" encoding="utf-8"?>
<p:tagLst xmlns:p="http://schemas.openxmlformats.org/presentationml/2006/main">
  <p:tag name="PA" val="v3.0.1"/>
</p:tagLst>
</file>

<file path=ppt/tags/tag16.xml><?xml version="1.0" encoding="utf-8"?>
<p:tagLst xmlns:p="http://schemas.openxmlformats.org/presentationml/2006/main">
  <p:tag name="PA" val="v3.0.1"/>
</p:tagLst>
</file>

<file path=ppt/tags/tag17.xml><?xml version="1.0" encoding="utf-8"?>
<p:tagLst xmlns:p="http://schemas.openxmlformats.org/presentationml/2006/main">
  <p:tag name="PA" val="v3.0.1"/>
</p:tagLst>
</file>

<file path=ppt/tags/tag18.xml><?xml version="1.0" encoding="utf-8"?>
<p:tagLst xmlns:p="http://schemas.openxmlformats.org/presentationml/2006/main">
  <p:tag name="PA" val="v3.0.1"/>
</p:tagLst>
</file>

<file path=ppt/tags/tag19.xml><?xml version="1.0" encoding="utf-8"?>
<p:tagLst xmlns:p="http://schemas.openxmlformats.org/presentationml/2006/main">
  <p:tag name="PA" val="v3.0.1"/>
</p:tagLst>
</file>

<file path=ppt/tags/tag2.xml><?xml version="1.0" encoding="utf-8"?>
<p:tagLst xmlns:p="http://schemas.openxmlformats.org/presentationml/2006/main">
  <p:tag name="PA" val="v3.0.1"/>
</p:tagLst>
</file>

<file path=ppt/tags/tag20.xml><?xml version="1.0" encoding="utf-8"?>
<p:tagLst xmlns:p="http://schemas.openxmlformats.org/presentationml/2006/main">
  <p:tag name="PA" val="v3.0.1"/>
</p:tagLst>
</file>

<file path=ppt/tags/tag21.xml><?xml version="1.0" encoding="utf-8"?>
<p:tagLst xmlns:p="http://schemas.openxmlformats.org/presentationml/2006/main">
  <p:tag name="PA" val="v3.0.1"/>
</p:tagLst>
</file>

<file path=ppt/tags/tag22.xml><?xml version="1.0" encoding="utf-8"?>
<p:tagLst xmlns:p="http://schemas.openxmlformats.org/presentationml/2006/main">
  <p:tag name="PA" val="v3.0.1"/>
</p:tagLst>
</file>

<file path=ppt/tags/tag23.xml><?xml version="1.0" encoding="utf-8"?>
<p:tagLst xmlns:p="http://schemas.openxmlformats.org/presentationml/2006/main">
  <p:tag name="PA" val="v3.0.1"/>
</p:tagLst>
</file>

<file path=ppt/tags/tag24.xml><?xml version="1.0" encoding="utf-8"?>
<p:tagLst xmlns:p="http://schemas.openxmlformats.org/presentationml/2006/main">
  <p:tag name="ISPRING_ULTRA_SCORM_COURSE_ID" val="97CAC44C-9ABD-46A2-8E88-645DEC627BD9"/>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蓝色扁平化报告"/>
  <p:tag name="ISPRING_SCORM_ENDPOINT" val="&lt;endpoint&gt;&lt;enable&gt;0&lt;/enable&gt;&lt;lrs&gt;http://&lt;/lrs&gt;&lt;auth&gt;0&lt;/auth&gt;&lt;login&gt;&lt;/login&gt;&lt;password&gt;&lt;/password&gt;&lt;key&gt;&lt;/key&gt;&lt;name&gt;&lt;/name&gt;&lt;email&gt;&lt;/email&gt;&lt;/endpoint&gt;&#10;"/>
</p:tagLst>
</file>

<file path=ppt/tags/tag3.xml><?xml version="1.0" encoding="utf-8"?>
<p:tagLst xmlns:p="http://schemas.openxmlformats.org/presentationml/2006/main">
  <p:tag name="PA" val="v3.0.1"/>
</p:tagLst>
</file>

<file path=ppt/tags/tag4.xml><?xml version="1.0" encoding="utf-8"?>
<p:tagLst xmlns:p="http://schemas.openxmlformats.org/presentationml/2006/main">
  <p:tag name="PA" val="v3.0.1"/>
</p:tagLst>
</file>

<file path=ppt/tags/tag5.xml><?xml version="1.0" encoding="utf-8"?>
<p:tagLst xmlns:p="http://schemas.openxmlformats.org/presentationml/2006/main">
  <p:tag name="PA" val="v3.0.1"/>
</p:tagLst>
</file>

<file path=ppt/tags/tag6.xml><?xml version="1.0" encoding="utf-8"?>
<p:tagLst xmlns:p="http://schemas.openxmlformats.org/presentationml/2006/main">
  <p:tag name="PA" val="v3.0.1"/>
</p:tagLst>
</file>

<file path=ppt/tags/tag7.xml><?xml version="1.0" encoding="utf-8"?>
<p:tagLst xmlns:p="http://schemas.openxmlformats.org/presentationml/2006/main">
  <p:tag name="PA" val="v3.0.1"/>
</p:tagLst>
</file>

<file path=ppt/tags/tag8.xml><?xml version="1.0" encoding="utf-8"?>
<p:tagLst xmlns:p="http://schemas.openxmlformats.org/presentationml/2006/main">
  <p:tag name="PA" val="v3.0.1"/>
</p:tagLst>
</file>

<file path=ppt/tags/tag9.xml><?xml version="1.0" encoding="utf-8"?>
<p:tagLst xmlns:p="http://schemas.openxmlformats.org/presentationml/2006/main">
  <p:tag name="PA" val="v3.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0rv3fj2s">
      <a:majorFont>
        <a:latin typeface="FZZhengHeiS-R-GB"/>
        <a:ea typeface="FZHei-B01S"/>
        <a:cs typeface=""/>
      </a:majorFont>
      <a:minorFont>
        <a:latin typeface="FZZhengHeiS-R-GB"/>
        <a:ea typeface="FZHei-B01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0rv3fj2s">
      <a:majorFont>
        <a:latin typeface="FZZhengHeiS-R-GB"/>
        <a:ea typeface="FZHei-B01S"/>
        <a:cs typeface=""/>
      </a:majorFont>
      <a:minorFont>
        <a:latin typeface="FZZhengHeiS-R-GB"/>
        <a:ea typeface="FZHei-B01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a:spPr>
      <a:bodyPr rtlCol="0" anchor="ctr"/>
      <a:lstStyle>
        <a:defPPr algn="ctr">
          <a:defRPr dirty="0">
            <a:solidFill>
              <a:prstClr val="white"/>
            </a:solidFill>
            <a:latin typeface="方正黑体简体" panose="02010601030101010101" charset="-122"/>
            <a:ea typeface="方正黑体简体" panose="02010601030101010101" charset="-122"/>
            <a:cs typeface="+mn-ea"/>
            <a:sym typeface="+mn-lt"/>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7542</Words>
  <Application>WPS 演示</Application>
  <PresentationFormat>自定义</PresentationFormat>
  <Paragraphs>268</Paragraphs>
  <Slides>17</Slides>
  <Notes>15</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17</vt:i4>
      </vt:variant>
    </vt:vector>
  </HeadingPairs>
  <TitlesOfParts>
    <vt:vector size="34" baseType="lpstr">
      <vt:lpstr>Arial</vt:lpstr>
      <vt:lpstr>宋体</vt:lpstr>
      <vt:lpstr>Wingdings</vt:lpstr>
      <vt:lpstr>方正黑体简体</vt:lpstr>
      <vt:lpstr>微软雅黑</vt:lpstr>
      <vt:lpstr>Impact</vt:lpstr>
      <vt:lpstr>黑体</vt:lpstr>
      <vt:lpstr>Calibri</vt:lpstr>
      <vt:lpstr>Arial Black</vt:lpstr>
      <vt:lpstr>Constantia</vt:lpstr>
      <vt:lpstr>Times New Roman</vt:lpstr>
      <vt:lpstr>Arial Unicode MS</vt:lpstr>
      <vt:lpstr>HelveticaNeue</vt:lpstr>
      <vt:lpstr>NumberOnly</vt:lpstr>
      <vt:lpstr>华文新魏</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曹小等</cp:lastModifiedBy>
  <cp:revision>258</cp:revision>
  <dcterms:created xsi:type="dcterms:W3CDTF">2016-06-30T07:01:00Z</dcterms:created>
  <dcterms:modified xsi:type="dcterms:W3CDTF">2020-05-15T01:53:29Z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