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395" r:id="rId2"/>
    <p:sldId id="256" r:id="rId3"/>
    <p:sldId id="257" r:id="rId4"/>
    <p:sldId id="258" r:id="rId5"/>
    <p:sldId id="259" r:id="rId6"/>
    <p:sldId id="260" r:id="rId7"/>
    <p:sldId id="262" r:id="rId8"/>
    <p:sldId id="289" r:id="rId9"/>
    <p:sldId id="290" r:id="rId10"/>
    <p:sldId id="265" r:id="rId11"/>
    <p:sldId id="285" r:id="rId12"/>
    <p:sldId id="291" r:id="rId13"/>
    <p:sldId id="292" r:id="rId14"/>
    <p:sldId id="293" r:id="rId15"/>
    <p:sldId id="271" r:id="rId16"/>
    <p:sldId id="274" r:id="rId17"/>
    <p:sldId id="317" r:id="rId18"/>
    <p:sldId id="318" r:id="rId19"/>
    <p:sldId id="275" r:id="rId20"/>
    <p:sldId id="276" r:id="rId21"/>
    <p:sldId id="319" r:id="rId22"/>
    <p:sldId id="320" r:id="rId23"/>
    <p:sldId id="277" r:id="rId24"/>
    <p:sldId id="294" r:id="rId25"/>
    <p:sldId id="321" r:id="rId26"/>
    <p:sldId id="295" r:id="rId27"/>
    <p:sldId id="363" r:id="rId28"/>
    <p:sldId id="280" r:id="rId29"/>
    <p:sldId id="296" r:id="rId30"/>
    <p:sldId id="375" r:id="rId31"/>
    <p:sldId id="298" r:id="rId32"/>
    <p:sldId id="376" r:id="rId33"/>
    <p:sldId id="299" r:id="rId34"/>
    <p:sldId id="281" r:id="rId35"/>
    <p:sldId id="303" r:id="rId36"/>
    <p:sldId id="386" r:id="rId37"/>
    <p:sldId id="301" r:id="rId38"/>
    <p:sldId id="309" r:id="rId39"/>
    <p:sldId id="392" r:id="rId40"/>
    <p:sldId id="311" r:id="rId41"/>
    <p:sldId id="287"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E7E"/>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23" autoAdjust="0"/>
    <p:restoredTop sz="94660"/>
  </p:normalViewPr>
  <p:slideViewPr>
    <p:cSldViewPr snapToGrid="0">
      <p:cViewPr varScale="1">
        <p:scale>
          <a:sx n="92" d="100"/>
          <a:sy n="92" d="100"/>
        </p:scale>
        <p:origin x="78" y="5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7224313745513E-5"/>
          <c:y val="8.7962733704943799E-2"/>
          <c:w val="0.62100401845337605"/>
          <c:h val="0.93150587544267405"/>
        </c:manualLayout>
      </c:layout>
      <c:doughnutChart>
        <c:varyColors val="1"/>
        <c:ser>
          <c:idx val="0"/>
          <c:order val="0"/>
          <c:tx>
            <c:strRef>
              <c:f>工作表1!$B$1</c:f>
              <c:strCache>
                <c:ptCount val="1"/>
                <c:pt idx="0">
                  <c:v>销售额</c:v>
                </c:pt>
              </c:strCache>
            </c:strRef>
          </c:tx>
          <c:spPr>
            <a:ln w="19050">
              <a:noFill/>
            </a:ln>
          </c:spPr>
          <c:dPt>
            <c:idx val="0"/>
            <c:bubble3D val="0"/>
            <c:spPr>
              <a:solidFill>
                <a:schemeClr val="tx1">
                  <a:lumMod val="95000"/>
                  <a:lumOff val="5000"/>
                </a:schemeClr>
              </a:solidFill>
              <a:ln w="19050">
                <a:noFill/>
              </a:ln>
              <a:effectLst/>
            </c:spPr>
            <c:extLst>
              <c:ext xmlns:c16="http://schemas.microsoft.com/office/drawing/2014/chart" uri="{C3380CC4-5D6E-409C-BE32-E72D297353CC}">
                <c16:uniqueId val="{00000001-1D34-41D7-A70E-51E643B8696C}"/>
              </c:ext>
            </c:extLst>
          </c:dPt>
          <c:dPt>
            <c:idx val="1"/>
            <c:bubble3D val="0"/>
            <c:spPr>
              <a:solidFill>
                <a:schemeClr val="tx1">
                  <a:lumMod val="50000"/>
                  <a:lumOff val="50000"/>
                </a:schemeClr>
              </a:solidFill>
              <a:ln w="19050">
                <a:noFill/>
              </a:ln>
              <a:effectLst/>
            </c:spPr>
            <c:extLst>
              <c:ext xmlns:c16="http://schemas.microsoft.com/office/drawing/2014/chart" uri="{C3380CC4-5D6E-409C-BE32-E72D297353CC}">
                <c16:uniqueId val="{00000003-1D34-41D7-A70E-51E643B8696C}"/>
              </c:ext>
            </c:extLst>
          </c:dPt>
          <c:dPt>
            <c:idx val="2"/>
            <c:bubble3D val="0"/>
            <c:spPr>
              <a:solidFill>
                <a:schemeClr val="bg1">
                  <a:lumMod val="65000"/>
                </a:schemeClr>
              </a:solidFill>
              <a:ln w="19050">
                <a:noFill/>
              </a:ln>
              <a:effectLst/>
            </c:spPr>
            <c:extLst>
              <c:ext xmlns:c16="http://schemas.microsoft.com/office/drawing/2014/chart" uri="{C3380CC4-5D6E-409C-BE32-E72D297353CC}">
                <c16:uniqueId val="{00000005-1D34-41D7-A70E-51E643B8696C}"/>
              </c:ext>
            </c:extLst>
          </c:dPt>
          <c:dPt>
            <c:idx val="3"/>
            <c:bubble3D val="0"/>
            <c:spPr>
              <a:solidFill>
                <a:schemeClr val="bg1">
                  <a:lumMod val="85000"/>
                </a:schemeClr>
              </a:solidFill>
              <a:ln w="19050">
                <a:noFill/>
              </a:ln>
              <a:effectLst/>
            </c:spPr>
            <c:extLst>
              <c:ext xmlns:c16="http://schemas.microsoft.com/office/drawing/2014/chart" uri="{C3380CC4-5D6E-409C-BE32-E72D297353CC}">
                <c16:uniqueId val="{00000007-1D34-41D7-A70E-51E643B8696C}"/>
              </c:ext>
            </c:extLst>
          </c:dPt>
          <c:cat>
            <c:strRef>
              <c:f>工作表1!$A$2:$A$5</c:f>
              <c:strCache>
                <c:ptCount val="4"/>
                <c:pt idx="0">
                  <c:v>第一季度</c:v>
                </c:pt>
                <c:pt idx="1">
                  <c:v>第二季度</c:v>
                </c:pt>
                <c:pt idx="2">
                  <c:v>第三季度</c:v>
                </c:pt>
                <c:pt idx="3">
                  <c:v>第四季度</c:v>
                </c:pt>
              </c:strCache>
            </c:strRef>
          </c:cat>
          <c:val>
            <c:numRef>
              <c:f>工作表1!$B$2:$B$5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1D34-41D7-A70E-51E643B8696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inpin heiti" panose="00000500000000000000" pitchFamily="2" charset="-122"/>
          <a:ea typeface="inpin heiti" panose="00000500000000000000" pitchFamily="2" charset="-122"/>
          <a:sym typeface="inpin heiti" panose="00000500000000000000" pitchFamily="2"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DD82D-834A-4DE4-91DA-372F1FEA9195}" type="datetimeFigureOut">
              <a:rPr lang="zh-CN" altLang="en-US" smtClean="0"/>
              <a:t>2022/1/20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761BD-3FCB-43B1-A463-2978EA00A9E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28</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29</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30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31</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32</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33</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34</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35</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36</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37</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38</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39</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40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5</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41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t>2022/1/20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FBD4E42-62E2-44AD-BB81-5988228D2A3D}" type="datetimeFigureOut">
              <a:rPr lang="zh-CN" altLang="en-US" smtClean="0"/>
              <a:t>2022/1/20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FBD4E42-62E2-44AD-BB81-5988228D2A3D}" type="datetimeFigureOut">
              <a:rPr lang="zh-CN" altLang="en-US" smtClean="0"/>
              <a:t>2022/1/20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293A9A3B-DD01-439D-A2D4-0F53F91598E1}" type="datetimeFigureOut">
              <a:rPr lang="zh-CN" altLang="en-US"/>
              <a:t>2022/1/20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2AAA6AD-DE88-4568-89D2-057F1E0A68EB}" type="slidenum">
              <a:rPr lang="zh-CN" altLang="en-US"/>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FBD4E42-62E2-44AD-BB81-5988228D2A3D}" type="datetimeFigureOut">
              <a:rPr lang="zh-CN" altLang="en-US" smtClean="0"/>
              <a:t>2022/1/20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t>2022/1/20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t>‹#›</a:t>
            </a:fld>
            <a:endParaRPr lang="zh-CN" altLang="en-US"/>
          </a:p>
        </p:txBody>
      </p:sp>
      <p:sp>
        <p:nvSpPr>
          <p:cNvPr id="7" name="文本框 6"/>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01</a:t>
            </a:r>
            <a:endParaRPr lang="zh-CN" altLang="en-US" sz="1600" dirty="0">
              <a:latin typeface="微软雅黑" panose="020B0503020204020204" pitchFamily="34" charset="-122"/>
              <a:ea typeface="微软雅黑" panose="020B0503020204020204" pitchFamily="34" charset="-122"/>
            </a:endParaRPr>
          </a:p>
        </p:txBody>
      </p:sp>
      <p:pic>
        <p:nvPicPr>
          <p:cNvPr id="9" name="内容占位符 10" descr="图片包含 放飞&#10;&#10;已生成高可信度的说明"/>
          <p:cNvPicPr>
            <a:picLocks noChangeAspect="1"/>
          </p:cNvPicPr>
          <p:nvPr userDrawn="1"/>
        </p:nvPicPr>
        <p:blipFill rotWithShape="1">
          <a:blip r:embed="rId2" cstate="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9FBD4E42-62E2-44AD-BB81-5988228D2A3D}" type="datetimeFigureOut">
              <a:rPr lang="zh-CN" altLang="en-US" smtClean="0"/>
              <a:t>2022/1/20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t>‹#›</a:t>
            </a:fld>
            <a:endParaRPr lang="zh-CN" altLang="en-US"/>
          </a:p>
        </p:txBody>
      </p:sp>
      <p:sp>
        <p:nvSpPr>
          <p:cNvPr id="8" name="文本框 7"/>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02</a:t>
            </a:r>
            <a:endParaRPr lang="zh-CN" altLang="en-US" sz="1600" dirty="0">
              <a:latin typeface="微软雅黑" panose="020B0503020204020204" pitchFamily="34" charset="-122"/>
              <a:ea typeface="微软雅黑" panose="020B0503020204020204" pitchFamily="34" charset="-122"/>
            </a:endParaRPr>
          </a:p>
        </p:txBody>
      </p:sp>
      <p:pic>
        <p:nvPicPr>
          <p:cNvPr id="10" name="内容占位符 10" descr="图片包含 放飞&#10;&#10;已生成高可信度的说明"/>
          <p:cNvPicPr>
            <a:picLocks noChangeAspect="1"/>
          </p:cNvPicPr>
          <p:nvPr userDrawn="1"/>
        </p:nvPicPr>
        <p:blipFill rotWithShape="1">
          <a:blip r:embed="rId2" cstate="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9FBD4E42-62E2-44AD-BB81-5988228D2A3D}" type="datetimeFigureOut">
              <a:rPr lang="zh-CN" altLang="en-US" smtClean="0"/>
              <a:t>2022/1/20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492D28D-747D-45EC-AD1D-D64547CB138F}" type="slidenum">
              <a:rPr lang="zh-CN" altLang="en-US" smtClean="0"/>
              <a:t>‹#›</a:t>
            </a:fld>
            <a:endParaRPr lang="zh-CN" altLang="en-US"/>
          </a:p>
        </p:txBody>
      </p:sp>
      <p:sp>
        <p:nvSpPr>
          <p:cNvPr id="10" name="文本框 9"/>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03</a:t>
            </a:r>
            <a:endParaRPr lang="zh-CN" altLang="en-US" sz="1600" dirty="0">
              <a:latin typeface="微软雅黑" panose="020B0503020204020204" pitchFamily="34" charset="-122"/>
              <a:ea typeface="微软雅黑" panose="020B0503020204020204" pitchFamily="34" charset="-122"/>
            </a:endParaRPr>
          </a:p>
        </p:txBody>
      </p:sp>
      <p:pic>
        <p:nvPicPr>
          <p:cNvPr id="12" name="内容占位符 10" descr="图片包含 放飞&#10;&#10;已生成高可信度的说明"/>
          <p:cNvPicPr>
            <a:picLocks noChangeAspect="1"/>
          </p:cNvPicPr>
          <p:nvPr userDrawn="1"/>
        </p:nvPicPr>
        <p:blipFill rotWithShape="1">
          <a:blip r:embed="rId2" cstate="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FBD4E42-62E2-44AD-BB81-5988228D2A3D}" type="datetimeFigureOut">
              <a:rPr lang="zh-CN" altLang="en-US" smtClean="0"/>
              <a:t>2022/1/20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492D28D-747D-45EC-AD1D-D64547CB138F}" type="slidenum">
              <a:rPr lang="zh-CN" altLang="en-US" smtClean="0"/>
              <a:t>‹#›</a:t>
            </a:fld>
            <a:endParaRPr lang="zh-CN" altLang="en-US"/>
          </a:p>
        </p:txBody>
      </p:sp>
      <p:sp>
        <p:nvSpPr>
          <p:cNvPr id="6" name="文本框 5"/>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04</a:t>
            </a:r>
            <a:endParaRPr lang="zh-CN" altLang="en-US" sz="1600" dirty="0">
              <a:latin typeface="微软雅黑" panose="020B0503020204020204" pitchFamily="34" charset="-122"/>
              <a:ea typeface="微软雅黑" panose="020B0503020204020204" pitchFamily="34" charset="-122"/>
            </a:endParaRPr>
          </a:p>
        </p:txBody>
      </p:sp>
      <p:pic>
        <p:nvPicPr>
          <p:cNvPr id="8" name="内容占位符 10" descr="图片包含 放飞&#10;&#10;已生成高可信度的说明"/>
          <p:cNvPicPr>
            <a:picLocks noChangeAspect="1"/>
          </p:cNvPicPr>
          <p:nvPr userDrawn="1"/>
        </p:nvPicPr>
        <p:blipFill rotWithShape="1">
          <a:blip r:embed="rId2" cstate="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BD4E42-62E2-44AD-BB81-5988228D2A3D}" type="datetimeFigureOut">
              <a:rPr lang="zh-CN" altLang="en-US" smtClean="0"/>
              <a:t>2022/1/20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92D28D-747D-45EC-AD1D-D64547CB138F}"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FBD4E42-62E2-44AD-BB81-5988228D2A3D}" type="datetimeFigureOut">
              <a:rPr lang="zh-CN" altLang="en-US" smtClean="0"/>
              <a:t>2022/1/20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FBD4E42-62E2-44AD-BB81-5988228D2A3D}" type="datetimeFigureOut">
              <a:rPr lang="zh-CN" altLang="en-US" smtClean="0"/>
              <a:t>2022/1/20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D4E42-62E2-44AD-BB81-5988228D2A3D}" type="datetimeFigureOut">
              <a:rPr lang="zh-CN" altLang="en-US" smtClean="0"/>
              <a:t>2022/1/20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2D28D-747D-45EC-AD1D-D64547CB138F}" type="slidenum">
              <a:rPr lang="zh-CN" altLang="en-US" smtClean="0"/>
              <a:t>‹#›</a:t>
            </a:fld>
            <a:endParaRPr lang="zh-CN" altLang="en-US"/>
          </a:p>
        </p:txBody>
      </p:sp>
      <p:pic>
        <p:nvPicPr>
          <p:cNvPr id="12" name="图片 11" descr="水印"/>
          <p:cNvPicPr>
            <a:picLocks noChangeAspect="1"/>
          </p:cNvPicPr>
          <p:nvPr userDrawn="1"/>
        </p:nvPicPr>
        <p:blipFill>
          <a:blip r:embed="rId14"/>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1.png"/><Relationship Id="rId5" Type="http://schemas.openxmlformats.org/officeDocument/2006/relationships/image" Target="../media/image23.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0.mp3"/><Relationship Id="rId7" Type="http://schemas.openxmlformats.org/officeDocument/2006/relationships/image" Target="../media/image23.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notesSlide" Target="../notesSlides/notesSlide31.xml"/><Relationship Id="rId5" Type="http://schemas.openxmlformats.org/officeDocument/2006/relationships/slideLayout" Target="../slideLayouts/slideLayout6.xml"/><Relationship Id="rId4" Type="http://schemas.openxmlformats.org/officeDocument/2006/relationships/audio" Target="../media/media10.mp3"/></Relationships>
</file>

<file path=ppt/slides/_rels/slide33.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0.mp3"/><Relationship Id="rId7" Type="http://schemas.openxmlformats.org/officeDocument/2006/relationships/image" Target="../media/image23.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notesSlide" Target="../notesSlides/notesSlide32.xml"/><Relationship Id="rId5" Type="http://schemas.openxmlformats.org/officeDocument/2006/relationships/slideLayout" Target="../slideLayouts/slideLayout6.xml"/><Relationship Id="rId4" Type="http://schemas.openxmlformats.org/officeDocument/2006/relationships/audio" Target="../media/media10.mp3"/></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png"/><Relationship Id="rId7"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1246186" y="1787525"/>
            <a:ext cx="1050909" cy="3944913"/>
            <a:chOff x="3535" y="952"/>
            <a:chExt cx="608" cy="2416"/>
          </a:xfrm>
          <a:solidFill>
            <a:schemeClr val="tx1"/>
          </a:solidFill>
        </p:grpSpPr>
        <p:sp>
          <p:nvSpPr>
            <p:cNvPr id="7" name="Freeform 5"/>
            <p:cNvSpPr>
              <a:spLocks noEditPoints="1"/>
            </p:cNvSpPr>
            <p:nvPr/>
          </p:nvSpPr>
          <p:spPr bwMode="auto">
            <a:xfrm>
              <a:off x="3535" y="952"/>
              <a:ext cx="608" cy="2416"/>
            </a:xfrm>
            <a:custGeom>
              <a:avLst/>
              <a:gdLst>
                <a:gd name="T0" fmla="*/ 459 w 608"/>
                <a:gd name="T1" fmla="*/ 2331 h 2416"/>
                <a:gd name="T2" fmla="*/ 433 w 608"/>
                <a:gd name="T3" fmla="*/ 2416 h 2416"/>
                <a:gd name="T4" fmla="*/ 175 w 608"/>
                <a:gd name="T5" fmla="*/ 2331 h 2416"/>
                <a:gd name="T6" fmla="*/ 148 w 608"/>
                <a:gd name="T7" fmla="*/ 2416 h 2416"/>
                <a:gd name="T8" fmla="*/ 0 w 608"/>
                <a:gd name="T9" fmla="*/ 2269 h 2416"/>
                <a:gd name="T10" fmla="*/ 88 w 608"/>
                <a:gd name="T11" fmla="*/ 2243 h 2416"/>
                <a:gd name="T12" fmla="*/ 0 w 608"/>
                <a:gd name="T13" fmla="*/ 173 h 2416"/>
                <a:gd name="T14" fmla="*/ 88 w 608"/>
                <a:gd name="T15" fmla="*/ 147 h 2416"/>
                <a:gd name="T16" fmla="*/ 0 w 608"/>
                <a:gd name="T17" fmla="*/ 0 h 2416"/>
                <a:gd name="T18" fmla="*/ 148 w 608"/>
                <a:gd name="T19" fmla="*/ 88 h 2416"/>
                <a:gd name="T20" fmla="*/ 175 w 608"/>
                <a:gd name="T21" fmla="*/ 0 h 2416"/>
                <a:gd name="T22" fmla="*/ 433 w 608"/>
                <a:gd name="T23" fmla="*/ 88 h 2416"/>
                <a:gd name="T24" fmla="*/ 459 w 608"/>
                <a:gd name="T25" fmla="*/ 0 h 2416"/>
                <a:gd name="T26" fmla="*/ 608 w 608"/>
                <a:gd name="T27" fmla="*/ 147 h 2416"/>
                <a:gd name="T28" fmla="*/ 519 w 608"/>
                <a:gd name="T29" fmla="*/ 173 h 2416"/>
                <a:gd name="T30" fmla="*/ 600 w 608"/>
                <a:gd name="T31" fmla="*/ 180 h 2416"/>
                <a:gd name="T32" fmla="*/ 608 w 608"/>
                <a:gd name="T33" fmla="*/ 173 h 2416"/>
                <a:gd name="T34" fmla="*/ 519 w 608"/>
                <a:gd name="T35" fmla="*/ 2243 h 2416"/>
                <a:gd name="T36" fmla="*/ 608 w 608"/>
                <a:gd name="T37" fmla="*/ 2269 h 2416"/>
                <a:gd name="T38" fmla="*/ 459 w 608"/>
                <a:gd name="T39" fmla="*/ 2416 h 2416"/>
                <a:gd name="T40" fmla="*/ 474 w 608"/>
                <a:gd name="T41" fmla="*/ 2317 h 2416"/>
                <a:gd name="T42" fmla="*/ 593 w 608"/>
                <a:gd name="T43" fmla="*/ 2404 h 2416"/>
                <a:gd name="T44" fmla="*/ 505 w 608"/>
                <a:gd name="T45" fmla="*/ 2283 h 2416"/>
                <a:gd name="T46" fmla="*/ 593 w 608"/>
                <a:gd name="T47" fmla="*/ 2229 h 2416"/>
                <a:gd name="T48" fmla="*/ 505 w 608"/>
                <a:gd name="T49" fmla="*/ 187 h 2416"/>
                <a:gd name="T50" fmla="*/ 593 w 608"/>
                <a:gd name="T51" fmla="*/ 133 h 2416"/>
                <a:gd name="T52" fmla="*/ 474 w 608"/>
                <a:gd name="T53" fmla="*/ 14 h 2416"/>
                <a:gd name="T54" fmla="*/ 419 w 608"/>
                <a:gd name="T55" fmla="*/ 102 h 2416"/>
                <a:gd name="T56" fmla="*/ 189 w 608"/>
                <a:gd name="T57" fmla="*/ 14 h 2416"/>
                <a:gd name="T58" fmla="*/ 136 w 608"/>
                <a:gd name="T59" fmla="*/ 102 h 2416"/>
                <a:gd name="T60" fmla="*/ 14 w 608"/>
                <a:gd name="T61" fmla="*/ 14 h 2416"/>
                <a:gd name="T62" fmla="*/ 103 w 608"/>
                <a:gd name="T63" fmla="*/ 133 h 2416"/>
                <a:gd name="T64" fmla="*/ 14 w 608"/>
                <a:gd name="T65" fmla="*/ 187 h 2416"/>
                <a:gd name="T66" fmla="*/ 103 w 608"/>
                <a:gd name="T67" fmla="*/ 2229 h 2416"/>
                <a:gd name="T68" fmla="*/ 14 w 608"/>
                <a:gd name="T69" fmla="*/ 2283 h 2416"/>
                <a:gd name="T70" fmla="*/ 136 w 608"/>
                <a:gd name="T71" fmla="*/ 2404 h 2416"/>
                <a:gd name="T72" fmla="*/ 189 w 608"/>
                <a:gd name="T73" fmla="*/ 2317 h 2416"/>
                <a:gd name="T74" fmla="*/ 419 w 608"/>
                <a:gd name="T75" fmla="*/ 2404 h 2416"/>
                <a:gd name="T76" fmla="*/ 474 w 608"/>
                <a:gd name="T77" fmla="*/ 2317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8" h="2416">
                  <a:moveTo>
                    <a:pt x="459" y="2416"/>
                  </a:moveTo>
                  <a:lnTo>
                    <a:pt x="459" y="2331"/>
                  </a:lnTo>
                  <a:lnTo>
                    <a:pt x="433" y="2331"/>
                  </a:lnTo>
                  <a:lnTo>
                    <a:pt x="433" y="2416"/>
                  </a:lnTo>
                  <a:lnTo>
                    <a:pt x="175" y="2416"/>
                  </a:lnTo>
                  <a:lnTo>
                    <a:pt x="175" y="2331"/>
                  </a:lnTo>
                  <a:lnTo>
                    <a:pt x="148" y="2331"/>
                  </a:lnTo>
                  <a:lnTo>
                    <a:pt x="148" y="2416"/>
                  </a:lnTo>
                  <a:lnTo>
                    <a:pt x="0" y="2416"/>
                  </a:lnTo>
                  <a:lnTo>
                    <a:pt x="0" y="2269"/>
                  </a:lnTo>
                  <a:lnTo>
                    <a:pt x="88" y="2269"/>
                  </a:lnTo>
                  <a:lnTo>
                    <a:pt x="88" y="2243"/>
                  </a:lnTo>
                  <a:lnTo>
                    <a:pt x="0" y="2243"/>
                  </a:lnTo>
                  <a:lnTo>
                    <a:pt x="0" y="173"/>
                  </a:lnTo>
                  <a:lnTo>
                    <a:pt x="88" y="173"/>
                  </a:lnTo>
                  <a:lnTo>
                    <a:pt x="88" y="147"/>
                  </a:lnTo>
                  <a:lnTo>
                    <a:pt x="0" y="147"/>
                  </a:lnTo>
                  <a:lnTo>
                    <a:pt x="0" y="0"/>
                  </a:lnTo>
                  <a:lnTo>
                    <a:pt x="148" y="0"/>
                  </a:lnTo>
                  <a:lnTo>
                    <a:pt x="148" y="88"/>
                  </a:lnTo>
                  <a:lnTo>
                    <a:pt x="175" y="88"/>
                  </a:lnTo>
                  <a:lnTo>
                    <a:pt x="175" y="0"/>
                  </a:lnTo>
                  <a:lnTo>
                    <a:pt x="433" y="0"/>
                  </a:lnTo>
                  <a:lnTo>
                    <a:pt x="433" y="88"/>
                  </a:lnTo>
                  <a:lnTo>
                    <a:pt x="459" y="88"/>
                  </a:lnTo>
                  <a:lnTo>
                    <a:pt x="459" y="0"/>
                  </a:lnTo>
                  <a:lnTo>
                    <a:pt x="608" y="0"/>
                  </a:lnTo>
                  <a:lnTo>
                    <a:pt x="608" y="147"/>
                  </a:lnTo>
                  <a:lnTo>
                    <a:pt x="519" y="147"/>
                  </a:lnTo>
                  <a:lnTo>
                    <a:pt x="519" y="173"/>
                  </a:lnTo>
                  <a:lnTo>
                    <a:pt x="600" y="173"/>
                  </a:lnTo>
                  <a:lnTo>
                    <a:pt x="600" y="180"/>
                  </a:lnTo>
                  <a:lnTo>
                    <a:pt x="600" y="173"/>
                  </a:lnTo>
                  <a:lnTo>
                    <a:pt x="608" y="173"/>
                  </a:lnTo>
                  <a:lnTo>
                    <a:pt x="608" y="2243"/>
                  </a:lnTo>
                  <a:lnTo>
                    <a:pt x="519" y="2243"/>
                  </a:lnTo>
                  <a:lnTo>
                    <a:pt x="519" y="2269"/>
                  </a:lnTo>
                  <a:lnTo>
                    <a:pt x="608" y="2269"/>
                  </a:lnTo>
                  <a:lnTo>
                    <a:pt x="608" y="2416"/>
                  </a:lnTo>
                  <a:lnTo>
                    <a:pt x="459" y="2416"/>
                  </a:lnTo>
                  <a:lnTo>
                    <a:pt x="459" y="2416"/>
                  </a:lnTo>
                  <a:close/>
                  <a:moveTo>
                    <a:pt x="474" y="2317"/>
                  </a:moveTo>
                  <a:lnTo>
                    <a:pt x="474" y="2404"/>
                  </a:lnTo>
                  <a:lnTo>
                    <a:pt x="593" y="2404"/>
                  </a:lnTo>
                  <a:lnTo>
                    <a:pt x="593" y="2283"/>
                  </a:lnTo>
                  <a:lnTo>
                    <a:pt x="505" y="2283"/>
                  </a:lnTo>
                  <a:lnTo>
                    <a:pt x="505" y="2229"/>
                  </a:lnTo>
                  <a:lnTo>
                    <a:pt x="593" y="2229"/>
                  </a:lnTo>
                  <a:lnTo>
                    <a:pt x="593" y="187"/>
                  </a:lnTo>
                  <a:lnTo>
                    <a:pt x="505" y="187"/>
                  </a:lnTo>
                  <a:lnTo>
                    <a:pt x="505" y="133"/>
                  </a:lnTo>
                  <a:lnTo>
                    <a:pt x="593" y="133"/>
                  </a:lnTo>
                  <a:lnTo>
                    <a:pt x="593" y="14"/>
                  </a:lnTo>
                  <a:lnTo>
                    <a:pt x="474" y="14"/>
                  </a:lnTo>
                  <a:lnTo>
                    <a:pt x="474" y="102"/>
                  </a:lnTo>
                  <a:lnTo>
                    <a:pt x="419" y="102"/>
                  </a:lnTo>
                  <a:lnTo>
                    <a:pt x="419" y="14"/>
                  </a:lnTo>
                  <a:lnTo>
                    <a:pt x="189" y="14"/>
                  </a:lnTo>
                  <a:lnTo>
                    <a:pt x="189" y="102"/>
                  </a:lnTo>
                  <a:lnTo>
                    <a:pt x="136" y="102"/>
                  </a:lnTo>
                  <a:lnTo>
                    <a:pt x="136" y="14"/>
                  </a:lnTo>
                  <a:lnTo>
                    <a:pt x="14" y="14"/>
                  </a:lnTo>
                  <a:lnTo>
                    <a:pt x="14" y="133"/>
                  </a:lnTo>
                  <a:lnTo>
                    <a:pt x="103" y="133"/>
                  </a:lnTo>
                  <a:lnTo>
                    <a:pt x="103" y="187"/>
                  </a:lnTo>
                  <a:lnTo>
                    <a:pt x="14" y="187"/>
                  </a:lnTo>
                  <a:lnTo>
                    <a:pt x="14" y="2229"/>
                  </a:lnTo>
                  <a:lnTo>
                    <a:pt x="103" y="2229"/>
                  </a:lnTo>
                  <a:lnTo>
                    <a:pt x="103" y="2283"/>
                  </a:lnTo>
                  <a:lnTo>
                    <a:pt x="14" y="2283"/>
                  </a:lnTo>
                  <a:lnTo>
                    <a:pt x="14" y="2404"/>
                  </a:lnTo>
                  <a:lnTo>
                    <a:pt x="136" y="2404"/>
                  </a:lnTo>
                  <a:lnTo>
                    <a:pt x="136" y="2317"/>
                  </a:lnTo>
                  <a:lnTo>
                    <a:pt x="189" y="2317"/>
                  </a:lnTo>
                  <a:lnTo>
                    <a:pt x="189" y="2404"/>
                  </a:lnTo>
                  <a:lnTo>
                    <a:pt x="419" y="2404"/>
                  </a:lnTo>
                  <a:lnTo>
                    <a:pt x="419" y="2317"/>
                  </a:lnTo>
                  <a:lnTo>
                    <a:pt x="474" y="2317"/>
                  </a:lnTo>
                  <a:lnTo>
                    <a:pt x="474" y="23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Freeform 6"/>
            <p:cNvSpPr>
              <a:spLocks noEditPoints="1"/>
            </p:cNvSpPr>
            <p:nvPr/>
          </p:nvSpPr>
          <p:spPr bwMode="auto">
            <a:xfrm>
              <a:off x="3583" y="999"/>
              <a:ext cx="512" cy="2324"/>
            </a:xfrm>
            <a:custGeom>
              <a:avLst/>
              <a:gdLst>
                <a:gd name="T0" fmla="*/ 174 w 512"/>
                <a:gd name="T1" fmla="*/ 2324 h 2324"/>
                <a:gd name="T2" fmla="*/ 174 w 512"/>
                <a:gd name="T3" fmla="*/ 2236 h 2324"/>
                <a:gd name="T4" fmla="*/ 88 w 512"/>
                <a:gd name="T5" fmla="*/ 2236 h 2324"/>
                <a:gd name="T6" fmla="*/ 86 w 512"/>
                <a:gd name="T7" fmla="*/ 2151 h 2324"/>
                <a:gd name="T8" fmla="*/ 0 w 512"/>
                <a:gd name="T9" fmla="*/ 2151 h 2324"/>
                <a:gd name="T10" fmla="*/ 0 w 512"/>
                <a:gd name="T11" fmla="*/ 173 h 2324"/>
                <a:gd name="T12" fmla="*/ 88 w 512"/>
                <a:gd name="T13" fmla="*/ 173 h 2324"/>
                <a:gd name="T14" fmla="*/ 88 w 512"/>
                <a:gd name="T15" fmla="*/ 86 h 2324"/>
                <a:gd name="T16" fmla="*/ 174 w 512"/>
                <a:gd name="T17" fmla="*/ 86 h 2324"/>
                <a:gd name="T18" fmla="*/ 174 w 512"/>
                <a:gd name="T19" fmla="*/ 0 h 2324"/>
                <a:gd name="T20" fmla="*/ 337 w 512"/>
                <a:gd name="T21" fmla="*/ 0 h 2324"/>
                <a:gd name="T22" fmla="*/ 337 w 512"/>
                <a:gd name="T23" fmla="*/ 86 h 2324"/>
                <a:gd name="T24" fmla="*/ 426 w 512"/>
                <a:gd name="T25" fmla="*/ 86 h 2324"/>
                <a:gd name="T26" fmla="*/ 426 w 512"/>
                <a:gd name="T27" fmla="*/ 173 h 2324"/>
                <a:gd name="T28" fmla="*/ 505 w 512"/>
                <a:gd name="T29" fmla="*/ 173 h 2324"/>
                <a:gd name="T30" fmla="*/ 505 w 512"/>
                <a:gd name="T31" fmla="*/ 180 h 2324"/>
                <a:gd name="T32" fmla="*/ 505 w 512"/>
                <a:gd name="T33" fmla="*/ 173 h 2324"/>
                <a:gd name="T34" fmla="*/ 512 w 512"/>
                <a:gd name="T35" fmla="*/ 173 h 2324"/>
                <a:gd name="T36" fmla="*/ 512 w 512"/>
                <a:gd name="T37" fmla="*/ 2151 h 2324"/>
                <a:gd name="T38" fmla="*/ 426 w 512"/>
                <a:gd name="T39" fmla="*/ 2151 h 2324"/>
                <a:gd name="T40" fmla="*/ 426 w 512"/>
                <a:gd name="T41" fmla="*/ 2236 h 2324"/>
                <a:gd name="T42" fmla="*/ 337 w 512"/>
                <a:gd name="T43" fmla="*/ 2236 h 2324"/>
                <a:gd name="T44" fmla="*/ 337 w 512"/>
                <a:gd name="T45" fmla="*/ 2324 h 2324"/>
                <a:gd name="T46" fmla="*/ 174 w 512"/>
                <a:gd name="T47" fmla="*/ 2324 h 2324"/>
                <a:gd name="T48" fmla="*/ 174 w 512"/>
                <a:gd name="T49" fmla="*/ 2324 h 2324"/>
                <a:gd name="T50" fmla="*/ 14 w 512"/>
                <a:gd name="T51" fmla="*/ 2137 h 2324"/>
                <a:gd name="T52" fmla="*/ 100 w 512"/>
                <a:gd name="T53" fmla="*/ 2137 h 2324"/>
                <a:gd name="T54" fmla="*/ 100 w 512"/>
                <a:gd name="T55" fmla="*/ 2222 h 2324"/>
                <a:gd name="T56" fmla="*/ 189 w 512"/>
                <a:gd name="T57" fmla="*/ 2222 h 2324"/>
                <a:gd name="T58" fmla="*/ 189 w 512"/>
                <a:gd name="T59" fmla="*/ 2310 h 2324"/>
                <a:gd name="T60" fmla="*/ 323 w 512"/>
                <a:gd name="T61" fmla="*/ 2310 h 2324"/>
                <a:gd name="T62" fmla="*/ 323 w 512"/>
                <a:gd name="T63" fmla="*/ 2222 h 2324"/>
                <a:gd name="T64" fmla="*/ 411 w 512"/>
                <a:gd name="T65" fmla="*/ 2222 h 2324"/>
                <a:gd name="T66" fmla="*/ 411 w 512"/>
                <a:gd name="T67" fmla="*/ 2137 h 2324"/>
                <a:gd name="T68" fmla="*/ 497 w 512"/>
                <a:gd name="T69" fmla="*/ 2137 h 2324"/>
                <a:gd name="T70" fmla="*/ 497 w 512"/>
                <a:gd name="T71" fmla="*/ 187 h 2324"/>
                <a:gd name="T72" fmla="*/ 411 w 512"/>
                <a:gd name="T73" fmla="*/ 187 h 2324"/>
                <a:gd name="T74" fmla="*/ 411 w 512"/>
                <a:gd name="T75" fmla="*/ 100 h 2324"/>
                <a:gd name="T76" fmla="*/ 323 w 512"/>
                <a:gd name="T77" fmla="*/ 100 h 2324"/>
                <a:gd name="T78" fmla="*/ 323 w 512"/>
                <a:gd name="T79" fmla="*/ 15 h 2324"/>
                <a:gd name="T80" fmla="*/ 189 w 512"/>
                <a:gd name="T81" fmla="*/ 15 h 2324"/>
                <a:gd name="T82" fmla="*/ 189 w 512"/>
                <a:gd name="T83" fmla="*/ 100 h 2324"/>
                <a:gd name="T84" fmla="*/ 100 w 512"/>
                <a:gd name="T85" fmla="*/ 100 h 2324"/>
                <a:gd name="T86" fmla="*/ 100 w 512"/>
                <a:gd name="T87" fmla="*/ 187 h 2324"/>
                <a:gd name="T88" fmla="*/ 14 w 512"/>
                <a:gd name="T89" fmla="*/ 187 h 2324"/>
                <a:gd name="T90" fmla="*/ 14 w 512"/>
                <a:gd name="T91" fmla="*/ 2137 h 2324"/>
                <a:gd name="T92" fmla="*/ 14 w 512"/>
                <a:gd name="T93" fmla="*/ 2137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2324">
                  <a:moveTo>
                    <a:pt x="174" y="2324"/>
                  </a:moveTo>
                  <a:lnTo>
                    <a:pt x="174" y="2236"/>
                  </a:lnTo>
                  <a:lnTo>
                    <a:pt x="88" y="2236"/>
                  </a:lnTo>
                  <a:lnTo>
                    <a:pt x="86" y="2151"/>
                  </a:lnTo>
                  <a:lnTo>
                    <a:pt x="0" y="2151"/>
                  </a:lnTo>
                  <a:lnTo>
                    <a:pt x="0" y="173"/>
                  </a:lnTo>
                  <a:lnTo>
                    <a:pt x="88" y="173"/>
                  </a:lnTo>
                  <a:lnTo>
                    <a:pt x="88" y="86"/>
                  </a:lnTo>
                  <a:lnTo>
                    <a:pt x="174" y="86"/>
                  </a:lnTo>
                  <a:lnTo>
                    <a:pt x="174" y="0"/>
                  </a:lnTo>
                  <a:lnTo>
                    <a:pt x="337" y="0"/>
                  </a:lnTo>
                  <a:lnTo>
                    <a:pt x="337" y="86"/>
                  </a:lnTo>
                  <a:lnTo>
                    <a:pt x="426" y="86"/>
                  </a:lnTo>
                  <a:lnTo>
                    <a:pt x="426" y="173"/>
                  </a:lnTo>
                  <a:lnTo>
                    <a:pt x="505" y="173"/>
                  </a:lnTo>
                  <a:lnTo>
                    <a:pt x="505" y="180"/>
                  </a:lnTo>
                  <a:lnTo>
                    <a:pt x="505" y="173"/>
                  </a:lnTo>
                  <a:lnTo>
                    <a:pt x="512" y="173"/>
                  </a:lnTo>
                  <a:lnTo>
                    <a:pt x="512" y="2151"/>
                  </a:lnTo>
                  <a:lnTo>
                    <a:pt x="426" y="2151"/>
                  </a:lnTo>
                  <a:lnTo>
                    <a:pt x="426" y="2236"/>
                  </a:lnTo>
                  <a:lnTo>
                    <a:pt x="337" y="2236"/>
                  </a:lnTo>
                  <a:lnTo>
                    <a:pt x="337" y="2324"/>
                  </a:lnTo>
                  <a:lnTo>
                    <a:pt x="174" y="2324"/>
                  </a:lnTo>
                  <a:lnTo>
                    <a:pt x="174" y="2324"/>
                  </a:lnTo>
                  <a:close/>
                  <a:moveTo>
                    <a:pt x="14" y="2137"/>
                  </a:moveTo>
                  <a:lnTo>
                    <a:pt x="100" y="2137"/>
                  </a:lnTo>
                  <a:lnTo>
                    <a:pt x="100" y="2222"/>
                  </a:lnTo>
                  <a:lnTo>
                    <a:pt x="189" y="2222"/>
                  </a:lnTo>
                  <a:lnTo>
                    <a:pt x="189" y="2310"/>
                  </a:lnTo>
                  <a:lnTo>
                    <a:pt x="323" y="2310"/>
                  </a:lnTo>
                  <a:lnTo>
                    <a:pt x="323" y="2222"/>
                  </a:lnTo>
                  <a:lnTo>
                    <a:pt x="411" y="2222"/>
                  </a:lnTo>
                  <a:lnTo>
                    <a:pt x="411" y="2137"/>
                  </a:lnTo>
                  <a:lnTo>
                    <a:pt x="497" y="2137"/>
                  </a:lnTo>
                  <a:lnTo>
                    <a:pt x="497" y="187"/>
                  </a:lnTo>
                  <a:lnTo>
                    <a:pt x="411" y="187"/>
                  </a:lnTo>
                  <a:lnTo>
                    <a:pt x="411" y="100"/>
                  </a:lnTo>
                  <a:lnTo>
                    <a:pt x="323" y="100"/>
                  </a:lnTo>
                  <a:lnTo>
                    <a:pt x="323" y="15"/>
                  </a:lnTo>
                  <a:lnTo>
                    <a:pt x="189" y="15"/>
                  </a:lnTo>
                  <a:lnTo>
                    <a:pt x="189" y="100"/>
                  </a:lnTo>
                  <a:lnTo>
                    <a:pt x="100" y="100"/>
                  </a:lnTo>
                  <a:lnTo>
                    <a:pt x="100" y="187"/>
                  </a:lnTo>
                  <a:lnTo>
                    <a:pt x="14" y="187"/>
                  </a:lnTo>
                  <a:lnTo>
                    <a:pt x="14" y="2137"/>
                  </a:lnTo>
                  <a:lnTo>
                    <a:pt x="14" y="21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Freeform 7"/>
            <p:cNvSpPr>
              <a:spLocks noEditPoints="1"/>
            </p:cNvSpPr>
            <p:nvPr/>
          </p:nvSpPr>
          <p:spPr bwMode="auto">
            <a:xfrm>
              <a:off x="3583" y="999"/>
              <a:ext cx="55" cy="55"/>
            </a:xfrm>
            <a:custGeom>
              <a:avLst/>
              <a:gdLst>
                <a:gd name="T0" fmla="*/ 0 w 55"/>
                <a:gd name="T1" fmla="*/ 55 h 55"/>
                <a:gd name="T2" fmla="*/ 0 w 55"/>
                <a:gd name="T3" fmla="*/ 7 h 55"/>
                <a:gd name="T4" fmla="*/ 0 w 55"/>
                <a:gd name="T5" fmla="*/ 0 h 55"/>
                <a:gd name="T6" fmla="*/ 55 w 55"/>
                <a:gd name="T7" fmla="*/ 0 h 55"/>
                <a:gd name="T8" fmla="*/ 55 w 55"/>
                <a:gd name="T9" fmla="*/ 55 h 55"/>
                <a:gd name="T10" fmla="*/ 0 w 55"/>
                <a:gd name="T11" fmla="*/ 55 h 55"/>
                <a:gd name="T12" fmla="*/ 0 w 55"/>
                <a:gd name="T13" fmla="*/ 55 h 55"/>
                <a:gd name="T14" fmla="*/ 14 w 55"/>
                <a:gd name="T15" fmla="*/ 41 h 55"/>
                <a:gd name="T16" fmla="*/ 40 w 55"/>
                <a:gd name="T17" fmla="*/ 41 h 55"/>
                <a:gd name="T18" fmla="*/ 40 w 55"/>
                <a:gd name="T19" fmla="*/ 15 h 55"/>
                <a:gd name="T20" fmla="*/ 14 w 55"/>
                <a:gd name="T21" fmla="*/ 15 h 55"/>
                <a:gd name="T22" fmla="*/ 14 w 55"/>
                <a:gd name="T23" fmla="*/ 41 h 55"/>
                <a:gd name="T24" fmla="*/ 14 w 55"/>
                <a:gd name="T25"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5">
                  <a:moveTo>
                    <a:pt x="0" y="55"/>
                  </a:moveTo>
                  <a:lnTo>
                    <a:pt x="0" y="7"/>
                  </a:lnTo>
                  <a:lnTo>
                    <a:pt x="0"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8"/>
            <p:cNvSpPr>
              <a:spLocks noEditPoints="1"/>
            </p:cNvSpPr>
            <p:nvPr/>
          </p:nvSpPr>
          <p:spPr bwMode="auto">
            <a:xfrm>
              <a:off x="4040" y="999"/>
              <a:ext cx="55" cy="55"/>
            </a:xfrm>
            <a:custGeom>
              <a:avLst/>
              <a:gdLst>
                <a:gd name="T0" fmla="*/ 0 w 55"/>
                <a:gd name="T1" fmla="*/ 55 h 55"/>
                <a:gd name="T2" fmla="*/ 0 w 55"/>
                <a:gd name="T3" fmla="*/ 0 h 55"/>
                <a:gd name="T4" fmla="*/ 48 w 55"/>
                <a:gd name="T5" fmla="*/ 0 h 55"/>
                <a:gd name="T6" fmla="*/ 48 w 55"/>
                <a:gd name="T7" fmla="*/ 7 h 55"/>
                <a:gd name="T8" fmla="*/ 48 w 55"/>
                <a:gd name="T9" fmla="*/ 0 h 55"/>
                <a:gd name="T10" fmla="*/ 55 w 55"/>
                <a:gd name="T11" fmla="*/ 0 h 55"/>
                <a:gd name="T12" fmla="*/ 55 w 55"/>
                <a:gd name="T13" fmla="*/ 55 h 55"/>
                <a:gd name="T14" fmla="*/ 0 w 55"/>
                <a:gd name="T15" fmla="*/ 55 h 55"/>
                <a:gd name="T16" fmla="*/ 0 w 55"/>
                <a:gd name="T17" fmla="*/ 55 h 55"/>
                <a:gd name="T18" fmla="*/ 14 w 55"/>
                <a:gd name="T19" fmla="*/ 41 h 55"/>
                <a:gd name="T20" fmla="*/ 40 w 55"/>
                <a:gd name="T21" fmla="*/ 41 h 55"/>
                <a:gd name="T22" fmla="*/ 40 w 55"/>
                <a:gd name="T23" fmla="*/ 15 h 55"/>
                <a:gd name="T24" fmla="*/ 14 w 55"/>
                <a:gd name="T25" fmla="*/ 15 h 55"/>
                <a:gd name="T26" fmla="*/ 14 w 55"/>
                <a:gd name="T27" fmla="*/ 41 h 55"/>
                <a:gd name="T28" fmla="*/ 14 w 55"/>
                <a:gd name="T29"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0" y="55"/>
                  </a:moveTo>
                  <a:lnTo>
                    <a:pt x="0" y="0"/>
                  </a:lnTo>
                  <a:lnTo>
                    <a:pt x="48" y="0"/>
                  </a:lnTo>
                  <a:lnTo>
                    <a:pt x="48" y="7"/>
                  </a:lnTo>
                  <a:lnTo>
                    <a:pt x="48"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9"/>
            <p:cNvSpPr>
              <a:spLocks noEditPoints="1"/>
            </p:cNvSpPr>
            <p:nvPr/>
          </p:nvSpPr>
          <p:spPr bwMode="auto">
            <a:xfrm>
              <a:off x="3583" y="3269"/>
              <a:ext cx="55" cy="54"/>
            </a:xfrm>
            <a:custGeom>
              <a:avLst/>
              <a:gdLst>
                <a:gd name="T0" fmla="*/ 7 w 55"/>
                <a:gd name="T1" fmla="*/ 54 h 54"/>
                <a:gd name="T2" fmla="*/ 0 w 55"/>
                <a:gd name="T3" fmla="*/ 54 h 54"/>
                <a:gd name="T4" fmla="*/ 0 w 55"/>
                <a:gd name="T5" fmla="*/ 0 h 54"/>
                <a:gd name="T6" fmla="*/ 55 w 55"/>
                <a:gd name="T7" fmla="*/ 0 h 54"/>
                <a:gd name="T8" fmla="*/ 55 w 55"/>
                <a:gd name="T9" fmla="*/ 54 h 54"/>
                <a:gd name="T10" fmla="*/ 7 w 55"/>
                <a:gd name="T11" fmla="*/ 54 h 54"/>
                <a:gd name="T12" fmla="*/ 7 w 55"/>
                <a:gd name="T13" fmla="*/ 54 h 54"/>
                <a:gd name="T14" fmla="*/ 40 w 55"/>
                <a:gd name="T15" fmla="*/ 40 h 54"/>
                <a:gd name="T16" fmla="*/ 40 w 55"/>
                <a:gd name="T17" fmla="*/ 14 h 54"/>
                <a:gd name="T18" fmla="*/ 14 w 55"/>
                <a:gd name="T19" fmla="*/ 14 h 54"/>
                <a:gd name="T20" fmla="*/ 14 w 55"/>
                <a:gd name="T21" fmla="*/ 40 h 54"/>
                <a:gd name="T22" fmla="*/ 40 w 55"/>
                <a:gd name="T23" fmla="*/ 40 h 54"/>
                <a:gd name="T24" fmla="*/ 40 w 55"/>
                <a:gd name="T25"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4">
                  <a:moveTo>
                    <a:pt x="7" y="54"/>
                  </a:moveTo>
                  <a:lnTo>
                    <a:pt x="0" y="54"/>
                  </a:lnTo>
                  <a:lnTo>
                    <a:pt x="0" y="0"/>
                  </a:lnTo>
                  <a:lnTo>
                    <a:pt x="55" y="0"/>
                  </a:lnTo>
                  <a:lnTo>
                    <a:pt x="55" y="54"/>
                  </a:lnTo>
                  <a:lnTo>
                    <a:pt x="7" y="54"/>
                  </a:lnTo>
                  <a:lnTo>
                    <a:pt x="7" y="54"/>
                  </a:lnTo>
                  <a:close/>
                  <a:moveTo>
                    <a:pt x="40" y="40"/>
                  </a:moveTo>
                  <a:lnTo>
                    <a:pt x="40" y="14"/>
                  </a:lnTo>
                  <a:lnTo>
                    <a:pt x="14" y="14"/>
                  </a:lnTo>
                  <a:lnTo>
                    <a:pt x="14" y="40"/>
                  </a:lnTo>
                  <a:lnTo>
                    <a:pt x="40" y="40"/>
                  </a:lnTo>
                  <a:lnTo>
                    <a:pt x="4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0"/>
            <p:cNvSpPr>
              <a:spLocks noEditPoints="1"/>
            </p:cNvSpPr>
            <p:nvPr/>
          </p:nvSpPr>
          <p:spPr bwMode="auto">
            <a:xfrm>
              <a:off x="4040" y="3269"/>
              <a:ext cx="55" cy="54"/>
            </a:xfrm>
            <a:custGeom>
              <a:avLst/>
              <a:gdLst>
                <a:gd name="T0" fmla="*/ 0 w 55"/>
                <a:gd name="T1" fmla="*/ 54 h 54"/>
                <a:gd name="T2" fmla="*/ 0 w 55"/>
                <a:gd name="T3" fmla="*/ 0 h 54"/>
                <a:gd name="T4" fmla="*/ 55 w 55"/>
                <a:gd name="T5" fmla="*/ 0 h 54"/>
                <a:gd name="T6" fmla="*/ 55 w 55"/>
                <a:gd name="T7" fmla="*/ 47 h 54"/>
                <a:gd name="T8" fmla="*/ 55 w 55"/>
                <a:gd name="T9" fmla="*/ 54 h 54"/>
                <a:gd name="T10" fmla="*/ 0 w 55"/>
                <a:gd name="T11" fmla="*/ 54 h 54"/>
                <a:gd name="T12" fmla="*/ 0 w 55"/>
                <a:gd name="T13" fmla="*/ 54 h 54"/>
                <a:gd name="T14" fmla="*/ 48 w 55"/>
                <a:gd name="T15" fmla="*/ 47 h 54"/>
                <a:gd name="T16" fmla="*/ 48 w 55"/>
                <a:gd name="T17" fmla="*/ 40 h 54"/>
                <a:gd name="T18" fmla="*/ 48 w 55"/>
                <a:gd name="T19" fmla="*/ 47 h 54"/>
                <a:gd name="T20" fmla="*/ 48 w 55"/>
                <a:gd name="T21" fmla="*/ 47 h 54"/>
                <a:gd name="T22" fmla="*/ 14 w 55"/>
                <a:gd name="T23" fmla="*/ 40 h 54"/>
                <a:gd name="T24" fmla="*/ 40 w 55"/>
                <a:gd name="T25" fmla="*/ 40 h 54"/>
                <a:gd name="T26" fmla="*/ 40 w 55"/>
                <a:gd name="T27" fmla="*/ 14 h 54"/>
                <a:gd name="T28" fmla="*/ 14 w 55"/>
                <a:gd name="T29" fmla="*/ 14 h 54"/>
                <a:gd name="T30" fmla="*/ 14 w 55"/>
                <a:gd name="T31" fmla="*/ 40 h 54"/>
                <a:gd name="T32" fmla="*/ 14 w 55"/>
                <a:gd name="T3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4">
                  <a:moveTo>
                    <a:pt x="0" y="54"/>
                  </a:moveTo>
                  <a:lnTo>
                    <a:pt x="0" y="0"/>
                  </a:lnTo>
                  <a:lnTo>
                    <a:pt x="55" y="0"/>
                  </a:lnTo>
                  <a:lnTo>
                    <a:pt x="55" y="47"/>
                  </a:lnTo>
                  <a:lnTo>
                    <a:pt x="55" y="54"/>
                  </a:lnTo>
                  <a:lnTo>
                    <a:pt x="0" y="54"/>
                  </a:lnTo>
                  <a:lnTo>
                    <a:pt x="0" y="54"/>
                  </a:lnTo>
                  <a:close/>
                  <a:moveTo>
                    <a:pt x="48" y="47"/>
                  </a:moveTo>
                  <a:lnTo>
                    <a:pt x="48" y="40"/>
                  </a:lnTo>
                  <a:lnTo>
                    <a:pt x="48" y="47"/>
                  </a:lnTo>
                  <a:lnTo>
                    <a:pt x="48" y="47"/>
                  </a:lnTo>
                  <a:close/>
                  <a:moveTo>
                    <a:pt x="14" y="40"/>
                  </a:moveTo>
                  <a:lnTo>
                    <a:pt x="40" y="40"/>
                  </a:lnTo>
                  <a:lnTo>
                    <a:pt x="40" y="14"/>
                  </a:lnTo>
                  <a:lnTo>
                    <a:pt x="14" y="14"/>
                  </a:lnTo>
                  <a:lnTo>
                    <a:pt x="14" y="40"/>
                  </a:lnTo>
                  <a:lnTo>
                    <a:pt x="14"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819" name="文本框 14"/>
          <p:cNvSpPr txBox="1">
            <a:spLocks noChangeArrowheads="1"/>
          </p:cNvSpPr>
          <p:nvPr/>
        </p:nvSpPr>
        <p:spPr bwMode="auto">
          <a:xfrm>
            <a:off x="795062" y="2058964"/>
            <a:ext cx="1475105" cy="32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   三，音变  </a:t>
            </a:r>
            <a:endParaRPr lang="en-US" altLang="zh-CN" dirty="0">
              <a:solidFill>
                <a:srgbClr val="FFC000"/>
              </a:solidFill>
              <a:latin typeface="inpin heiti" panose="00000500000000000000" pitchFamily="2" charset="-122"/>
              <a:ea typeface="inpin heiti" panose="00000500000000000000" pitchFamily="2" charset="-122"/>
              <a:sym typeface="inpin heiti" panose="00000500000000000000" pitchFamily="2" charset="-122"/>
            </a:endParaRPr>
          </a:p>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（以下用黄色标记 ）</a:t>
            </a:r>
            <a:br>
              <a:rPr lang="zh-CN" altLang="en-US" dirty="0">
                <a:latin typeface="inpin heiti" panose="00000500000000000000" pitchFamily="2" charset="-122"/>
                <a:ea typeface="inpin heiti" panose="00000500000000000000" pitchFamily="2" charset="-122"/>
                <a:sym typeface="inpin heiti" panose="00000500000000000000" pitchFamily="2" charset="-122"/>
              </a:rPr>
            </a:br>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4820" name="组合 21"/>
          <p:cNvGrpSpPr/>
          <p:nvPr/>
        </p:nvGrpSpPr>
        <p:grpSpPr bwMode="auto">
          <a:xfrm>
            <a:off x="5040313" y="1787525"/>
            <a:ext cx="5905500" cy="4000500"/>
            <a:chOff x="3857620" y="1071552"/>
            <a:chExt cx="4143404" cy="3000396"/>
          </a:xfrm>
        </p:grpSpPr>
        <p:cxnSp>
          <p:nvCxnSpPr>
            <p:cNvPr id="34" name="直接连接符 33"/>
            <p:cNvCxnSpPr/>
            <p:nvPr/>
          </p:nvCxnSpPr>
          <p:spPr>
            <a:xfrm>
              <a:off x="3857620" y="107155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857620" y="149899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857620" y="192761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3857620" y="2356246"/>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857620" y="2784874"/>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857620" y="321469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3857620" y="364213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857620" y="407075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4822" name="图片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3051175"/>
            <a:ext cx="2732088"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p:cNvSpPr txBox="1"/>
          <p:nvPr/>
        </p:nvSpPr>
        <p:spPr>
          <a:xfrm>
            <a:off x="5010025" y="1153785"/>
            <a:ext cx="7134288" cy="4093428"/>
          </a:xfrm>
          <a:prstGeom prst="rect">
            <a:avLst/>
          </a:prstGeom>
          <a:noFill/>
        </p:spPr>
        <p:txBody>
          <a:bodyPr wrap="square">
            <a:spAutoFit/>
          </a:bodyPr>
          <a:lstStyle/>
          <a:p>
            <a:r>
              <a:rPr lang="zh-CN" altLang="en-US" sz="2000" dirty="0"/>
              <a:t>音的变化也是一种连读现象，两个词之间非常平滑的</a:t>
            </a:r>
            <a:endParaRPr lang="en-US" altLang="zh-CN" sz="2000" dirty="0"/>
          </a:p>
          <a:p>
            <a:endParaRPr lang="en-US" altLang="zh-CN" sz="2000" dirty="0"/>
          </a:p>
          <a:p>
            <a:r>
              <a:rPr lang="zh-CN" altLang="en-US" sz="2000" dirty="0"/>
              <a:t>过渡，导致一个音受临音影响而变化。</a:t>
            </a:r>
          </a:p>
          <a:p>
            <a:endParaRPr lang="en-US" altLang="zh-CN" sz="2000" dirty="0"/>
          </a:p>
          <a:p>
            <a:r>
              <a:rPr lang="zh-CN" altLang="en-US" sz="2000" dirty="0"/>
              <a:t>主要是以下两种方式：</a:t>
            </a:r>
          </a:p>
          <a:p>
            <a:r>
              <a:rPr lang="zh-CN" altLang="en-US" sz="2000" dirty="0"/>
              <a:t> </a:t>
            </a:r>
            <a:endParaRPr lang="en-US" altLang="zh-CN" sz="2000" dirty="0"/>
          </a:p>
          <a:p>
            <a:r>
              <a:rPr lang="en-US" altLang="zh-CN" sz="2000" dirty="0"/>
              <a:t>1</a:t>
            </a:r>
            <a:r>
              <a:rPr lang="zh-CN" altLang="en-US" sz="2000" dirty="0"/>
              <a:t>、 辅音</a:t>
            </a:r>
            <a:r>
              <a:rPr lang="en-US" altLang="zh-CN" sz="2000" dirty="0"/>
              <a:t>[d]</a:t>
            </a:r>
            <a:r>
              <a:rPr lang="zh-CN" altLang="en-US" sz="2000" dirty="0"/>
              <a:t>与</a:t>
            </a:r>
            <a:r>
              <a:rPr lang="en-US" altLang="zh-CN" sz="2000" dirty="0"/>
              <a:t>[j]</a:t>
            </a:r>
            <a:r>
              <a:rPr lang="zh-CN" altLang="en-US" sz="2000" dirty="0"/>
              <a:t>相邻时，被同化为</a:t>
            </a:r>
            <a:r>
              <a:rPr lang="en-US" altLang="zh-CN" sz="2000" dirty="0"/>
              <a:t>[</a:t>
            </a:r>
            <a:r>
              <a:rPr lang="en-US" altLang="zh-CN" sz="2000" dirty="0" err="1"/>
              <a:t>dʒ</a:t>
            </a:r>
            <a:r>
              <a:rPr lang="en-US" altLang="zh-CN" sz="2000" dirty="0"/>
              <a:t>]</a:t>
            </a:r>
            <a:r>
              <a:rPr lang="zh-CN" altLang="en-US" sz="2000" dirty="0"/>
              <a:t>： </a:t>
            </a:r>
          </a:p>
          <a:p>
            <a:r>
              <a:rPr lang="zh-CN" altLang="en-US" sz="2000" dirty="0"/>
              <a:t>       </a:t>
            </a:r>
            <a:endParaRPr lang="en-US" altLang="zh-CN" sz="2000" dirty="0"/>
          </a:p>
          <a:p>
            <a:r>
              <a:rPr lang="en-US" altLang="zh-CN" sz="2000" dirty="0"/>
              <a:t>Woul</a:t>
            </a:r>
            <a:r>
              <a:rPr lang="en-US" altLang="zh-CN" sz="2000" u="sng" dirty="0">
                <a:solidFill>
                  <a:srgbClr val="FFC000"/>
                </a:solidFill>
              </a:rPr>
              <a:t>d y</a:t>
            </a:r>
            <a:r>
              <a:rPr lang="en-US" altLang="zh-CN" sz="2000" dirty="0"/>
              <a:t>ou....? </a:t>
            </a:r>
          </a:p>
          <a:p>
            <a:endParaRPr lang="en-US" altLang="zh-CN" sz="2000" dirty="0"/>
          </a:p>
          <a:p>
            <a:r>
              <a:rPr lang="en-US" altLang="zh-CN" sz="2000" dirty="0"/>
              <a:t>2</a:t>
            </a:r>
            <a:r>
              <a:rPr lang="zh-CN" altLang="en-US" sz="2000" dirty="0"/>
              <a:t>、 辅音</a:t>
            </a:r>
            <a:r>
              <a:rPr lang="en-US" altLang="zh-CN" sz="2000" dirty="0"/>
              <a:t>[t]</a:t>
            </a:r>
            <a:r>
              <a:rPr lang="zh-CN" altLang="en-US" sz="2000" dirty="0"/>
              <a:t>与</a:t>
            </a:r>
            <a:r>
              <a:rPr lang="en-US" altLang="zh-CN" sz="2000" dirty="0"/>
              <a:t>[j]</a:t>
            </a:r>
            <a:r>
              <a:rPr lang="zh-CN" altLang="en-US" sz="2000" dirty="0"/>
              <a:t>相邻时，被同化为</a:t>
            </a:r>
            <a:r>
              <a:rPr lang="en-US" altLang="zh-CN" sz="2000" dirty="0"/>
              <a:t>[t∫]</a:t>
            </a:r>
            <a:r>
              <a:rPr lang="zh-CN" altLang="en-US" sz="2000" dirty="0"/>
              <a:t>： </a:t>
            </a:r>
          </a:p>
          <a:p>
            <a:r>
              <a:rPr lang="zh-CN" altLang="en-US" sz="2000" dirty="0"/>
              <a:t>     </a:t>
            </a:r>
            <a:endParaRPr lang="en-US" altLang="zh-CN" sz="2000" dirty="0"/>
          </a:p>
          <a:p>
            <a:r>
              <a:rPr lang="zh-CN" altLang="en-US" sz="2000" dirty="0"/>
              <a:t>  </a:t>
            </a:r>
            <a:r>
              <a:rPr lang="en-US" altLang="zh-CN" sz="2000" dirty="0"/>
              <a:t>Can’</a:t>
            </a:r>
            <a:r>
              <a:rPr lang="en-US" altLang="zh-CN" sz="2000" u="sng" dirty="0">
                <a:solidFill>
                  <a:srgbClr val="FFC000"/>
                </a:solidFill>
              </a:rPr>
              <a:t>t y</a:t>
            </a:r>
            <a:r>
              <a:rPr lang="en-US" altLang="zh-CN" sz="2000" dirty="0"/>
              <a:t>ou</a:t>
            </a:r>
            <a:r>
              <a:rPr lang="zh-CN" altLang="en-US" sz="2000" dirty="0"/>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wipe(up)">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p>
        </p:txBody>
      </p:sp>
      <p:sp>
        <p:nvSpPr>
          <p:cNvPr id="27" name="文本框 26"/>
          <p:cNvSpPr txBox="1"/>
          <p:nvPr/>
        </p:nvSpPr>
        <p:spPr>
          <a:xfrm>
            <a:off x="541782" y="1086779"/>
            <a:ext cx="4606290" cy="4524315"/>
          </a:xfrm>
          <a:prstGeom prst="rect">
            <a:avLst/>
          </a:prstGeom>
          <a:noFill/>
        </p:spPr>
        <p:txBody>
          <a:bodyPr wrap="square">
            <a:spAutoFit/>
          </a:bodyPr>
          <a:lstStyle/>
          <a:p>
            <a:r>
              <a:rPr lang="en-US" altLang="zh-CN" sz="2400" dirty="0"/>
              <a:t>M:Hello ! International Friends Club , ca</a:t>
            </a:r>
            <a:r>
              <a:rPr lang="en-US" altLang="zh-CN" sz="2400" u="sng" dirty="0">
                <a:solidFill>
                  <a:srgbClr val="FF0000"/>
                </a:solidFill>
              </a:rPr>
              <a:t>n</a:t>
            </a:r>
            <a:r>
              <a:rPr lang="en-US" altLang="zh-CN" sz="2400" u="sng" dirty="0"/>
              <a:t> </a:t>
            </a:r>
            <a:r>
              <a:rPr lang="en-US" altLang="zh-CN" sz="2400" u="sng" dirty="0">
                <a:solidFill>
                  <a:srgbClr val="FF0000"/>
                </a:solidFill>
              </a:rPr>
              <a:t>I</a:t>
            </a:r>
            <a:r>
              <a:rPr lang="en-US" altLang="zh-CN" sz="2400" dirty="0"/>
              <a:t> hel</a:t>
            </a:r>
            <a:r>
              <a:rPr lang="en-US" altLang="zh-CN" sz="2400" u="sng" dirty="0">
                <a:solidFill>
                  <a:srgbClr val="FF0000"/>
                </a:solidFill>
              </a:rPr>
              <a:t>p</a:t>
            </a:r>
            <a:r>
              <a:rPr lang="en-US" altLang="zh-CN" sz="2400" u="sng" dirty="0"/>
              <a:t> </a:t>
            </a:r>
            <a:r>
              <a:rPr lang="en-US" altLang="zh-CN" sz="2400" u="sng" dirty="0">
                <a:solidFill>
                  <a:srgbClr val="FF0000"/>
                </a:solidFill>
              </a:rPr>
              <a:t>y</a:t>
            </a:r>
            <a:r>
              <a:rPr lang="en-US" altLang="zh-CN" sz="2400" dirty="0"/>
              <a:t>ou ?</a:t>
            </a:r>
          </a:p>
          <a:p>
            <a:r>
              <a:rPr lang="en-US" altLang="zh-CN" sz="2400" dirty="0"/>
              <a:t>W: Oh , hello ! I rea</a:t>
            </a:r>
            <a:r>
              <a:rPr lang="en-US" altLang="zh-CN" sz="2400" u="sng" dirty="0">
                <a:solidFill>
                  <a:srgbClr val="FF0000"/>
                </a:solidFill>
              </a:rPr>
              <a:t>d</a:t>
            </a:r>
            <a:r>
              <a:rPr lang="en-US" altLang="zh-CN" sz="2400" u="sng" dirty="0"/>
              <a:t> </a:t>
            </a:r>
            <a:r>
              <a:rPr lang="en-US" altLang="zh-CN" sz="2400" u="sng" dirty="0">
                <a:solidFill>
                  <a:srgbClr val="FF0000"/>
                </a:solidFill>
              </a:rPr>
              <a:t>a</a:t>
            </a:r>
            <a:r>
              <a:rPr lang="en-US" altLang="zh-CN" sz="2400" dirty="0"/>
              <a:t>bou</a:t>
            </a:r>
            <a:r>
              <a:rPr lang="en-US" altLang="zh-CN" sz="2400" dirty="0">
                <a:solidFill>
                  <a:srgbClr val="0070C0"/>
                </a:solidFill>
              </a:rPr>
              <a:t>t</a:t>
            </a:r>
            <a:r>
              <a:rPr lang="en-US" altLang="zh-CN" sz="2400" dirty="0"/>
              <a:t> your clu</a:t>
            </a:r>
            <a:r>
              <a:rPr lang="en-US" altLang="zh-CN" sz="2400" u="sng" dirty="0">
                <a:solidFill>
                  <a:srgbClr val="FF0000"/>
                </a:solidFill>
              </a:rPr>
              <a:t>b</a:t>
            </a:r>
            <a:r>
              <a:rPr lang="en-US" altLang="zh-CN" sz="2400" u="sng" dirty="0"/>
              <a:t> </a:t>
            </a:r>
            <a:r>
              <a:rPr lang="en-US" altLang="zh-CN" sz="2400" u="sng" dirty="0">
                <a:solidFill>
                  <a:srgbClr val="FF0000"/>
                </a:solidFill>
              </a:rPr>
              <a:t>i</a:t>
            </a:r>
            <a:r>
              <a:rPr lang="en-US" altLang="zh-CN" sz="2400" dirty="0"/>
              <a:t>n the paper today . An</a:t>
            </a:r>
            <a:r>
              <a:rPr lang="en-US" altLang="zh-CN" sz="2400" u="sng" dirty="0">
                <a:solidFill>
                  <a:srgbClr val="FF0000"/>
                </a:solidFill>
              </a:rPr>
              <a:t>d</a:t>
            </a:r>
            <a:r>
              <a:rPr lang="en-US" altLang="zh-CN" sz="2400" u="sng" dirty="0"/>
              <a:t> </a:t>
            </a:r>
            <a:r>
              <a:rPr lang="en-US" altLang="zh-CN" sz="2400" u="sng" dirty="0">
                <a:solidFill>
                  <a:srgbClr val="FF0000"/>
                </a:solidFill>
              </a:rPr>
              <a:t>I</a:t>
            </a:r>
            <a:r>
              <a:rPr lang="en-US" altLang="zh-CN" sz="2400" u="sng" dirty="0"/>
              <a:t> t</a:t>
            </a:r>
            <a:r>
              <a:rPr lang="en-US" altLang="zh-CN" sz="2400" dirty="0"/>
              <a:t>hough</a:t>
            </a:r>
            <a:r>
              <a:rPr lang="en-US" altLang="zh-CN" sz="2400" u="sng" dirty="0">
                <a:solidFill>
                  <a:srgbClr val="FF0000"/>
                </a:solidFill>
              </a:rPr>
              <a:t>t</a:t>
            </a:r>
            <a:r>
              <a:rPr lang="en-US" altLang="zh-CN" sz="2400" u="sng" dirty="0"/>
              <a:t> </a:t>
            </a:r>
            <a:r>
              <a:rPr lang="en-US" altLang="zh-CN" sz="2400" u="sng" dirty="0">
                <a:solidFill>
                  <a:srgbClr val="FF0000"/>
                </a:solidFill>
              </a:rPr>
              <a:t>I</a:t>
            </a:r>
            <a:r>
              <a:rPr lang="en-US" altLang="zh-CN" sz="2400" dirty="0"/>
              <a:t>’</a:t>
            </a:r>
            <a:r>
              <a:rPr lang="en-US" altLang="zh-CN" sz="2400" dirty="0">
                <a:solidFill>
                  <a:srgbClr val="0070C0"/>
                </a:solidFill>
              </a:rPr>
              <a:t>d</a:t>
            </a:r>
            <a:r>
              <a:rPr lang="en-US" altLang="zh-CN" sz="2400" dirty="0"/>
              <a:t> phone to fin</a:t>
            </a:r>
            <a:r>
              <a:rPr lang="en-US" altLang="zh-CN" sz="2400" u="sng" dirty="0">
                <a:solidFill>
                  <a:srgbClr val="FF0000"/>
                </a:solidFill>
              </a:rPr>
              <a:t>d</a:t>
            </a:r>
            <a:r>
              <a:rPr lang="en-US" altLang="zh-CN" sz="2400" u="sng" dirty="0"/>
              <a:t> </a:t>
            </a:r>
            <a:r>
              <a:rPr lang="en-US" altLang="zh-CN" sz="2400" u="sng" dirty="0">
                <a:solidFill>
                  <a:srgbClr val="FF0000"/>
                </a:solidFill>
              </a:rPr>
              <a:t>out a </a:t>
            </a:r>
            <a:r>
              <a:rPr lang="en-US" altLang="zh-CN" sz="2400" dirty="0"/>
              <a:t>bi</a:t>
            </a:r>
            <a:r>
              <a:rPr lang="en-US" altLang="zh-CN" sz="2400" dirty="0">
                <a:solidFill>
                  <a:srgbClr val="0070C0"/>
                </a:solidFill>
              </a:rPr>
              <a:t>t</a:t>
            </a:r>
            <a:r>
              <a:rPr lang="en-US" altLang="zh-CN" sz="2400" dirty="0"/>
              <a:t> more .</a:t>
            </a:r>
          </a:p>
          <a:p>
            <a:r>
              <a:rPr lang="en-US" altLang="zh-CN" sz="2400" dirty="0"/>
              <a:t>M:Yes , certainly . well , we’re a sor</a:t>
            </a:r>
            <a:r>
              <a:rPr lang="en-US" altLang="zh-CN" sz="2400" u="sng" dirty="0">
                <a:solidFill>
                  <a:srgbClr val="FF0000"/>
                </a:solidFill>
              </a:rPr>
              <a:t>t</a:t>
            </a:r>
            <a:r>
              <a:rPr lang="en-US" altLang="zh-CN" sz="2400" u="sng" dirty="0"/>
              <a:t> </a:t>
            </a:r>
            <a:r>
              <a:rPr lang="en-US" altLang="zh-CN" sz="2400" u="sng" dirty="0">
                <a:solidFill>
                  <a:srgbClr val="FF0000"/>
                </a:solidFill>
              </a:rPr>
              <a:t>o</a:t>
            </a:r>
            <a:r>
              <a:rPr lang="en-US" altLang="zh-CN" sz="2400" dirty="0"/>
              <a:t>f social club for  people from differen</a:t>
            </a:r>
            <a:r>
              <a:rPr lang="en-US" altLang="zh-CN" sz="2400" dirty="0">
                <a:solidFill>
                  <a:srgbClr val="0070C0"/>
                </a:solidFill>
              </a:rPr>
              <a:t>t</a:t>
            </a:r>
            <a:r>
              <a:rPr lang="en-US" altLang="zh-CN" sz="2400" dirty="0"/>
              <a:t> countries . It’s qui</a:t>
            </a:r>
            <a:r>
              <a:rPr lang="en-US" altLang="zh-CN" sz="2400" u="sng" dirty="0">
                <a:solidFill>
                  <a:srgbClr val="FF0000"/>
                </a:solidFill>
              </a:rPr>
              <a:t>te</a:t>
            </a:r>
            <a:r>
              <a:rPr lang="en-US" altLang="zh-CN" sz="2400" u="sng" dirty="0"/>
              <a:t> </a:t>
            </a:r>
            <a:r>
              <a:rPr lang="en-US" altLang="zh-CN" sz="2400" u="sng" dirty="0">
                <a:solidFill>
                  <a:srgbClr val="FF0000"/>
                </a:solidFill>
              </a:rPr>
              <a:t>a</a:t>
            </a:r>
            <a:r>
              <a:rPr lang="en-US" altLang="zh-CN" sz="2400" dirty="0">
                <a:solidFill>
                  <a:srgbClr val="FF0000"/>
                </a:solidFill>
              </a:rPr>
              <a:t> </a:t>
            </a:r>
            <a:r>
              <a:rPr lang="en-US" altLang="zh-CN" sz="2400" dirty="0"/>
              <a:t>new club .we ha</a:t>
            </a:r>
            <a:r>
              <a:rPr lang="en-US" altLang="zh-CN" sz="2400" u="sng" dirty="0">
                <a:solidFill>
                  <a:srgbClr val="FF0000"/>
                </a:solidFill>
              </a:rPr>
              <a:t>ve</a:t>
            </a:r>
            <a:r>
              <a:rPr lang="en-US" altLang="zh-CN" sz="2400" u="sng" dirty="0"/>
              <a:t> </a:t>
            </a:r>
            <a:r>
              <a:rPr lang="en-US" altLang="zh-CN" sz="2400" u="sng" dirty="0">
                <a:solidFill>
                  <a:srgbClr val="FF0000"/>
                </a:solidFill>
              </a:rPr>
              <a:t>a</a:t>
            </a:r>
            <a:r>
              <a:rPr lang="en-US" altLang="zh-CN" sz="2400" dirty="0"/>
              <a:t>bou</a:t>
            </a:r>
            <a:r>
              <a:rPr lang="en-US" altLang="zh-CN" sz="2400" dirty="0">
                <a:solidFill>
                  <a:srgbClr val="0070C0"/>
                </a:solidFill>
              </a:rPr>
              <a:t>t</a:t>
            </a:r>
            <a:r>
              <a:rPr lang="en-US" altLang="zh-CN" sz="2400" dirty="0"/>
              <a:t> 50 members a</a:t>
            </a:r>
            <a:r>
              <a:rPr lang="en-US" altLang="zh-CN" sz="2400" dirty="0">
                <a:solidFill>
                  <a:srgbClr val="0070C0"/>
                </a:solidFill>
              </a:rPr>
              <a:t>t</a:t>
            </a:r>
            <a:r>
              <a:rPr lang="en-US" altLang="zh-CN" sz="2400" dirty="0"/>
              <a:t> the moment bu</a:t>
            </a:r>
            <a:r>
              <a:rPr lang="en-US" altLang="zh-CN" sz="2400" dirty="0">
                <a:solidFill>
                  <a:srgbClr val="0070C0"/>
                </a:solidFill>
              </a:rPr>
              <a:t>t</a:t>
            </a:r>
            <a:r>
              <a:rPr lang="en-US" altLang="zh-CN" sz="2400" dirty="0"/>
              <a:t> we’re growing all the time .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p>
        </p:txBody>
      </p:sp>
      <p:sp>
        <p:nvSpPr>
          <p:cNvPr id="27" name="文本框 26"/>
          <p:cNvSpPr txBox="1"/>
          <p:nvPr/>
        </p:nvSpPr>
        <p:spPr>
          <a:xfrm>
            <a:off x="139849" y="1140568"/>
            <a:ext cx="5421855" cy="3785652"/>
          </a:xfrm>
          <a:prstGeom prst="rect">
            <a:avLst/>
          </a:prstGeom>
          <a:noFill/>
        </p:spPr>
        <p:txBody>
          <a:bodyPr wrap="square">
            <a:spAutoFit/>
          </a:bodyPr>
          <a:lstStyle/>
          <a:p>
            <a:r>
              <a:rPr lang="en-US" altLang="zh-CN" sz="2400" dirty="0"/>
              <a:t>W: Tha</a:t>
            </a:r>
            <a:r>
              <a:rPr lang="en-US" altLang="zh-CN" sz="2400" dirty="0">
                <a:solidFill>
                  <a:srgbClr val="0070C0"/>
                </a:solidFill>
              </a:rPr>
              <a:t>t </a:t>
            </a:r>
            <a:r>
              <a:rPr lang="en-US" altLang="zh-CN" sz="2400" dirty="0"/>
              <a:t>sounds interesting .I’m British actually ,an</a:t>
            </a:r>
            <a:r>
              <a:rPr lang="en-US" altLang="zh-CN" sz="2400" u="sng" dirty="0">
                <a:solidFill>
                  <a:srgbClr val="FF0000"/>
                </a:solidFill>
              </a:rPr>
              <a:t>d</a:t>
            </a:r>
            <a:r>
              <a:rPr lang="en-US" altLang="zh-CN" sz="2400" u="sng" dirty="0"/>
              <a:t> </a:t>
            </a:r>
            <a:r>
              <a:rPr lang="en-US" altLang="zh-CN" sz="2400" u="sng" dirty="0">
                <a:solidFill>
                  <a:srgbClr val="FF0000"/>
                </a:solidFill>
              </a:rPr>
              <a:t>I</a:t>
            </a:r>
            <a:r>
              <a:rPr lang="en-US" altLang="zh-CN" sz="2400" dirty="0"/>
              <a:t> came to Washington abou</a:t>
            </a:r>
            <a:r>
              <a:rPr lang="en-US" altLang="zh-CN" sz="2400" dirty="0">
                <a:solidFill>
                  <a:srgbClr val="0070C0"/>
                </a:solidFill>
              </a:rPr>
              <a:t>t</a:t>
            </a:r>
            <a:r>
              <a:rPr lang="en-US" altLang="zh-CN" sz="2400" dirty="0"/>
              <a:t> three month</a:t>
            </a:r>
            <a:r>
              <a:rPr lang="en-US" altLang="zh-CN" sz="2400" u="sng" dirty="0">
                <a:solidFill>
                  <a:srgbClr val="FF0000"/>
                </a:solidFill>
              </a:rPr>
              <a:t>s</a:t>
            </a:r>
            <a:r>
              <a:rPr lang="en-US" altLang="zh-CN" sz="2400" u="sng" dirty="0"/>
              <a:t> </a:t>
            </a:r>
            <a:r>
              <a:rPr lang="en-US" altLang="zh-CN" sz="2400" u="sng" dirty="0">
                <a:solidFill>
                  <a:srgbClr val="FF0000"/>
                </a:solidFill>
              </a:rPr>
              <a:t>a</a:t>
            </a:r>
            <a:r>
              <a:rPr lang="en-US" altLang="zh-CN" sz="2400" dirty="0"/>
              <a:t>go ,I’m looking for ways to mee</a:t>
            </a:r>
            <a:r>
              <a:rPr lang="en-US" altLang="zh-CN" sz="2400" dirty="0">
                <a:solidFill>
                  <a:srgbClr val="0070C0"/>
                </a:solidFill>
              </a:rPr>
              <a:t>t</a:t>
            </a:r>
            <a:r>
              <a:rPr lang="en-US" altLang="zh-CN" sz="2400" dirty="0"/>
              <a:t> people . . </a:t>
            </a:r>
            <a:r>
              <a:rPr lang="en-US" altLang="zh-CN" sz="2400" dirty="0" err="1"/>
              <a:t>Er</a:t>
            </a:r>
            <a:r>
              <a:rPr lang="en-US" altLang="zh-CN" sz="2400" dirty="0"/>
              <a:t> ,wha</a:t>
            </a:r>
            <a:r>
              <a:rPr lang="en-US" altLang="zh-CN" sz="2400" dirty="0">
                <a:solidFill>
                  <a:srgbClr val="0070C0"/>
                </a:solidFill>
              </a:rPr>
              <a:t>t</a:t>
            </a:r>
            <a:r>
              <a:rPr lang="en-US" altLang="zh-CN" sz="2400" dirty="0"/>
              <a:t> kin</a:t>
            </a:r>
            <a:r>
              <a:rPr lang="en-US" altLang="zh-CN" sz="2400" u="sng" dirty="0">
                <a:solidFill>
                  <a:srgbClr val="FF0000"/>
                </a:solidFill>
              </a:rPr>
              <a:t>ds o</a:t>
            </a:r>
            <a:r>
              <a:rPr lang="en-US" altLang="zh-CN" sz="2400" dirty="0"/>
              <a:t>f events do you organize ?</a:t>
            </a:r>
          </a:p>
          <a:p>
            <a:r>
              <a:rPr lang="en-US" altLang="zh-CN" sz="2400" dirty="0"/>
              <a:t>M: well , we have social ge</a:t>
            </a:r>
            <a:r>
              <a:rPr lang="en-US" altLang="zh-CN" sz="2400" dirty="0">
                <a:solidFill>
                  <a:srgbClr val="0070C0"/>
                </a:solidFill>
              </a:rPr>
              <a:t>t</a:t>
            </a:r>
            <a:r>
              <a:rPr lang="en-US" altLang="zh-CN" sz="2400" dirty="0"/>
              <a:t>-togethers ,an</a:t>
            </a:r>
            <a:r>
              <a:rPr lang="en-US" altLang="zh-CN" sz="2400" dirty="0">
                <a:solidFill>
                  <a:srgbClr val="0070C0"/>
                </a:solidFill>
              </a:rPr>
              <a:t>d</a:t>
            </a:r>
            <a:r>
              <a:rPr lang="en-US" altLang="zh-CN" sz="2400" dirty="0"/>
              <a:t> sports events ,an</a:t>
            </a:r>
            <a:r>
              <a:rPr lang="en-US" altLang="zh-CN" sz="2400" dirty="0">
                <a:solidFill>
                  <a:srgbClr val="0070C0"/>
                </a:solidFill>
              </a:rPr>
              <a:t>d</a:t>
            </a:r>
            <a:r>
              <a:rPr lang="en-US" altLang="zh-CN" sz="2400" dirty="0"/>
              <a:t> we also have language evenings</a:t>
            </a:r>
          </a:p>
          <a:p>
            <a:r>
              <a:rPr lang="en-US" altLang="zh-CN" sz="2400" dirty="0"/>
              <a:t>W: Coul</a:t>
            </a:r>
            <a:r>
              <a:rPr lang="en-US" altLang="zh-CN" sz="2400" u="sng" dirty="0">
                <a:solidFill>
                  <a:srgbClr val="FF0000"/>
                </a:solidFill>
              </a:rPr>
              <a:t>d</a:t>
            </a:r>
            <a:r>
              <a:rPr lang="en-US" altLang="zh-CN" sz="2400" u="sng" dirty="0"/>
              <a:t> </a:t>
            </a:r>
            <a:r>
              <a:rPr lang="en-US" altLang="zh-CN" sz="2400" u="sng" dirty="0">
                <a:solidFill>
                  <a:srgbClr val="FF0000"/>
                </a:solidFill>
              </a:rPr>
              <a:t>y</a:t>
            </a:r>
            <a:r>
              <a:rPr lang="en-US" altLang="zh-CN" sz="2400" dirty="0"/>
              <a:t>ou tell me something abou</a:t>
            </a:r>
            <a:r>
              <a:rPr lang="en-US" altLang="zh-CN" sz="2400" dirty="0">
                <a:solidFill>
                  <a:srgbClr val="0070C0"/>
                </a:solidFill>
              </a:rPr>
              <a:t>t</a:t>
            </a:r>
            <a:r>
              <a:rPr lang="en-US" altLang="zh-CN" sz="2400" dirty="0"/>
              <a:t> the  language evenings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p>
        </p:txBody>
      </p:sp>
      <p:sp>
        <p:nvSpPr>
          <p:cNvPr id="27" name="文本框 26"/>
          <p:cNvSpPr txBox="1"/>
          <p:nvPr/>
        </p:nvSpPr>
        <p:spPr>
          <a:xfrm>
            <a:off x="425241" y="1140568"/>
            <a:ext cx="4550171" cy="4893647"/>
          </a:xfrm>
          <a:prstGeom prst="rect">
            <a:avLst/>
          </a:prstGeom>
          <a:noFill/>
        </p:spPr>
        <p:txBody>
          <a:bodyPr wrap="square">
            <a:spAutoFit/>
          </a:bodyPr>
          <a:lstStyle/>
          <a:p>
            <a:r>
              <a:rPr lang="en-US" altLang="zh-CN" sz="2400" dirty="0"/>
              <a:t>M: Yes , every day excep</a:t>
            </a:r>
            <a:r>
              <a:rPr lang="en-US" altLang="zh-CN" sz="2400" dirty="0">
                <a:solidFill>
                  <a:srgbClr val="0070C0"/>
                </a:solidFill>
              </a:rPr>
              <a:t>t </a:t>
            </a:r>
            <a:r>
              <a:rPr lang="en-US" altLang="zh-CN" sz="2400" dirty="0"/>
              <a:t>Thursday , we ha</a:t>
            </a:r>
            <a:r>
              <a:rPr lang="en-US" altLang="zh-CN" sz="2400" u="sng" dirty="0">
                <a:solidFill>
                  <a:srgbClr val="FF0000"/>
                </a:solidFill>
              </a:rPr>
              <a:t>ve a</a:t>
            </a:r>
            <a:r>
              <a:rPr lang="en-US" altLang="zh-CN" sz="2400" dirty="0"/>
              <a:t> language evening. People can come an</a:t>
            </a:r>
            <a:r>
              <a:rPr lang="en-US" altLang="zh-CN" sz="2400" dirty="0">
                <a:solidFill>
                  <a:srgbClr val="0070C0"/>
                </a:solidFill>
              </a:rPr>
              <a:t>d</a:t>
            </a:r>
            <a:r>
              <a:rPr lang="en-US" altLang="zh-CN" sz="2400" dirty="0"/>
              <a:t> practice their languages .you know , over a drink or something .we have differen</a:t>
            </a:r>
            <a:r>
              <a:rPr lang="en-US" altLang="zh-CN" sz="2400" dirty="0">
                <a:solidFill>
                  <a:srgbClr val="0070C0"/>
                </a:solidFill>
              </a:rPr>
              <a:t>t</a:t>
            </a:r>
            <a:r>
              <a:rPr lang="en-US" altLang="zh-CN" sz="2400" dirty="0"/>
              <a:t> languages on different evenings . Monday -Spanish; Tuesday- Italian ;Wednesday- German an</a:t>
            </a:r>
            <a:r>
              <a:rPr lang="en-US" altLang="zh-CN" sz="2400" dirty="0">
                <a:solidFill>
                  <a:srgbClr val="0070C0"/>
                </a:solidFill>
              </a:rPr>
              <a:t>d</a:t>
            </a:r>
            <a:r>
              <a:rPr lang="en-US" altLang="zh-CN" sz="2400" dirty="0"/>
              <a:t> Friday- French .On Thursday we usually ha</a:t>
            </a:r>
            <a:r>
              <a:rPr lang="en-US" altLang="zh-CN" sz="2400" u="sng" dirty="0">
                <a:solidFill>
                  <a:srgbClr val="FF0000"/>
                </a:solidFill>
              </a:rPr>
              <a:t>ve</a:t>
            </a:r>
            <a:r>
              <a:rPr lang="en-US" altLang="zh-CN" sz="2400" u="sng" dirty="0"/>
              <a:t> </a:t>
            </a:r>
            <a:r>
              <a:rPr lang="en-US" altLang="zh-CN" sz="2400" u="sng" dirty="0">
                <a:solidFill>
                  <a:srgbClr val="FF0000"/>
                </a:solidFill>
              </a:rPr>
              <a:t>a</a:t>
            </a:r>
            <a:r>
              <a:rPr lang="en-US" altLang="zh-CN" sz="2400" dirty="0"/>
              <a:t> meal i</a:t>
            </a:r>
            <a:r>
              <a:rPr lang="en-US" altLang="zh-CN" sz="2400" u="sng" dirty="0">
                <a:solidFill>
                  <a:srgbClr val="FF0000"/>
                </a:solidFill>
              </a:rPr>
              <a:t>n</a:t>
            </a:r>
            <a:r>
              <a:rPr lang="en-US" altLang="zh-CN" sz="2400" u="sng" dirty="0"/>
              <a:t> </a:t>
            </a:r>
            <a:r>
              <a:rPr lang="en-US" altLang="zh-CN" sz="2400" u="sng" dirty="0">
                <a:solidFill>
                  <a:srgbClr val="FF0000"/>
                </a:solidFill>
              </a:rPr>
              <a:t>a</a:t>
            </a:r>
            <a:r>
              <a:rPr lang="en-US" altLang="zh-CN" sz="2400" dirty="0"/>
              <a:t> restauran</a:t>
            </a:r>
            <a:r>
              <a:rPr lang="en-US" altLang="zh-CN" sz="2400" dirty="0">
                <a:solidFill>
                  <a:srgbClr val="0070C0"/>
                </a:solidFill>
              </a:rPr>
              <a:t>t</a:t>
            </a:r>
            <a:r>
              <a:rPr lang="en-US" altLang="zh-CN" sz="2400" dirty="0"/>
              <a:t> for everyone who wants to come .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p>
        </p:txBody>
      </p:sp>
      <p:sp>
        <p:nvSpPr>
          <p:cNvPr id="27" name="文本框 26"/>
          <p:cNvSpPr txBox="1"/>
          <p:nvPr/>
        </p:nvSpPr>
        <p:spPr>
          <a:xfrm>
            <a:off x="648391" y="1367350"/>
            <a:ext cx="4550171" cy="4401205"/>
          </a:xfrm>
          <a:prstGeom prst="rect">
            <a:avLst/>
          </a:prstGeom>
          <a:noFill/>
        </p:spPr>
        <p:txBody>
          <a:bodyPr wrap="square">
            <a:spAutoFit/>
          </a:bodyPr>
          <a:lstStyle/>
          <a:p>
            <a:r>
              <a:rPr lang="en-US" altLang="zh-CN" sz="2800" dirty="0"/>
              <a:t>W:well,tha</a:t>
            </a:r>
            <a:r>
              <a:rPr lang="en-US" altLang="zh-CN" sz="2800" dirty="0">
                <a:solidFill>
                  <a:srgbClr val="0070C0"/>
                </a:solidFill>
              </a:rPr>
              <a:t>t </a:t>
            </a:r>
            <a:r>
              <a:rPr lang="en-US" altLang="zh-CN" sz="2800" dirty="0"/>
              <a:t>sounds Great , I really nee</a:t>
            </a:r>
            <a:r>
              <a:rPr lang="en-US" altLang="zh-CN" sz="2800" dirty="0">
                <a:solidFill>
                  <a:srgbClr val="0070C0"/>
                </a:solidFill>
              </a:rPr>
              <a:t>d</a:t>
            </a:r>
            <a:r>
              <a:rPr lang="en-US" altLang="zh-CN" sz="2800" dirty="0"/>
              <a:t> to practice my French . </a:t>
            </a:r>
          </a:p>
          <a:p>
            <a:r>
              <a:rPr lang="en-US" altLang="zh-CN" sz="2800" dirty="0"/>
              <a:t>M: Ok , well if you can jus</a:t>
            </a:r>
            <a:r>
              <a:rPr lang="en-US" altLang="zh-CN" sz="2800" dirty="0">
                <a:solidFill>
                  <a:srgbClr val="0070C0"/>
                </a:solidFill>
              </a:rPr>
              <a:t>t</a:t>
            </a:r>
            <a:r>
              <a:rPr lang="en-US" altLang="zh-CN" sz="2800" dirty="0"/>
              <a:t> give me your name an</a:t>
            </a:r>
            <a:r>
              <a:rPr lang="en-US" altLang="zh-CN" sz="2800" dirty="0">
                <a:solidFill>
                  <a:srgbClr val="0070C0"/>
                </a:solidFill>
              </a:rPr>
              <a:t>d</a:t>
            </a:r>
            <a:r>
              <a:rPr lang="en-US" altLang="zh-CN" sz="2800" dirty="0"/>
              <a:t> address I’ll sen</a:t>
            </a:r>
            <a:r>
              <a:rPr lang="en-US" altLang="zh-CN" sz="2800" u="sng" dirty="0">
                <a:solidFill>
                  <a:srgbClr val="FF0000"/>
                </a:solidFill>
              </a:rPr>
              <a:t>d</a:t>
            </a:r>
            <a:r>
              <a:rPr lang="en-US" altLang="zh-CN" sz="2800" u="sng" dirty="0"/>
              <a:t> </a:t>
            </a:r>
            <a:r>
              <a:rPr lang="en-US" altLang="zh-CN" sz="2800" u="sng" dirty="0">
                <a:solidFill>
                  <a:srgbClr val="FF0000"/>
                </a:solidFill>
              </a:rPr>
              <a:t>y</a:t>
            </a:r>
            <a:r>
              <a:rPr lang="en-US" altLang="zh-CN" sz="2800" dirty="0"/>
              <a:t>ou the form an</a:t>
            </a:r>
            <a:r>
              <a:rPr lang="en-US" altLang="zh-CN" sz="2800" dirty="0">
                <a:solidFill>
                  <a:srgbClr val="0070C0"/>
                </a:solidFill>
              </a:rPr>
              <a:t>d</a:t>
            </a:r>
            <a:r>
              <a:rPr lang="en-US" altLang="zh-CN" sz="2800" dirty="0"/>
              <a:t> some more information .If you join now ,you can have firs</a:t>
            </a:r>
            <a:r>
              <a:rPr lang="en-US" altLang="zh-CN" sz="2800" dirty="0">
                <a:solidFill>
                  <a:srgbClr val="0070C0"/>
                </a:solidFill>
              </a:rPr>
              <a:t>t</a:t>
            </a:r>
            <a:r>
              <a:rPr lang="en-US" altLang="zh-CN" sz="2800" dirty="0"/>
              <a:t> month free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srcRect t="41497"/>
          <a:stretch>
            <a:fillRect/>
          </a:stretch>
        </p:blipFill>
        <p:spPr>
          <a:xfrm>
            <a:off x="0" y="2823099"/>
            <a:ext cx="12252960" cy="4034901"/>
          </a:xfrm>
          <a:prstGeom prst="rect">
            <a:avLst/>
          </a:prstGeom>
        </p:spPr>
      </p:pic>
      <p:pic>
        <p:nvPicPr>
          <p:cNvPr id="5" name="图片 4"/>
          <p:cNvPicPr>
            <a:picLocks noChangeAspect="1"/>
          </p:cNvPicPr>
          <p:nvPr/>
        </p:nvPicPr>
        <p:blipFill>
          <a:blip r:embed="rId4" cstate="print"/>
          <a:stretch>
            <a:fillRect/>
          </a:stretch>
        </p:blipFill>
        <p:spPr>
          <a:xfrm>
            <a:off x="9401972" y="4452539"/>
            <a:ext cx="252391" cy="295813"/>
          </a:xfrm>
          <a:prstGeom prst="rect">
            <a:avLst/>
          </a:prstGeom>
        </p:spPr>
      </p:pic>
      <p:sp>
        <p:nvSpPr>
          <p:cNvPr id="7" name="文本框 6"/>
          <p:cNvSpPr txBox="1"/>
          <p:nvPr/>
        </p:nvSpPr>
        <p:spPr>
          <a:xfrm>
            <a:off x="7034427" y="337740"/>
            <a:ext cx="3247465" cy="923330"/>
          </a:xfrm>
          <a:prstGeom prst="rect">
            <a:avLst/>
          </a:prstGeom>
          <a:noFill/>
        </p:spPr>
        <p:txBody>
          <a:bodyPr wrap="square">
            <a:spAutoFit/>
          </a:bodyPr>
          <a:lstStyle/>
          <a:p>
            <a:r>
              <a:rPr lang="zh-CN" altLang="en-US" sz="5400" dirty="0"/>
              <a:t>例题 </a:t>
            </a:r>
          </a:p>
        </p:txBody>
      </p:sp>
      <p:sp>
        <p:nvSpPr>
          <p:cNvPr id="9" name="文本框 8"/>
          <p:cNvSpPr txBox="1"/>
          <p:nvPr/>
        </p:nvSpPr>
        <p:spPr>
          <a:xfrm>
            <a:off x="4919381" y="1422434"/>
            <a:ext cx="6707841" cy="3440942"/>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M:E</a:t>
            </a:r>
            <a:r>
              <a:rPr kumimoji="0" lang="en-US" altLang="zh-CN" sz="3200" b="0" i="0" u="none" strike="noStrike" kern="1200" cap="none" spc="0" normalizeH="0" baseline="0" noProof="0" dirty="0">
                <a:ln>
                  <a:noFill/>
                </a:ln>
                <a:solidFill>
                  <a:srgbClr val="FFC000"/>
                </a:solidFill>
                <a:effectLst/>
                <a:uLnTx/>
                <a:uFillTx/>
                <a:latin typeface="Arial" panose="020B0604020202020204"/>
                <a:ea typeface="宋体" panose="02010600030101010101" pitchFamily="2" charset="-122"/>
                <a:cs typeface="+mn-cs"/>
              </a:rPr>
              <a:t>xc</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use me ,can you tell me how much the shir</a:t>
            </a:r>
            <a:r>
              <a:rPr kumimoji="0" lang="en-US" altLang="zh-CN" sz="3200" b="0" i="0" u="sng" strike="noStrike" kern="1200" cap="none" spc="0" normalizeH="0" baseline="0" noProof="0" dirty="0">
                <a:ln>
                  <a:noFill/>
                </a:ln>
                <a:solidFill>
                  <a:srgbClr val="FF0000"/>
                </a:solidFill>
                <a:effectLst/>
                <a:uLnTx/>
                <a:uFillTx/>
                <a:latin typeface="Arial" panose="020B0604020202020204"/>
                <a:ea typeface="宋体" panose="02010600030101010101" pitchFamily="2" charset="-122"/>
                <a:cs typeface="+mn-cs"/>
              </a:rPr>
              <a:t>t i</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s ?</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W</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Yes, it’s nine-fifteen. </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例：</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How much is the shirt? </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19.15. B.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9.18. C.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9.15. </a:t>
            </a:r>
            <a:endPar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0" y="4356847"/>
            <a:ext cx="5112644" cy="2349929"/>
          </a:xfrm>
          <a:prstGeom prst="rect">
            <a:avLst/>
          </a:prstGeom>
        </p:spPr>
      </p:pic>
      <p:sp>
        <p:nvSpPr>
          <p:cNvPr id="5" name="文本框 4"/>
          <p:cNvSpPr txBox="1"/>
          <p:nvPr/>
        </p:nvSpPr>
        <p:spPr>
          <a:xfrm>
            <a:off x="389467" y="1238336"/>
            <a:ext cx="11802533" cy="3549650"/>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2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M:Professor Jackson，could I talk to you about my paper sometime today？</a:t>
            </a: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W:Sure,when the class is over. I need to go to the lab first and then I'll be the _______ at about 12:30. let's meet ______.</a:t>
            </a: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M:Okay.thanks ,professor Jackson!</a:t>
            </a:r>
          </a:p>
          <a:p>
            <a:endParaRPr lang="zh-CN"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lang="en-US" altLang="zh-CN" sz="280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1.Where are the speakers going to meet ?</a:t>
            </a:r>
            <a:endParaRPr kumimoji="0" lang="en-US" altLang="zh-CN" sz="28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8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lang="en-US" altLang="zh-CN" sz="280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A . In a lab   B. In a cafeteria .  C . In a classroom </a:t>
            </a:r>
            <a:endParaRPr kumimoji="0" lang="en-US" altLang="zh-CN" sz="28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4446270" y="354965"/>
            <a:ext cx="3615690" cy="583565"/>
          </a:xfrm>
          <a:prstGeom prst="rect">
            <a:avLst/>
          </a:prstGeom>
          <a:noFill/>
        </p:spPr>
        <p:txBody>
          <a:bodyPr wrap="square">
            <a:spAutoFit/>
          </a:bodyPr>
          <a:lstStyle/>
          <a:p>
            <a:pPr marL="200025" indent="-200025" algn="just"/>
            <a:r>
              <a:rPr lang="en-US" altLang="zh-CN" sz="3200" b="1" kern="100" dirty="0">
                <a:effectLst/>
                <a:latin typeface="Times New Roman" panose="02020603050405020304" pitchFamily="18" charset="0"/>
                <a:ea typeface="等线" panose="02010600030101010101" charset="-122"/>
                <a:cs typeface="Times New Roman" panose="02020603050405020304" pitchFamily="18" charset="0"/>
              </a:rPr>
              <a:t>Text 1  </a:t>
            </a:r>
            <a:r>
              <a:rPr lang="zh-CN" altLang="zh-CN" sz="3200" b="1" kern="100" dirty="0">
                <a:effectLst/>
                <a:latin typeface="等线" panose="02010600030101010101" charset="-122"/>
                <a:ea typeface="Times New Roman" panose="02020603050405020304" pitchFamily="18" charset="0"/>
                <a:cs typeface="Times New Roman" panose="02020603050405020304" pitchFamily="18" charset="0"/>
              </a:rPr>
              <a:t> 相约会面</a:t>
            </a:r>
            <a:endParaRPr lang="zh-CN" altLang="zh-CN" sz="3200" kern="100" dirty="0">
              <a:effectLst/>
              <a:latin typeface="等线" panose="02010600030101010101" charset="-122"/>
              <a:ea typeface="等线" panose="02010600030101010101" charset="-122"/>
              <a:cs typeface="Times New Roman" panose="02020603050405020304" pitchFamily="18" charset="0"/>
            </a:endParaRPr>
          </a:p>
        </p:txBody>
      </p:sp>
      <p:pic>
        <p:nvPicPr>
          <p:cNvPr id="4" name="2022年1月浙江新高考英语听力考试音频-剪辑-20220117215352">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6996430" y="5013960"/>
            <a:ext cx="495300" cy="4953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98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0" y="4356847"/>
            <a:ext cx="5112644" cy="2349929"/>
          </a:xfrm>
          <a:prstGeom prst="rect">
            <a:avLst/>
          </a:prstGeom>
        </p:spPr>
      </p:pic>
      <p:sp>
        <p:nvSpPr>
          <p:cNvPr id="5" name="文本框 4"/>
          <p:cNvSpPr txBox="1"/>
          <p:nvPr/>
        </p:nvSpPr>
        <p:spPr>
          <a:xfrm>
            <a:off x="389467" y="1238336"/>
            <a:ext cx="11802533" cy="2964815"/>
          </a:xfrm>
          <a:prstGeom prst="rect">
            <a:avLst/>
          </a:prstGeom>
          <a:noFill/>
        </p:spPr>
        <p:txBody>
          <a:bodyPr wrap="square">
            <a:sp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M:Professor Jackson，coul</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d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tal</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k</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to you abou</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my paper sometime today？</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W:Sure,when the cla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ss is 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ver. I nee</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to go to the la</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b</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first an</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the</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n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'll be the </a:t>
            </a:r>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cafeteria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bou</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12:30. let's mee</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there</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M:Okay.thanks ,professor Jackson!</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8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1.Where are the speakers going to meet ?</a:t>
            </a: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8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8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 . In a lab   B. In a cafeteria .  C . In a classroom </a:t>
            </a:r>
          </a:p>
        </p:txBody>
      </p:sp>
      <p:pic>
        <p:nvPicPr>
          <p:cNvPr id="6" name="图片 5"/>
          <p:cNvPicPr>
            <a:picLocks noChangeAspect="1"/>
          </p:cNvPicPr>
          <p:nvPr/>
        </p:nvPicPr>
        <p:blipFill>
          <a:blip r:embed="rId7"/>
          <a:stretch>
            <a:fillRect/>
          </a:stretch>
        </p:blipFill>
        <p:spPr>
          <a:xfrm>
            <a:off x="2481076" y="3731939"/>
            <a:ext cx="316286" cy="361470"/>
          </a:xfrm>
          <a:prstGeom prst="rect">
            <a:avLst/>
          </a:prstGeom>
        </p:spPr>
      </p:pic>
      <p:sp>
        <p:nvSpPr>
          <p:cNvPr id="2" name="文本框 1"/>
          <p:cNvSpPr txBox="1"/>
          <p:nvPr/>
        </p:nvSpPr>
        <p:spPr>
          <a:xfrm>
            <a:off x="6386830" y="4525010"/>
            <a:ext cx="5411470" cy="1137285"/>
          </a:xfrm>
          <a:prstGeom prst="rect">
            <a:avLst/>
          </a:prstGeom>
          <a:noFill/>
        </p:spPr>
        <p:txBody>
          <a:bodyPr wrap="square" rtlCol="0" anchor="t">
            <a:spAutoFit/>
          </a:bodyPr>
          <a:lstStyle/>
          <a:p>
            <a:pPr algn="just"/>
            <a:r>
              <a:rPr lang="en-US" altLang="zh-CN" kern="100" dirty="0">
                <a:solidFill>
                  <a:srgbClr val="000000"/>
                </a:solidFill>
                <a:effectLst/>
                <a:latin typeface="Calibri" panose="020F0502020204030204" pitchFamily="34" charset="0"/>
                <a:ea typeface="微软雅黑" panose="020B0503020204020204" pitchFamily="34" charset="-122"/>
                <a:cs typeface="微软雅黑" panose="020B0503020204020204" pitchFamily="34" charset="-122"/>
                <a:sym typeface="+mn-ea"/>
              </a:rPr>
              <a:t> </a:t>
            </a:r>
          </a:p>
          <a:p>
            <a:pPr algn="just"/>
            <a:endParaRPr lang="en-US" altLang="zh-CN" kern="100" dirty="0">
              <a:solidFill>
                <a:srgbClr val="000000"/>
              </a:solidFill>
              <a:effectLst/>
              <a:latin typeface="Calibri" panose="020F0502020204030204" pitchFamily="34" charset="0"/>
              <a:ea typeface="微软雅黑" panose="020B0503020204020204" pitchFamily="34" charset="-122"/>
              <a:cs typeface="微软雅黑" panose="020B0503020204020204" pitchFamily="34" charset="-122"/>
              <a:sym typeface="+mn-ea"/>
            </a:endParaRPr>
          </a:p>
          <a:p>
            <a:pPr algn="just"/>
            <a:r>
              <a:rPr lang="zh-CN" altLang="zh-CN" sz="2400" kern="100" dirty="0">
                <a:solidFill>
                  <a:srgbClr val="FF0066"/>
                </a:solidFill>
                <a:effectLst/>
                <a:latin typeface="Calibri" panose="020F0502020204030204" pitchFamily="34" charset="0"/>
                <a:ea typeface="微软雅黑" panose="020B0503020204020204" pitchFamily="34" charset="-122"/>
                <a:cs typeface="微软雅黑" panose="020B0503020204020204" pitchFamily="34" charset="-122"/>
                <a:sym typeface="+mn-ea"/>
              </a:rPr>
              <a:t>重点词汇：</a:t>
            </a:r>
            <a:r>
              <a:rPr lang="en-US" altLang="zh-CN" sz="3200" kern="100" dirty="0">
                <a:solidFill>
                  <a:srgbClr val="FF0066"/>
                </a:solidFill>
                <a:effectLst/>
                <a:latin typeface="Calibri" panose="020F0502020204030204" pitchFamily="34" charset="0"/>
                <a:ea typeface="微软雅黑" panose="020B0503020204020204" pitchFamily="34" charset="-122"/>
                <a:cs typeface="微软雅黑" panose="020B0503020204020204" pitchFamily="34" charset="-122"/>
                <a:sym typeface="+mn-ea"/>
              </a:rPr>
              <a:t>cafeteria</a:t>
            </a:r>
            <a:r>
              <a:rPr lang="en-US" altLang="zh-CN" sz="2400" kern="100" dirty="0">
                <a:solidFill>
                  <a:srgbClr val="FF0066"/>
                </a:solidFill>
                <a:effectLst/>
                <a:latin typeface="Calibri" panose="020F0502020204030204" pitchFamily="34" charset="0"/>
                <a:ea typeface="微软雅黑" panose="020B0503020204020204" pitchFamily="34" charset="-122"/>
                <a:cs typeface="微软雅黑" panose="020B0503020204020204" pitchFamily="34" charset="-122"/>
                <a:sym typeface="+mn-ea"/>
              </a:rPr>
              <a:t> </a:t>
            </a:r>
            <a:r>
              <a:rPr lang="zh-CN" altLang="en-US" sz="2400" kern="100" dirty="0">
                <a:solidFill>
                  <a:srgbClr val="FF0066"/>
                </a:solidFill>
                <a:effectLst/>
                <a:latin typeface="Calibri" panose="020F0502020204030204" pitchFamily="34" charset="0"/>
                <a:ea typeface="微软雅黑" panose="020B0503020204020204" pitchFamily="34" charset="-122"/>
                <a:cs typeface="微软雅黑" panose="020B0503020204020204" pitchFamily="34" charset="-122"/>
                <a:sym typeface="+mn-ea"/>
              </a:rPr>
              <a:t>咖啡馆</a:t>
            </a:r>
          </a:p>
        </p:txBody>
      </p:sp>
      <p:pic>
        <p:nvPicPr>
          <p:cNvPr id="4" name="2022年1月浙江新高考英语听力考试音频-剪辑-20220117215352">
            <a:hlinkClick r:id="" action="ppaction://media"/>
          </p:cNvPr>
          <p:cNvPicPr/>
          <p:nvPr>
            <a:audioFile r:link="rId2"/>
            <p:extLst>
              <p:ext uri="{DAA4B4D4-6D71-4841-9C94-3DE7FCFB9230}">
                <p14:media xmlns:p14="http://schemas.microsoft.com/office/powerpoint/2010/main" r:embed="rId1"/>
              </p:ext>
            </p:extLst>
          </p:nvPr>
        </p:nvPicPr>
        <p:blipFill>
          <a:blip r:embed="rId8"/>
          <a:stretch>
            <a:fillRect/>
          </a:stretch>
        </p:blipFill>
        <p:spPr>
          <a:xfrm>
            <a:off x="6842760" y="5758815"/>
            <a:ext cx="495300" cy="4953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additive="base">
                                        <p:cTn id="11" dur="198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1029950" y="803275"/>
            <a:ext cx="859790" cy="5812155"/>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5" cstate="print"/>
          <a:srcRect/>
          <a:stretch>
            <a:fillRect/>
          </a:stretch>
        </p:blipFill>
        <p:spPr>
          <a:xfrm>
            <a:off x="6839711" y="4395809"/>
            <a:ext cx="4001387" cy="2386584"/>
          </a:xfrm>
          <a:prstGeom prst="rect">
            <a:avLst/>
          </a:prstGeom>
        </p:spPr>
      </p:pic>
      <p:cxnSp>
        <p:nvCxnSpPr>
          <p:cNvPr id="11" name="直线连接符 10"/>
          <p:cNvCxnSpPr/>
          <p:nvPr/>
        </p:nvCxnSpPr>
        <p:spPr>
          <a:xfrm>
            <a:off x="10922838" y="1925119"/>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761066" y="308104"/>
            <a:ext cx="9985925" cy="1045210"/>
          </a:xfrm>
          <a:prstGeom prst="rect">
            <a:avLst/>
          </a:prstGeom>
          <a:noFill/>
        </p:spPr>
        <p:txBody>
          <a:bodyPr wrap="square">
            <a:spAutoFit/>
          </a:bodyPr>
          <a:lstStyle/>
          <a:p>
            <a:r>
              <a:rPr kumimoji="0" lang="en-US" altLang="zh-CN" sz="32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2 </a:t>
            </a:r>
            <a:r>
              <a:rPr kumimoji="0" lang="zh-CN" alt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烹饪美食</a:t>
            </a:r>
            <a: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2" name="文本框 11"/>
          <p:cNvSpPr txBox="1"/>
          <p:nvPr/>
        </p:nvSpPr>
        <p:spPr>
          <a:xfrm>
            <a:off x="635" y="1046480"/>
            <a:ext cx="12023725" cy="4399915"/>
          </a:xfrm>
          <a:prstGeom prst="rect">
            <a:avLst/>
          </a:prstGeom>
          <a:noFill/>
        </p:spPr>
        <p:txBody>
          <a:bodyPr wrap="square">
            <a:spAutoFit/>
          </a:bodyPr>
          <a:lstStyle/>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What are you cooking？It smells delicious.</a:t>
            </a:r>
          </a:p>
          <a:p>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W:I'm making a carrot cake.</a:t>
            </a:r>
          </a:p>
          <a:p>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M:Nice，I see a roast chicken and an ___ ____ over there,too.</a:t>
            </a:r>
          </a:p>
          <a:p>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W:The chicken is for dinner and the</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____is for ____.____ has to take _____ to school tomorrow.</a:t>
            </a:r>
          </a:p>
          <a:p>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2.What will Jeff take to school tomorrow ?</a:t>
            </a: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A . An apple pie .   </a:t>
            </a: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B. A carrot cake   </a:t>
            </a: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C . A roast chicken.</a:t>
            </a:r>
          </a:p>
        </p:txBody>
      </p:sp>
      <p:pic>
        <p:nvPicPr>
          <p:cNvPr id="4" name="2022年1月浙江新高考英语听力考试音频-剪辑-20220118084024">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3997325" y="5180965"/>
            <a:ext cx="495300" cy="4953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 presetClass="mediacall" presetSubtype="0" fill="hold" nodeType="afterEffect">
                                  <p:stCondLst>
                                    <p:cond delay="0"/>
                                  </p:stCondLst>
                                  <p:childTnLst>
                                    <p:cmd type="call" cmd="playFrom(0.0)">
                                      <p:cBhvr additive="base">
                                        <p:cTn id="23" dur="228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1">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0491952" y="831324"/>
            <a:ext cx="861774" cy="578411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5" cstate="print"/>
          <a:srcRect/>
          <a:stretch>
            <a:fillRect/>
          </a:stretch>
        </p:blipFill>
        <p:spPr>
          <a:xfrm>
            <a:off x="6839711" y="4395809"/>
            <a:ext cx="4001387" cy="2386584"/>
          </a:xfrm>
          <a:prstGeom prst="rect">
            <a:avLst/>
          </a:prstGeom>
        </p:spPr>
      </p:pic>
      <p:cxnSp>
        <p:nvCxnSpPr>
          <p:cNvPr id="11" name="直线连接符 10"/>
          <p:cNvCxnSpPr/>
          <p:nvPr/>
        </p:nvCxnSpPr>
        <p:spPr>
          <a:xfrm>
            <a:off x="10922838" y="1925119"/>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761066" y="308104"/>
            <a:ext cx="9985925" cy="1045210"/>
          </a:xfrm>
          <a:prstGeom prst="rect">
            <a:avLst/>
          </a:prstGeom>
          <a:noFill/>
        </p:spPr>
        <p:txBody>
          <a:bodyPr wrap="square">
            <a:spAutoFit/>
          </a:bodyPr>
          <a:lstStyle/>
          <a:p>
            <a:r>
              <a:rPr kumimoji="0" lang="en-US" altLang="zh-CN" sz="28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2 </a:t>
            </a:r>
            <a:r>
              <a:rPr lang="zh-CN" altLang="en-US" sz="2800" b="1"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烹饪美食</a:t>
            </a:r>
            <a: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2" name="文本框 11"/>
          <p:cNvSpPr txBox="1"/>
          <p:nvPr/>
        </p:nvSpPr>
        <p:spPr>
          <a:xfrm>
            <a:off x="0" y="1638935"/>
            <a:ext cx="7345680" cy="4831080"/>
          </a:xfrm>
          <a:prstGeom prst="rect">
            <a:avLst/>
          </a:prstGeom>
          <a:noFill/>
        </p:spPr>
        <p:txBody>
          <a:bodyPr wrap="square">
            <a:spAutoFit/>
          </a:bodyPr>
          <a:lstStyle/>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M:Wha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are</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you cooking？I</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smells delicious.</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W:I'm making a carro</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cake.</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M:Nice</a:t>
            </a:r>
            <a:r>
              <a:rPr lang="zh-CN" altLang="en-US"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I </a:t>
            </a:r>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s</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ee a</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roast chicken 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n</a:t>
            </a:r>
            <a:r>
              <a:rPr lang="en-US" altLang="zh-CN" sz="2800" u="sng"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u="sng"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a</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n apple pie </a:t>
            </a:r>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over</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there,too.</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W:The chicken is for dinner an</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the pie is for Jeff.He has to take something to school tomorrow.</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2.What will Jeff take to school tomorrow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A . An apple pie .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B. A carrot cake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C . A roast chicken.</a:t>
            </a:r>
            <a:endParaRPr lang="en-US" altLang="zh-CN" sz="2800" kern="100" dirty="0">
              <a:effectLst/>
              <a:latin typeface="Times New Roman" panose="02020603050405020304" pitchFamily="18" charset="0"/>
              <a:ea typeface="方正黑体_GBK"/>
            </a:endParaRPr>
          </a:p>
        </p:txBody>
      </p:sp>
      <p:pic>
        <p:nvPicPr>
          <p:cNvPr id="5" name="图片 4"/>
          <p:cNvPicPr>
            <a:picLocks noChangeAspect="1"/>
          </p:cNvPicPr>
          <p:nvPr/>
        </p:nvPicPr>
        <p:blipFill>
          <a:blip r:embed="rId6"/>
          <a:stretch>
            <a:fillRect/>
          </a:stretch>
        </p:blipFill>
        <p:spPr>
          <a:xfrm>
            <a:off x="74" y="5162008"/>
            <a:ext cx="317019" cy="359695"/>
          </a:xfrm>
          <a:prstGeom prst="rect">
            <a:avLst/>
          </a:prstGeom>
        </p:spPr>
      </p:pic>
      <p:sp>
        <p:nvSpPr>
          <p:cNvPr id="4" name="圆角矩形 3"/>
          <p:cNvSpPr/>
          <p:nvPr/>
        </p:nvSpPr>
        <p:spPr>
          <a:xfrm>
            <a:off x="7588250" y="1638935"/>
            <a:ext cx="3253740" cy="26733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8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apple pie </a:t>
            </a:r>
            <a:r>
              <a:rPr lang="en-US" altLang="zh-CN" sz="2400" b="1" kern="100" dirty="0">
                <a:solidFill>
                  <a:srgbClr val="FF0000"/>
                </a:solidFill>
                <a:effectLst/>
                <a:latin typeface="微软雅黑" panose="020B0503020204020204" pitchFamily="34" charset="-122"/>
                <a:ea typeface="宋体" panose="02010600030101010101" pitchFamily="2" charset="-122"/>
                <a:cs typeface="微软雅黑" panose="020B0503020204020204" pitchFamily="34" charset="-122"/>
                <a:sym typeface="+mn-ea"/>
              </a:rPr>
              <a:t> </a:t>
            </a:r>
            <a:r>
              <a:rPr lang="zh-CN" altLang="en-US" sz="2400" b="1" kern="100" dirty="0">
                <a:solidFill>
                  <a:srgbClr val="FF0000"/>
                </a:solidFill>
                <a:effectLst/>
                <a:latin typeface="微软雅黑" panose="020B0503020204020204" pitchFamily="34" charset="-122"/>
                <a:ea typeface="宋体" panose="02010600030101010101" pitchFamily="2" charset="-122"/>
                <a:cs typeface="微软雅黑" panose="020B0503020204020204" pitchFamily="34" charset="-122"/>
                <a:sym typeface="+mn-ea"/>
              </a:rPr>
              <a:t>苹果派</a:t>
            </a:r>
            <a:endParaRPr lang="zh-CN" altLang="zh-CN" sz="2400" b="1"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sym typeface="+mn-ea"/>
            </a:endParaRPr>
          </a:p>
          <a:p>
            <a:pPr algn="ctr"/>
            <a:r>
              <a:rPr lang="en-US" altLang="zh-CN" sz="2400" b="1"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sym typeface="+mn-ea"/>
              </a:rPr>
              <a:t>carrot cake</a:t>
            </a:r>
            <a:r>
              <a:rPr lang="zh-CN" altLang="zh-CN" sz="2400" b="1"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sym typeface="+mn-ea"/>
              </a:rPr>
              <a:t> </a:t>
            </a:r>
            <a:r>
              <a:rPr lang="en-US" altLang="zh-CN" sz="2400" b="1"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sym typeface="+mn-ea"/>
              </a:rPr>
              <a:t> </a:t>
            </a:r>
            <a:r>
              <a:rPr lang="zh-CN" altLang="en-US" sz="2400" b="1"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sym typeface="+mn-ea"/>
              </a:rPr>
              <a:t>胡萝卜饼</a:t>
            </a:r>
            <a:r>
              <a:rPr lang="en-US" altLang="zh-CN" sz="2400" b="1" kern="100" dirty="0">
                <a:solidFill>
                  <a:srgbClr val="FF0000"/>
                </a:solidFill>
                <a:latin typeface="Calibri" panose="020F0502020204030204" pitchFamily="34" charset="0"/>
                <a:ea typeface="微软雅黑" panose="020B0503020204020204" pitchFamily="34" charset="-122"/>
                <a:cs typeface="微软雅黑" panose="020B0503020204020204" pitchFamily="34" charset="-122"/>
                <a:sym typeface="+mn-ea"/>
              </a:rPr>
              <a:t>  </a:t>
            </a:r>
          </a:p>
          <a:p>
            <a:pPr algn="ctr"/>
            <a:r>
              <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roast chicken </a:t>
            </a:r>
            <a:r>
              <a:rPr lang="zh-CN" alt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烤鸡</a:t>
            </a:r>
            <a:r>
              <a:rPr lang="zh-CN" altLang="en-US" sz="2400" b="1" kern="100" dirty="0">
                <a:solidFill>
                  <a:srgbClr val="FF0000"/>
                </a:solidFill>
                <a:latin typeface="Calibri" panose="020F0502020204030204" pitchFamily="34" charset="0"/>
                <a:ea typeface="微软雅黑" panose="020B0503020204020204" pitchFamily="34" charset="-122"/>
                <a:cs typeface="微软雅黑" panose="020B0503020204020204" pitchFamily="34" charset="-122"/>
                <a:sym typeface="+mn-ea"/>
              </a:rPr>
              <a:t> </a:t>
            </a:r>
            <a:endParaRPr lang="en-US" altLang="zh-CN" sz="2400" b="1"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endParaRPr>
          </a:p>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 </a:t>
            </a:r>
            <a:endParaRPr lang="zh-CN" altLang="en-US" sz="2400"/>
          </a:p>
        </p:txBody>
      </p:sp>
      <p:pic>
        <p:nvPicPr>
          <p:cNvPr id="2" name="2022年1月浙江新高考英语听力考试音频-剪辑-20220118084024">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4653915" y="5161915"/>
            <a:ext cx="495300" cy="4953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additive="base">
                                        <p:cTn id="29" dur="22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1">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noEditPoints="1"/>
          </p:cNvSpPr>
          <p:nvPr/>
        </p:nvSpPr>
        <p:spPr bwMode="auto">
          <a:xfrm>
            <a:off x="4806695" y="1446235"/>
            <a:ext cx="787909" cy="785721"/>
          </a:xfrm>
          <a:custGeom>
            <a:avLst/>
            <a:gdLst>
              <a:gd name="T0" fmla="*/ 735 w 1618"/>
              <a:gd name="T1" fmla="*/ 1557 h 1613"/>
              <a:gd name="T2" fmla="*/ 1257 w 1618"/>
              <a:gd name="T3" fmla="*/ 533 h 1613"/>
              <a:gd name="T4" fmla="*/ 767 w 1618"/>
              <a:gd name="T5" fmla="*/ 1250 h 1613"/>
              <a:gd name="T6" fmla="*/ 485 w 1618"/>
              <a:gd name="T7" fmla="*/ 1204 h 1613"/>
              <a:gd name="T8" fmla="*/ 730 w 1618"/>
              <a:gd name="T9" fmla="*/ 96 h 1613"/>
              <a:gd name="T10" fmla="*/ 952 w 1618"/>
              <a:gd name="T11" fmla="*/ 107 h 1613"/>
              <a:gd name="T12" fmla="*/ 690 w 1618"/>
              <a:gd name="T13" fmla="*/ 194 h 1613"/>
              <a:gd name="T14" fmla="*/ 515 w 1618"/>
              <a:gd name="T15" fmla="*/ 140 h 1613"/>
              <a:gd name="T16" fmla="*/ 769 w 1618"/>
              <a:gd name="T17" fmla="*/ 263 h 1613"/>
              <a:gd name="T18" fmla="*/ 1175 w 1618"/>
              <a:gd name="T19" fmla="*/ 310 h 1613"/>
              <a:gd name="T20" fmla="*/ 1128 w 1618"/>
              <a:gd name="T21" fmla="*/ 175 h 1613"/>
              <a:gd name="T22" fmla="*/ 950 w 1618"/>
              <a:gd name="T23" fmla="*/ 176 h 1613"/>
              <a:gd name="T24" fmla="*/ 241 w 1618"/>
              <a:gd name="T25" fmla="*/ 478 h 1613"/>
              <a:gd name="T26" fmla="*/ 64 w 1618"/>
              <a:gd name="T27" fmla="*/ 761 h 1613"/>
              <a:gd name="T28" fmla="*/ 522 w 1618"/>
              <a:gd name="T29" fmla="*/ 333 h 1613"/>
              <a:gd name="T30" fmla="*/ 1264 w 1618"/>
              <a:gd name="T31" fmla="*/ 261 h 1613"/>
              <a:gd name="T32" fmla="*/ 860 w 1618"/>
              <a:gd name="T33" fmla="*/ 305 h 1613"/>
              <a:gd name="T34" fmla="*/ 278 w 1618"/>
              <a:gd name="T35" fmla="*/ 326 h 1613"/>
              <a:gd name="T36" fmla="*/ 1286 w 1618"/>
              <a:gd name="T37" fmla="*/ 360 h 1613"/>
              <a:gd name="T38" fmla="*/ 385 w 1618"/>
              <a:gd name="T39" fmla="*/ 410 h 1613"/>
              <a:gd name="T40" fmla="*/ 566 w 1618"/>
              <a:gd name="T41" fmla="*/ 391 h 1613"/>
              <a:gd name="T42" fmla="*/ 174 w 1618"/>
              <a:gd name="T43" fmla="*/ 444 h 1613"/>
              <a:gd name="T44" fmla="*/ 1243 w 1618"/>
              <a:gd name="T45" fmla="*/ 502 h 1613"/>
              <a:gd name="T46" fmla="*/ 305 w 1618"/>
              <a:gd name="T47" fmla="*/ 547 h 1613"/>
              <a:gd name="T48" fmla="*/ 225 w 1618"/>
              <a:gd name="T49" fmla="*/ 472 h 1613"/>
              <a:gd name="T50" fmla="*/ 213 w 1618"/>
              <a:gd name="T51" fmla="*/ 480 h 1613"/>
              <a:gd name="T52" fmla="*/ 210 w 1618"/>
              <a:gd name="T53" fmla="*/ 525 h 1613"/>
              <a:gd name="T54" fmla="*/ 1250 w 1618"/>
              <a:gd name="T55" fmla="*/ 714 h 1613"/>
              <a:gd name="T56" fmla="*/ 159 w 1618"/>
              <a:gd name="T57" fmla="*/ 578 h 1613"/>
              <a:gd name="T58" fmla="*/ 222 w 1618"/>
              <a:gd name="T59" fmla="*/ 650 h 1613"/>
              <a:gd name="T60" fmla="*/ 138 w 1618"/>
              <a:gd name="T61" fmla="*/ 645 h 1613"/>
              <a:gd name="T62" fmla="*/ 1377 w 1618"/>
              <a:gd name="T63" fmla="*/ 764 h 1613"/>
              <a:gd name="T64" fmla="*/ 112 w 1618"/>
              <a:gd name="T65" fmla="*/ 683 h 1613"/>
              <a:gd name="T66" fmla="*/ 336 w 1618"/>
              <a:gd name="T67" fmla="*/ 709 h 1613"/>
              <a:gd name="T68" fmla="*/ 117 w 1618"/>
              <a:gd name="T69" fmla="*/ 863 h 1613"/>
              <a:gd name="T70" fmla="*/ 222 w 1618"/>
              <a:gd name="T71" fmla="*/ 775 h 1613"/>
              <a:gd name="T72" fmla="*/ 293 w 1618"/>
              <a:gd name="T73" fmla="*/ 839 h 1613"/>
              <a:gd name="T74" fmla="*/ 304 w 1618"/>
              <a:gd name="T75" fmla="*/ 1032 h 1613"/>
              <a:gd name="T76" fmla="*/ 130 w 1618"/>
              <a:gd name="T77" fmla="*/ 852 h 1613"/>
              <a:gd name="T78" fmla="*/ 98 w 1618"/>
              <a:gd name="T79" fmla="*/ 898 h 1613"/>
              <a:gd name="T80" fmla="*/ 164 w 1618"/>
              <a:gd name="T81" fmla="*/ 936 h 1613"/>
              <a:gd name="T82" fmla="*/ 192 w 1618"/>
              <a:gd name="T83" fmla="*/ 921 h 1613"/>
              <a:gd name="T84" fmla="*/ 1416 w 1618"/>
              <a:gd name="T85" fmla="*/ 1068 h 1613"/>
              <a:gd name="T86" fmla="*/ 302 w 1618"/>
              <a:gd name="T87" fmla="*/ 1082 h 1613"/>
              <a:gd name="T88" fmla="*/ 201 w 1618"/>
              <a:gd name="T89" fmla="*/ 1208 h 1613"/>
              <a:gd name="T90" fmla="*/ 482 w 1618"/>
              <a:gd name="T91" fmla="*/ 1420 h 1613"/>
              <a:gd name="T92" fmla="*/ 173 w 1618"/>
              <a:gd name="T93" fmla="*/ 1191 h 1613"/>
              <a:gd name="T94" fmla="*/ 190 w 1618"/>
              <a:gd name="T95" fmla="*/ 1102 h 1613"/>
              <a:gd name="T96" fmla="*/ 303 w 1618"/>
              <a:gd name="T97" fmla="*/ 1191 h 1613"/>
              <a:gd name="T98" fmla="*/ 1197 w 1618"/>
              <a:gd name="T99" fmla="*/ 1162 h 1613"/>
              <a:gd name="T100" fmla="*/ 1314 w 1618"/>
              <a:gd name="T101" fmla="*/ 1207 h 1613"/>
              <a:gd name="T102" fmla="*/ 359 w 1618"/>
              <a:gd name="T103" fmla="*/ 1188 h 1613"/>
              <a:gd name="T104" fmla="*/ 694 w 1618"/>
              <a:gd name="T105" fmla="*/ 1504 h 1613"/>
              <a:gd name="T106" fmla="*/ 529 w 1618"/>
              <a:gd name="T107" fmla="*/ 1236 h 1613"/>
              <a:gd name="T108" fmla="*/ 453 w 1618"/>
              <a:gd name="T109" fmla="*/ 1281 h 1613"/>
              <a:gd name="T110" fmla="*/ 379 w 1618"/>
              <a:gd name="T111" fmla="*/ 1335 h 1613"/>
              <a:gd name="T112" fmla="*/ 1204 w 1618"/>
              <a:gd name="T113" fmla="*/ 1310 h 1613"/>
              <a:gd name="T114" fmla="*/ 1193 w 1618"/>
              <a:gd name="T115" fmla="*/ 1308 h 1613"/>
              <a:gd name="T116" fmla="*/ 565 w 1618"/>
              <a:gd name="T117" fmla="*/ 1341 h 1613"/>
              <a:gd name="T118" fmla="*/ 1093 w 1618"/>
              <a:gd name="T119" fmla="*/ 1451 h 1613"/>
              <a:gd name="T120" fmla="*/ 476 w 1618"/>
              <a:gd name="T121" fmla="*/ 1391 h 1613"/>
              <a:gd name="T122" fmla="*/ 873 w 1618"/>
              <a:gd name="T123" fmla="*/ 1491 h 1613"/>
              <a:gd name="T124" fmla="*/ 768 w 1618"/>
              <a:gd name="T125" fmla="*/ 1457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18" h="1613">
                <a:moveTo>
                  <a:pt x="986" y="46"/>
                </a:moveTo>
                <a:cubicBezTo>
                  <a:pt x="1108" y="78"/>
                  <a:pt x="1222" y="137"/>
                  <a:pt x="1317" y="224"/>
                </a:cubicBezTo>
                <a:cubicBezTo>
                  <a:pt x="1329" y="235"/>
                  <a:pt x="1342" y="246"/>
                  <a:pt x="1351" y="257"/>
                </a:cubicBezTo>
                <a:cubicBezTo>
                  <a:pt x="1383" y="287"/>
                  <a:pt x="1407" y="322"/>
                  <a:pt x="1433" y="354"/>
                </a:cubicBezTo>
                <a:cubicBezTo>
                  <a:pt x="1433" y="361"/>
                  <a:pt x="1442" y="366"/>
                  <a:pt x="1444" y="372"/>
                </a:cubicBezTo>
                <a:cubicBezTo>
                  <a:pt x="1510" y="474"/>
                  <a:pt x="1551" y="587"/>
                  <a:pt x="1567" y="709"/>
                </a:cubicBezTo>
                <a:cubicBezTo>
                  <a:pt x="1590" y="896"/>
                  <a:pt x="1544" y="1089"/>
                  <a:pt x="1442" y="1243"/>
                </a:cubicBezTo>
                <a:cubicBezTo>
                  <a:pt x="1398" y="1308"/>
                  <a:pt x="1345" y="1364"/>
                  <a:pt x="1285" y="1415"/>
                </a:cubicBezTo>
                <a:cubicBezTo>
                  <a:pt x="1261" y="1435"/>
                  <a:pt x="1238" y="1450"/>
                  <a:pt x="1212" y="1467"/>
                </a:cubicBezTo>
                <a:cubicBezTo>
                  <a:pt x="1212" y="1470"/>
                  <a:pt x="1215" y="1473"/>
                  <a:pt x="1212" y="1474"/>
                </a:cubicBezTo>
                <a:cubicBezTo>
                  <a:pt x="1206" y="1472"/>
                  <a:pt x="1206" y="1472"/>
                  <a:pt x="1206" y="1472"/>
                </a:cubicBezTo>
                <a:cubicBezTo>
                  <a:pt x="1052" y="1570"/>
                  <a:pt x="856" y="1613"/>
                  <a:pt x="669" y="1582"/>
                </a:cubicBezTo>
                <a:cubicBezTo>
                  <a:pt x="657" y="1579"/>
                  <a:pt x="644" y="1576"/>
                  <a:pt x="633" y="1572"/>
                </a:cubicBezTo>
                <a:cubicBezTo>
                  <a:pt x="634" y="1571"/>
                  <a:pt x="634" y="1571"/>
                  <a:pt x="634" y="1571"/>
                </a:cubicBezTo>
                <a:cubicBezTo>
                  <a:pt x="733" y="1591"/>
                  <a:pt x="842" y="1591"/>
                  <a:pt x="939" y="1571"/>
                </a:cubicBezTo>
                <a:cubicBezTo>
                  <a:pt x="1148" y="1534"/>
                  <a:pt x="1345" y="1396"/>
                  <a:pt x="1456" y="1208"/>
                </a:cubicBezTo>
                <a:cubicBezTo>
                  <a:pt x="1499" y="1136"/>
                  <a:pt x="1530" y="1058"/>
                  <a:pt x="1548" y="974"/>
                </a:cubicBezTo>
                <a:cubicBezTo>
                  <a:pt x="1618" y="659"/>
                  <a:pt x="1483" y="328"/>
                  <a:pt x="1210" y="151"/>
                </a:cubicBezTo>
                <a:cubicBezTo>
                  <a:pt x="1041" y="41"/>
                  <a:pt x="816" y="0"/>
                  <a:pt x="612" y="50"/>
                </a:cubicBezTo>
                <a:cubicBezTo>
                  <a:pt x="562" y="63"/>
                  <a:pt x="514" y="78"/>
                  <a:pt x="468" y="101"/>
                </a:cubicBezTo>
                <a:cubicBezTo>
                  <a:pt x="450" y="107"/>
                  <a:pt x="435" y="116"/>
                  <a:pt x="418" y="124"/>
                </a:cubicBezTo>
                <a:cubicBezTo>
                  <a:pt x="395" y="137"/>
                  <a:pt x="372" y="151"/>
                  <a:pt x="352" y="167"/>
                </a:cubicBezTo>
                <a:cubicBezTo>
                  <a:pt x="338" y="175"/>
                  <a:pt x="325" y="185"/>
                  <a:pt x="312" y="196"/>
                </a:cubicBezTo>
                <a:cubicBezTo>
                  <a:pt x="206" y="278"/>
                  <a:pt x="125" y="392"/>
                  <a:pt x="76" y="511"/>
                </a:cubicBezTo>
                <a:cubicBezTo>
                  <a:pt x="32" y="620"/>
                  <a:pt x="9" y="740"/>
                  <a:pt x="17" y="861"/>
                </a:cubicBezTo>
                <a:cubicBezTo>
                  <a:pt x="29" y="1049"/>
                  <a:pt x="108" y="1219"/>
                  <a:pt x="240" y="1357"/>
                </a:cubicBezTo>
                <a:cubicBezTo>
                  <a:pt x="292" y="1410"/>
                  <a:pt x="353" y="1457"/>
                  <a:pt x="415" y="1490"/>
                </a:cubicBezTo>
                <a:cubicBezTo>
                  <a:pt x="436" y="1506"/>
                  <a:pt x="463" y="1513"/>
                  <a:pt x="486" y="1526"/>
                </a:cubicBezTo>
                <a:cubicBezTo>
                  <a:pt x="487" y="1527"/>
                  <a:pt x="485" y="1527"/>
                  <a:pt x="484" y="1528"/>
                </a:cubicBezTo>
                <a:cubicBezTo>
                  <a:pt x="424" y="1506"/>
                  <a:pt x="369" y="1473"/>
                  <a:pt x="318" y="1433"/>
                </a:cubicBezTo>
                <a:cubicBezTo>
                  <a:pt x="213" y="1354"/>
                  <a:pt x="132" y="1248"/>
                  <a:pt x="81" y="1134"/>
                </a:cubicBezTo>
                <a:cubicBezTo>
                  <a:pt x="70" y="1114"/>
                  <a:pt x="64" y="1091"/>
                  <a:pt x="53" y="1073"/>
                </a:cubicBezTo>
                <a:cubicBezTo>
                  <a:pt x="17" y="964"/>
                  <a:pt x="0" y="852"/>
                  <a:pt x="14" y="734"/>
                </a:cubicBezTo>
                <a:cubicBezTo>
                  <a:pt x="13" y="732"/>
                  <a:pt x="13" y="732"/>
                  <a:pt x="13" y="732"/>
                </a:cubicBezTo>
                <a:cubicBezTo>
                  <a:pt x="19" y="692"/>
                  <a:pt x="26" y="648"/>
                  <a:pt x="36" y="609"/>
                </a:cubicBezTo>
                <a:cubicBezTo>
                  <a:pt x="35" y="605"/>
                  <a:pt x="35" y="605"/>
                  <a:pt x="35" y="605"/>
                </a:cubicBezTo>
                <a:cubicBezTo>
                  <a:pt x="56" y="537"/>
                  <a:pt x="79" y="472"/>
                  <a:pt x="117" y="413"/>
                </a:cubicBezTo>
                <a:cubicBezTo>
                  <a:pt x="119" y="405"/>
                  <a:pt x="126" y="398"/>
                  <a:pt x="130" y="390"/>
                </a:cubicBezTo>
                <a:cubicBezTo>
                  <a:pt x="155" y="346"/>
                  <a:pt x="188" y="307"/>
                  <a:pt x="222" y="269"/>
                </a:cubicBezTo>
                <a:cubicBezTo>
                  <a:pt x="308" y="181"/>
                  <a:pt x="414" y="107"/>
                  <a:pt x="529" y="68"/>
                </a:cubicBezTo>
                <a:cubicBezTo>
                  <a:pt x="671" y="15"/>
                  <a:pt x="836" y="7"/>
                  <a:pt x="986" y="46"/>
                </a:cubicBezTo>
                <a:close/>
                <a:moveTo>
                  <a:pt x="996" y="84"/>
                </a:moveTo>
                <a:cubicBezTo>
                  <a:pt x="1176" y="135"/>
                  <a:pt x="1346" y="263"/>
                  <a:pt x="1437" y="428"/>
                </a:cubicBezTo>
                <a:cubicBezTo>
                  <a:pt x="1493" y="531"/>
                  <a:pt x="1532" y="646"/>
                  <a:pt x="1536" y="766"/>
                </a:cubicBezTo>
                <a:cubicBezTo>
                  <a:pt x="1538" y="790"/>
                  <a:pt x="1538" y="815"/>
                  <a:pt x="1538" y="839"/>
                </a:cubicBezTo>
                <a:cubicBezTo>
                  <a:pt x="1536" y="856"/>
                  <a:pt x="1535" y="871"/>
                  <a:pt x="1534" y="889"/>
                </a:cubicBezTo>
                <a:cubicBezTo>
                  <a:pt x="1530" y="916"/>
                  <a:pt x="1527" y="944"/>
                  <a:pt x="1520" y="970"/>
                </a:cubicBezTo>
                <a:cubicBezTo>
                  <a:pt x="1515" y="996"/>
                  <a:pt x="1507" y="1021"/>
                  <a:pt x="1498" y="1046"/>
                </a:cubicBezTo>
                <a:cubicBezTo>
                  <a:pt x="1456" y="1175"/>
                  <a:pt x="1377" y="1293"/>
                  <a:pt x="1269" y="1382"/>
                </a:cubicBezTo>
                <a:cubicBezTo>
                  <a:pt x="1262" y="1384"/>
                  <a:pt x="1261" y="1392"/>
                  <a:pt x="1255" y="1395"/>
                </a:cubicBezTo>
                <a:cubicBezTo>
                  <a:pt x="1194" y="1446"/>
                  <a:pt x="1124" y="1485"/>
                  <a:pt x="1051" y="1511"/>
                </a:cubicBezTo>
                <a:cubicBezTo>
                  <a:pt x="1032" y="1517"/>
                  <a:pt x="1013" y="1524"/>
                  <a:pt x="994" y="1530"/>
                </a:cubicBezTo>
                <a:cubicBezTo>
                  <a:pt x="911" y="1555"/>
                  <a:pt x="825" y="1561"/>
                  <a:pt x="735" y="1557"/>
                </a:cubicBezTo>
                <a:cubicBezTo>
                  <a:pt x="668" y="1553"/>
                  <a:pt x="606" y="1536"/>
                  <a:pt x="542" y="1520"/>
                </a:cubicBezTo>
                <a:cubicBezTo>
                  <a:pt x="462" y="1492"/>
                  <a:pt x="386" y="1450"/>
                  <a:pt x="318" y="1395"/>
                </a:cubicBezTo>
                <a:cubicBezTo>
                  <a:pt x="282" y="1364"/>
                  <a:pt x="282" y="1364"/>
                  <a:pt x="282" y="1364"/>
                </a:cubicBezTo>
                <a:cubicBezTo>
                  <a:pt x="282" y="1364"/>
                  <a:pt x="281" y="1365"/>
                  <a:pt x="280" y="1364"/>
                </a:cubicBezTo>
                <a:cubicBezTo>
                  <a:pt x="280" y="1364"/>
                  <a:pt x="282" y="1364"/>
                  <a:pt x="282" y="1364"/>
                </a:cubicBezTo>
                <a:cubicBezTo>
                  <a:pt x="232" y="1317"/>
                  <a:pt x="193" y="1267"/>
                  <a:pt x="156" y="1211"/>
                </a:cubicBezTo>
                <a:cubicBezTo>
                  <a:pt x="133" y="1166"/>
                  <a:pt x="106" y="1123"/>
                  <a:pt x="89" y="1075"/>
                </a:cubicBezTo>
                <a:cubicBezTo>
                  <a:pt x="77" y="1046"/>
                  <a:pt x="71" y="1014"/>
                  <a:pt x="62" y="984"/>
                </a:cubicBezTo>
                <a:cubicBezTo>
                  <a:pt x="61" y="969"/>
                  <a:pt x="56" y="955"/>
                  <a:pt x="55" y="940"/>
                </a:cubicBezTo>
                <a:cubicBezTo>
                  <a:pt x="44" y="888"/>
                  <a:pt x="41" y="832"/>
                  <a:pt x="44" y="777"/>
                </a:cubicBezTo>
                <a:cubicBezTo>
                  <a:pt x="48" y="714"/>
                  <a:pt x="56" y="652"/>
                  <a:pt x="76" y="594"/>
                </a:cubicBezTo>
                <a:cubicBezTo>
                  <a:pt x="79" y="578"/>
                  <a:pt x="88" y="564"/>
                  <a:pt x="90" y="549"/>
                </a:cubicBezTo>
                <a:cubicBezTo>
                  <a:pt x="104" y="513"/>
                  <a:pt x="118" y="479"/>
                  <a:pt x="136" y="446"/>
                </a:cubicBezTo>
                <a:cubicBezTo>
                  <a:pt x="148" y="425"/>
                  <a:pt x="161" y="402"/>
                  <a:pt x="176" y="383"/>
                </a:cubicBezTo>
                <a:cubicBezTo>
                  <a:pt x="263" y="252"/>
                  <a:pt x="394" y="151"/>
                  <a:pt x="538" y="99"/>
                </a:cubicBezTo>
                <a:cubicBezTo>
                  <a:pt x="600" y="76"/>
                  <a:pt x="669" y="63"/>
                  <a:pt x="737" y="58"/>
                </a:cubicBezTo>
                <a:cubicBezTo>
                  <a:pt x="826" y="52"/>
                  <a:pt x="913" y="63"/>
                  <a:pt x="996" y="84"/>
                </a:cubicBezTo>
                <a:close/>
                <a:moveTo>
                  <a:pt x="881" y="70"/>
                </a:moveTo>
                <a:cubicBezTo>
                  <a:pt x="861" y="74"/>
                  <a:pt x="845" y="92"/>
                  <a:pt x="838" y="111"/>
                </a:cubicBezTo>
                <a:cubicBezTo>
                  <a:pt x="824" y="114"/>
                  <a:pt x="806" y="123"/>
                  <a:pt x="802" y="140"/>
                </a:cubicBezTo>
                <a:cubicBezTo>
                  <a:pt x="797" y="150"/>
                  <a:pt x="799" y="163"/>
                  <a:pt x="805" y="172"/>
                </a:cubicBezTo>
                <a:cubicBezTo>
                  <a:pt x="820" y="187"/>
                  <a:pt x="843" y="193"/>
                  <a:pt x="863" y="185"/>
                </a:cubicBezTo>
                <a:cubicBezTo>
                  <a:pt x="870" y="179"/>
                  <a:pt x="871" y="192"/>
                  <a:pt x="877" y="193"/>
                </a:cubicBezTo>
                <a:cubicBezTo>
                  <a:pt x="897" y="200"/>
                  <a:pt x="925" y="198"/>
                  <a:pt x="940" y="181"/>
                </a:cubicBezTo>
                <a:cubicBezTo>
                  <a:pt x="946" y="180"/>
                  <a:pt x="947" y="188"/>
                  <a:pt x="949" y="192"/>
                </a:cubicBezTo>
                <a:cubicBezTo>
                  <a:pt x="952" y="210"/>
                  <a:pt x="952" y="210"/>
                  <a:pt x="952" y="210"/>
                </a:cubicBezTo>
                <a:cubicBezTo>
                  <a:pt x="937" y="211"/>
                  <a:pt x="918" y="211"/>
                  <a:pt x="909" y="226"/>
                </a:cubicBezTo>
                <a:cubicBezTo>
                  <a:pt x="903" y="229"/>
                  <a:pt x="909" y="240"/>
                  <a:pt x="900" y="240"/>
                </a:cubicBezTo>
                <a:cubicBezTo>
                  <a:pt x="889" y="240"/>
                  <a:pt x="878" y="243"/>
                  <a:pt x="871" y="251"/>
                </a:cubicBezTo>
                <a:cubicBezTo>
                  <a:pt x="862" y="263"/>
                  <a:pt x="861" y="281"/>
                  <a:pt x="869" y="293"/>
                </a:cubicBezTo>
                <a:cubicBezTo>
                  <a:pt x="877" y="305"/>
                  <a:pt x="889" y="307"/>
                  <a:pt x="902" y="309"/>
                </a:cubicBezTo>
                <a:cubicBezTo>
                  <a:pt x="905" y="328"/>
                  <a:pt x="919" y="346"/>
                  <a:pt x="939" y="350"/>
                </a:cubicBezTo>
                <a:cubicBezTo>
                  <a:pt x="953" y="350"/>
                  <a:pt x="969" y="348"/>
                  <a:pt x="980" y="337"/>
                </a:cubicBezTo>
                <a:cubicBezTo>
                  <a:pt x="983" y="369"/>
                  <a:pt x="993" y="404"/>
                  <a:pt x="1021" y="425"/>
                </a:cubicBezTo>
                <a:cubicBezTo>
                  <a:pt x="1051" y="449"/>
                  <a:pt x="1088" y="459"/>
                  <a:pt x="1117" y="484"/>
                </a:cubicBezTo>
                <a:cubicBezTo>
                  <a:pt x="1148" y="504"/>
                  <a:pt x="1166" y="537"/>
                  <a:pt x="1171" y="572"/>
                </a:cubicBezTo>
                <a:cubicBezTo>
                  <a:pt x="1174" y="575"/>
                  <a:pt x="1177" y="577"/>
                  <a:pt x="1181" y="575"/>
                </a:cubicBezTo>
                <a:cubicBezTo>
                  <a:pt x="1201" y="555"/>
                  <a:pt x="1212" y="529"/>
                  <a:pt x="1211" y="501"/>
                </a:cubicBezTo>
                <a:cubicBezTo>
                  <a:pt x="1210" y="477"/>
                  <a:pt x="1203" y="452"/>
                  <a:pt x="1180" y="437"/>
                </a:cubicBezTo>
                <a:cubicBezTo>
                  <a:pt x="1150" y="413"/>
                  <a:pt x="1150" y="413"/>
                  <a:pt x="1150" y="413"/>
                </a:cubicBezTo>
                <a:cubicBezTo>
                  <a:pt x="1172" y="411"/>
                  <a:pt x="1189" y="399"/>
                  <a:pt x="1204" y="384"/>
                </a:cubicBezTo>
                <a:cubicBezTo>
                  <a:pt x="1206" y="374"/>
                  <a:pt x="1212" y="366"/>
                  <a:pt x="1213" y="356"/>
                </a:cubicBezTo>
                <a:cubicBezTo>
                  <a:pt x="1221" y="366"/>
                  <a:pt x="1235" y="375"/>
                  <a:pt x="1250" y="375"/>
                </a:cubicBezTo>
                <a:cubicBezTo>
                  <a:pt x="1254" y="386"/>
                  <a:pt x="1263" y="391"/>
                  <a:pt x="1274" y="394"/>
                </a:cubicBezTo>
                <a:cubicBezTo>
                  <a:pt x="1288" y="395"/>
                  <a:pt x="1301" y="390"/>
                  <a:pt x="1310" y="381"/>
                </a:cubicBezTo>
                <a:cubicBezTo>
                  <a:pt x="1318" y="389"/>
                  <a:pt x="1320" y="401"/>
                  <a:pt x="1318" y="412"/>
                </a:cubicBezTo>
                <a:cubicBezTo>
                  <a:pt x="1323" y="425"/>
                  <a:pt x="1308" y="416"/>
                  <a:pt x="1304" y="419"/>
                </a:cubicBezTo>
                <a:cubicBezTo>
                  <a:pt x="1293" y="425"/>
                  <a:pt x="1291" y="414"/>
                  <a:pt x="1283" y="410"/>
                </a:cubicBezTo>
                <a:cubicBezTo>
                  <a:pt x="1271" y="404"/>
                  <a:pt x="1255" y="400"/>
                  <a:pt x="1241" y="407"/>
                </a:cubicBezTo>
                <a:cubicBezTo>
                  <a:pt x="1227" y="418"/>
                  <a:pt x="1221" y="434"/>
                  <a:pt x="1218" y="450"/>
                </a:cubicBezTo>
                <a:cubicBezTo>
                  <a:pt x="1217" y="461"/>
                  <a:pt x="1236" y="469"/>
                  <a:pt x="1222" y="479"/>
                </a:cubicBezTo>
                <a:cubicBezTo>
                  <a:pt x="1218" y="493"/>
                  <a:pt x="1221" y="511"/>
                  <a:pt x="1233" y="521"/>
                </a:cubicBezTo>
                <a:cubicBezTo>
                  <a:pt x="1257" y="533"/>
                  <a:pt x="1257" y="533"/>
                  <a:pt x="1257" y="533"/>
                </a:cubicBezTo>
                <a:cubicBezTo>
                  <a:pt x="1254" y="539"/>
                  <a:pt x="1246" y="542"/>
                  <a:pt x="1241" y="547"/>
                </a:cubicBezTo>
                <a:cubicBezTo>
                  <a:pt x="1221" y="568"/>
                  <a:pt x="1209" y="593"/>
                  <a:pt x="1209" y="622"/>
                </a:cubicBezTo>
                <a:cubicBezTo>
                  <a:pt x="1209" y="640"/>
                  <a:pt x="1212" y="658"/>
                  <a:pt x="1221" y="672"/>
                </a:cubicBezTo>
                <a:cubicBezTo>
                  <a:pt x="1232" y="705"/>
                  <a:pt x="1248" y="742"/>
                  <a:pt x="1240" y="778"/>
                </a:cubicBezTo>
                <a:cubicBezTo>
                  <a:pt x="1238" y="789"/>
                  <a:pt x="1241" y="806"/>
                  <a:pt x="1229" y="814"/>
                </a:cubicBezTo>
                <a:cubicBezTo>
                  <a:pt x="1230" y="817"/>
                  <a:pt x="1233" y="825"/>
                  <a:pt x="1239" y="824"/>
                </a:cubicBezTo>
                <a:cubicBezTo>
                  <a:pt x="1261" y="814"/>
                  <a:pt x="1283" y="795"/>
                  <a:pt x="1292" y="772"/>
                </a:cubicBezTo>
                <a:cubicBezTo>
                  <a:pt x="1292" y="773"/>
                  <a:pt x="1292" y="773"/>
                  <a:pt x="1292" y="773"/>
                </a:cubicBezTo>
                <a:cubicBezTo>
                  <a:pt x="1289" y="785"/>
                  <a:pt x="1286" y="800"/>
                  <a:pt x="1294" y="813"/>
                </a:cubicBezTo>
                <a:cubicBezTo>
                  <a:pt x="1292" y="826"/>
                  <a:pt x="1288" y="840"/>
                  <a:pt x="1294" y="853"/>
                </a:cubicBezTo>
                <a:cubicBezTo>
                  <a:pt x="1299" y="860"/>
                  <a:pt x="1305" y="867"/>
                  <a:pt x="1312" y="871"/>
                </a:cubicBezTo>
                <a:cubicBezTo>
                  <a:pt x="1307" y="885"/>
                  <a:pt x="1292" y="888"/>
                  <a:pt x="1283" y="898"/>
                </a:cubicBezTo>
                <a:cubicBezTo>
                  <a:pt x="1261" y="908"/>
                  <a:pt x="1236" y="925"/>
                  <a:pt x="1227" y="948"/>
                </a:cubicBezTo>
                <a:cubicBezTo>
                  <a:pt x="1220" y="973"/>
                  <a:pt x="1206" y="996"/>
                  <a:pt x="1200" y="1022"/>
                </a:cubicBezTo>
                <a:cubicBezTo>
                  <a:pt x="1191" y="1040"/>
                  <a:pt x="1183" y="1060"/>
                  <a:pt x="1170" y="1076"/>
                </a:cubicBezTo>
                <a:cubicBezTo>
                  <a:pt x="1170" y="1079"/>
                  <a:pt x="1170" y="1079"/>
                  <a:pt x="1170" y="1079"/>
                </a:cubicBezTo>
                <a:cubicBezTo>
                  <a:pt x="1161" y="1090"/>
                  <a:pt x="1148" y="1099"/>
                  <a:pt x="1134" y="1100"/>
                </a:cubicBezTo>
                <a:cubicBezTo>
                  <a:pt x="1132" y="1102"/>
                  <a:pt x="1130" y="1106"/>
                  <a:pt x="1131" y="1109"/>
                </a:cubicBezTo>
                <a:cubicBezTo>
                  <a:pt x="1142" y="1123"/>
                  <a:pt x="1160" y="1120"/>
                  <a:pt x="1176" y="1124"/>
                </a:cubicBezTo>
                <a:cubicBezTo>
                  <a:pt x="1204" y="1125"/>
                  <a:pt x="1227" y="1111"/>
                  <a:pt x="1245" y="1091"/>
                </a:cubicBezTo>
                <a:cubicBezTo>
                  <a:pt x="1278" y="1067"/>
                  <a:pt x="1295" y="1010"/>
                  <a:pt x="1345" y="1027"/>
                </a:cubicBezTo>
                <a:cubicBezTo>
                  <a:pt x="1331" y="1039"/>
                  <a:pt x="1326" y="1056"/>
                  <a:pt x="1327" y="1074"/>
                </a:cubicBezTo>
                <a:cubicBezTo>
                  <a:pt x="1329" y="1093"/>
                  <a:pt x="1343" y="1108"/>
                  <a:pt x="1359" y="1116"/>
                </a:cubicBezTo>
                <a:cubicBezTo>
                  <a:pt x="1377" y="1123"/>
                  <a:pt x="1398" y="1122"/>
                  <a:pt x="1413" y="1111"/>
                </a:cubicBezTo>
                <a:cubicBezTo>
                  <a:pt x="1422" y="1102"/>
                  <a:pt x="1429" y="1091"/>
                  <a:pt x="1431" y="1079"/>
                </a:cubicBezTo>
                <a:cubicBezTo>
                  <a:pt x="1439" y="1075"/>
                  <a:pt x="1448" y="1071"/>
                  <a:pt x="1455" y="1065"/>
                </a:cubicBezTo>
                <a:cubicBezTo>
                  <a:pt x="1460" y="1052"/>
                  <a:pt x="1466" y="1040"/>
                  <a:pt x="1464" y="1024"/>
                </a:cubicBezTo>
                <a:cubicBezTo>
                  <a:pt x="1458" y="1004"/>
                  <a:pt x="1447" y="979"/>
                  <a:pt x="1423" y="975"/>
                </a:cubicBezTo>
                <a:cubicBezTo>
                  <a:pt x="1424" y="956"/>
                  <a:pt x="1424" y="956"/>
                  <a:pt x="1424" y="956"/>
                </a:cubicBezTo>
                <a:cubicBezTo>
                  <a:pt x="1430" y="974"/>
                  <a:pt x="1451" y="974"/>
                  <a:pt x="1463" y="984"/>
                </a:cubicBezTo>
                <a:cubicBezTo>
                  <a:pt x="1480" y="987"/>
                  <a:pt x="1500" y="985"/>
                  <a:pt x="1512" y="972"/>
                </a:cubicBezTo>
                <a:cubicBezTo>
                  <a:pt x="1509" y="1000"/>
                  <a:pt x="1497" y="1030"/>
                  <a:pt x="1489" y="1058"/>
                </a:cubicBezTo>
                <a:cubicBezTo>
                  <a:pt x="1465" y="1120"/>
                  <a:pt x="1436" y="1181"/>
                  <a:pt x="1396" y="1235"/>
                </a:cubicBezTo>
                <a:cubicBezTo>
                  <a:pt x="1399" y="1220"/>
                  <a:pt x="1401" y="1203"/>
                  <a:pt x="1398" y="1188"/>
                </a:cubicBezTo>
                <a:cubicBezTo>
                  <a:pt x="1393" y="1176"/>
                  <a:pt x="1409" y="1167"/>
                  <a:pt x="1401" y="1153"/>
                </a:cubicBezTo>
                <a:cubicBezTo>
                  <a:pt x="1399" y="1142"/>
                  <a:pt x="1390" y="1130"/>
                  <a:pt x="1379" y="1127"/>
                </a:cubicBezTo>
                <a:cubicBezTo>
                  <a:pt x="1360" y="1123"/>
                  <a:pt x="1343" y="1131"/>
                  <a:pt x="1333" y="1143"/>
                </a:cubicBezTo>
                <a:cubicBezTo>
                  <a:pt x="1319" y="1140"/>
                  <a:pt x="1308" y="1149"/>
                  <a:pt x="1301" y="1158"/>
                </a:cubicBezTo>
                <a:cubicBezTo>
                  <a:pt x="1287" y="1177"/>
                  <a:pt x="1285" y="1205"/>
                  <a:pt x="1294" y="1226"/>
                </a:cubicBezTo>
                <a:cubicBezTo>
                  <a:pt x="1289" y="1242"/>
                  <a:pt x="1269" y="1248"/>
                  <a:pt x="1254" y="1252"/>
                </a:cubicBezTo>
                <a:cubicBezTo>
                  <a:pt x="1236" y="1255"/>
                  <a:pt x="1219" y="1252"/>
                  <a:pt x="1204" y="1245"/>
                </a:cubicBezTo>
                <a:cubicBezTo>
                  <a:pt x="1227" y="1236"/>
                  <a:pt x="1246" y="1217"/>
                  <a:pt x="1254" y="1194"/>
                </a:cubicBezTo>
                <a:cubicBezTo>
                  <a:pt x="1254" y="1176"/>
                  <a:pt x="1247" y="1155"/>
                  <a:pt x="1228" y="1145"/>
                </a:cubicBezTo>
                <a:cubicBezTo>
                  <a:pt x="1219" y="1141"/>
                  <a:pt x="1209" y="1143"/>
                  <a:pt x="1200" y="1144"/>
                </a:cubicBezTo>
                <a:cubicBezTo>
                  <a:pt x="1189" y="1128"/>
                  <a:pt x="1169" y="1126"/>
                  <a:pt x="1151" y="1126"/>
                </a:cubicBezTo>
                <a:cubicBezTo>
                  <a:pt x="1139" y="1129"/>
                  <a:pt x="1126" y="1137"/>
                  <a:pt x="1120" y="1149"/>
                </a:cubicBezTo>
                <a:cubicBezTo>
                  <a:pt x="1115" y="1160"/>
                  <a:pt x="1119" y="1171"/>
                  <a:pt x="1108" y="1178"/>
                </a:cubicBezTo>
                <a:cubicBezTo>
                  <a:pt x="1098" y="1188"/>
                  <a:pt x="1092" y="1202"/>
                  <a:pt x="1095" y="1216"/>
                </a:cubicBezTo>
                <a:cubicBezTo>
                  <a:pt x="1101" y="1236"/>
                  <a:pt x="1101" y="1236"/>
                  <a:pt x="1101" y="1236"/>
                </a:cubicBezTo>
                <a:cubicBezTo>
                  <a:pt x="1056" y="1243"/>
                  <a:pt x="1016" y="1202"/>
                  <a:pt x="970" y="1219"/>
                </a:cubicBezTo>
                <a:cubicBezTo>
                  <a:pt x="960" y="1223"/>
                  <a:pt x="951" y="1229"/>
                  <a:pt x="942" y="1232"/>
                </a:cubicBezTo>
                <a:cubicBezTo>
                  <a:pt x="909" y="1248"/>
                  <a:pt x="876" y="1266"/>
                  <a:pt x="836" y="1265"/>
                </a:cubicBezTo>
                <a:cubicBezTo>
                  <a:pt x="812" y="1264"/>
                  <a:pt x="787" y="1261"/>
                  <a:pt x="767" y="1250"/>
                </a:cubicBezTo>
                <a:cubicBezTo>
                  <a:pt x="760" y="1250"/>
                  <a:pt x="753" y="1241"/>
                  <a:pt x="747" y="1249"/>
                </a:cubicBezTo>
                <a:cubicBezTo>
                  <a:pt x="754" y="1273"/>
                  <a:pt x="771" y="1293"/>
                  <a:pt x="791" y="1306"/>
                </a:cubicBezTo>
                <a:cubicBezTo>
                  <a:pt x="827" y="1321"/>
                  <a:pt x="865" y="1337"/>
                  <a:pt x="905" y="1329"/>
                </a:cubicBezTo>
                <a:cubicBezTo>
                  <a:pt x="906" y="1329"/>
                  <a:pt x="906" y="1329"/>
                  <a:pt x="906" y="1329"/>
                </a:cubicBezTo>
                <a:cubicBezTo>
                  <a:pt x="897" y="1343"/>
                  <a:pt x="891" y="1360"/>
                  <a:pt x="894" y="1376"/>
                </a:cubicBezTo>
                <a:cubicBezTo>
                  <a:pt x="897" y="1394"/>
                  <a:pt x="909" y="1412"/>
                  <a:pt x="929" y="1418"/>
                </a:cubicBezTo>
                <a:cubicBezTo>
                  <a:pt x="942" y="1419"/>
                  <a:pt x="942" y="1419"/>
                  <a:pt x="942" y="1419"/>
                </a:cubicBezTo>
                <a:cubicBezTo>
                  <a:pt x="954" y="1435"/>
                  <a:pt x="976" y="1438"/>
                  <a:pt x="996" y="1434"/>
                </a:cubicBezTo>
                <a:cubicBezTo>
                  <a:pt x="1008" y="1429"/>
                  <a:pt x="1021" y="1420"/>
                  <a:pt x="1025" y="1407"/>
                </a:cubicBezTo>
                <a:cubicBezTo>
                  <a:pt x="1036" y="1405"/>
                  <a:pt x="1050" y="1407"/>
                  <a:pt x="1059" y="1399"/>
                </a:cubicBezTo>
                <a:cubicBezTo>
                  <a:pt x="1056" y="1413"/>
                  <a:pt x="1059" y="1426"/>
                  <a:pt x="1065" y="1438"/>
                </a:cubicBezTo>
                <a:cubicBezTo>
                  <a:pt x="1077" y="1453"/>
                  <a:pt x="1096" y="1466"/>
                  <a:pt x="1115" y="1458"/>
                </a:cubicBezTo>
                <a:cubicBezTo>
                  <a:pt x="1122" y="1455"/>
                  <a:pt x="1127" y="1447"/>
                  <a:pt x="1133" y="1443"/>
                </a:cubicBezTo>
                <a:cubicBezTo>
                  <a:pt x="1155" y="1447"/>
                  <a:pt x="1155" y="1447"/>
                  <a:pt x="1155" y="1447"/>
                </a:cubicBezTo>
                <a:cubicBezTo>
                  <a:pt x="1168" y="1447"/>
                  <a:pt x="1178" y="1435"/>
                  <a:pt x="1186" y="1425"/>
                </a:cubicBezTo>
                <a:cubicBezTo>
                  <a:pt x="1193" y="1415"/>
                  <a:pt x="1189" y="1400"/>
                  <a:pt x="1191" y="1390"/>
                </a:cubicBezTo>
                <a:cubicBezTo>
                  <a:pt x="1208" y="1384"/>
                  <a:pt x="1215" y="1365"/>
                  <a:pt x="1218" y="1350"/>
                </a:cubicBezTo>
                <a:cubicBezTo>
                  <a:pt x="1214" y="1326"/>
                  <a:pt x="1214" y="1326"/>
                  <a:pt x="1214" y="1326"/>
                </a:cubicBezTo>
                <a:cubicBezTo>
                  <a:pt x="1249" y="1327"/>
                  <a:pt x="1249" y="1327"/>
                  <a:pt x="1249" y="1327"/>
                </a:cubicBezTo>
                <a:cubicBezTo>
                  <a:pt x="1269" y="1326"/>
                  <a:pt x="1288" y="1319"/>
                  <a:pt x="1305" y="1310"/>
                </a:cubicBezTo>
                <a:cubicBezTo>
                  <a:pt x="1306" y="1311"/>
                  <a:pt x="1307" y="1311"/>
                  <a:pt x="1308" y="1310"/>
                </a:cubicBezTo>
                <a:cubicBezTo>
                  <a:pt x="1307" y="1307"/>
                  <a:pt x="1312" y="1305"/>
                  <a:pt x="1314" y="1305"/>
                </a:cubicBezTo>
                <a:cubicBezTo>
                  <a:pt x="1322" y="1305"/>
                  <a:pt x="1333" y="1306"/>
                  <a:pt x="1341" y="1302"/>
                </a:cubicBezTo>
                <a:cubicBezTo>
                  <a:pt x="1342" y="1303"/>
                  <a:pt x="1342" y="1303"/>
                  <a:pt x="1342" y="1303"/>
                </a:cubicBezTo>
                <a:cubicBezTo>
                  <a:pt x="1259" y="1399"/>
                  <a:pt x="1143" y="1477"/>
                  <a:pt x="1023" y="1514"/>
                </a:cubicBezTo>
                <a:cubicBezTo>
                  <a:pt x="993" y="1524"/>
                  <a:pt x="962" y="1532"/>
                  <a:pt x="932" y="1538"/>
                </a:cubicBezTo>
                <a:cubicBezTo>
                  <a:pt x="932" y="1535"/>
                  <a:pt x="936" y="1534"/>
                  <a:pt x="938" y="1532"/>
                </a:cubicBezTo>
                <a:cubicBezTo>
                  <a:pt x="938" y="1529"/>
                  <a:pt x="934" y="1531"/>
                  <a:pt x="933" y="1529"/>
                </a:cubicBezTo>
                <a:cubicBezTo>
                  <a:pt x="938" y="1526"/>
                  <a:pt x="945" y="1526"/>
                  <a:pt x="947" y="1518"/>
                </a:cubicBezTo>
                <a:cubicBezTo>
                  <a:pt x="964" y="1517"/>
                  <a:pt x="985" y="1516"/>
                  <a:pt x="993" y="1497"/>
                </a:cubicBezTo>
                <a:cubicBezTo>
                  <a:pt x="998" y="1489"/>
                  <a:pt x="1000" y="1478"/>
                  <a:pt x="997" y="1467"/>
                </a:cubicBezTo>
                <a:cubicBezTo>
                  <a:pt x="992" y="1454"/>
                  <a:pt x="981" y="1442"/>
                  <a:pt x="966" y="1440"/>
                </a:cubicBezTo>
                <a:cubicBezTo>
                  <a:pt x="959" y="1437"/>
                  <a:pt x="951" y="1442"/>
                  <a:pt x="944" y="1441"/>
                </a:cubicBezTo>
                <a:cubicBezTo>
                  <a:pt x="937" y="1432"/>
                  <a:pt x="927" y="1429"/>
                  <a:pt x="915" y="1428"/>
                </a:cubicBezTo>
                <a:cubicBezTo>
                  <a:pt x="896" y="1429"/>
                  <a:pt x="875" y="1438"/>
                  <a:pt x="867" y="1458"/>
                </a:cubicBezTo>
                <a:cubicBezTo>
                  <a:pt x="865" y="1468"/>
                  <a:pt x="862" y="1479"/>
                  <a:pt x="864" y="1490"/>
                </a:cubicBezTo>
                <a:cubicBezTo>
                  <a:pt x="854" y="1493"/>
                  <a:pt x="844" y="1489"/>
                  <a:pt x="834" y="1487"/>
                </a:cubicBezTo>
                <a:cubicBezTo>
                  <a:pt x="830" y="1482"/>
                  <a:pt x="824" y="1482"/>
                  <a:pt x="821" y="1476"/>
                </a:cubicBezTo>
                <a:cubicBezTo>
                  <a:pt x="835" y="1464"/>
                  <a:pt x="844" y="1447"/>
                  <a:pt x="846" y="1431"/>
                </a:cubicBezTo>
                <a:cubicBezTo>
                  <a:pt x="840" y="1414"/>
                  <a:pt x="840" y="1414"/>
                  <a:pt x="840" y="1414"/>
                </a:cubicBezTo>
                <a:cubicBezTo>
                  <a:pt x="842" y="1409"/>
                  <a:pt x="846" y="1408"/>
                  <a:pt x="849" y="1404"/>
                </a:cubicBezTo>
                <a:cubicBezTo>
                  <a:pt x="854" y="1389"/>
                  <a:pt x="858" y="1370"/>
                  <a:pt x="849" y="1356"/>
                </a:cubicBezTo>
                <a:cubicBezTo>
                  <a:pt x="836" y="1346"/>
                  <a:pt x="816" y="1335"/>
                  <a:pt x="798" y="1346"/>
                </a:cubicBezTo>
                <a:cubicBezTo>
                  <a:pt x="787" y="1344"/>
                  <a:pt x="777" y="1338"/>
                  <a:pt x="765" y="1341"/>
                </a:cubicBezTo>
                <a:cubicBezTo>
                  <a:pt x="750" y="1347"/>
                  <a:pt x="738" y="1354"/>
                  <a:pt x="730" y="1367"/>
                </a:cubicBezTo>
                <a:cubicBezTo>
                  <a:pt x="717" y="1361"/>
                  <a:pt x="715" y="1346"/>
                  <a:pt x="710" y="1334"/>
                </a:cubicBezTo>
                <a:cubicBezTo>
                  <a:pt x="712" y="1332"/>
                  <a:pt x="709" y="1330"/>
                  <a:pt x="709" y="1328"/>
                </a:cubicBezTo>
                <a:cubicBezTo>
                  <a:pt x="709" y="1305"/>
                  <a:pt x="705" y="1284"/>
                  <a:pt x="688" y="1268"/>
                </a:cubicBezTo>
                <a:cubicBezTo>
                  <a:pt x="662" y="1241"/>
                  <a:pt x="625" y="1238"/>
                  <a:pt x="594" y="1221"/>
                </a:cubicBezTo>
                <a:cubicBezTo>
                  <a:pt x="587" y="1219"/>
                  <a:pt x="587" y="1219"/>
                  <a:pt x="587" y="1219"/>
                </a:cubicBezTo>
                <a:cubicBezTo>
                  <a:pt x="562" y="1201"/>
                  <a:pt x="532" y="1187"/>
                  <a:pt x="515" y="1160"/>
                </a:cubicBezTo>
                <a:cubicBezTo>
                  <a:pt x="506" y="1153"/>
                  <a:pt x="506" y="1134"/>
                  <a:pt x="490" y="1139"/>
                </a:cubicBezTo>
                <a:cubicBezTo>
                  <a:pt x="479" y="1158"/>
                  <a:pt x="475" y="1183"/>
                  <a:pt x="485" y="1204"/>
                </a:cubicBezTo>
                <a:cubicBezTo>
                  <a:pt x="499" y="1249"/>
                  <a:pt x="546" y="1268"/>
                  <a:pt x="571" y="1306"/>
                </a:cubicBezTo>
                <a:cubicBezTo>
                  <a:pt x="574" y="1315"/>
                  <a:pt x="579" y="1324"/>
                  <a:pt x="576" y="1334"/>
                </a:cubicBezTo>
                <a:cubicBezTo>
                  <a:pt x="559" y="1330"/>
                  <a:pt x="544" y="1338"/>
                  <a:pt x="531" y="1346"/>
                </a:cubicBezTo>
                <a:cubicBezTo>
                  <a:pt x="524" y="1355"/>
                  <a:pt x="514" y="1364"/>
                  <a:pt x="515" y="1378"/>
                </a:cubicBezTo>
                <a:cubicBezTo>
                  <a:pt x="516" y="1389"/>
                  <a:pt x="518" y="1401"/>
                  <a:pt x="524" y="1411"/>
                </a:cubicBezTo>
                <a:cubicBezTo>
                  <a:pt x="520" y="1409"/>
                  <a:pt x="513" y="1409"/>
                  <a:pt x="513" y="1403"/>
                </a:cubicBezTo>
                <a:cubicBezTo>
                  <a:pt x="513" y="1399"/>
                  <a:pt x="510" y="1395"/>
                  <a:pt x="509" y="1391"/>
                </a:cubicBezTo>
                <a:cubicBezTo>
                  <a:pt x="494" y="1382"/>
                  <a:pt x="475" y="1377"/>
                  <a:pt x="459" y="1385"/>
                </a:cubicBezTo>
                <a:cubicBezTo>
                  <a:pt x="454" y="1391"/>
                  <a:pt x="447" y="1390"/>
                  <a:pt x="443" y="1385"/>
                </a:cubicBezTo>
                <a:cubicBezTo>
                  <a:pt x="432" y="1376"/>
                  <a:pt x="426" y="1363"/>
                  <a:pt x="426" y="1350"/>
                </a:cubicBezTo>
                <a:cubicBezTo>
                  <a:pt x="433" y="1348"/>
                  <a:pt x="438" y="1351"/>
                  <a:pt x="446" y="1350"/>
                </a:cubicBezTo>
                <a:cubicBezTo>
                  <a:pt x="461" y="1344"/>
                  <a:pt x="461" y="1344"/>
                  <a:pt x="461" y="1344"/>
                </a:cubicBezTo>
                <a:cubicBezTo>
                  <a:pt x="469" y="1356"/>
                  <a:pt x="485" y="1357"/>
                  <a:pt x="499" y="1355"/>
                </a:cubicBezTo>
                <a:cubicBezTo>
                  <a:pt x="509" y="1353"/>
                  <a:pt x="518" y="1350"/>
                  <a:pt x="524" y="1341"/>
                </a:cubicBezTo>
                <a:cubicBezTo>
                  <a:pt x="527" y="1334"/>
                  <a:pt x="532" y="1326"/>
                  <a:pt x="528" y="1317"/>
                </a:cubicBezTo>
                <a:cubicBezTo>
                  <a:pt x="525" y="1312"/>
                  <a:pt x="521" y="1308"/>
                  <a:pt x="517" y="1305"/>
                </a:cubicBezTo>
                <a:cubicBezTo>
                  <a:pt x="523" y="1293"/>
                  <a:pt x="520" y="1279"/>
                  <a:pt x="513" y="1267"/>
                </a:cubicBezTo>
                <a:cubicBezTo>
                  <a:pt x="501" y="1249"/>
                  <a:pt x="479" y="1244"/>
                  <a:pt x="459" y="1248"/>
                </a:cubicBezTo>
                <a:cubicBezTo>
                  <a:pt x="455" y="1247"/>
                  <a:pt x="450" y="1258"/>
                  <a:pt x="447" y="1249"/>
                </a:cubicBezTo>
                <a:cubicBezTo>
                  <a:pt x="443" y="1224"/>
                  <a:pt x="447" y="1199"/>
                  <a:pt x="454" y="1176"/>
                </a:cubicBezTo>
                <a:cubicBezTo>
                  <a:pt x="462" y="1155"/>
                  <a:pt x="462" y="1129"/>
                  <a:pt x="451" y="1109"/>
                </a:cubicBezTo>
                <a:cubicBezTo>
                  <a:pt x="438" y="1088"/>
                  <a:pt x="419" y="1077"/>
                  <a:pt x="403" y="1059"/>
                </a:cubicBezTo>
                <a:cubicBezTo>
                  <a:pt x="376" y="1032"/>
                  <a:pt x="360" y="988"/>
                  <a:pt x="377" y="952"/>
                </a:cubicBezTo>
                <a:cubicBezTo>
                  <a:pt x="379" y="949"/>
                  <a:pt x="379" y="949"/>
                  <a:pt x="379" y="949"/>
                </a:cubicBezTo>
                <a:cubicBezTo>
                  <a:pt x="407" y="1023"/>
                  <a:pt x="450" y="1096"/>
                  <a:pt x="517" y="1149"/>
                </a:cubicBezTo>
                <a:cubicBezTo>
                  <a:pt x="644" y="1256"/>
                  <a:pt x="849" y="1276"/>
                  <a:pt x="994" y="1194"/>
                </a:cubicBezTo>
                <a:cubicBezTo>
                  <a:pt x="1127" y="1127"/>
                  <a:pt x="1214" y="987"/>
                  <a:pt x="1225" y="843"/>
                </a:cubicBezTo>
                <a:cubicBezTo>
                  <a:pt x="1227" y="799"/>
                  <a:pt x="1227" y="799"/>
                  <a:pt x="1227" y="799"/>
                </a:cubicBezTo>
                <a:cubicBezTo>
                  <a:pt x="1226" y="767"/>
                  <a:pt x="1223" y="735"/>
                  <a:pt x="1215" y="705"/>
                </a:cubicBezTo>
                <a:cubicBezTo>
                  <a:pt x="1213" y="703"/>
                  <a:pt x="1213" y="703"/>
                  <a:pt x="1213" y="703"/>
                </a:cubicBezTo>
                <a:cubicBezTo>
                  <a:pt x="1192" y="611"/>
                  <a:pt x="1141" y="533"/>
                  <a:pt x="1066" y="470"/>
                </a:cubicBezTo>
                <a:cubicBezTo>
                  <a:pt x="1060" y="466"/>
                  <a:pt x="1057" y="463"/>
                  <a:pt x="1051" y="458"/>
                </a:cubicBezTo>
                <a:cubicBezTo>
                  <a:pt x="939" y="375"/>
                  <a:pt x="781" y="345"/>
                  <a:pt x="645" y="396"/>
                </a:cubicBezTo>
                <a:cubicBezTo>
                  <a:pt x="641" y="393"/>
                  <a:pt x="637" y="390"/>
                  <a:pt x="635" y="384"/>
                </a:cubicBezTo>
                <a:cubicBezTo>
                  <a:pt x="618" y="369"/>
                  <a:pt x="599" y="357"/>
                  <a:pt x="577" y="356"/>
                </a:cubicBezTo>
                <a:cubicBezTo>
                  <a:pt x="585" y="347"/>
                  <a:pt x="600" y="341"/>
                  <a:pt x="602" y="326"/>
                </a:cubicBezTo>
                <a:cubicBezTo>
                  <a:pt x="605" y="311"/>
                  <a:pt x="605" y="311"/>
                  <a:pt x="605" y="311"/>
                </a:cubicBezTo>
                <a:cubicBezTo>
                  <a:pt x="628" y="323"/>
                  <a:pt x="642" y="352"/>
                  <a:pt x="668" y="361"/>
                </a:cubicBezTo>
                <a:cubicBezTo>
                  <a:pt x="685" y="368"/>
                  <a:pt x="703" y="363"/>
                  <a:pt x="719" y="361"/>
                </a:cubicBezTo>
                <a:cubicBezTo>
                  <a:pt x="728" y="357"/>
                  <a:pt x="740" y="357"/>
                  <a:pt x="749" y="352"/>
                </a:cubicBezTo>
                <a:cubicBezTo>
                  <a:pt x="775" y="352"/>
                  <a:pt x="800" y="344"/>
                  <a:pt x="826" y="349"/>
                </a:cubicBezTo>
                <a:cubicBezTo>
                  <a:pt x="852" y="356"/>
                  <a:pt x="877" y="364"/>
                  <a:pt x="900" y="377"/>
                </a:cubicBezTo>
                <a:cubicBezTo>
                  <a:pt x="903" y="378"/>
                  <a:pt x="906" y="375"/>
                  <a:pt x="906" y="373"/>
                </a:cubicBezTo>
                <a:cubicBezTo>
                  <a:pt x="903" y="366"/>
                  <a:pt x="911" y="363"/>
                  <a:pt x="907" y="357"/>
                </a:cubicBezTo>
                <a:cubicBezTo>
                  <a:pt x="886" y="332"/>
                  <a:pt x="873" y="298"/>
                  <a:pt x="842" y="283"/>
                </a:cubicBezTo>
                <a:cubicBezTo>
                  <a:pt x="829" y="278"/>
                  <a:pt x="816" y="276"/>
                  <a:pt x="803" y="275"/>
                </a:cubicBezTo>
                <a:cubicBezTo>
                  <a:pt x="803" y="272"/>
                  <a:pt x="803" y="272"/>
                  <a:pt x="803" y="272"/>
                </a:cubicBezTo>
                <a:cubicBezTo>
                  <a:pt x="821" y="262"/>
                  <a:pt x="828" y="241"/>
                  <a:pt x="827" y="222"/>
                </a:cubicBezTo>
                <a:cubicBezTo>
                  <a:pt x="821" y="204"/>
                  <a:pt x="805" y="187"/>
                  <a:pt x="786" y="182"/>
                </a:cubicBezTo>
                <a:cubicBezTo>
                  <a:pt x="780" y="181"/>
                  <a:pt x="773" y="184"/>
                  <a:pt x="774" y="175"/>
                </a:cubicBezTo>
                <a:cubicBezTo>
                  <a:pt x="769" y="163"/>
                  <a:pt x="761" y="147"/>
                  <a:pt x="746" y="143"/>
                </a:cubicBezTo>
                <a:cubicBezTo>
                  <a:pt x="736" y="142"/>
                  <a:pt x="736" y="142"/>
                  <a:pt x="736" y="142"/>
                </a:cubicBezTo>
                <a:cubicBezTo>
                  <a:pt x="738" y="128"/>
                  <a:pt x="745" y="108"/>
                  <a:pt x="730" y="96"/>
                </a:cubicBezTo>
                <a:cubicBezTo>
                  <a:pt x="726" y="90"/>
                  <a:pt x="719" y="88"/>
                  <a:pt x="713" y="84"/>
                </a:cubicBezTo>
                <a:cubicBezTo>
                  <a:pt x="704" y="84"/>
                  <a:pt x="697" y="83"/>
                  <a:pt x="689" y="88"/>
                </a:cubicBezTo>
                <a:cubicBezTo>
                  <a:pt x="683" y="87"/>
                  <a:pt x="679" y="82"/>
                  <a:pt x="674" y="79"/>
                </a:cubicBezTo>
                <a:cubicBezTo>
                  <a:pt x="666" y="80"/>
                  <a:pt x="660" y="78"/>
                  <a:pt x="654" y="77"/>
                </a:cubicBezTo>
                <a:cubicBezTo>
                  <a:pt x="662" y="72"/>
                  <a:pt x="671" y="75"/>
                  <a:pt x="680" y="72"/>
                </a:cubicBezTo>
                <a:cubicBezTo>
                  <a:pt x="701" y="66"/>
                  <a:pt x="726" y="67"/>
                  <a:pt x="747" y="64"/>
                </a:cubicBezTo>
                <a:cubicBezTo>
                  <a:pt x="755" y="65"/>
                  <a:pt x="762" y="63"/>
                  <a:pt x="770" y="63"/>
                </a:cubicBezTo>
                <a:cubicBezTo>
                  <a:pt x="806" y="63"/>
                  <a:pt x="844" y="64"/>
                  <a:pt x="881" y="70"/>
                </a:cubicBezTo>
                <a:close/>
                <a:moveTo>
                  <a:pt x="1121" y="141"/>
                </a:moveTo>
                <a:cubicBezTo>
                  <a:pt x="1194" y="175"/>
                  <a:pt x="1263" y="228"/>
                  <a:pt x="1321" y="289"/>
                </a:cubicBezTo>
                <a:cubicBezTo>
                  <a:pt x="1316" y="286"/>
                  <a:pt x="1307" y="286"/>
                  <a:pt x="1300" y="285"/>
                </a:cubicBezTo>
                <a:cubicBezTo>
                  <a:pt x="1294" y="269"/>
                  <a:pt x="1281" y="251"/>
                  <a:pt x="1262" y="251"/>
                </a:cubicBezTo>
                <a:cubicBezTo>
                  <a:pt x="1245" y="254"/>
                  <a:pt x="1227" y="266"/>
                  <a:pt x="1221" y="284"/>
                </a:cubicBezTo>
                <a:cubicBezTo>
                  <a:pt x="1216" y="293"/>
                  <a:pt x="1224" y="301"/>
                  <a:pt x="1218" y="309"/>
                </a:cubicBezTo>
                <a:cubicBezTo>
                  <a:pt x="1211" y="313"/>
                  <a:pt x="1209" y="320"/>
                  <a:pt x="1208" y="326"/>
                </a:cubicBezTo>
                <a:cubicBezTo>
                  <a:pt x="1201" y="325"/>
                  <a:pt x="1201" y="313"/>
                  <a:pt x="1192" y="313"/>
                </a:cubicBezTo>
                <a:cubicBezTo>
                  <a:pt x="1191" y="304"/>
                  <a:pt x="1191" y="297"/>
                  <a:pt x="1189" y="289"/>
                </a:cubicBezTo>
                <a:cubicBezTo>
                  <a:pt x="1177" y="272"/>
                  <a:pt x="1177" y="272"/>
                  <a:pt x="1177" y="272"/>
                </a:cubicBezTo>
                <a:cubicBezTo>
                  <a:pt x="1169" y="266"/>
                  <a:pt x="1159" y="268"/>
                  <a:pt x="1151" y="263"/>
                </a:cubicBezTo>
                <a:cubicBezTo>
                  <a:pt x="1162" y="248"/>
                  <a:pt x="1168" y="231"/>
                  <a:pt x="1162" y="211"/>
                </a:cubicBezTo>
                <a:cubicBezTo>
                  <a:pt x="1162" y="200"/>
                  <a:pt x="1153" y="193"/>
                  <a:pt x="1144" y="186"/>
                </a:cubicBezTo>
                <a:cubicBezTo>
                  <a:pt x="1145" y="178"/>
                  <a:pt x="1144" y="166"/>
                  <a:pt x="1139" y="159"/>
                </a:cubicBezTo>
                <a:cubicBezTo>
                  <a:pt x="1121" y="145"/>
                  <a:pt x="1121" y="145"/>
                  <a:pt x="1121" y="145"/>
                </a:cubicBezTo>
                <a:cubicBezTo>
                  <a:pt x="1102" y="140"/>
                  <a:pt x="1083" y="148"/>
                  <a:pt x="1068" y="162"/>
                </a:cubicBezTo>
                <a:cubicBezTo>
                  <a:pt x="1058" y="160"/>
                  <a:pt x="1048" y="154"/>
                  <a:pt x="1036" y="154"/>
                </a:cubicBezTo>
                <a:cubicBezTo>
                  <a:pt x="1010" y="162"/>
                  <a:pt x="1010" y="162"/>
                  <a:pt x="1010" y="162"/>
                </a:cubicBezTo>
                <a:cubicBezTo>
                  <a:pt x="1006" y="151"/>
                  <a:pt x="1009" y="139"/>
                  <a:pt x="1004" y="128"/>
                </a:cubicBezTo>
                <a:cubicBezTo>
                  <a:pt x="1003" y="115"/>
                  <a:pt x="993" y="99"/>
                  <a:pt x="980" y="94"/>
                </a:cubicBezTo>
                <a:cubicBezTo>
                  <a:pt x="966" y="90"/>
                  <a:pt x="950" y="90"/>
                  <a:pt x="937" y="95"/>
                </a:cubicBezTo>
                <a:cubicBezTo>
                  <a:pt x="930" y="87"/>
                  <a:pt x="924" y="81"/>
                  <a:pt x="916" y="75"/>
                </a:cubicBezTo>
                <a:cubicBezTo>
                  <a:pt x="989" y="87"/>
                  <a:pt x="1056" y="109"/>
                  <a:pt x="1121" y="141"/>
                </a:cubicBezTo>
                <a:close/>
                <a:moveTo>
                  <a:pt x="649" y="78"/>
                </a:moveTo>
                <a:cubicBezTo>
                  <a:pt x="628" y="86"/>
                  <a:pt x="615" y="105"/>
                  <a:pt x="612" y="126"/>
                </a:cubicBezTo>
                <a:cubicBezTo>
                  <a:pt x="600" y="129"/>
                  <a:pt x="588" y="131"/>
                  <a:pt x="578" y="140"/>
                </a:cubicBezTo>
                <a:cubicBezTo>
                  <a:pt x="555" y="119"/>
                  <a:pt x="518" y="128"/>
                  <a:pt x="492" y="135"/>
                </a:cubicBezTo>
                <a:cubicBezTo>
                  <a:pt x="477" y="143"/>
                  <a:pt x="461" y="150"/>
                  <a:pt x="449" y="162"/>
                </a:cubicBezTo>
                <a:cubicBezTo>
                  <a:pt x="440" y="163"/>
                  <a:pt x="426" y="159"/>
                  <a:pt x="418" y="166"/>
                </a:cubicBezTo>
                <a:cubicBezTo>
                  <a:pt x="455" y="141"/>
                  <a:pt x="497" y="123"/>
                  <a:pt x="539" y="107"/>
                </a:cubicBezTo>
                <a:cubicBezTo>
                  <a:pt x="574" y="95"/>
                  <a:pt x="611" y="84"/>
                  <a:pt x="649" y="78"/>
                </a:cubicBezTo>
                <a:close/>
                <a:moveTo>
                  <a:pt x="886" y="81"/>
                </a:moveTo>
                <a:cubicBezTo>
                  <a:pt x="874" y="84"/>
                  <a:pt x="862" y="90"/>
                  <a:pt x="854" y="100"/>
                </a:cubicBezTo>
                <a:cubicBezTo>
                  <a:pt x="854" y="109"/>
                  <a:pt x="847" y="116"/>
                  <a:pt x="849" y="125"/>
                </a:cubicBezTo>
                <a:cubicBezTo>
                  <a:pt x="847" y="125"/>
                  <a:pt x="847" y="125"/>
                  <a:pt x="847" y="125"/>
                </a:cubicBezTo>
                <a:cubicBezTo>
                  <a:pt x="846" y="121"/>
                  <a:pt x="846" y="115"/>
                  <a:pt x="847" y="110"/>
                </a:cubicBezTo>
                <a:cubicBezTo>
                  <a:pt x="855" y="94"/>
                  <a:pt x="868" y="81"/>
                  <a:pt x="886" y="81"/>
                </a:cubicBezTo>
                <a:close/>
                <a:moveTo>
                  <a:pt x="930" y="104"/>
                </a:moveTo>
                <a:cubicBezTo>
                  <a:pt x="934" y="107"/>
                  <a:pt x="934" y="107"/>
                  <a:pt x="934" y="107"/>
                </a:cubicBezTo>
                <a:cubicBezTo>
                  <a:pt x="931" y="110"/>
                  <a:pt x="928" y="111"/>
                  <a:pt x="925" y="111"/>
                </a:cubicBezTo>
                <a:cubicBezTo>
                  <a:pt x="921" y="98"/>
                  <a:pt x="912" y="87"/>
                  <a:pt x="900" y="81"/>
                </a:cubicBezTo>
                <a:cubicBezTo>
                  <a:pt x="912" y="84"/>
                  <a:pt x="927" y="91"/>
                  <a:pt x="930" y="104"/>
                </a:cubicBezTo>
                <a:close/>
                <a:moveTo>
                  <a:pt x="917" y="108"/>
                </a:moveTo>
                <a:cubicBezTo>
                  <a:pt x="918" y="112"/>
                  <a:pt x="918" y="117"/>
                  <a:pt x="924" y="119"/>
                </a:cubicBezTo>
                <a:cubicBezTo>
                  <a:pt x="934" y="117"/>
                  <a:pt x="942" y="109"/>
                  <a:pt x="952" y="107"/>
                </a:cubicBezTo>
                <a:cubicBezTo>
                  <a:pt x="963" y="108"/>
                  <a:pt x="975" y="113"/>
                  <a:pt x="982" y="123"/>
                </a:cubicBezTo>
                <a:cubicBezTo>
                  <a:pt x="989" y="140"/>
                  <a:pt x="993" y="157"/>
                  <a:pt x="992" y="175"/>
                </a:cubicBezTo>
                <a:cubicBezTo>
                  <a:pt x="984" y="189"/>
                  <a:pt x="982" y="205"/>
                  <a:pt x="977" y="219"/>
                </a:cubicBezTo>
                <a:cubicBezTo>
                  <a:pt x="974" y="220"/>
                  <a:pt x="971" y="217"/>
                  <a:pt x="969" y="216"/>
                </a:cubicBezTo>
                <a:cubicBezTo>
                  <a:pt x="968" y="196"/>
                  <a:pt x="963" y="176"/>
                  <a:pt x="947" y="164"/>
                </a:cubicBezTo>
                <a:cubicBezTo>
                  <a:pt x="952" y="146"/>
                  <a:pt x="942" y="134"/>
                  <a:pt x="930" y="125"/>
                </a:cubicBezTo>
                <a:cubicBezTo>
                  <a:pt x="919" y="120"/>
                  <a:pt x="908" y="126"/>
                  <a:pt x="900" y="131"/>
                </a:cubicBezTo>
                <a:cubicBezTo>
                  <a:pt x="894" y="137"/>
                  <a:pt x="887" y="143"/>
                  <a:pt x="887" y="151"/>
                </a:cubicBezTo>
                <a:cubicBezTo>
                  <a:pt x="887" y="157"/>
                  <a:pt x="892" y="162"/>
                  <a:pt x="897" y="165"/>
                </a:cubicBezTo>
                <a:cubicBezTo>
                  <a:pt x="906" y="167"/>
                  <a:pt x="918" y="167"/>
                  <a:pt x="926" y="164"/>
                </a:cubicBezTo>
                <a:cubicBezTo>
                  <a:pt x="926" y="170"/>
                  <a:pt x="919" y="176"/>
                  <a:pt x="914" y="178"/>
                </a:cubicBezTo>
                <a:cubicBezTo>
                  <a:pt x="897" y="181"/>
                  <a:pt x="882" y="170"/>
                  <a:pt x="871" y="157"/>
                </a:cubicBezTo>
                <a:cubicBezTo>
                  <a:pt x="866" y="154"/>
                  <a:pt x="862" y="160"/>
                  <a:pt x="859" y="162"/>
                </a:cubicBezTo>
                <a:cubicBezTo>
                  <a:pt x="847" y="167"/>
                  <a:pt x="833" y="166"/>
                  <a:pt x="822" y="160"/>
                </a:cubicBezTo>
                <a:cubicBezTo>
                  <a:pt x="817" y="157"/>
                  <a:pt x="817" y="150"/>
                  <a:pt x="817" y="145"/>
                </a:cubicBezTo>
                <a:cubicBezTo>
                  <a:pt x="817" y="140"/>
                  <a:pt x="821" y="137"/>
                  <a:pt x="824" y="134"/>
                </a:cubicBezTo>
                <a:cubicBezTo>
                  <a:pt x="833" y="131"/>
                  <a:pt x="842" y="131"/>
                  <a:pt x="850" y="133"/>
                </a:cubicBezTo>
                <a:cubicBezTo>
                  <a:pt x="856" y="130"/>
                  <a:pt x="851" y="120"/>
                  <a:pt x="855" y="115"/>
                </a:cubicBezTo>
                <a:cubicBezTo>
                  <a:pt x="856" y="99"/>
                  <a:pt x="874" y="92"/>
                  <a:pt x="887" y="87"/>
                </a:cubicBezTo>
                <a:cubicBezTo>
                  <a:pt x="900" y="87"/>
                  <a:pt x="912" y="96"/>
                  <a:pt x="917" y="108"/>
                </a:cubicBezTo>
                <a:close/>
                <a:moveTo>
                  <a:pt x="656" y="88"/>
                </a:moveTo>
                <a:cubicBezTo>
                  <a:pt x="644" y="88"/>
                  <a:pt x="638" y="102"/>
                  <a:pt x="630" y="109"/>
                </a:cubicBezTo>
                <a:cubicBezTo>
                  <a:pt x="624" y="116"/>
                  <a:pt x="626" y="125"/>
                  <a:pt x="623" y="133"/>
                </a:cubicBezTo>
                <a:cubicBezTo>
                  <a:pt x="624" y="134"/>
                  <a:pt x="624" y="137"/>
                  <a:pt x="624" y="139"/>
                </a:cubicBezTo>
                <a:cubicBezTo>
                  <a:pt x="622" y="140"/>
                  <a:pt x="619" y="139"/>
                  <a:pt x="617" y="139"/>
                </a:cubicBezTo>
                <a:cubicBezTo>
                  <a:pt x="613" y="140"/>
                  <a:pt x="609" y="140"/>
                  <a:pt x="605" y="139"/>
                </a:cubicBezTo>
                <a:cubicBezTo>
                  <a:pt x="610" y="134"/>
                  <a:pt x="624" y="140"/>
                  <a:pt x="621" y="128"/>
                </a:cubicBezTo>
                <a:cubicBezTo>
                  <a:pt x="619" y="116"/>
                  <a:pt x="627" y="108"/>
                  <a:pt x="633" y="99"/>
                </a:cubicBezTo>
                <a:cubicBezTo>
                  <a:pt x="639" y="94"/>
                  <a:pt x="647" y="87"/>
                  <a:pt x="656" y="88"/>
                </a:cubicBezTo>
                <a:close/>
                <a:moveTo>
                  <a:pt x="657" y="88"/>
                </a:moveTo>
                <a:cubicBezTo>
                  <a:pt x="660" y="88"/>
                  <a:pt x="660" y="88"/>
                  <a:pt x="660" y="88"/>
                </a:cubicBezTo>
                <a:cubicBezTo>
                  <a:pt x="657" y="88"/>
                  <a:pt x="657" y="88"/>
                  <a:pt x="657" y="88"/>
                </a:cubicBezTo>
                <a:close/>
                <a:moveTo>
                  <a:pt x="678" y="92"/>
                </a:moveTo>
                <a:cubicBezTo>
                  <a:pt x="673" y="95"/>
                  <a:pt x="668" y="90"/>
                  <a:pt x="662" y="89"/>
                </a:cubicBezTo>
                <a:cubicBezTo>
                  <a:pt x="666" y="92"/>
                  <a:pt x="675" y="86"/>
                  <a:pt x="678" y="92"/>
                </a:cubicBezTo>
                <a:close/>
                <a:moveTo>
                  <a:pt x="732" y="114"/>
                </a:moveTo>
                <a:cubicBezTo>
                  <a:pt x="733" y="126"/>
                  <a:pt x="730" y="139"/>
                  <a:pt x="721" y="146"/>
                </a:cubicBezTo>
                <a:cubicBezTo>
                  <a:pt x="721" y="146"/>
                  <a:pt x="721" y="146"/>
                  <a:pt x="721" y="146"/>
                </a:cubicBezTo>
                <a:cubicBezTo>
                  <a:pt x="726" y="139"/>
                  <a:pt x="726" y="127"/>
                  <a:pt x="724" y="117"/>
                </a:cubicBezTo>
                <a:cubicBezTo>
                  <a:pt x="721" y="111"/>
                  <a:pt x="717" y="104"/>
                  <a:pt x="709" y="101"/>
                </a:cubicBezTo>
                <a:cubicBezTo>
                  <a:pt x="700" y="94"/>
                  <a:pt x="694" y="111"/>
                  <a:pt x="688" y="101"/>
                </a:cubicBezTo>
                <a:cubicBezTo>
                  <a:pt x="694" y="98"/>
                  <a:pt x="699" y="91"/>
                  <a:pt x="707" y="92"/>
                </a:cubicBezTo>
                <a:cubicBezTo>
                  <a:pt x="720" y="92"/>
                  <a:pt x="728" y="104"/>
                  <a:pt x="732" y="114"/>
                </a:cubicBezTo>
                <a:close/>
                <a:moveTo>
                  <a:pt x="690" y="113"/>
                </a:moveTo>
                <a:cubicBezTo>
                  <a:pt x="697" y="116"/>
                  <a:pt x="697" y="105"/>
                  <a:pt x="705" y="107"/>
                </a:cubicBezTo>
                <a:cubicBezTo>
                  <a:pt x="710" y="107"/>
                  <a:pt x="715" y="110"/>
                  <a:pt x="717" y="114"/>
                </a:cubicBezTo>
                <a:cubicBezTo>
                  <a:pt x="724" y="122"/>
                  <a:pt x="719" y="134"/>
                  <a:pt x="716" y="141"/>
                </a:cubicBezTo>
                <a:cubicBezTo>
                  <a:pt x="709" y="145"/>
                  <a:pt x="706" y="151"/>
                  <a:pt x="697" y="151"/>
                </a:cubicBezTo>
                <a:cubicBezTo>
                  <a:pt x="693" y="143"/>
                  <a:pt x="689" y="131"/>
                  <a:pt x="679" y="128"/>
                </a:cubicBezTo>
                <a:cubicBezTo>
                  <a:pt x="671" y="126"/>
                  <a:pt x="665" y="131"/>
                  <a:pt x="662" y="137"/>
                </a:cubicBezTo>
                <a:cubicBezTo>
                  <a:pt x="657" y="146"/>
                  <a:pt x="659" y="157"/>
                  <a:pt x="668" y="166"/>
                </a:cubicBezTo>
                <a:cubicBezTo>
                  <a:pt x="676" y="173"/>
                  <a:pt x="688" y="171"/>
                  <a:pt x="696" y="177"/>
                </a:cubicBezTo>
                <a:cubicBezTo>
                  <a:pt x="690" y="194"/>
                  <a:pt x="690" y="194"/>
                  <a:pt x="690" y="194"/>
                </a:cubicBezTo>
                <a:cubicBezTo>
                  <a:pt x="672" y="196"/>
                  <a:pt x="656" y="208"/>
                  <a:pt x="647" y="223"/>
                </a:cubicBezTo>
                <a:cubicBezTo>
                  <a:pt x="642" y="224"/>
                  <a:pt x="638" y="225"/>
                  <a:pt x="635" y="221"/>
                </a:cubicBezTo>
                <a:cubicBezTo>
                  <a:pt x="624" y="207"/>
                  <a:pt x="604" y="200"/>
                  <a:pt x="585" y="201"/>
                </a:cubicBezTo>
                <a:cubicBezTo>
                  <a:pt x="576" y="192"/>
                  <a:pt x="576" y="178"/>
                  <a:pt x="580" y="166"/>
                </a:cubicBezTo>
                <a:cubicBezTo>
                  <a:pt x="584" y="154"/>
                  <a:pt x="595" y="148"/>
                  <a:pt x="606" y="145"/>
                </a:cubicBezTo>
                <a:cubicBezTo>
                  <a:pt x="627" y="147"/>
                  <a:pt x="627" y="147"/>
                  <a:pt x="627" y="147"/>
                </a:cubicBezTo>
                <a:cubicBezTo>
                  <a:pt x="630" y="145"/>
                  <a:pt x="630" y="145"/>
                  <a:pt x="630" y="145"/>
                </a:cubicBezTo>
                <a:cubicBezTo>
                  <a:pt x="631" y="131"/>
                  <a:pt x="627" y="117"/>
                  <a:pt x="638" y="107"/>
                </a:cubicBezTo>
                <a:cubicBezTo>
                  <a:pt x="645" y="103"/>
                  <a:pt x="648" y="95"/>
                  <a:pt x="656" y="95"/>
                </a:cubicBezTo>
                <a:cubicBezTo>
                  <a:pt x="670" y="96"/>
                  <a:pt x="683" y="101"/>
                  <a:pt x="690" y="113"/>
                </a:cubicBezTo>
                <a:close/>
                <a:moveTo>
                  <a:pt x="998" y="129"/>
                </a:moveTo>
                <a:cubicBezTo>
                  <a:pt x="1000" y="139"/>
                  <a:pt x="1005" y="153"/>
                  <a:pt x="999" y="162"/>
                </a:cubicBezTo>
                <a:cubicBezTo>
                  <a:pt x="1000" y="165"/>
                  <a:pt x="1003" y="169"/>
                  <a:pt x="1000" y="170"/>
                </a:cubicBezTo>
                <a:cubicBezTo>
                  <a:pt x="998" y="170"/>
                  <a:pt x="998" y="170"/>
                  <a:pt x="998" y="170"/>
                </a:cubicBezTo>
                <a:cubicBezTo>
                  <a:pt x="995" y="148"/>
                  <a:pt x="996" y="117"/>
                  <a:pt x="971" y="104"/>
                </a:cubicBezTo>
                <a:cubicBezTo>
                  <a:pt x="986" y="103"/>
                  <a:pt x="991" y="119"/>
                  <a:pt x="998" y="129"/>
                </a:cubicBezTo>
                <a:close/>
                <a:moveTo>
                  <a:pt x="837" y="124"/>
                </a:moveTo>
                <a:cubicBezTo>
                  <a:pt x="821" y="128"/>
                  <a:pt x="821" y="128"/>
                  <a:pt x="821" y="128"/>
                </a:cubicBezTo>
                <a:cubicBezTo>
                  <a:pt x="823" y="125"/>
                  <a:pt x="827" y="125"/>
                  <a:pt x="831" y="122"/>
                </a:cubicBezTo>
                <a:cubicBezTo>
                  <a:pt x="833" y="122"/>
                  <a:pt x="836" y="123"/>
                  <a:pt x="837" y="124"/>
                </a:cubicBezTo>
                <a:close/>
                <a:moveTo>
                  <a:pt x="817" y="132"/>
                </a:moveTo>
                <a:cubicBezTo>
                  <a:pt x="818" y="131"/>
                  <a:pt x="818" y="131"/>
                  <a:pt x="818" y="131"/>
                </a:cubicBezTo>
                <a:cubicBezTo>
                  <a:pt x="818" y="132"/>
                  <a:pt x="818" y="132"/>
                  <a:pt x="818" y="132"/>
                </a:cubicBezTo>
                <a:cubicBezTo>
                  <a:pt x="817" y="132"/>
                  <a:pt x="817" y="132"/>
                  <a:pt x="817" y="132"/>
                </a:cubicBezTo>
                <a:close/>
                <a:moveTo>
                  <a:pt x="941" y="150"/>
                </a:moveTo>
                <a:cubicBezTo>
                  <a:pt x="944" y="160"/>
                  <a:pt x="938" y="169"/>
                  <a:pt x="932" y="178"/>
                </a:cubicBezTo>
                <a:cubicBezTo>
                  <a:pt x="917" y="190"/>
                  <a:pt x="897" y="191"/>
                  <a:pt x="880" y="184"/>
                </a:cubicBezTo>
                <a:cubicBezTo>
                  <a:pt x="874" y="182"/>
                  <a:pt x="871" y="169"/>
                  <a:pt x="863" y="174"/>
                </a:cubicBezTo>
                <a:cubicBezTo>
                  <a:pt x="855" y="181"/>
                  <a:pt x="843" y="180"/>
                  <a:pt x="833" y="178"/>
                </a:cubicBezTo>
                <a:cubicBezTo>
                  <a:pt x="824" y="176"/>
                  <a:pt x="815" y="172"/>
                  <a:pt x="809" y="163"/>
                </a:cubicBezTo>
                <a:cubicBezTo>
                  <a:pt x="808" y="158"/>
                  <a:pt x="808" y="150"/>
                  <a:pt x="809" y="146"/>
                </a:cubicBezTo>
                <a:cubicBezTo>
                  <a:pt x="813" y="153"/>
                  <a:pt x="812" y="164"/>
                  <a:pt x="822" y="167"/>
                </a:cubicBezTo>
                <a:cubicBezTo>
                  <a:pt x="837" y="175"/>
                  <a:pt x="855" y="173"/>
                  <a:pt x="868" y="163"/>
                </a:cubicBezTo>
                <a:cubicBezTo>
                  <a:pt x="877" y="169"/>
                  <a:pt x="882" y="181"/>
                  <a:pt x="893" y="184"/>
                </a:cubicBezTo>
                <a:cubicBezTo>
                  <a:pt x="902" y="187"/>
                  <a:pt x="912" y="186"/>
                  <a:pt x="920" y="182"/>
                </a:cubicBezTo>
                <a:cubicBezTo>
                  <a:pt x="927" y="176"/>
                  <a:pt x="933" y="169"/>
                  <a:pt x="933" y="159"/>
                </a:cubicBezTo>
                <a:cubicBezTo>
                  <a:pt x="932" y="157"/>
                  <a:pt x="931" y="154"/>
                  <a:pt x="929" y="153"/>
                </a:cubicBezTo>
                <a:cubicBezTo>
                  <a:pt x="924" y="156"/>
                  <a:pt x="921" y="160"/>
                  <a:pt x="914" y="160"/>
                </a:cubicBezTo>
                <a:cubicBezTo>
                  <a:pt x="909" y="154"/>
                  <a:pt x="891" y="160"/>
                  <a:pt x="896" y="146"/>
                </a:cubicBezTo>
                <a:cubicBezTo>
                  <a:pt x="903" y="137"/>
                  <a:pt x="912" y="132"/>
                  <a:pt x="922" y="131"/>
                </a:cubicBezTo>
                <a:cubicBezTo>
                  <a:pt x="931" y="134"/>
                  <a:pt x="938" y="141"/>
                  <a:pt x="941" y="150"/>
                </a:cubicBezTo>
                <a:close/>
                <a:moveTo>
                  <a:pt x="690" y="150"/>
                </a:moveTo>
                <a:cubicBezTo>
                  <a:pt x="690" y="153"/>
                  <a:pt x="690" y="157"/>
                  <a:pt x="693" y="159"/>
                </a:cubicBezTo>
                <a:cubicBezTo>
                  <a:pt x="702" y="157"/>
                  <a:pt x="712" y="155"/>
                  <a:pt x="719" y="148"/>
                </a:cubicBezTo>
                <a:cubicBezTo>
                  <a:pt x="711" y="154"/>
                  <a:pt x="703" y="172"/>
                  <a:pt x="689" y="166"/>
                </a:cubicBezTo>
                <a:cubicBezTo>
                  <a:pt x="683" y="165"/>
                  <a:pt x="677" y="162"/>
                  <a:pt x="671" y="158"/>
                </a:cubicBezTo>
                <a:cubicBezTo>
                  <a:pt x="667" y="153"/>
                  <a:pt x="668" y="147"/>
                  <a:pt x="668" y="141"/>
                </a:cubicBezTo>
                <a:cubicBezTo>
                  <a:pt x="672" y="137"/>
                  <a:pt x="678" y="134"/>
                  <a:pt x="683" y="137"/>
                </a:cubicBezTo>
                <a:cubicBezTo>
                  <a:pt x="690" y="150"/>
                  <a:pt x="690" y="150"/>
                  <a:pt x="690" y="150"/>
                </a:cubicBezTo>
                <a:close/>
                <a:moveTo>
                  <a:pt x="571" y="147"/>
                </a:moveTo>
                <a:cubicBezTo>
                  <a:pt x="571" y="148"/>
                  <a:pt x="571" y="148"/>
                  <a:pt x="571" y="149"/>
                </a:cubicBezTo>
                <a:cubicBezTo>
                  <a:pt x="558" y="140"/>
                  <a:pt x="541" y="138"/>
                  <a:pt x="527" y="139"/>
                </a:cubicBezTo>
                <a:cubicBezTo>
                  <a:pt x="523" y="141"/>
                  <a:pt x="518" y="141"/>
                  <a:pt x="515" y="140"/>
                </a:cubicBezTo>
                <a:cubicBezTo>
                  <a:pt x="527" y="136"/>
                  <a:pt x="539" y="137"/>
                  <a:pt x="551" y="137"/>
                </a:cubicBezTo>
                <a:cubicBezTo>
                  <a:pt x="559" y="139"/>
                  <a:pt x="565" y="142"/>
                  <a:pt x="571" y="147"/>
                </a:cubicBezTo>
                <a:close/>
                <a:moveTo>
                  <a:pt x="597" y="141"/>
                </a:moveTo>
                <a:cubicBezTo>
                  <a:pt x="597" y="142"/>
                  <a:pt x="596" y="142"/>
                  <a:pt x="595" y="142"/>
                </a:cubicBezTo>
                <a:cubicBezTo>
                  <a:pt x="595" y="140"/>
                  <a:pt x="596" y="141"/>
                  <a:pt x="597" y="141"/>
                </a:cubicBezTo>
                <a:close/>
                <a:moveTo>
                  <a:pt x="503" y="143"/>
                </a:moveTo>
                <a:cubicBezTo>
                  <a:pt x="484" y="148"/>
                  <a:pt x="469" y="164"/>
                  <a:pt x="455" y="179"/>
                </a:cubicBezTo>
                <a:cubicBezTo>
                  <a:pt x="445" y="174"/>
                  <a:pt x="433" y="176"/>
                  <a:pt x="422" y="175"/>
                </a:cubicBezTo>
                <a:cubicBezTo>
                  <a:pt x="431" y="170"/>
                  <a:pt x="443" y="172"/>
                  <a:pt x="453" y="172"/>
                </a:cubicBezTo>
                <a:cubicBezTo>
                  <a:pt x="465" y="158"/>
                  <a:pt x="483" y="152"/>
                  <a:pt x="500" y="143"/>
                </a:cubicBezTo>
                <a:cubicBezTo>
                  <a:pt x="503" y="143"/>
                  <a:pt x="503" y="143"/>
                  <a:pt x="503" y="143"/>
                </a:cubicBezTo>
                <a:close/>
                <a:moveTo>
                  <a:pt x="591" y="143"/>
                </a:moveTo>
                <a:cubicBezTo>
                  <a:pt x="589" y="145"/>
                  <a:pt x="589" y="145"/>
                  <a:pt x="589" y="145"/>
                </a:cubicBezTo>
                <a:cubicBezTo>
                  <a:pt x="591" y="143"/>
                  <a:pt x="591" y="143"/>
                  <a:pt x="591" y="143"/>
                </a:cubicBezTo>
                <a:close/>
                <a:moveTo>
                  <a:pt x="567" y="156"/>
                </a:moveTo>
                <a:cubicBezTo>
                  <a:pt x="562" y="164"/>
                  <a:pt x="562" y="175"/>
                  <a:pt x="561" y="184"/>
                </a:cubicBezTo>
                <a:cubicBezTo>
                  <a:pt x="542" y="179"/>
                  <a:pt x="524" y="178"/>
                  <a:pt x="506" y="184"/>
                </a:cubicBezTo>
                <a:cubicBezTo>
                  <a:pt x="497" y="182"/>
                  <a:pt x="490" y="191"/>
                  <a:pt x="482" y="187"/>
                </a:cubicBezTo>
                <a:cubicBezTo>
                  <a:pt x="469" y="191"/>
                  <a:pt x="453" y="190"/>
                  <a:pt x="447" y="206"/>
                </a:cubicBezTo>
                <a:cubicBezTo>
                  <a:pt x="443" y="213"/>
                  <a:pt x="441" y="223"/>
                  <a:pt x="446" y="231"/>
                </a:cubicBezTo>
                <a:cubicBezTo>
                  <a:pt x="451" y="234"/>
                  <a:pt x="457" y="240"/>
                  <a:pt x="465" y="236"/>
                </a:cubicBezTo>
                <a:cubicBezTo>
                  <a:pt x="473" y="231"/>
                  <a:pt x="484" y="227"/>
                  <a:pt x="487" y="216"/>
                </a:cubicBezTo>
                <a:cubicBezTo>
                  <a:pt x="491" y="218"/>
                  <a:pt x="491" y="223"/>
                  <a:pt x="489" y="226"/>
                </a:cubicBezTo>
                <a:cubicBezTo>
                  <a:pt x="476" y="244"/>
                  <a:pt x="450" y="240"/>
                  <a:pt x="434" y="254"/>
                </a:cubicBezTo>
                <a:cubicBezTo>
                  <a:pt x="421" y="262"/>
                  <a:pt x="417" y="278"/>
                  <a:pt x="403" y="284"/>
                </a:cubicBezTo>
                <a:cubicBezTo>
                  <a:pt x="413" y="275"/>
                  <a:pt x="409" y="260"/>
                  <a:pt x="405" y="249"/>
                </a:cubicBezTo>
                <a:cubicBezTo>
                  <a:pt x="397" y="243"/>
                  <a:pt x="391" y="237"/>
                  <a:pt x="392" y="227"/>
                </a:cubicBezTo>
                <a:cubicBezTo>
                  <a:pt x="393" y="211"/>
                  <a:pt x="400" y="196"/>
                  <a:pt x="412" y="187"/>
                </a:cubicBezTo>
                <a:cubicBezTo>
                  <a:pt x="424" y="181"/>
                  <a:pt x="442" y="178"/>
                  <a:pt x="454" y="187"/>
                </a:cubicBezTo>
                <a:cubicBezTo>
                  <a:pt x="467" y="182"/>
                  <a:pt x="470" y="169"/>
                  <a:pt x="481" y="162"/>
                </a:cubicBezTo>
                <a:cubicBezTo>
                  <a:pt x="496" y="154"/>
                  <a:pt x="511" y="146"/>
                  <a:pt x="528" y="146"/>
                </a:cubicBezTo>
                <a:cubicBezTo>
                  <a:pt x="529" y="145"/>
                  <a:pt x="529" y="145"/>
                  <a:pt x="529" y="145"/>
                </a:cubicBezTo>
                <a:cubicBezTo>
                  <a:pt x="542" y="149"/>
                  <a:pt x="556" y="144"/>
                  <a:pt x="567" y="156"/>
                </a:cubicBezTo>
                <a:close/>
                <a:moveTo>
                  <a:pt x="586" y="147"/>
                </a:moveTo>
                <a:cubicBezTo>
                  <a:pt x="585" y="148"/>
                  <a:pt x="585" y="148"/>
                  <a:pt x="585" y="148"/>
                </a:cubicBezTo>
                <a:cubicBezTo>
                  <a:pt x="586" y="147"/>
                  <a:pt x="586" y="147"/>
                  <a:pt x="586" y="147"/>
                </a:cubicBezTo>
                <a:close/>
                <a:moveTo>
                  <a:pt x="575" y="195"/>
                </a:moveTo>
                <a:cubicBezTo>
                  <a:pt x="575" y="196"/>
                  <a:pt x="575" y="196"/>
                  <a:pt x="575" y="196"/>
                </a:cubicBezTo>
                <a:cubicBezTo>
                  <a:pt x="571" y="189"/>
                  <a:pt x="568" y="178"/>
                  <a:pt x="571" y="169"/>
                </a:cubicBezTo>
                <a:cubicBezTo>
                  <a:pt x="574" y="161"/>
                  <a:pt x="577" y="154"/>
                  <a:pt x="584" y="149"/>
                </a:cubicBezTo>
                <a:cubicBezTo>
                  <a:pt x="574" y="160"/>
                  <a:pt x="570" y="180"/>
                  <a:pt x="575" y="195"/>
                </a:cubicBezTo>
                <a:close/>
                <a:moveTo>
                  <a:pt x="763" y="170"/>
                </a:moveTo>
                <a:cubicBezTo>
                  <a:pt x="768" y="177"/>
                  <a:pt x="768" y="186"/>
                  <a:pt x="765" y="193"/>
                </a:cubicBezTo>
                <a:cubicBezTo>
                  <a:pt x="765" y="196"/>
                  <a:pt x="767" y="198"/>
                  <a:pt x="770" y="198"/>
                </a:cubicBezTo>
                <a:cubicBezTo>
                  <a:pt x="774" y="196"/>
                  <a:pt x="776" y="192"/>
                  <a:pt x="780" y="190"/>
                </a:cubicBezTo>
                <a:cubicBezTo>
                  <a:pt x="797" y="192"/>
                  <a:pt x="812" y="205"/>
                  <a:pt x="818" y="220"/>
                </a:cubicBezTo>
                <a:cubicBezTo>
                  <a:pt x="824" y="237"/>
                  <a:pt x="813" y="253"/>
                  <a:pt x="802" y="263"/>
                </a:cubicBezTo>
                <a:cubicBezTo>
                  <a:pt x="789" y="275"/>
                  <a:pt x="771" y="278"/>
                  <a:pt x="753" y="275"/>
                </a:cubicBezTo>
                <a:cubicBezTo>
                  <a:pt x="743" y="271"/>
                  <a:pt x="736" y="260"/>
                  <a:pt x="736" y="249"/>
                </a:cubicBezTo>
                <a:cubicBezTo>
                  <a:pt x="737" y="243"/>
                  <a:pt x="741" y="240"/>
                  <a:pt x="746" y="236"/>
                </a:cubicBezTo>
                <a:cubicBezTo>
                  <a:pt x="750" y="236"/>
                  <a:pt x="753" y="234"/>
                  <a:pt x="756" y="231"/>
                </a:cubicBezTo>
                <a:cubicBezTo>
                  <a:pt x="762" y="233"/>
                  <a:pt x="770" y="234"/>
                  <a:pt x="774" y="240"/>
                </a:cubicBezTo>
                <a:cubicBezTo>
                  <a:pt x="777" y="249"/>
                  <a:pt x="773" y="257"/>
                  <a:pt x="769" y="263"/>
                </a:cubicBezTo>
                <a:cubicBezTo>
                  <a:pt x="779" y="270"/>
                  <a:pt x="793" y="266"/>
                  <a:pt x="802" y="260"/>
                </a:cubicBezTo>
                <a:cubicBezTo>
                  <a:pt x="812" y="253"/>
                  <a:pt x="816" y="242"/>
                  <a:pt x="815" y="231"/>
                </a:cubicBezTo>
                <a:cubicBezTo>
                  <a:pt x="815" y="216"/>
                  <a:pt x="801" y="205"/>
                  <a:pt x="790" y="200"/>
                </a:cubicBezTo>
                <a:cubicBezTo>
                  <a:pt x="782" y="197"/>
                  <a:pt x="773" y="201"/>
                  <a:pt x="765" y="203"/>
                </a:cubicBezTo>
                <a:cubicBezTo>
                  <a:pt x="764" y="198"/>
                  <a:pt x="765" y="195"/>
                  <a:pt x="764" y="189"/>
                </a:cubicBezTo>
                <a:cubicBezTo>
                  <a:pt x="765" y="175"/>
                  <a:pt x="754" y="166"/>
                  <a:pt x="744" y="160"/>
                </a:cubicBezTo>
                <a:cubicBezTo>
                  <a:pt x="731" y="156"/>
                  <a:pt x="722" y="166"/>
                  <a:pt x="713" y="173"/>
                </a:cubicBezTo>
                <a:cubicBezTo>
                  <a:pt x="702" y="184"/>
                  <a:pt x="706" y="200"/>
                  <a:pt x="699" y="210"/>
                </a:cubicBezTo>
                <a:cubicBezTo>
                  <a:pt x="696" y="198"/>
                  <a:pt x="700" y="183"/>
                  <a:pt x="708" y="173"/>
                </a:cubicBezTo>
                <a:cubicBezTo>
                  <a:pt x="715" y="166"/>
                  <a:pt x="726" y="163"/>
                  <a:pt x="730" y="153"/>
                </a:cubicBezTo>
                <a:cubicBezTo>
                  <a:pt x="736" y="150"/>
                  <a:pt x="744" y="151"/>
                  <a:pt x="750" y="153"/>
                </a:cubicBezTo>
                <a:cubicBezTo>
                  <a:pt x="763" y="170"/>
                  <a:pt x="763" y="170"/>
                  <a:pt x="763" y="170"/>
                </a:cubicBezTo>
                <a:close/>
                <a:moveTo>
                  <a:pt x="1133" y="164"/>
                </a:moveTo>
                <a:cubicBezTo>
                  <a:pt x="1134" y="168"/>
                  <a:pt x="1136" y="172"/>
                  <a:pt x="1136" y="175"/>
                </a:cubicBezTo>
                <a:cubicBezTo>
                  <a:pt x="1134" y="163"/>
                  <a:pt x="1120" y="158"/>
                  <a:pt x="1109" y="155"/>
                </a:cubicBezTo>
                <a:cubicBezTo>
                  <a:pt x="1095" y="151"/>
                  <a:pt x="1084" y="164"/>
                  <a:pt x="1076" y="172"/>
                </a:cubicBezTo>
                <a:cubicBezTo>
                  <a:pt x="1069" y="184"/>
                  <a:pt x="1069" y="184"/>
                  <a:pt x="1069" y="184"/>
                </a:cubicBezTo>
                <a:cubicBezTo>
                  <a:pt x="1057" y="170"/>
                  <a:pt x="1039" y="166"/>
                  <a:pt x="1021" y="171"/>
                </a:cubicBezTo>
                <a:cubicBezTo>
                  <a:pt x="998" y="183"/>
                  <a:pt x="990" y="209"/>
                  <a:pt x="986" y="232"/>
                </a:cubicBezTo>
                <a:cubicBezTo>
                  <a:pt x="983" y="235"/>
                  <a:pt x="980" y="230"/>
                  <a:pt x="976" y="231"/>
                </a:cubicBezTo>
                <a:cubicBezTo>
                  <a:pt x="990" y="225"/>
                  <a:pt x="987" y="204"/>
                  <a:pt x="994" y="191"/>
                </a:cubicBezTo>
                <a:cubicBezTo>
                  <a:pt x="1002" y="170"/>
                  <a:pt x="1024" y="166"/>
                  <a:pt x="1043" y="163"/>
                </a:cubicBezTo>
                <a:cubicBezTo>
                  <a:pt x="1052" y="166"/>
                  <a:pt x="1061" y="169"/>
                  <a:pt x="1068" y="176"/>
                </a:cubicBezTo>
                <a:cubicBezTo>
                  <a:pt x="1073" y="174"/>
                  <a:pt x="1074" y="168"/>
                  <a:pt x="1079" y="164"/>
                </a:cubicBezTo>
                <a:cubicBezTo>
                  <a:pt x="1093" y="151"/>
                  <a:pt x="1119" y="149"/>
                  <a:pt x="1133" y="164"/>
                </a:cubicBezTo>
                <a:close/>
                <a:moveTo>
                  <a:pt x="1128" y="175"/>
                </a:moveTo>
                <a:cubicBezTo>
                  <a:pt x="1131" y="185"/>
                  <a:pt x="1123" y="192"/>
                  <a:pt x="1124" y="200"/>
                </a:cubicBezTo>
                <a:cubicBezTo>
                  <a:pt x="1133" y="204"/>
                  <a:pt x="1140" y="209"/>
                  <a:pt x="1145" y="216"/>
                </a:cubicBezTo>
                <a:cubicBezTo>
                  <a:pt x="1148" y="226"/>
                  <a:pt x="1145" y="236"/>
                  <a:pt x="1142" y="245"/>
                </a:cubicBezTo>
                <a:cubicBezTo>
                  <a:pt x="1135" y="248"/>
                  <a:pt x="1134" y="257"/>
                  <a:pt x="1126" y="255"/>
                </a:cubicBezTo>
                <a:cubicBezTo>
                  <a:pt x="1128" y="244"/>
                  <a:pt x="1126" y="233"/>
                  <a:pt x="1121" y="222"/>
                </a:cubicBezTo>
                <a:cubicBezTo>
                  <a:pt x="1115" y="210"/>
                  <a:pt x="1098" y="213"/>
                  <a:pt x="1088" y="214"/>
                </a:cubicBezTo>
                <a:cubicBezTo>
                  <a:pt x="1080" y="216"/>
                  <a:pt x="1072" y="223"/>
                  <a:pt x="1071" y="231"/>
                </a:cubicBezTo>
                <a:cubicBezTo>
                  <a:pt x="1069" y="240"/>
                  <a:pt x="1070" y="249"/>
                  <a:pt x="1074" y="255"/>
                </a:cubicBezTo>
                <a:cubicBezTo>
                  <a:pt x="1065" y="263"/>
                  <a:pt x="1054" y="264"/>
                  <a:pt x="1048" y="275"/>
                </a:cubicBezTo>
                <a:cubicBezTo>
                  <a:pt x="1037" y="292"/>
                  <a:pt x="1037" y="316"/>
                  <a:pt x="1047" y="334"/>
                </a:cubicBezTo>
                <a:cubicBezTo>
                  <a:pt x="1056" y="343"/>
                  <a:pt x="1043" y="351"/>
                  <a:pt x="1046" y="361"/>
                </a:cubicBezTo>
                <a:cubicBezTo>
                  <a:pt x="1048" y="381"/>
                  <a:pt x="1056" y="402"/>
                  <a:pt x="1066" y="419"/>
                </a:cubicBezTo>
                <a:cubicBezTo>
                  <a:pt x="1074" y="428"/>
                  <a:pt x="1089" y="436"/>
                  <a:pt x="1100" y="442"/>
                </a:cubicBezTo>
                <a:cubicBezTo>
                  <a:pt x="1121" y="459"/>
                  <a:pt x="1140" y="472"/>
                  <a:pt x="1162" y="488"/>
                </a:cubicBezTo>
                <a:cubicBezTo>
                  <a:pt x="1172" y="498"/>
                  <a:pt x="1174" y="511"/>
                  <a:pt x="1180" y="522"/>
                </a:cubicBezTo>
                <a:cubicBezTo>
                  <a:pt x="1182" y="525"/>
                  <a:pt x="1185" y="523"/>
                  <a:pt x="1186" y="522"/>
                </a:cubicBezTo>
                <a:cubicBezTo>
                  <a:pt x="1193" y="505"/>
                  <a:pt x="1185" y="486"/>
                  <a:pt x="1174" y="473"/>
                </a:cubicBezTo>
                <a:cubicBezTo>
                  <a:pt x="1150" y="453"/>
                  <a:pt x="1123" y="437"/>
                  <a:pt x="1097" y="421"/>
                </a:cubicBezTo>
                <a:cubicBezTo>
                  <a:pt x="1075" y="405"/>
                  <a:pt x="1069" y="379"/>
                  <a:pt x="1067" y="352"/>
                </a:cubicBezTo>
                <a:cubicBezTo>
                  <a:pt x="1066" y="343"/>
                  <a:pt x="1070" y="335"/>
                  <a:pt x="1071" y="326"/>
                </a:cubicBezTo>
                <a:cubicBezTo>
                  <a:pt x="1062" y="316"/>
                  <a:pt x="1056" y="301"/>
                  <a:pt x="1061" y="287"/>
                </a:cubicBezTo>
                <a:cubicBezTo>
                  <a:pt x="1068" y="279"/>
                  <a:pt x="1079" y="275"/>
                  <a:pt x="1089" y="278"/>
                </a:cubicBezTo>
                <a:cubicBezTo>
                  <a:pt x="1090" y="280"/>
                  <a:pt x="1093" y="278"/>
                  <a:pt x="1095" y="280"/>
                </a:cubicBezTo>
                <a:cubicBezTo>
                  <a:pt x="1112" y="293"/>
                  <a:pt x="1112" y="293"/>
                  <a:pt x="1112" y="293"/>
                </a:cubicBezTo>
                <a:cubicBezTo>
                  <a:pt x="1124" y="287"/>
                  <a:pt x="1136" y="281"/>
                  <a:pt x="1149" y="284"/>
                </a:cubicBezTo>
                <a:cubicBezTo>
                  <a:pt x="1157" y="284"/>
                  <a:pt x="1163" y="286"/>
                  <a:pt x="1169" y="290"/>
                </a:cubicBezTo>
                <a:cubicBezTo>
                  <a:pt x="1174" y="296"/>
                  <a:pt x="1177" y="303"/>
                  <a:pt x="1175" y="310"/>
                </a:cubicBezTo>
                <a:cubicBezTo>
                  <a:pt x="1174" y="316"/>
                  <a:pt x="1168" y="321"/>
                  <a:pt x="1171" y="327"/>
                </a:cubicBezTo>
                <a:cubicBezTo>
                  <a:pt x="1179" y="330"/>
                  <a:pt x="1186" y="334"/>
                  <a:pt x="1189" y="341"/>
                </a:cubicBezTo>
                <a:cubicBezTo>
                  <a:pt x="1197" y="354"/>
                  <a:pt x="1192" y="370"/>
                  <a:pt x="1185" y="381"/>
                </a:cubicBezTo>
                <a:cubicBezTo>
                  <a:pt x="1174" y="387"/>
                  <a:pt x="1162" y="397"/>
                  <a:pt x="1149" y="392"/>
                </a:cubicBezTo>
                <a:cubicBezTo>
                  <a:pt x="1156" y="387"/>
                  <a:pt x="1162" y="379"/>
                  <a:pt x="1164" y="370"/>
                </a:cubicBezTo>
                <a:cubicBezTo>
                  <a:pt x="1165" y="357"/>
                  <a:pt x="1160" y="344"/>
                  <a:pt x="1154" y="333"/>
                </a:cubicBezTo>
                <a:cubicBezTo>
                  <a:pt x="1143" y="325"/>
                  <a:pt x="1128" y="331"/>
                  <a:pt x="1118" y="338"/>
                </a:cubicBezTo>
                <a:cubicBezTo>
                  <a:pt x="1105" y="347"/>
                  <a:pt x="1101" y="362"/>
                  <a:pt x="1104" y="377"/>
                </a:cubicBezTo>
                <a:cubicBezTo>
                  <a:pt x="1108" y="387"/>
                  <a:pt x="1113" y="398"/>
                  <a:pt x="1124" y="404"/>
                </a:cubicBezTo>
                <a:cubicBezTo>
                  <a:pt x="1133" y="405"/>
                  <a:pt x="1138" y="413"/>
                  <a:pt x="1144" y="420"/>
                </a:cubicBezTo>
                <a:cubicBezTo>
                  <a:pt x="1165" y="437"/>
                  <a:pt x="1194" y="451"/>
                  <a:pt x="1201" y="479"/>
                </a:cubicBezTo>
                <a:cubicBezTo>
                  <a:pt x="1204" y="495"/>
                  <a:pt x="1204" y="511"/>
                  <a:pt x="1202" y="527"/>
                </a:cubicBezTo>
                <a:cubicBezTo>
                  <a:pt x="1195" y="540"/>
                  <a:pt x="1189" y="554"/>
                  <a:pt x="1180" y="565"/>
                </a:cubicBezTo>
                <a:cubicBezTo>
                  <a:pt x="1171" y="547"/>
                  <a:pt x="1168" y="526"/>
                  <a:pt x="1155" y="509"/>
                </a:cubicBezTo>
                <a:cubicBezTo>
                  <a:pt x="1145" y="493"/>
                  <a:pt x="1128" y="480"/>
                  <a:pt x="1112" y="470"/>
                </a:cubicBezTo>
                <a:cubicBezTo>
                  <a:pt x="1115" y="468"/>
                  <a:pt x="1111" y="465"/>
                  <a:pt x="1109" y="464"/>
                </a:cubicBezTo>
                <a:cubicBezTo>
                  <a:pt x="1108" y="465"/>
                  <a:pt x="1109" y="467"/>
                  <a:pt x="1109" y="468"/>
                </a:cubicBezTo>
                <a:cubicBezTo>
                  <a:pt x="1070" y="437"/>
                  <a:pt x="1012" y="428"/>
                  <a:pt x="995" y="373"/>
                </a:cubicBezTo>
                <a:cubicBezTo>
                  <a:pt x="989" y="348"/>
                  <a:pt x="989" y="348"/>
                  <a:pt x="989" y="348"/>
                </a:cubicBezTo>
                <a:cubicBezTo>
                  <a:pt x="988" y="340"/>
                  <a:pt x="990" y="330"/>
                  <a:pt x="989" y="321"/>
                </a:cubicBezTo>
                <a:cubicBezTo>
                  <a:pt x="995" y="331"/>
                  <a:pt x="994" y="346"/>
                  <a:pt x="998" y="357"/>
                </a:cubicBezTo>
                <a:cubicBezTo>
                  <a:pt x="1003" y="412"/>
                  <a:pt x="1059" y="437"/>
                  <a:pt x="1102" y="457"/>
                </a:cubicBezTo>
                <a:cubicBezTo>
                  <a:pt x="1104" y="459"/>
                  <a:pt x="1109" y="461"/>
                  <a:pt x="1109" y="464"/>
                </a:cubicBezTo>
                <a:cubicBezTo>
                  <a:pt x="1125" y="467"/>
                  <a:pt x="1133" y="486"/>
                  <a:pt x="1148" y="492"/>
                </a:cubicBezTo>
                <a:cubicBezTo>
                  <a:pt x="1164" y="509"/>
                  <a:pt x="1178" y="531"/>
                  <a:pt x="1180" y="555"/>
                </a:cubicBezTo>
                <a:cubicBezTo>
                  <a:pt x="1180" y="556"/>
                  <a:pt x="1182" y="560"/>
                  <a:pt x="1184" y="558"/>
                </a:cubicBezTo>
                <a:cubicBezTo>
                  <a:pt x="1189" y="552"/>
                  <a:pt x="1183" y="545"/>
                  <a:pt x="1184" y="537"/>
                </a:cubicBezTo>
                <a:cubicBezTo>
                  <a:pt x="1180" y="521"/>
                  <a:pt x="1168" y="507"/>
                  <a:pt x="1159" y="492"/>
                </a:cubicBezTo>
                <a:cubicBezTo>
                  <a:pt x="1136" y="474"/>
                  <a:pt x="1114" y="455"/>
                  <a:pt x="1089" y="441"/>
                </a:cubicBezTo>
                <a:cubicBezTo>
                  <a:pt x="1073" y="437"/>
                  <a:pt x="1062" y="426"/>
                  <a:pt x="1047" y="419"/>
                </a:cubicBezTo>
                <a:cubicBezTo>
                  <a:pt x="1023" y="405"/>
                  <a:pt x="1006" y="380"/>
                  <a:pt x="1003" y="352"/>
                </a:cubicBezTo>
                <a:cubicBezTo>
                  <a:pt x="1000" y="342"/>
                  <a:pt x="998" y="331"/>
                  <a:pt x="996" y="320"/>
                </a:cubicBezTo>
                <a:cubicBezTo>
                  <a:pt x="992" y="308"/>
                  <a:pt x="986" y="298"/>
                  <a:pt x="980" y="287"/>
                </a:cubicBezTo>
                <a:cubicBezTo>
                  <a:pt x="968" y="280"/>
                  <a:pt x="952" y="279"/>
                  <a:pt x="941" y="289"/>
                </a:cubicBezTo>
                <a:cubicBezTo>
                  <a:pt x="936" y="294"/>
                  <a:pt x="935" y="301"/>
                  <a:pt x="933" y="307"/>
                </a:cubicBezTo>
                <a:cubicBezTo>
                  <a:pt x="936" y="315"/>
                  <a:pt x="941" y="322"/>
                  <a:pt x="949" y="323"/>
                </a:cubicBezTo>
                <a:cubicBezTo>
                  <a:pt x="954" y="325"/>
                  <a:pt x="959" y="321"/>
                  <a:pt x="965" y="321"/>
                </a:cubicBezTo>
                <a:cubicBezTo>
                  <a:pt x="961" y="328"/>
                  <a:pt x="952" y="331"/>
                  <a:pt x="943" y="331"/>
                </a:cubicBezTo>
                <a:cubicBezTo>
                  <a:pt x="932" y="327"/>
                  <a:pt x="924" y="316"/>
                  <a:pt x="921" y="306"/>
                </a:cubicBezTo>
                <a:cubicBezTo>
                  <a:pt x="922" y="299"/>
                  <a:pt x="918" y="293"/>
                  <a:pt x="921" y="287"/>
                </a:cubicBezTo>
                <a:cubicBezTo>
                  <a:pt x="917" y="278"/>
                  <a:pt x="908" y="287"/>
                  <a:pt x="902" y="284"/>
                </a:cubicBezTo>
                <a:cubicBezTo>
                  <a:pt x="894" y="284"/>
                  <a:pt x="883" y="284"/>
                  <a:pt x="883" y="274"/>
                </a:cubicBezTo>
                <a:cubicBezTo>
                  <a:pt x="882" y="266"/>
                  <a:pt x="889" y="259"/>
                  <a:pt x="896" y="257"/>
                </a:cubicBezTo>
                <a:cubicBezTo>
                  <a:pt x="905" y="253"/>
                  <a:pt x="916" y="257"/>
                  <a:pt x="924" y="251"/>
                </a:cubicBezTo>
                <a:cubicBezTo>
                  <a:pt x="926" y="246"/>
                  <a:pt x="923" y="239"/>
                  <a:pt x="929" y="234"/>
                </a:cubicBezTo>
                <a:cubicBezTo>
                  <a:pt x="942" y="225"/>
                  <a:pt x="962" y="231"/>
                  <a:pt x="976" y="238"/>
                </a:cubicBezTo>
                <a:cubicBezTo>
                  <a:pt x="982" y="238"/>
                  <a:pt x="989" y="245"/>
                  <a:pt x="992" y="237"/>
                </a:cubicBezTo>
                <a:cubicBezTo>
                  <a:pt x="990" y="225"/>
                  <a:pt x="996" y="214"/>
                  <a:pt x="999" y="203"/>
                </a:cubicBezTo>
                <a:cubicBezTo>
                  <a:pt x="1006" y="190"/>
                  <a:pt x="1016" y="177"/>
                  <a:pt x="1032" y="177"/>
                </a:cubicBezTo>
                <a:cubicBezTo>
                  <a:pt x="1047" y="174"/>
                  <a:pt x="1057" y="181"/>
                  <a:pt x="1066" y="192"/>
                </a:cubicBezTo>
                <a:cubicBezTo>
                  <a:pt x="1077" y="193"/>
                  <a:pt x="1074" y="180"/>
                  <a:pt x="1080" y="175"/>
                </a:cubicBezTo>
                <a:cubicBezTo>
                  <a:pt x="1089" y="167"/>
                  <a:pt x="1102" y="159"/>
                  <a:pt x="1115" y="164"/>
                </a:cubicBezTo>
                <a:cubicBezTo>
                  <a:pt x="1120" y="167"/>
                  <a:pt x="1126" y="170"/>
                  <a:pt x="1128" y="175"/>
                </a:cubicBezTo>
                <a:close/>
                <a:moveTo>
                  <a:pt x="756" y="181"/>
                </a:moveTo>
                <a:cubicBezTo>
                  <a:pt x="760" y="191"/>
                  <a:pt x="759" y="199"/>
                  <a:pt x="757" y="210"/>
                </a:cubicBezTo>
                <a:cubicBezTo>
                  <a:pt x="759" y="214"/>
                  <a:pt x="762" y="212"/>
                  <a:pt x="765" y="211"/>
                </a:cubicBezTo>
                <a:cubicBezTo>
                  <a:pt x="772" y="204"/>
                  <a:pt x="783" y="207"/>
                  <a:pt x="792" y="208"/>
                </a:cubicBezTo>
                <a:cubicBezTo>
                  <a:pt x="803" y="215"/>
                  <a:pt x="812" y="226"/>
                  <a:pt x="809" y="240"/>
                </a:cubicBezTo>
                <a:cubicBezTo>
                  <a:pt x="804" y="248"/>
                  <a:pt x="800" y="259"/>
                  <a:pt x="789" y="260"/>
                </a:cubicBezTo>
                <a:cubicBezTo>
                  <a:pt x="780" y="259"/>
                  <a:pt x="780" y="259"/>
                  <a:pt x="780" y="259"/>
                </a:cubicBezTo>
                <a:cubicBezTo>
                  <a:pt x="781" y="251"/>
                  <a:pt x="782" y="240"/>
                  <a:pt x="775" y="233"/>
                </a:cubicBezTo>
                <a:cubicBezTo>
                  <a:pt x="768" y="225"/>
                  <a:pt x="754" y="224"/>
                  <a:pt x="744" y="226"/>
                </a:cubicBezTo>
                <a:cubicBezTo>
                  <a:pt x="738" y="231"/>
                  <a:pt x="731" y="237"/>
                  <a:pt x="730" y="245"/>
                </a:cubicBezTo>
                <a:cubicBezTo>
                  <a:pt x="729" y="257"/>
                  <a:pt x="731" y="271"/>
                  <a:pt x="741" y="278"/>
                </a:cubicBezTo>
                <a:cubicBezTo>
                  <a:pt x="750" y="282"/>
                  <a:pt x="759" y="287"/>
                  <a:pt x="770" y="284"/>
                </a:cubicBezTo>
                <a:cubicBezTo>
                  <a:pt x="787" y="291"/>
                  <a:pt x="805" y="293"/>
                  <a:pt x="823" y="296"/>
                </a:cubicBezTo>
                <a:cubicBezTo>
                  <a:pt x="838" y="299"/>
                  <a:pt x="849" y="312"/>
                  <a:pt x="861" y="321"/>
                </a:cubicBezTo>
                <a:cubicBezTo>
                  <a:pt x="885" y="349"/>
                  <a:pt x="885" y="349"/>
                  <a:pt x="885" y="349"/>
                </a:cubicBezTo>
                <a:cubicBezTo>
                  <a:pt x="856" y="343"/>
                  <a:pt x="831" y="327"/>
                  <a:pt x="799" y="328"/>
                </a:cubicBezTo>
                <a:cubicBezTo>
                  <a:pt x="783" y="323"/>
                  <a:pt x="770" y="331"/>
                  <a:pt x="755" y="334"/>
                </a:cubicBezTo>
                <a:cubicBezTo>
                  <a:pt x="740" y="333"/>
                  <a:pt x="725" y="339"/>
                  <a:pt x="710" y="342"/>
                </a:cubicBezTo>
                <a:cubicBezTo>
                  <a:pt x="666" y="360"/>
                  <a:pt x="639" y="315"/>
                  <a:pt x="609" y="293"/>
                </a:cubicBezTo>
                <a:cubicBezTo>
                  <a:pt x="594" y="287"/>
                  <a:pt x="582" y="267"/>
                  <a:pt x="563" y="276"/>
                </a:cubicBezTo>
                <a:cubicBezTo>
                  <a:pt x="552" y="279"/>
                  <a:pt x="549" y="290"/>
                  <a:pt x="546" y="299"/>
                </a:cubicBezTo>
                <a:cubicBezTo>
                  <a:pt x="547" y="307"/>
                  <a:pt x="548" y="315"/>
                  <a:pt x="555" y="320"/>
                </a:cubicBezTo>
                <a:cubicBezTo>
                  <a:pt x="560" y="322"/>
                  <a:pt x="568" y="325"/>
                  <a:pt x="574" y="320"/>
                </a:cubicBezTo>
                <a:cubicBezTo>
                  <a:pt x="580" y="316"/>
                  <a:pt x="580" y="308"/>
                  <a:pt x="582" y="301"/>
                </a:cubicBezTo>
                <a:cubicBezTo>
                  <a:pt x="585" y="301"/>
                  <a:pt x="585" y="306"/>
                  <a:pt x="587" y="308"/>
                </a:cubicBezTo>
                <a:cubicBezTo>
                  <a:pt x="589" y="318"/>
                  <a:pt x="582" y="325"/>
                  <a:pt x="577" y="333"/>
                </a:cubicBezTo>
                <a:cubicBezTo>
                  <a:pt x="566" y="341"/>
                  <a:pt x="556" y="352"/>
                  <a:pt x="541" y="347"/>
                </a:cubicBezTo>
                <a:cubicBezTo>
                  <a:pt x="531" y="344"/>
                  <a:pt x="532" y="331"/>
                  <a:pt x="524" y="325"/>
                </a:cubicBezTo>
                <a:cubicBezTo>
                  <a:pt x="519" y="327"/>
                  <a:pt x="512" y="328"/>
                  <a:pt x="509" y="323"/>
                </a:cubicBezTo>
                <a:cubicBezTo>
                  <a:pt x="503" y="317"/>
                  <a:pt x="501" y="310"/>
                  <a:pt x="500" y="301"/>
                </a:cubicBezTo>
                <a:cubicBezTo>
                  <a:pt x="502" y="283"/>
                  <a:pt x="520" y="276"/>
                  <a:pt x="535" y="272"/>
                </a:cubicBezTo>
                <a:cubicBezTo>
                  <a:pt x="541" y="271"/>
                  <a:pt x="547" y="274"/>
                  <a:pt x="550" y="267"/>
                </a:cubicBezTo>
                <a:cubicBezTo>
                  <a:pt x="547" y="259"/>
                  <a:pt x="546" y="249"/>
                  <a:pt x="550" y="242"/>
                </a:cubicBezTo>
                <a:cubicBezTo>
                  <a:pt x="555" y="231"/>
                  <a:pt x="567" y="229"/>
                  <a:pt x="576" y="222"/>
                </a:cubicBezTo>
                <a:cubicBezTo>
                  <a:pt x="601" y="216"/>
                  <a:pt x="627" y="231"/>
                  <a:pt x="641" y="253"/>
                </a:cubicBezTo>
                <a:cubicBezTo>
                  <a:pt x="641" y="256"/>
                  <a:pt x="644" y="258"/>
                  <a:pt x="647" y="258"/>
                </a:cubicBezTo>
                <a:cubicBezTo>
                  <a:pt x="652" y="280"/>
                  <a:pt x="652" y="280"/>
                  <a:pt x="652" y="280"/>
                </a:cubicBezTo>
                <a:cubicBezTo>
                  <a:pt x="667" y="301"/>
                  <a:pt x="691" y="317"/>
                  <a:pt x="718" y="316"/>
                </a:cubicBezTo>
                <a:cubicBezTo>
                  <a:pt x="750" y="325"/>
                  <a:pt x="784" y="308"/>
                  <a:pt x="817" y="316"/>
                </a:cubicBezTo>
                <a:cubicBezTo>
                  <a:pt x="836" y="319"/>
                  <a:pt x="850" y="332"/>
                  <a:pt x="866" y="341"/>
                </a:cubicBezTo>
                <a:cubicBezTo>
                  <a:pt x="868" y="342"/>
                  <a:pt x="869" y="340"/>
                  <a:pt x="869" y="338"/>
                </a:cubicBezTo>
                <a:cubicBezTo>
                  <a:pt x="870" y="331"/>
                  <a:pt x="862" y="332"/>
                  <a:pt x="859" y="326"/>
                </a:cubicBezTo>
                <a:cubicBezTo>
                  <a:pt x="845" y="312"/>
                  <a:pt x="826" y="304"/>
                  <a:pt x="807" y="298"/>
                </a:cubicBezTo>
                <a:cubicBezTo>
                  <a:pt x="780" y="292"/>
                  <a:pt x="756" y="297"/>
                  <a:pt x="730" y="296"/>
                </a:cubicBezTo>
                <a:cubicBezTo>
                  <a:pt x="712" y="301"/>
                  <a:pt x="697" y="293"/>
                  <a:pt x="683" y="287"/>
                </a:cubicBezTo>
                <a:cubicBezTo>
                  <a:pt x="672" y="280"/>
                  <a:pt x="671" y="269"/>
                  <a:pt x="663" y="261"/>
                </a:cubicBezTo>
                <a:cubicBezTo>
                  <a:pt x="656" y="246"/>
                  <a:pt x="665" y="232"/>
                  <a:pt x="674" y="220"/>
                </a:cubicBezTo>
                <a:cubicBezTo>
                  <a:pt x="683" y="212"/>
                  <a:pt x="697" y="218"/>
                  <a:pt x="706" y="217"/>
                </a:cubicBezTo>
                <a:cubicBezTo>
                  <a:pt x="707" y="198"/>
                  <a:pt x="710" y="176"/>
                  <a:pt x="730" y="169"/>
                </a:cubicBezTo>
                <a:cubicBezTo>
                  <a:pt x="741" y="163"/>
                  <a:pt x="752" y="171"/>
                  <a:pt x="756" y="181"/>
                </a:cubicBezTo>
                <a:close/>
                <a:moveTo>
                  <a:pt x="962" y="213"/>
                </a:moveTo>
                <a:cubicBezTo>
                  <a:pt x="958" y="207"/>
                  <a:pt x="959" y="201"/>
                  <a:pt x="958" y="195"/>
                </a:cubicBezTo>
                <a:cubicBezTo>
                  <a:pt x="956" y="189"/>
                  <a:pt x="954" y="181"/>
                  <a:pt x="950" y="176"/>
                </a:cubicBezTo>
                <a:cubicBezTo>
                  <a:pt x="959" y="187"/>
                  <a:pt x="962" y="199"/>
                  <a:pt x="962" y="213"/>
                </a:cubicBezTo>
                <a:close/>
                <a:moveTo>
                  <a:pt x="1092" y="178"/>
                </a:moveTo>
                <a:cubicBezTo>
                  <a:pt x="1093" y="176"/>
                  <a:pt x="1093" y="176"/>
                  <a:pt x="1093" y="176"/>
                </a:cubicBezTo>
                <a:cubicBezTo>
                  <a:pt x="1095" y="176"/>
                  <a:pt x="1095" y="176"/>
                  <a:pt x="1095" y="176"/>
                </a:cubicBezTo>
                <a:cubicBezTo>
                  <a:pt x="1092" y="178"/>
                  <a:pt x="1092" y="178"/>
                  <a:pt x="1092" y="178"/>
                </a:cubicBezTo>
                <a:close/>
                <a:moveTo>
                  <a:pt x="1136" y="178"/>
                </a:moveTo>
                <a:cubicBezTo>
                  <a:pt x="1136" y="178"/>
                  <a:pt x="1136" y="178"/>
                  <a:pt x="1136" y="178"/>
                </a:cubicBezTo>
                <a:cubicBezTo>
                  <a:pt x="1136" y="177"/>
                  <a:pt x="1136" y="177"/>
                  <a:pt x="1136" y="177"/>
                </a:cubicBezTo>
                <a:cubicBezTo>
                  <a:pt x="1136" y="176"/>
                  <a:pt x="1136" y="178"/>
                  <a:pt x="1136" y="178"/>
                </a:cubicBezTo>
                <a:close/>
                <a:moveTo>
                  <a:pt x="394" y="181"/>
                </a:moveTo>
                <a:cubicBezTo>
                  <a:pt x="380" y="198"/>
                  <a:pt x="368" y="219"/>
                  <a:pt x="379" y="240"/>
                </a:cubicBezTo>
                <a:cubicBezTo>
                  <a:pt x="367" y="248"/>
                  <a:pt x="355" y="263"/>
                  <a:pt x="358" y="278"/>
                </a:cubicBezTo>
                <a:cubicBezTo>
                  <a:pt x="356" y="288"/>
                  <a:pt x="367" y="294"/>
                  <a:pt x="372" y="301"/>
                </a:cubicBezTo>
                <a:cubicBezTo>
                  <a:pt x="386" y="313"/>
                  <a:pt x="406" y="308"/>
                  <a:pt x="421" y="300"/>
                </a:cubicBezTo>
                <a:cubicBezTo>
                  <a:pt x="432" y="284"/>
                  <a:pt x="444" y="265"/>
                  <a:pt x="465" y="260"/>
                </a:cubicBezTo>
                <a:cubicBezTo>
                  <a:pt x="483" y="258"/>
                  <a:pt x="498" y="249"/>
                  <a:pt x="508" y="233"/>
                </a:cubicBezTo>
                <a:cubicBezTo>
                  <a:pt x="512" y="222"/>
                  <a:pt x="511" y="210"/>
                  <a:pt x="506" y="199"/>
                </a:cubicBezTo>
                <a:cubicBezTo>
                  <a:pt x="524" y="188"/>
                  <a:pt x="547" y="198"/>
                  <a:pt x="566" y="204"/>
                </a:cubicBezTo>
                <a:cubicBezTo>
                  <a:pt x="547" y="207"/>
                  <a:pt x="534" y="228"/>
                  <a:pt x="529" y="244"/>
                </a:cubicBezTo>
                <a:cubicBezTo>
                  <a:pt x="534" y="255"/>
                  <a:pt x="520" y="249"/>
                  <a:pt x="517" y="254"/>
                </a:cubicBezTo>
                <a:cubicBezTo>
                  <a:pt x="500" y="262"/>
                  <a:pt x="488" y="278"/>
                  <a:pt x="485" y="297"/>
                </a:cubicBezTo>
                <a:cubicBezTo>
                  <a:pt x="482" y="312"/>
                  <a:pt x="486" y="326"/>
                  <a:pt x="495" y="337"/>
                </a:cubicBezTo>
                <a:cubicBezTo>
                  <a:pt x="501" y="343"/>
                  <a:pt x="509" y="346"/>
                  <a:pt x="517" y="347"/>
                </a:cubicBezTo>
                <a:cubicBezTo>
                  <a:pt x="519" y="354"/>
                  <a:pt x="527" y="362"/>
                  <a:pt x="533" y="367"/>
                </a:cubicBezTo>
                <a:cubicBezTo>
                  <a:pt x="513" y="373"/>
                  <a:pt x="499" y="387"/>
                  <a:pt x="479" y="396"/>
                </a:cubicBezTo>
                <a:cubicBezTo>
                  <a:pt x="468" y="397"/>
                  <a:pt x="459" y="402"/>
                  <a:pt x="446" y="401"/>
                </a:cubicBezTo>
                <a:cubicBezTo>
                  <a:pt x="444" y="394"/>
                  <a:pt x="452" y="390"/>
                  <a:pt x="451" y="383"/>
                </a:cubicBezTo>
                <a:cubicBezTo>
                  <a:pt x="452" y="374"/>
                  <a:pt x="450" y="364"/>
                  <a:pt x="447" y="356"/>
                </a:cubicBezTo>
                <a:cubicBezTo>
                  <a:pt x="440" y="335"/>
                  <a:pt x="418" y="330"/>
                  <a:pt x="399" y="327"/>
                </a:cubicBezTo>
                <a:cubicBezTo>
                  <a:pt x="387" y="328"/>
                  <a:pt x="376" y="331"/>
                  <a:pt x="368" y="339"/>
                </a:cubicBezTo>
                <a:cubicBezTo>
                  <a:pt x="357" y="345"/>
                  <a:pt x="353" y="356"/>
                  <a:pt x="352" y="366"/>
                </a:cubicBezTo>
                <a:cubicBezTo>
                  <a:pt x="350" y="367"/>
                  <a:pt x="350" y="369"/>
                  <a:pt x="348" y="368"/>
                </a:cubicBezTo>
                <a:cubicBezTo>
                  <a:pt x="347" y="365"/>
                  <a:pt x="350" y="361"/>
                  <a:pt x="349" y="357"/>
                </a:cubicBezTo>
                <a:cubicBezTo>
                  <a:pt x="346" y="337"/>
                  <a:pt x="338" y="318"/>
                  <a:pt x="320" y="307"/>
                </a:cubicBezTo>
                <a:cubicBezTo>
                  <a:pt x="309" y="301"/>
                  <a:pt x="295" y="300"/>
                  <a:pt x="284" y="306"/>
                </a:cubicBezTo>
                <a:cubicBezTo>
                  <a:pt x="277" y="309"/>
                  <a:pt x="276" y="318"/>
                  <a:pt x="269" y="319"/>
                </a:cubicBezTo>
                <a:cubicBezTo>
                  <a:pt x="262" y="316"/>
                  <a:pt x="253" y="316"/>
                  <a:pt x="247" y="320"/>
                </a:cubicBezTo>
                <a:cubicBezTo>
                  <a:pt x="239" y="327"/>
                  <a:pt x="230" y="336"/>
                  <a:pt x="230" y="347"/>
                </a:cubicBezTo>
                <a:cubicBezTo>
                  <a:pt x="226" y="360"/>
                  <a:pt x="231" y="371"/>
                  <a:pt x="237" y="381"/>
                </a:cubicBezTo>
                <a:cubicBezTo>
                  <a:pt x="234" y="390"/>
                  <a:pt x="231" y="399"/>
                  <a:pt x="232" y="409"/>
                </a:cubicBezTo>
                <a:cubicBezTo>
                  <a:pt x="214" y="408"/>
                  <a:pt x="192" y="410"/>
                  <a:pt x="179" y="425"/>
                </a:cubicBezTo>
                <a:cubicBezTo>
                  <a:pt x="174" y="432"/>
                  <a:pt x="169" y="437"/>
                  <a:pt x="164" y="443"/>
                </a:cubicBezTo>
                <a:cubicBezTo>
                  <a:pt x="161" y="448"/>
                  <a:pt x="165" y="458"/>
                  <a:pt x="157" y="457"/>
                </a:cubicBezTo>
                <a:cubicBezTo>
                  <a:pt x="144" y="459"/>
                  <a:pt x="135" y="469"/>
                  <a:pt x="130" y="479"/>
                </a:cubicBezTo>
                <a:cubicBezTo>
                  <a:pt x="126" y="490"/>
                  <a:pt x="123" y="511"/>
                  <a:pt x="133" y="522"/>
                </a:cubicBezTo>
                <a:cubicBezTo>
                  <a:pt x="120" y="533"/>
                  <a:pt x="118" y="555"/>
                  <a:pt x="125" y="569"/>
                </a:cubicBezTo>
                <a:cubicBezTo>
                  <a:pt x="135" y="581"/>
                  <a:pt x="149" y="588"/>
                  <a:pt x="164" y="585"/>
                </a:cubicBezTo>
                <a:cubicBezTo>
                  <a:pt x="170" y="583"/>
                  <a:pt x="178" y="580"/>
                  <a:pt x="184" y="575"/>
                </a:cubicBezTo>
                <a:cubicBezTo>
                  <a:pt x="194" y="578"/>
                  <a:pt x="208" y="577"/>
                  <a:pt x="214" y="567"/>
                </a:cubicBezTo>
                <a:cubicBezTo>
                  <a:pt x="223" y="559"/>
                  <a:pt x="226" y="544"/>
                  <a:pt x="221" y="534"/>
                </a:cubicBezTo>
                <a:cubicBezTo>
                  <a:pt x="217" y="525"/>
                  <a:pt x="215" y="515"/>
                  <a:pt x="206" y="511"/>
                </a:cubicBezTo>
                <a:cubicBezTo>
                  <a:pt x="206" y="495"/>
                  <a:pt x="221" y="483"/>
                  <a:pt x="235" y="478"/>
                </a:cubicBezTo>
                <a:cubicBezTo>
                  <a:pt x="241" y="478"/>
                  <a:pt x="241" y="478"/>
                  <a:pt x="241" y="478"/>
                </a:cubicBezTo>
                <a:cubicBezTo>
                  <a:pt x="236" y="493"/>
                  <a:pt x="231" y="510"/>
                  <a:pt x="235" y="525"/>
                </a:cubicBezTo>
                <a:cubicBezTo>
                  <a:pt x="229" y="534"/>
                  <a:pt x="226" y="543"/>
                  <a:pt x="226" y="554"/>
                </a:cubicBezTo>
                <a:cubicBezTo>
                  <a:pt x="229" y="569"/>
                  <a:pt x="236" y="584"/>
                  <a:pt x="253" y="590"/>
                </a:cubicBezTo>
                <a:cubicBezTo>
                  <a:pt x="267" y="592"/>
                  <a:pt x="277" y="583"/>
                  <a:pt x="288" y="575"/>
                </a:cubicBezTo>
                <a:cubicBezTo>
                  <a:pt x="300" y="575"/>
                  <a:pt x="300" y="575"/>
                  <a:pt x="300" y="575"/>
                </a:cubicBezTo>
                <a:cubicBezTo>
                  <a:pt x="300" y="576"/>
                  <a:pt x="300" y="576"/>
                  <a:pt x="300" y="576"/>
                </a:cubicBezTo>
                <a:cubicBezTo>
                  <a:pt x="300" y="573"/>
                  <a:pt x="306" y="573"/>
                  <a:pt x="309" y="572"/>
                </a:cubicBezTo>
                <a:cubicBezTo>
                  <a:pt x="323" y="561"/>
                  <a:pt x="326" y="543"/>
                  <a:pt x="322" y="527"/>
                </a:cubicBezTo>
                <a:cubicBezTo>
                  <a:pt x="318" y="519"/>
                  <a:pt x="318" y="519"/>
                  <a:pt x="318" y="519"/>
                </a:cubicBezTo>
                <a:cubicBezTo>
                  <a:pt x="323" y="512"/>
                  <a:pt x="333" y="513"/>
                  <a:pt x="341" y="510"/>
                </a:cubicBezTo>
                <a:cubicBezTo>
                  <a:pt x="374" y="499"/>
                  <a:pt x="411" y="516"/>
                  <a:pt x="441" y="499"/>
                </a:cubicBezTo>
                <a:cubicBezTo>
                  <a:pt x="456" y="492"/>
                  <a:pt x="469" y="484"/>
                  <a:pt x="482" y="475"/>
                </a:cubicBezTo>
                <a:cubicBezTo>
                  <a:pt x="491" y="462"/>
                  <a:pt x="509" y="458"/>
                  <a:pt x="519" y="443"/>
                </a:cubicBezTo>
                <a:cubicBezTo>
                  <a:pt x="529" y="435"/>
                  <a:pt x="541" y="428"/>
                  <a:pt x="553" y="421"/>
                </a:cubicBezTo>
                <a:cubicBezTo>
                  <a:pt x="556" y="422"/>
                  <a:pt x="556" y="418"/>
                  <a:pt x="559" y="417"/>
                </a:cubicBezTo>
                <a:cubicBezTo>
                  <a:pt x="579" y="407"/>
                  <a:pt x="600" y="399"/>
                  <a:pt x="623" y="401"/>
                </a:cubicBezTo>
                <a:cubicBezTo>
                  <a:pt x="624" y="402"/>
                  <a:pt x="627" y="404"/>
                  <a:pt x="624" y="405"/>
                </a:cubicBezTo>
                <a:cubicBezTo>
                  <a:pt x="596" y="414"/>
                  <a:pt x="571" y="429"/>
                  <a:pt x="547" y="447"/>
                </a:cubicBezTo>
                <a:cubicBezTo>
                  <a:pt x="533" y="453"/>
                  <a:pt x="524" y="464"/>
                  <a:pt x="512" y="473"/>
                </a:cubicBezTo>
                <a:cubicBezTo>
                  <a:pt x="409" y="563"/>
                  <a:pt x="351" y="696"/>
                  <a:pt x="359" y="835"/>
                </a:cubicBezTo>
                <a:cubicBezTo>
                  <a:pt x="360" y="870"/>
                  <a:pt x="368" y="905"/>
                  <a:pt x="376" y="938"/>
                </a:cubicBezTo>
                <a:cubicBezTo>
                  <a:pt x="374" y="940"/>
                  <a:pt x="370" y="937"/>
                  <a:pt x="367" y="940"/>
                </a:cubicBezTo>
                <a:cubicBezTo>
                  <a:pt x="344" y="964"/>
                  <a:pt x="335" y="994"/>
                  <a:pt x="327" y="1026"/>
                </a:cubicBezTo>
                <a:cubicBezTo>
                  <a:pt x="323" y="1012"/>
                  <a:pt x="324" y="995"/>
                  <a:pt x="311" y="984"/>
                </a:cubicBezTo>
                <a:cubicBezTo>
                  <a:pt x="294" y="973"/>
                  <a:pt x="294" y="973"/>
                  <a:pt x="294" y="973"/>
                </a:cubicBezTo>
                <a:cubicBezTo>
                  <a:pt x="321" y="954"/>
                  <a:pt x="343" y="926"/>
                  <a:pt x="347" y="894"/>
                </a:cubicBezTo>
                <a:cubicBezTo>
                  <a:pt x="350" y="877"/>
                  <a:pt x="353" y="859"/>
                  <a:pt x="352" y="840"/>
                </a:cubicBezTo>
                <a:cubicBezTo>
                  <a:pt x="353" y="821"/>
                  <a:pt x="344" y="802"/>
                  <a:pt x="347" y="781"/>
                </a:cubicBezTo>
                <a:cubicBezTo>
                  <a:pt x="347" y="754"/>
                  <a:pt x="357" y="728"/>
                  <a:pt x="360" y="702"/>
                </a:cubicBezTo>
                <a:cubicBezTo>
                  <a:pt x="360" y="699"/>
                  <a:pt x="363" y="696"/>
                  <a:pt x="360" y="693"/>
                </a:cubicBezTo>
                <a:cubicBezTo>
                  <a:pt x="353" y="692"/>
                  <a:pt x="349" y="701"/>
                  <a:pt x="342" y="704"/>
                </a:cubicBezTo>
                <a:cubicBezTo>
                  <a:pt x="357" y="672"/>
                  <a:pt x="375" y="640"/>
                  <a:pt x="383" y="605"/>
                </a:cubicBezTo>
                <a:cubicBezTo>
                  <a:pt x="387" y="589"/>
                  <a:pt x="397" y="575"/>
                  <a:pt x="403" y="561"/>
                </a:cubicBezTo>
                <a:cubicBezTo>
                  <a:pt x="410" y="552"/>
                  <a:pt x="421" y="547"/>
                  <a:pt x="427" y="537"/>
                </a:cubicBezTo>
                <a:cubicBezTo>
                  <a:pt x="435" y="534"/>
                  <a:pt x="444" y="528"/>
                  <a:pt x="448" y="519"/>
                </a:cubicBezTo>
                <a:cubicBezTo>
                  <a:pt x="447" y="515"/>
                  <a:pt x="441" y="516"/>
                  <a:pt x="436" y="514"/>
                </a:cubicBezTo>
                <a:cubicBezTo>
                  <a:pt x="425" y="515"/>
                  <a:pt x="413" y="516"/>
                  <a:pt x="401" y="520"/>
                </a:cubicBezTo>
                <a:cubicBezTo>
                  <a:pt x="394" y="520"/>
                  <a:pt x="394" y="520"/>
                  <a:pt x="394" y="520"/>
                </a:cubicBezTo>
                <a:cubicBezTo>
                  <a:pt x="375" y="528"/>
                  <a:pt x="356" y="537"/>
                  <a:pt x="342" y="555"/>
                </a:cubicBezTo>
                <a:cubicBezTo>
                  <a:pt x="332" y="564"/>
                  <a:pt x="326" y="577"/>
                  <a:pt x="316" y="587"/>
                </a:cubicBezTo>
                <a:cubicBezTo>
                  <a:pt x="315" y="596"/>
                  <a:pt x="305" y="600"/>
                  <a:pt x="302" y="608"/>
                </a:cubicBezTo>
                <a:cubicBezTo>
                  <a:pt x="292" y="621"/>
                  <a:pt x="280" y="634"/>
                  <a:pt x="267" y="640"/>
                </a:cubicBezTo>
                <a:cubicBezTo>
                  <a:pt x="264" y="624"/>
                  <a:pt x="256" y="605"/>
                  <a:pt x="240" y="598"/>
                </a:cubicBezTo>
                <a:cubicBezTo>
                  <a:pt x="224" y="593"/>
                  <a:pt x="207" y="588"/>
                  <a:pt x="193" y="600"/>
                </a:cubicBezTo>
                <a:cubicBezTo>
                  <a:pt x="179" y="617"/>
                  <a:pt x="179" y="617"/>
                  <a:pt x="179" y="617"/>
                </a:cubicBezTo>
                <a:cubicBezTo>
                  <a:pt x="171" y="604"/>
                  <a:pt x="156" y="593"/>
                  <a:pt x="139" y="593"/>
                </a:cubicBezTo>
                <a:cubicBezTo>
                  <a:pt x="126" y="588"/>
                  <a:pt x="117" y="597"/>
                  <a:pt x="108" y="605"/>
                </a:cubicBezTo>
                <a:cubicBezTo>
                  <a:pt x="98" y="620"/>
                  <a:pt x="96" y="643"/>
                  <a:pt x="106" y="660"/>
                </a:cubicBezTo>
                <a:cubicBezTo>
                  <a:pt x="97" y="678"/>
                  <a:pt x="102" y="699"/>
                  <a:pt x="114" y="713"/>
                </a:cubicBezTo>
                <a:cubicBezTo>
                  <a:pt x="112" y="716"/>
                  <a:pt x="107" y="715"/>
                  <a:pt x="103" y="717"/>
                </a:cubicBezTo>
                <a:cubicBezTo>
                  <a:pt x="89" y="725"/>
                  <a:pt x="89" y="725"/>
                  <a:pt x="89" y="725"/>
                </a:cubicBezTo>
                <a:cubicBezTo>
                  <a:pt x="85" y="736"/>
                  <a:pt x="73" y="744"/>
                  <a:pt x="73" y="757"/>
                </a:cubicBezTo>
                <a:cubicBezTo>
                  <a:pt x="72" y="761"/>
                  <a:pt x="67" y="760"/>
                  <a:pt x="64" y="761"/>
                </a:cubicBezTo>
                <a:cubicBezTo>
                  <a:pt x="53" y="771"/>
                  <a:pt x="53" y="771"/>
                  <a:pt x="53" y="771"/>
                </a:cubicBezTo>
                <a:cubicBezTo>
                  <a:pt x="50" y="736"/>
                  <a:pt x="58" y="699"/>
                  <a:pt x="64" y="665"/>
                </a:cubicBezTo>
                <a:cubicBezTo>
                  <a:pt x="88" y="546"/>
                  <a:pt x="138" y="441"/>
                  <a:pt x="211" y="345"/>
                </a:cubicBezTo>
                <a:cubicBezTo>
                  <a:pt x="258" y="280"/>
                  <a:pt x="326" y="224"/>
                  <a:pt x="392" y="181"/>
                </a:cubicBezTo>
                <a:cubicBezTo>
                  <a:pt x="394" y="181"/>
                  <a:pt x="394" y="181"/>
                  <a:pt x="394" y="181"/>
                </a:cubicBezTo>
                <a:close/>
                <a:moveTo>
                  <a:pt x="1154" y="209"/>
                </a:moveTo>
                <a:cubicBezTo>
                  <a:pt x="1158" y="222"/>
                  <a:pt x="1158" y="238"/>
                  <a:pt x="1151" y="251"/>
                </a:cubicBezTo>
                <a:cubicBezTo>
                  <a:pt x="1146" y="254"/>
                  <a:pt x="1142" y="260"/>
                  <a:pt x="1136" y="260"/>
                </a:cubicBezTo>
                <a:cubicBezTo>
                  <a:pt x="1145" y="252"/>
                  <a:pt x="1151" y="241"/>
                  <a:pt x="1152" y="229"/>
                </a:cubicBezTo>
                <a:cubicBezTo>
                  <a:pt x="1151" y="217"/>
                  <a:pt x="1149" y="208"/>
                  <a:pt x="1138" y="199"/>
                </a:cubicBezTo>
                <a:cubicBezTo>
                  <a:pt x="1135" y="198"/>
                  <a:pt x="1128" y="196"/>
                  <a:pt x="1133" y="190"/>
                </a:cubicBezTo>
                <a:cubicBezTo>
                  <a:pt x="1133" y="189"/>
                  <a:pt x="1133" y="189"/>
                  <a:pt x="1133" y="189"/>
                </a:cubicBezTo>
                <a:cubicBezTo>
                  <a:pt x="1139" y="196"/>
                  <a:pt x="1151" y="198"/>
                  <a:pt x="1154" y="209"/>
                </a:cubicBezTo>
                <a:close/>
                <a:moveTo>
                  <a:pt x="384" y="222"/>
                </a:moveTo>
                <a:cubicBezTo>
                  <a:pt x="386" y="225"/>
                  <a:pt x="385" y="229"/>
                  <a:pt x="385" y="233"/>
                </a:cubicBezTo>
                <a:cubicBezTo>
                  <a:pt x="378" y="219"/>
                  <a:pt x="388" y="205"/>
                  <a:pt x="394" y="195"/>
                </a:cubicBezTo>
                <a:cubicBezTo>
                  <a:pt x="398" y="191"/>
                  <a:pt x="398" y="191"/>
                  <a:pt x="398" y="191"/>
                </a:cubicBezTo>
                <a:cubicBezTo>
                  <a:pt x="389" y="200"/>
                  <a:pt x="390" y="212"/>
                  <a:pt x="384" y="222"/>
                </a:cubicBezTo>
                <a:close/>
                <a:moveTo>
                  <a:pt x="500" y="207"/>
                </a:moveTo>
                <a:cubicBezTo>
                  <a:pt x="504" y="216"/>
                  <a:pt x="502" y="228"/>
                  <a:pt x="496" y="235"/>
                </a:cubicBezTo>
                <a:cubicBezTo>
                  <a:pt x="489" y="239"/>
                  <a:pt x="487" y="246"/>
                  <a:pt x="479" y="247"/>
                </a:cubicBezTo>
                <a:cubicBezTo>
                  <a:pt x="467" y="254"/>
                  <a:pt x="452" y="252"/>
                  <a:pt x="441" y="262"/>
                </a:cubicBezTo>
                <a:cubicBezTo>
                  <a:pt x="424" y="272"/>
                  <a:pt x="423" y="297"/>
                  <a:pt x="401" y="300"/>
                </a:cubicBezTo>
                <a:cubicBezTo>
                  <a:pt x="389" y="302"/>
                  <a:pt x="378" y="296"/>
                  <a:pt x="370" y="287"/>
                </a:cubicBezTo>
                <a:cubicBezTo>
                  <a:pt x="367" y="281"/>
                  <a:pt x="364" y="272"/>
                  <a:pt x="368" y="264"/>
                </a:cubicBezTo>
                <a:cubicBezTo>
                  <a:pt x="372" y="259"/>
                  <a:pt x="373" y="251"/>
                  <a:pt x="380" y="249"/>
                </a:cubicBezTo>
                <a:cubicBezTo>
                  <a:pt x="386" y="247"/>
                  <a:pt x="392" y="249"/>
                  <a:pt x="397" y="252"/>
                </a:cubicBezTo>
                <a:cubicBezTo>
                  <a:pt x="400" y="259"/>
                  <a:pt x="402" y="265"/>
                  <a:pt x="400" y="272"/>
                </a:cubicBezTo>
                <a:cubicBezTo>
                  <a:pt x="397" y="279"/>
                  <a:pt x="383" y="280"/>
                  <a:pt x="388" y="289"/>
                </a:cubicBezTo>
                <a:cubicBezTo>
                  <a:pt x="392" y="295"/>
                  <a:pt x="400" y="293"/>
                  <a:pt x="406" y="291"/>
                </a:cubicBezTo>
                <a:cubicBezTo>
                  <a:pt x="423" y="283"/>
                  <a:pt x="431" y="259"/>
                  <a:pt x="450" y="253"/>
                </a:cubicBezTo>
                <a:cubicBezTo>
                  <a:pt x="467" y="245"/>
                  <a:pt x="493" y="246"/>
                  <a:pt x="497" y="222"/>
                </a:cubicBezTo>
                <a:cubicBezTo>
                  <a:pt x="497" y="217"/>
                  <a:pt x="494" y="213"/>
                  <a:pt x="491" y="209"/>
                </a:cubicBezTo>
                <a:cubicBezTo>
                  <a:pt x="479" y="203"/>
                  <a:pt x="480" y="220"/>
                  <a:pt x="473" y="225"/>
                </a:cubicBezTo>
                <a:cubicBezTo>
                  <a:pt x="466" y="224"/>
                  <a:pt x="456" y="234"/>
                  <a:pt x="452" y="222"/>
                </a:cubicBezTo>
                <a:cubicBezTo>
                  <a:pt x="451" y="213"/>
                  <a:pt x="456" y="207"/>
                  <a:pt x="462" y="201"/>
                </a:cubicBezTo>
                <a:cubicBezTo>
                  <a:pt x="471" y="197"/>
                  <a:pt x="483" y="193"/>
                  <a:pt x="492" y="199"/>
                </a:cubicBezTo>
                <a:cubicBezTo>
                  <a:pt x="494" y="204"/>
                  <a:pt x="500" y="203"/>
                  <a:pt x="500" y="207"/>
                </a:cubicBezTo>
                <a:close/>
                <a:moveTo>
                  <a:pt x="691" y="207"/>
                </a:moveTo>
                <a:cubicBezTo>
                  <a:pt x="691" y="208"/>
                  <a:pt x="691" y="208"/>
                  <a:pt x="691" y="208"/>
                </a:cubicBezTo>
                <a:cubicBezTo>
                  <a:pt x="674" y="207"/>
                  <a:pt x="662" y="225"/>
                  <a:pt x="656" y="239"/>
                </a:cubicBezTo>
                <a:cubicBezTo>
                  <a:pt x="656" y="243"/>
                  <a:pt x="656" y="249"/>
                  <a:pt x="655" y="253"/>
                </a:cubicBezTo>
                <a:cubicBezTo>
                  <a:pt x="650" y="247"/>
                  <a:pt x="652" y="239"/>
                  <a:pt x="653" y="231"/>
                </a:cubicBezTo>
                <a:cubicBezTo>
                  <a:pt x="659" y="217"/>
                  <a:pt x="672" y="204"/>
                  <a:pt x="688" y="204"/>
                </a:cubicBezTo>
                <a:cubicBezTo>
                  <a:pt x="691" y="207"/>
                  <a:pt x="691" y="207"/>
                  <a:pt x="691" y="207"/>
                </a:cubicBezTo>
                <a:close/>
                <a:moveTo>
                  <a:pt x="638" y="236"/>
                </a:moveTo>
                <a:cubicBezTo>
                  <a:pt x="644" y="235"/>
                  <a:pt x="641" y="241"/>
                  <a:pt x="642" y="244"/>
                </a:cubicBezTo>
                <a:cubicBezTo>
                  <a:pt x="628" y="227"/>
                  <a:pt x="609" y="213"/>
                  <a:pt x="586" y="213"/>
                </a:cubicBezTo>
                <a:cubicBezTo>
                  <a:pt x="569" y="215"/>
                  <a:pt x="550" y="227"/>
                  <a:pt x="542" y="243"/>
                </a:cubicBezTo>
                <a:cubicBezTo>
                  <a:pt x="541" y="251"/>
                  <a:pt x="542" y="257"/>
                  <a:pt x="542" y="264"/>
                </a:cubicBezTo>
                <a:cubicBezTo>
                  <a:pt x="527" y="267"/>
                  <a:pt x="506" y="270"/>
                  <a:pt x="499" y="288"/>
                </a:cubicBezTo>
                <a:cubicBezTo>
                  <a:pt x="491" y="300"/>
                  <a:pt x="497" y="316"/>
                  <a:pt x="503" y="327"/>
                </a:cubicBezTo>
                <a:cubicBezTo>
                  <a:pt x="509" y="332"/>
                  <a:pt x="515" y="335"/>
                  <a:pt x="522" y="333"/>
                </a:cubicBezTo>
                <a:cubicBezTo>
                  <a:pt x="525" y="334"/>
                  <a:pt x="524" y="337"/>
                  <a:pt x="525" y="339"/>
                </a:cubicBezTo>
                <a:cubicBezTo>
                  <a:pt x="519" y="335"/>
                  <a:pt x="508" y="340"/>
                  <a:pt x="502" y="331"/>
                </a:cubicBezTo>
                <a:cubicBezTo>
                  <a:pt x="494" y="322"/>
                  <a:pt x="489" y="307"/>
                  <a:pt x="495" y="293"/>
                </a:cubicBezTo>
                <a:cubicBezTo>
                  <a:pt x="498" y="277"/>
                  <a:pt x="512" y="266"/>
                  <a:pt x="527" y="260"/>
                </a:cubicBezTo>
                <a:cubicBezTo>
                  <a:pt x="532" y="260"/>
                  <a:pt x="538" y="261"/>
                  <a:pt x="540" y="256"/>
                </a:cubicBezTo>
                <a:cubicBezTo>
                  <a:pt x="535" y="247"/>
                  <a:pt x="539" y="239"/>
                  <a:pt x="544" y="231"/>
                </a:cubicBezTo>
                <a:cubicBezTo>
                  <a:pt x="551" y="218"/>
                  <a:pt x="568" y="216"/>
                  <a:pt x="580" y="210"/>
                </a:cubicBezTo>
                <a:cubicBezTo>
                  <a:pt x="601" y="211"/>
                  <a:pt x="626" y="216"/>
                  <a:pt x="638" y="236"/>
                </a:cubicBezTo>
                <a:close/>
                <a:moveTo>
                  <a:pt x="1121" y="244"/>
                </a:moveTo>
                <a:cubicBezTo>
                  <a:pt x="1120" y="249"/>
                  <a:pt x="1118" y="254"/>
                  <a:pt x="1114" y="257"/>
                </a:cubicBezTo>
                <a:cubicBezTo>
                  <a:pt x="1112" y="258"/>
                  <a:pt x="1109" y="258"/>
                  <a:pt x="1108" y="260"/>
                </a:cubicBezTo>
                <a:cubicBezTo>
                  <a:pt x="1106" y="264"/>
                  <a:pt x="1110" y="265"/>
                  <a:pt x="1112" y="266"/>
                </a:cubicBezTo>
                <a:cubicBezTo>
                  <a:pt x="1120" y="266"/>
                  <a:pt x="1127" y="261"/>
                  <a:pt x="1134" y="260"/>
                </a:cubicBezTo>
                <a:cubicBezTo>
                  <a:pt x="1127" y="266"/>
                  <a:pt x="1115" y="268"/>
                  <a:pt x="1103" y="265"/>
                </a:cubicBezTo>
                <a:cubicBezTo>
                  <a:pt x="1093" y="262"/>
                  <a:pt x="1083" y="255"/>
                  <a:pt x="1078" y="245"/>
                </a:cubicBezTo>
                <a:cubicBezTo>
                  <a:pt x="1078" y="237"/>
                  <a:pt x="1079" y="226"/>
                  <a:pt x="1089" y="222"/>
                </a:cubicBezTo>
                <a:cubicBezTo>
                  <a:pt x="1094" y="220"/>
                  <a:pt x="1101" y="217"/>
                  <a:pt x="1106" y="220"/>
                </a:cubicBezTo>
                <a:cubicBezTo>
                  <a:pt x="1112" y="227"/>
                  <a:pt x="1121" y="234"/>
                  <a:pt x="1121" y="244"/>
                </a:cubicBezTo>
                <a:close/>
                <a:moveTo>
                  <a:pt x="970" y="228"/>
                </a:moveTo>
                <a:cubicBezTo>
                  <a:pt x="957" y="219"/>
                  <a:pt x="940" y="223"/>
                  <a:pt x="927" y="227"/>
                </a:cubicBezTo>
                <a:cubicBezTo>
                  <a:pt x="921" y="232"/>
                  <a:pt x="918" y="240"/>
                  <a:pt x="918" y="247"/>
                </a:cubicBezTo>
                <a:cubicBezTo>
                  <a:pt x="916" y="249"/>
                  <a:pt x="914" y="248"/>
                  <a:pt x="912" y="248"/>
                </a:cubicBezTo>
                <a:cubicBezTo>
                  <a:pt x="918" y="243"/>
                  <a:pt x="908" y="236"/>
                  <a:pt x="915" y="231"/>
                </a:cubicBezTo>
                <a:cubicBezTo>
                  <a:pt x="924" y="218"/>
                  <a:pt x="942" y="219"/>
                  <a:pt x="956" y="222"/>
                </a:cubicBezTo>
                <a:cubicBezTo>
                  <a:pt x="961" y="223"/>
                  <a:pt x="965" y="225"/>
                  <a:pt x="970" y="228"/>
                </a:cubicBezTo>
                <a:close/>
                <a:moveTo>
                  <a:pt x="903" y="248"/>
                </a:moveTo>
                <a:cubicBezTo>
                  <a:pt x="905" y="248"/>
                  <a:pt x="905" y="248"/>
                  <a:pt x="905" y="248"/>
                </a:cubicBezTo>
                <a:cubicBezTo>
                  <a:pt x="903" y="248"/>
                  <a:pt x="903" y="248"/>
                  <a:pt x="903" y="248"/>
                </a:cubicBezTo>
                <a:close/>
                <a:moveTo>
                  <a:pt x="899" y="249"/>
                </a:moveTo>
                <a:cubicBezTo>
                  <a:pt x="891" y="251"/>
                  <a:pt x="883" y="257"/>
                  <a:pt x="878" y="265"/>
                </a:cubicBezTo>
                <a:cubicBezTo>
                  <a:pt x="874" y="271"/>
                  <a:pt x="877" y="278"/>
                  <a:pt x="880" y="284"/>
                </a:cubicBezTo>
                <a:cubicBezTo>
                  <a:pt x="889" y="294"/>
                  <a:pt x="902" y="291"/>
                  <a:pt x="912" y="290"/>
                </a:cubicBezTo>
                <a:cubicBezTo>
                  <a:pt x="918" y="296"/>
                  <a:pt x="913" y="304"/>
                  <a:pt x="916" y="311"/>
                </a:cubicBezTo>
                <a:cubicBezTo>
                  <a:pt x="920" y="323"/>
                  <a:pt x="932" y="335"/>
                  <a:pt x="944" y="338"/>
                </a:cubicBezTo>
                <a:cubicBezTo>
                  <a:pt x="956" y="337"/>
                  <a:pt x="970" y="334"/>
                  <a:pt x="977" y="321"/>
                </a:cubicBezTo>
                <a:cubicBezTo>
                  <a:pt x="980" y="305"/>
                  <a:pt x="980" y="305"/>
                  <a:pt x="980" y="305"/>
                </a:cubicBezTo>
                <a:cubicBezTo>
                  <a:pt x="986" y="312"/>
                  <a:pt x="980" y="320"/>
                  <a:pt x="977" y="326"/>
                </a:cubicBezTo>
                <a:cubicBezTo>
                  <a:pt x="968" y="340"/>
                  <a:pt x="950" y="342"/>
                  <a:pt x="936" y="339"/>
                </a:cubicBezTo>
                <a:cubicBezTo>
                  <a:pt x="922" y="335"/>
                  <a:pt x="912" y="323"/>
                  <a:pt x="911" y="309"/>
                </a:cubicBezTo>
                <a:cubicBezTo>
                  <a:pt x="910" y="305"/>
                  <a:pt x="916" y="298"/>
                  <a:pt x="909" y="298"/>
                </a:cubicBezTo>
                <a:cubicBezTo>
                  <a:pt x="900" y="299"/>
                  <a:pt x="888" y="300"/>
                  <a:pt x="880" y="294"/>
                </a:cubicBezTo>
                <a:cubicBezTo>
                  <a:pt x="873" y="287"/>
                  <a:pt x="870" y="277"/>
                  <a:pt x="872" y="267"/>
                </a:cubicBezTo>
                <a:cubicBezTo>
                  <a:pt x="874" y="258"/>
                  <a:pt x="881" y="250"/>
                  <a:pt x="892" y="249"/>
                </a:cubicBezTo>
                <a:cubicBezTo>
                  <a:pt x="893" y="249"/>
                  <a:pt x="897" y="249"/>
                  <a:pt x="899" y="249"/>
                </a:cubicBezTo>
                <a:close/>
                <a:moveTo>
                  <a:pt x="661" y="273"/>
                </a:moveTo>
                <a:cubicBezTo>
                  <a:pt x="669" y="278"/>
                  <a:pt x="672" y="288"/>
                  <a:pt x="680" y="293"/>
                </a:cubicBezTo>
                <a:cubicBezTo>
                  <a:pt x="691" y="297"/>
                  <a:pt x="701" y="304"/>
                  <a:pt x="713" y="304"/>
                </a:cubicBezTo>
                <a:cubicBezTo>
                  <a:pt x="745" y="303"/>
                  <a:pt x="778" y="299"/>
                  <a:pt x="809" y="305"/>
                </a:cubicBezTo>
                <a:cubicBezTo>
                  <a:pt x="784" y="305"/>
                  <a:pt x="761" y="310"/>
                  <a:pt x="737" y="310"/>
                </a:cubicBezTo>
                <a:cubicBezTo>
                  <a:pt x="715" y="306"/>
                  <a:pt x="686" y="310"/>
                  <a:pt x="671" y="289"/>
                </a:cubicBezTo>
                <a:cubicBezTo>
                  <a:pt x="661" y="279"/>
                  <a:pt x="655" y="268"/>
                  <a:pt x="655" y="255"/>
                </a:cubicBezTo>
                <a:cubicBezTo>
                  <a:pt x="659" y="260"/>
                  <a:pt x="657" y="268"/>
                  <a:pt x="661" y="273"/>
                </a:cubicBezTo>
                <a:close/>
                <a:moveTo>
                  <a:pt x="1264" y="261"/>
                </a:moveTo>
                <a:cubicBezTo>
                  <a:pt x="1261" y="264"/>
                  <a:pt x="1256" y="263"/>
                  <a:pt x="1252" y="265"/>
                </a:cubicBezTo>
                <a:cubicBezTo>
                  <a:pt x="1245" y="269"/>
                  <a:pt x="1237" y="276"/>
                  <a:pt x="1235" y="285"/>
                </a:cubicBezTo>
                <a:cubicBezTo>
                  <a:pt x="1232" y="294"/>
                  <a:pt x="1238" y="301"/>
                  <a:pt x="1237" y="309"/>
                </a:cubicBezTo>
                <a:cubicBezTo>
                  <a:pt x="1230" y="312"/>
                  <a:pt x="1224" y="319"/>
                  <a:pt x="1222" y="325"/>
                </a:cubicBezTo>
                <a:cubicBezTo>
                  <a:pt x="1221" y="338"/>
                  <a:pt x="1223" y="351"/>
                  <a:pt x="1232" y="360"/>
                </a:cubicBezTo>
                <a:cubicBezTo>
                  <a:pt x="1225" y="357"/>
                  <a:pt x="1221" y="352"/>
                  <a:pt x="1218" y="345"/>
                </a:cubicBezTo>
                <a:cubicBezTo>
                  <a:pt x="1217" y="337"/>
                  <a:pt x="1217" y="328"/>
                  <a:pt x="1220" y="319"/>
                </a:cubicBezTo>
                <a:cubicBezTo>
                  <a:pt x="1223" y="313"/>
                  <a:pt x="1234" y="310"/>
                  <a:pt x="1230" y="301"/>
                </a:cubicBezTo>
                <a:cubicBezTo>
                  <a:pt x="1225" y="293"/>
                  <a:pt x="1230" y="284"/>
                  <a:pt x="1234" y="276"/>
                </a:cubicBezTo>
                <a:cubicBezTo>
                  <a:pt x="1242" y="267"/>
                  <a:pt x="1253" y="260"/>
                  <a:pt x="1264" y="261"/>
                </a:cubicBezTo>
                <a:close/>
                <a:moveTo>
                  <a:pt x="1109" y="275"/>
                </a:moveTo>
                <a:cubicBezTo>
                  <a:pt x="1109" y="279"/>
                  <a:pt x="1113" y="281"/>
                  <a:pt x="1117" y="282"/>
                </a:cubicBezTo>
                <a:cubicBezTo>
                  <a:pt x="1118" y="282"/>
                  <a:pt x="1118" y="282"/>
                  <a:pt x="1118" y="282"/>
                </a:cubicBezTo>
                <a:cubicBezTo>
                  <a:pt x="1109" y="290"/>
                  <a:pt x="1103" y="274"/>
                  <a:pt x="1093" y="271"/>
                </a:cubicBezTo>
                <a:cubicBezTo>
                  <a:pt x="1080" y="266"/>
                  <a:pt x="1065" y="274"/>
                  <a:pt x="1056" y="284"/>
                </a:cubicBezTo>
                <a:cubicBezTo>
                  <a:pt x="1048" y="301"/>
                  <a:pt x="1059" y="317"/>
                  <a:pt x="1065" y="332"/>
                </a:cubicBezTo>
                <a:cubicBezTo>
                  <a:pt x="1054" y="358"/>
                  <a:pt x="1068" y="384"/>
                  <a:pt x="1076" y="408"/>
                </a:cubicBezTo>
                <a:cubicBezTo>
                  <a:pt x="1080" y="416"/>
                  <a:pt x="1088" y="422"/>
                  <a:pt x="1095" y="428"/>
                </a:cubicBezTo>
                <a:cubicBezTo>
                  <a:pt x="1065" y="421"/>
                  <a:pt x="1061" y="387"/>
                  <a:pt x="1054" y="363"/>
                </a:cubicBezTo>
                <a:cubicBezTo>
                  <a:pt x="1053" y="354"/>
                  <a:pt x="1058" y="346"/>
                  <a:pt x="1059" y="336"/>
                </a:cubicBezTo>
                <a:cubicBezTo>
                  <a:pt x="1048" y="325"/>
                  <a:pt x="1045" y="307"/>
                  <a:pt x="1050" y="293"/>
                </a:cubicBezTo>
                <a:cubicBezTo>
                  <a:pt x="1054" y="284"/>
                  <a:pt x="1059" y="273"/>
                  <a:pt x="1068" y="269"/>
                </a:cubicBezTo>
                <a:cubicBezTo>
                  <a:pt x="1081" y="263"/>
                  <a:pt x="1081" y="263"/>
                  <a:pt x="1081" y="263"/>
                </a:cubicBezTo>
                <a:cubicBezTo>
                  <a:pt x="1089" y="269"/>
                  <a:pt x="1098" y="275"/>
                  <a:pt x="1109" y="275"/>
                </a:cubicBezTo>
                <a:close/>
                <a:moveTo>
                  <a:pt x="1281" y="281"/>
                </a:moveTo>
                <a:cubicBezTo>
                  <a:pt x="1284" y="290"/>
                  <a:pt x="1282" y="299"/>
                  <a:pt x="1284" y="308"/>
                </a:cubicBezTo>
                <a:cubicBezTo>
                  <a:pt x="1287" y="312"/>
                  <a:pt x="1292" y="309"/>
                  <a:pt x="1295" y="307"/>
                </a:cubicBezTo>
                <a:cubicBezTo>
                  <a:pt x="1310" y="304"/>
                  <a:pt x="1326" y="308"/>
                  <a:pt x="1335" y="320"/>
                </a:cubicBezTo>
                <a:cubicBezTo>
                  <a:pt x="1342" y="329"/>
                  <a:pt x="1338" y="339"/>
                  <a:pt x="1341" y="349"/>
                </a:cubicBezTo>
                <a:cubicBezTo>
                  <a:pt x="1366" y="360"/>
                  <a:pt x="1357" y="389"/>
                  <a:pt x="1356" y="410"/>
                </a:cubicBezTo>
                <a:cubicBezTo>
                  <a:pt x="1348" y="413"/>
                  <a:pt x="1345" y="431"/>
                  <a:pt x="1334" y="421"/>
                </a:cubicBezTo>
                <a:cubicBezTo>
                  <a:pt x="1336" y="399"/>
                  <a:pt x="1335" y="374"/>
                  <a:pt x="1315" y="360"/>
                </a:cubicBezTo>
                <a:cubicBezTo>
                  <a:pt x="1313" y="346"/>
                  <a:pt x="1310" y="332"/>
                  <a:pt x="1296" y="324"/>
                </a:cubicBezTo>
                <a:cubicBezTo>
                  <a:pt x="1289" y="320"/>
                  <a:pt x="1279" y="322"/>
                  <a:pt x="1272" y="325"/>
                </a:cubicBezTo>
                <a:cubicBezTo>
                  <a:pt x="1266" y="331"/>
                  <a:pt x="1262" y="336"/>
                  <a:pt x="1259" y="343"/>
                </a:cubicBezTo>
                <a:cubicBezTo>
                  <a:pt x="1260" y="346"/>
                  <a:pt x="1262" y="348"/>
                  <a:pt x="1262" y="352"/>
                </a:cubicBezTo>
                <a:cubicBezTo>
                  <a:pt x="1257" y="349"/>
                  <a:pt x="1255" y="354"/>
                  <a:pt x="1251" y="354"/>
                </a:cubicBezTo>
                <a:cubicBezTo>
                  <a:pt x="1245" y="355"/>
                  <a:pt x="1236" y="356"/>
                  <a:pt x="1232" y="349"/>
                </a:cubicBezTo>
                <a:cubicBezTo>
                  <a:pt x="1227" y="343"/>
                  <a:pt x="1225" y="332"/>
                  <a:pt x="1229" y="325"/>
                </a:cubicBezTo>
                <a:cubicBezTo>
                  <a:pt x="1233" y="316"/>
                  <a:pt x="1242" y="316"/>
                  <a:pt x="1245" y="309"/>
                </a:cubicBezTo>
                <a:cubicBezTo>
                  <a:pt x="1242" y="301"/>
                  <a:pt x="1239" y="293"/>
                  <a:pt x="1241" y="284"/>
                </a:cubicBezTo>
                <a:cubicBezTo>
                  <a:pt x="1245" y="274"/>
                  <a:pt x="1256" y="269"/>
                  <a:pt x="1266" y="269"/>
                </a:cubicBezTo>
                <a:cubicBezTo>
                  <a:pt x="1274" y="269"/>
                  <a:pt x="1278" y="275"/>
                  <a:pt x="1281" y="281"/>
                </a:cubicBezTo>
                <a:close/>
                <a:moveTo>
                  <a:pt x="1173" y="281"/>
                </a:moveTo>
                <a:cubicBezTo>
                  <a:pt x="1158" y="278"/>
                  <a:pt x="1137" y="272"/>
                  <a:pt x="1122" y="280"/>
                </a:cubicBezTo>
                <a:cubicBezTo>
                  <a:pt x="1138" y="269"/>
                  <a:pt x="1158" y="274"/>
                  <a:pt x="1173" y="281"/>
                </a:cubicBezTo>
                <a:close/>
                <a:moveTo>
                  <a:pt x="860" y="305"/>
                </a:moveTo>
                <a:cubicBezTo>
                  <a:pt x="865" y="315"/>
                  <a:pt x="875" y="321"/>
                  <a:pt x="878" y="330"/>
                </a:cubicBezTo>
                <a:cubicBezTo>
                  <a:pt x="865" y="317"/>
                  <a:pt x="851" y="304"/>
                  <a:pt x="836" y="293"/>
                </a:cubicBezTo>
                <a:cubicBezTo>
                  <a:pt x="822" y="289"/>
                  <a:pt x="809" y="286"/>
                  <a:pt x="794" y="286"/>
                </a:cubicBezTo>
                <a:cubicBezTo>
                  <a:pt x="791" y="285"/>
                  <a:pt x="789" y="284"/>
                  <a:pt x="786" y="283"/>
                </a:cubicBezTo>
                <a:cubicBezTo>
                  <a:pt x="787" y="281"/>
                  <a:pt x="787" y="281"/>
                  <a:pt x="787" y="281"/>
                </a:cubicBezTo>
                <a:cubicBezTo>
                  <a:pt x="813" y="287"/>
                  <a:pt x="842" y="284"/>
                  <a:pt x="860" y="305"/>
                </a:cubicBezTo>
                <a:close/>
                <a:moveTo>
                  <a:pt x="596" y="298"/>
                </a:moveTo>
                <a:cubicBezTo>
                  <a:pt x="597" y="312"/>
                  <a:pt x="596" y="328"/>
                  <a:pt x="584" y="337"/>
                </a:cubicBezTo>
                <a:cubicBezTo>
                  <a:pt x="588" y="326"/>
                  <a:pt x="597" y="318"/>
                  <a:pt x="593" y="304"/>
                </a:cubicBezTo>
                <a:cubicBezTo>
                  <a:pt x="589" y="299"/>
                  <a:pt x="588" y="294"/>
                  <a:pt x="582" y="291"/>
                </a:cubicBezTo>
                <a:cubicBezTo>
                  <a:pt x="579" y="292"/>
                  <a:pt x="575" y="290"/>
                  <a:pt x="574" y="294"/>
                </a:cubicBezTo>
                <a:cubicBezTo>
                  <a:pt x="577" y="299"/>
                  <a:pt x="574" y="305"/>
                  <a:pt x="573" y="310"/>
                </a:cubicBezTo>
                <a:cubicBezTo>
                  <a:pt x="569" y="313"/>
                  <a:pt x="567" y="318"/>
                  <a:pt x="562" y="315"/>
                </a:cubicBezTo>
                <a:cubicBezTo>
                  <a:pt x="556" y="312"/>
                  <a:pt x="557" y="304"/>
                  <a:pt x="554" y="300"/>
                </a:cubicBezTo>
                <a:cubicBezTo>
                  <a:pt x="555" y="293"/>
                  <a:pt x="560" y="287"/>
                  <a:pt x="566" y="285"/>
                </a:cubicBezTo>
                <a:cubicBezTo>
                  <a:pt x="579" y="281"/>
                  <a:pt x="590" y="287"/>
                  <a:pt x="596" y="298"/>
                </a:cubicBezTo>
                <a:close/>
                <a:moveTo>
                  <a:pt x="1297" y="299"/>
                </a:moveTo>
                <a:cubicBezTo>
                  <a:pt x="1301" y="294"/>
                  <a:pt x="1310" y="296"/>
                  <a:pt x="1315" y="298"/>
                </a:cubicBezTo>
                <a:cubicBezTo>
                  <a:pt x="1318" y="299"/>
                  <a:pt x="1318" y="299"/>
                  <a:pt x="1318" y="299"/>
                </a:cubicBezTo>
                <a:cubicBezTo>
                  <a:pt x="1311" y="302"/>
                  <a:pt x="1301" y="298"/>
                  <a:pt x="1292" y="301"/>
                </a:cubicBezTo>
                <a:cubicBezTo>
                  <a:pt x="1289" y="299"/>
                  <a:pt x="1291" y="291"/>
                  <a:pt x="1290" y="287"/>
                </a:cubicBezTo>
                <a:cubicBezTo>
                  <a:pt x="1294" y="290"/>
                  <a:pt x="1291" y="297"/>
                  <a:pt x="1297" y="299"/>
                </a:cubicBezTo>
                <a:close/>
                <a:moveTo>
                  <a:pt x="974" y="294"/>
                </a:moveTo>
                <a:cubicBezTo>
                  <a:pt x="971" y="294"/>
                  <a:pt x="969" y="292"/>
                  <a:pt x="966" y="293"/>
                </a:cubicBezTo>
                <a:cubicBezTo>
                  <a:pt x="964" y="299"/>
                  <a:pt x="973" y="307"/>
                  <a:pt x="965" y="313"/>
                </a:cubicBezTo>
                <a:cubicBezTo>
                  <a:pt x="958" y="316"/>
                  <a:pt x="949" y="317"/>
                  <a:pt x="943" y="312"/>
                </a:cubicBezTo>
                <a:cubicBezTo>
                  <a:pt x="939" y="308"/>
                  <a:pt x="939" y="304"/>
                  <a:pt x="941" y="299"/>
                </a:cubicBezTo>
                <a:cubicBezTo>
                  <a:pt x="945" y="293"/>
                  <a:pt x="951" y="293"/>
                  <a:pt x="957" y="290"/>
                </a:cubicBezTo>
                <a:cubicBezTo>
                  <a:pt x="963" y="290"/>
                  <a:pt x="969" y="291"/>
                  <a:pt x="974" y="294"/>
                </a:cubicBezTo>
                <a:close/>
                <a:moveTo>
                  <a:pt x="1192" y="323"/>
                </a:moveTo>
                <a:cubicBezTo>
                  <a:pt x="1206" y="334"/>
                  <a:pt x="1206" y="351"/>
                  <a:pt x="1204" y="366"/>
                </a:cubicBezTo>
                <a:cubicBezTo>
                  <a:pt x="1201" y="383"/>
                  <a:pt x="1185" y="391"/>
                  <a:pt x="1171" y="399"/>
                </a:cubicBezTo>
                <a:cubicBezTo>
                  <a:pt x="1190" y="386"/>
                  <a:pt x="1190" y="386"/>
                  <a:pt x="1190" y="386"/>
                </a:cubicBezTo>
                <a:cubicBezTo>
                  <a:pt x="1200" y="372"/>
                  <a:pt x="1199" y="355"/>
                  <a:pt x="1196" y="339"/>
                </a:cubicBezTo>
                <a:cubicBezTo>
                  <a:pt x="1194" y="330"/>
                  <a:pt x="1184" y="327"/>
                  <a:pt x="1179" y="320"/>
                </a:cubicBezTo>
                <a:cubicBezTo>
                  <a:pt x="1185" y="312"/>
                  <a:pt x="1182" y="300"/>
                  <a:pt x="1180" y="292"/>
                </a:cubicBezTo>
                <a:cubicBezTo>
                  <a:pt x="1193" y="300"/>
                  <a:pt x="1170" y="324"/>
                  <a:pt x="1192" y="323"/>
                </a:cubicBezTo>
                <a:close/>
                <a:moveTo>
                  <a:pt x="609" y="301"/>
                </a:moveTo>
                <a:cubicBezTo>
                  <a:pt x="609" y="301"/>
                  <a:pt x="609" y="301"/>
                  <a:pt x="609" y="301"/>
                </a:cubicBezTo>
                <a:cubicBezTo>
                  <a:pt x="609" y="301"/>
                  <a:pt x="609" y="301"/>
                  <a:pt x="609" y="301"/>
                </a:cubicBezTo>
                <a:close/>
                <a:moveTo>
                  <a:pt x="614" y="305"/>
                </a:moveTo>
                <a:cubicBezTo>
                  <a:pt x="615" y="307"/>
                  <a:pt x="615" y="307"/>
                  <a:pt x="615" y="307"/>
                </a:cubicBezTo>
                <a:cubicBezTo>
                  <a:pt x="614" y="305"/>
                  <a:pt x="614" y="305"/>
                  <a:pt x="614" y="305"/>
                </a:cubicBezTo>
                <a:close/>
                <a:moveTo>
                  <a:pt x="630" y="320"/>
                </a:moveTo>
                <a:cubicBezTo>
                  <a:pt x="618" y="309"/>
                  <a:pt x="618" y="309"/>
                  <a:pt x="618" y="309"/>
                </a:cubicBezTo>
                <a:cubicBezTo>
                  <a:pt x="629" y="318"/>
                  <a:pt x="629" y="318"/>
                  <a:pt x="629" y="318"/>
                </a:cubicBezTo>
                <a:cubicBezTo>
                  <a:pt x="630" y="320"/>
                  <a:pt x="630" y="320"/>
                  <a:pt x="630" y="320"/>
                </a:cubicBezTo>
                <a:close/>
                <a:moveTo>
                  <a:pt x="322" y="318"/>
                </a:moveTo>
                <a:cubicBezTo>
                  <a:pt x="314" y="312"/>
                  <a:pt x="302" y="312"/>
                  <a:pt x="293" y="316"/>
                </a:cubicBezTo>
                <a:cubicBezTo>
                  <a:pt x="288" y="321"/>
                  <a:pt x="282" y="323"/>
                  <a:pt x="280" y="330"/>
                </a:cubicBezTo>
                <a:cubicBezTo>
                  <a:pt x="270" y="330"/>
                  <a:pt x="259" y="325"/>
                  <a:pt x="250" y="332"/>
                </a:cubicBezTo>
                <a:cubicBezTo>
                  <a:pt x="243" y="344"/>
                  <a:pt x="235" y="360"/>
                  <a:pt x="245" y="372"/>
                </a:cubicBezTo>
                <a:cubicBezTo>
                  <a:pt x="247" y="375"/>
                  <a:pt x="254" y="380"/>
                  <a:pt x="250" y="383"/>
                </a:cubicBezTo>
                <a:cubicBezTo>
                  <a:pt x="242" y="390"/>
                  <a:pt x="240" y="404"/>
                  <a:pt x="242" y="413"/>
                </a:cubicBezTo>
                <a:cubicBezTo>
                  <a:pt x="239" y="410"/>
                  <a:pt x="242" y="404"/>
                  <a:pt x="240" y="400"/>
                </a:cubicBezTo>
                <a:cubicBezTo>
                  <a:pt x="240" y="393"/>
                  <a:pt x="242" y="387"/>
                  <a:pt x="248" y="383"/>
                </a:cubicBezTo>
                <a:cubicBezTo>
                  <a:pt x="244" y="375"/>
                  <a:pt x="238" y="366"/>
                  <a:pt x="237" y="357"/>
                </a:cubicBezTo>
                <a:cubicBezTo>
                  <a:pt x="235" y="344"/>
                  <a:pt x="243" y="332"/>
                  <a:pt x="255" y="326"/>
                </a:cubicBezTo>
                <a:cubicBezTo>
                  <a:pt x="263" y="325"/>
                  <a:pt x="270" y="330"/>
                  <a:pt x="278" y="326"/>
                </a:cubicBezTo>
                <a:cubicBezTo>
                  <a:pt x="280" y="320"/>
                  <a:pt x="286" y="317"/>
                  <a:pt x="291" y="313"/>
                </a:cubicBezTo>
                <a:cubicBezTo>
                  <a:pt x="294" y="314"/>
                  <a:pt x="295" y="310"/>
                  <a:pt x="299" y="310"/>
                </a:cubicBezTo>
                <a:cubicBezTo>
                  <a:pt x="307" y="310"/>
                  <a:pt x="317" y="313"/>
                  <a:pt x="322" y="318"/>
                </a:cubicBezTo>
                <a:close/>
                <a:moveTo>
                  <a:pt x="324" y="329"/>
                </a:moveTo>
                <a:cubicBezTo>
                  <a:pt x="330" y="337"/>
                  <a:pt x="334" y="351"/>
                  <a:pt x="329" y="360"/>
                </a:cubicBezTo>
                <a:cubicBezTo>
                  <a:pt x="323" y="362"/>
                  <a:pt x="324" y="354"/>
                  <a:pt x="320" y="353"/>
                </a:cubicBezTo>
                <a:cubicBezTo>
                  <a:pt x="312" y="350"/>
                  <a:pt x="305" y="342"/>
                  <a:pt x="295" y="347"/>
                </a:cubicBezTo>
                <a:cubicBezTo>
                  <a:pt x="285" y="350"/>
                  <a:pt x="286" y="362"/>
                  <a:pt x="285" y="372"/>
                </a:cubicBezTo>
                <a:cubicBezTo>
                  <a:pt x="291" y="383"/>
                  <a:pt x="303" y="387"/>
                  <a:pt x="314" y="390"/>
                </a:cubicBezTo>
                <a:cubicBezTo>
                  <a:pt x="318" y="397"/>
                  <a:pt x="309" y="401"/>
                  <a:pt x="308" y="406"/>
                </a:cubicBezTo>
                <a:cubicBezTo>
                  <a:pt x="306" y="419"/>
                  <a:pt x="305" y="434"/>
                  <a:pt x="315" y="444"/>
                </a:cubicBezTo>
                <a:cubicBezTo>
                  <a:pt x="300" y="450"/>
                  <a:pt x="282" y="440"/>
                  <a:pt x="267" y="433"/>
                </a:cubicBezTo>
                <a:cubicBezTo>
                  <a:pt x="260" y="429"/>
                  <a:pt x="253" y="424"/>
                  <a:pt x="250" y="416"/>
                </a:cubicBezTo>
                <a:cubicBezTo>
                  <a:pt x="248" y="407"/>
                  <a:pt x="248" y="400"/>
                  <a:pt x="250" y="391"/>
                </a:cubicBezTo>
                <a:cubicBezTo>
                  <a:pt x="253" y="387"/>
                  <a:pt x="260" y="384"/>
                  <a:pt x="259" y="378"/>
                </a:cubicBezTo>
                <a:cubicBezTo>
                  <a:pt x="253" y="373"/>
                  <a:pt x="247" y="366"/>
                  <a:pt x="246" y="359"/>
                </a:cubicBezTo>
                <a:cubicBezTo>
                  <a:pt x="249" y="349"/>
                  <a:pt x="249" y="337"/>
                  <a:pt x="261" y="334"/>
                </a:cubicBezTo>
                <a:cubicBezTo>
                  <a:pt x="269" y="332"/>
                  <a:pt x="274" y="340"/>
                  <a:pt x="282" y="338"/>
                </a:cubicBezTo>
                <a:cubicBezTo>
                  <a:pt x="286" y="331"/>
                  <a:pt x="292" y="321"/>
                  <a:pt x="301" y="320"/>
                </a:cubicBezTo>
                <a:cubicBezTo>
                  <a:pt x="311" y="319"/>
                  <a:pt x="319" y="322"/>
                  <a:pt x="324" y="329"/>
                </a:cubicBezTo>
                <a:close/>
                <a:moveTo>
                  <a:pt x="1351" y="340"/>
                </a:moveTo>
                <a:cubicBezTo>
                  <a:pt x="1367" y="348"/>
                  <a:pt x="1368" y="366"/>
                  <a:pt x="1370" y="381"/>
                </a:cubicBezTo>
                <a:cubicBezTo>
                  <a:pt x="1370" y="390"/>
                  <a:pt x="1368" y="396"/>
                  <a:pt x="1366" y="402"/>
                </a:cubicBezTo>
                <a:cubicBezTo>
                  <a:pt x="1365" y="386"/>
                  <a:pt x="1366" y="366"/>
                  <a:pt x="1357" y="350"/>
                </a:cubicBezTo>
                <a:cubicBezTo>
                  <a:pt x="1343" y="348"/>
                  <a:pt x="1348" y="336"/>
                  <a:pt x="1345" y="327"/>
                </a:cubicBezTo>
                <a:cubicBezTo>
                  <a:pt x="1344" y="323"/>
                  <a:pt x="1344" y="323"/>
                  <a:pt x="1344" y="323"/>
                </a:cubicBezTo>
                <a:cubicBezTo>
                  <a:pt x="1347" y="328"/>
                  <a:pt x="1352" y="333"/>
                  <a:pt x="1351" y="340"/>
                </a:cubicBezTo>
                <a:close/>
                <a:moveTo>
                  <a:pt x="681" y="352"/>
                </a:moveTo>
                <a:cubicBezTo>
                  <a:pt x="709" y="352"/>
                  <a:pt x="736" y="340"/>
                  <a:pt x="762" y="340"/>
                </a:cubicBezTo>
                <a:cubicBezTo>
                  <a:pt x="780" y="331"/>
                  <a:pt x="799" y="333"/>
                  <a:pt x="818" y="337"/>
                </a:cubicBezTo>
                <a:cubicBezTo>
                  <a:pt x="843" y="343"/>
                  <a:pt x="869" y="349"/>
                  <a:pt x="893" y="360"/>
                </a:cubicBezTo>
                <a:cubicBezTo>
                  <a:pt x="896" y="360"/>
                  <a:pt x="896" y="363"/>
                  <a:pt x="897" y="364"/>
                </a:cubicBezTo>
                <a:cubicBezTo>
                  <a:pt x="859" y="350"/>
                  <a:pt x="820" y="332"/>
                  <a:pt x="777" y="342"/>
                </a:cubicBezTo>
                <a:cubicBezTo>
                  <a:pt x="745" y="336"/>
                  <a:pt x="719" y="362"/>
                  <a:pt x="685" y="356"/>
                </a:cubicBezTo>
                <a:cubicBezTo>
                  <a:pt x="664" y="356"/>
                  <a:pt x="647" y="341"/>
                  <a:pt x="636" y="325"/>
                </a:cubicBezTo>
                <a:cubicBezTo>
                  <a:pt x="648" y="337"/>
                  <a:pt x="665" y="348"/>
                  <a:pt x="681" y="352"/>
                </a:cubicBezTo>
                <a:close/>
                <a:moveTo>
                  <a:pt x="1435" y="442"/>
                </a:moveTo>
                <a:cubicBezTo>
                  <a:pt x="1429" y="437"/>
                  <a:pt x="1417" y="435"/>
                  <a:pt x="1408" y="435"/>
                </a:cubicBezTo>
                <a:cubicBezTo>
                  <a:pt x="1404" y="422"/>
                  <a:pt x="1398" y="408"/>
                  <a:pt x="1384" y="404"/>
                </a:cubicBezTo>
                <a:cubicBezTo>
                  <a:pt x="1374" y="402"/>
                  <a:pt x="1374" y="402"/>
                  <a:pt x="1374" y="402"/>
                </a:cubicBezTo>
                <a:cubicBezTo>
                  <a:pt x="1381" y="381"/>
                  <a:pt x="1377" y="358"/>
                  <a:pt x="1366" y="340"/>
                </a:cubicBezTo>
                <a:cubicBezTo>
                  <a:pt x="1363" y="337"/>
                  <a:pt x="1357" y="336"/>
                  <a:pt x="1359" y="330"/>
                </a:cubicBezTo>
                <a:cubicBezTo>
                  <a:pt x="1387" y="364"/>
                  <a:pt x="1414" y="402"/>
                  <a:pt x="1435" y="442"/>
                </a:cubicBezTo>
                <a:close/>
                <a:moveTo>
                  <a:pt x="1304" y="344"/>
                </a:moveTo>
                <a:cubicBezTo>
                  <a:pt x="1306" y="355"/>
                  <a:pt x="1311" y="370"/>
                  <a:pt x="1299" y="378"/>
                </a:cubicBezTo>
                <a:cubicBezTo>
                  <a:pt x="1292" y="384"/>
                  <a:pt x="1283" y="385"/>
                  <a:pt x="1274" y="384"/>
                </a:cubicBezTo>
                <a:cubicBezTo>
                  <a:pt x="1267" y="381"/>
                  <a:pt x="1259" y="378"/>
                  <a:pt x="1256" y="369"/>
                </a:cubicBezTo>
                <a:cubicBezTo>
                  <a:pt x="1256" y="367"/>
                  <a:pt x="1256" y="365"/>
                  <a:pt x="1254" y="363"/>
                </a:cubicBezTo>
                <a:cubicBezTo>
                  <a:pt x="1256" y="363"/>
                  <a:pt x="1257" y="359"/>
                  <a:pt x="1259" y="361"/>
                </a:cubicBezTo>
                <a:cubicBezTo>
                  <a:pt x="1262" y="369"/>
                  <a:pt x="1268" y="377"/>
                  <a:pt x="1277" y="380"/>
                </a:cubicBezTo>
                <a:cubicBezTo>
                  <a:pt x="1283" y="382"/>
                  <a:pt x="1291" y="380"/>
                  <a:pt x="1296" y="377"/>
                </a:cubicBezTo>
                <a:cubicBezTo>
                  <a:pt x="1303" y="372"/>
                  <a:pt x="1305" y="363"/>
                  <a:pt x="1303" y="354"/>
                </a:cubicBezTo>
                <a:cubicBezTo>
                  <a:pt x="1297" y="350"/>
                  <a:pt x="1292" y="360"/>
                  <a:pt x="1286" y="360"/>
                </a:cubicBezTo>
                <a:cubicBezTo>
                  <a:pt x="1279" y="362"/>
                  <a:pt x="1273" y="359"/>
                  <a:pt x="1269" y="354"/>
                </a:cubicBezTo>
                <a:cubicBezTo>
                  <a:pt x="1269" y="349"/>
                  <a:pt x="1268" y="345"/>
                  <a:pt x="1270" y="339"/>
                </a:cubicBezTo>
                <a:cubicBezTo>
                  <a:pt x="1275" y="334"/>
                  <a:pt x="1282" y="329"/>
                  <a:pt x="1289" y="332"/>
                </a:cubicBezTo>
                <a:cubicBezTo>
                  <a:pt x="1295" y="334"/>
                  <a:pt x="1301" y="337"/>
                  <a:pt x="1304" y="344"/>
                </a:cubicBezTo>
                <a:close/>
                <a:moveTo>
                  <a:pt x="435" y="349"/>
                </a:moveTo>
                <a:cubicBezTo>
                  <a:pt x="440" y="361"/>
                  <a:pt x="444" y="371"/>
                  <a:pt x="443" y="384"/>
                </a:cubicBezTo>
                <a:cubicBezTo>
                  <a:pt x="438" y="393"/>
                  <a:pt x="434" y="402"/>
                  <a:pt x="426" y="410"/>
                </a:cubicBezTo>
                <a:cubicBezTo>
                  <a:pt x="417" y="413"/>
                  <a:pt x="406" y="414"/>
                  <a:pt x="397" y="408"/>
                </a:cubicBezTo>
                <a:cubicBezTo>
                  <a:pt x="391" y="405"/>
                  <a:pt x="386" y="396"/>
                  <a:pt x="389" y="388"/>
                </a:cubicBezTo>
                <a:cubicBezTo>
                  <a:pt x="391" y="382"/>
                  <a:pt x="397" y="378"/>
                  <a:pt x="403" y="377"/>
                </a:cubicBezTo>
                <a:cubicBezTo>
                  <a:pt x="407" y="378"/>
                  <a:pt x="412" y="381"/>
                  <a:pt x="416" y="381"/>
                </a:cubicBezTo>
                <a:cubicBezTo>
                  <a:pt x="420" y="387"/>
                  <a:pt x="420" y="392"/>
                  <a:pt x="418" y="399"/>
                </a:cubicBezTo>
                <a:cubicBezTo>
                  <a:pt x="421" y="403"/>
                  <a:pt x="426" y="399"/>
                  <a:pt x="430" y="397"/>
                </a:cubicBezTo>
                <a:cubicBezTo>
                  <a:pt x="435" y="387"/>
                  <a:pt x="448" y="374"/>
                  <a:pt x="438" y="363"/>
                </a:cubicBezTo>
                <a:cubicBezTo>
                  <a:pt x="435" y="353"/>
                  <a:pt x="426" y="346"/>
                  <a:pt x="417" y="343"/>
                </a:cubicBezTo>
                <a:cubicBezTo>
                  <a:pt x="398" y="337"/>
                  <a:pt x="381" y="343"/>
                  <a:pt x="367" y="355"/>
                </a:cubicBezTo>
                <a:cubicBezTo>
                  <a:pt x="364" y="358"/>
                  <a:pt x="365" y="363"/>
                  <a:pt x="362" y="366"/>
                </a:cubicBezTo>
                <a:cubicBezTo>
                  <a:pt x="362" y="367"/>
                  <a:pt x="363" y="368"/>
                  <a:pt x="361" y="368"/>
                </a:cubicBezTo>
                <a:cubicBezTo>
                  <a:pt x="359" y="354"/>
                  <a:pt x="371" y="349"/>
                  <a:pt x="380" y="340"/>
                </a:cubicBezTo>
                <a:cubicBezTo>
                  <a:pt x="397" y="331"/>
                  <a:pt x="420" y="337"/>
                  <a:pt x="435" y="349"/>
                </a:cubicBezTo>
                <a:close/>
                <a:moveTo>
                  <a:pt x="553" y="357"/>
                </a:moveTo>
                <a:cubicBezTo>
                  <a:pt x="547" y="357"/>
                  <a:pt x="538" y="358"/>
                  <a:pt x="532" y="354"/>
                </a:cubicBezTo>
                <a:cubicBezTo>
                  <a:pt x="533" y="354"/>
                  <a:pt x="533" y="354"/>
                  <a:pt x="533" y="354"/>
                </a:cubicBezTo>
                <a:cubicBezTo>
                  <a:pt x="529" y="354"/>
                  <a:pt x="527" y="349"/>
                  <a:pt x="526" y="346"/>
                </a:cubicBezTo>
                <a:cubicBezTo>
                  <a:pt x="526" y="343"/>
                  <a:pt x="526" y="343"/>
                  <a:pt x="526" y="343"/>
                </a:cubicBezTo>
                <a:cubicBezTo>
                  <a:pt x="532" y="349"/>
                  <a:pt x="541" y="360"/>
                  <a:pt x="553" y="356"/>
                </a:cubicBezTo>
                <a:cubicBezTo>
                  <a:pt x="564" y="350"/>
                  <a:pt x="573" y="344"/>
                  <a:pt x="582" y="338"/>
                </a:cubicBezTo>
                <a:cubicBezTo>
                  <a:pt x="577" y="349"/>
                  <a:pt x="563" y="352"/>
                  <a:pt x="553" y="357"/>
                </a:cubicBezTo>
                <a:close/>
                <a:moveTo>
                  <a:pt x="1155" y="349"/>
                </a:moveTo>
                <a:cubicBezTo>
                  <a:pt x="1157" y="358"/>
                  <a:pt x="1161" y="369"/>
                  <a:pt x="1155" y="378"/>
                </a:cubicBezTo>
                <a:cubicBezTo>
                  <a:pt x="1148" y="384"/>
                  <a:pt x="1141" y="390"/>
                  <a:pt x="1131" y="390"/>
                </a:cubicBezTo>
                <a:cubicBezTo>
                  <a:pt x="1127" y="393"/>
                  <a:pt x="1133" y="396"/>
                  <a:pt x="1136" y="397"/>
                </a:cubicBezTo>
                <a:cubicBezTo>
                  <a:pt x="1145" y="398"/>
                  <a:pt x="1155" y="404"/>
                  <a:pt x="1165" y="401"/>
                </a:cubicBezTo>
                <a:cubicBezTo>
                  <a:pt x="1157" y="405"/>
                  <a:pt x="1147" y="402"/>
                  <a:pt x="1138" y="399"/>
                </a:cubicBezTo>
                <a:cubicBezTo>
                  <a:pt x="1128" y="398"/>
                  <a:pt x="1118" y="392"/>
                  <a:pt x="1114" y="381"/>
                </a:cubicBezTo>
                <a:cubicBezTo>
                  <a:pt x="1109" y="374"/>
                  <a:pt x="1111" y="364"/>
                  <a:pt x="1113" y="356"/>
                </a:cubicBezTo>
                <a:cubicBezTo>
                  <a:pt x="1120" y="349"/>
                  <a:pt x="1125" y="340"/>
                  <a:pt x="1136" y="339"/>
                </a:cubicBezTo>
                <a:cubicBezTo>
                  <a:pt x="1144" y="337"/>
                  <a:pt x="1151" y="342"/>
                  <a:pt x="1155" y="349"/>
                </a:cubicBezTo>
                <a:close/>
                <a:moveTo>
                  <a:pt x="335" y="374"/>
                </a:moveTo>
                <a:cubicBezTo>
                  <a:pt x="318" y="381"/>
                  <a:pt x="318" y="381"/>
                  <a:pt x="318" y="381"/>
                </a:cubicBezTo>
                <a:cubicBezTo>
                  <a:pt x="309" y="381"/>
                  <a:pt x="298" y="378"/>
                  <a:pt x="294" y="368"/>
                </a:cubicBezTo>
                <a:cubicBezTo>
                  <a:pt x="292" y="362"/>
                  <a:pt x="294" y="356"/>
                  <a:pt x="300" y="354"/>
                </a:cubicBezTo>
                <a:cubicBezTo>
                  <a:pt x="308" y="354"/>
                  <a:pt x="315" y="356"/>
                  <a:pt x="320" y="363"/>
                </a:cubicBezTo>
                <a:cubicBezTo>
                  <a:pt x="320" y="366"/>
                  <a:pt x="320" y="369"/>
                  <a:pt x="323" y="372"/>
                </a:cubicBezTo>
                <a:cubicBezTo>
                  <a:pt x="332" y="369"/>
                  <a:pt x="335" y="358"/>
                  <a:pt x="338" y="350"/>
                </a:cubicBezTo>
                <a:cubicBezTo>
                  <a:pt x="338" y="344"/>
                  <a:pt x="338" y="344"/>
                  <a:pt x="338" y="344"/>
                </a:cubicBezTo>
                <a:cubicBezTo>
                  <a:pt x="343" y="354"/>
                  <a:pt x="340" y="365"/>
                  <a:pt x="335" y="374"/>
                </a:cubicBezTo>
                <a:close/>
                <a:moveTo>
                  <a:pt x="428" y="357"/>
                </a:moveTo>
                <a:cubicBezTo>
                  <a:pt x="432" y="363"/>
                  <a:pt x="435" y="369"/>
                  <a:pt x="435" y="376"/>
                </a:cubicBezTo>
                <a:cubicBezTo>
                  <a:pt x="432" y="380"/>
                  <a:pt x="432" y="385"/>
                  <a:pt x="428" y="389"/>
                </a:cubicBezTo>
                <a:cubicBezTo>
                  <a:pt x="427" y="378"/>
                  <a:pt x="415" y="371"/>
                  <a:pt x="406" y="367"/>
                </a:cubicBezTo>
                <a:cubicBezTo>
                  <a:pt x="396" y="369"/>
                  <a:pt x="382" y="372"/>
                  <a:pt x="380" y="384"/>
                </a:cubicBezTo>
                <a:cubicBezTo>
                  <a:pt x="379" y="393"/>
                  <a:pt x="379" y="402"/>
                  <a:pt x="385" y="410"/>
                </a:cubicBezTo>
                <a:cubicBezTo>
                  <a:pt x="392" y="417"/>
                  <a:pt x="402" y="421"/>
                  <a:pt x="412" y="422"/>
                </a:cubicBezTo>
                <a:cubicBezTo>
                  <a:pt x="432" y="417"/>
                  <a:pt x="432" y="417"/>
                  <a:pt x="432" y="417"/>
                </a:cubicBezTo>
                <a:cubicBezTo>
                  <a:pt x="462" y="422"/>
                  <a:pt x="493" y="411"/>
                  <a:pt x="517" y="396"/>
                </a:cubicBezTo>
                <a:cubicBezTo>
                  <a:pt x="516" y="403"/>
                  <a:pt x="508" y="404"/>
                  <a:pt x="503" y="408"/>
                </a:cubicBezTo>
                <a:cubicBezTo>
                  <a:pt x="466" y="427"/>
                  <a:pt x="430" y="447"/>
                  <a:pt x="391" y="460"/>
                </a:cubicBezTo>
                <a:cubicBezTo>
                  <a:pt x="379" y="465"/>
                  <a:pt x="364" y="463"/>
                  <a:pt x="354" y="455"/>
                </a:cubicBezTo>
                <a:cubicBezTo>
                  <a:pt x="350" y="450"/>
                  <a:pt x="353" y="444"/>
                  <a:pt x="350" y="439"/>
                </a:cubicBezTo>
                <a:cubicBezTo>
                  <a:pt x="343" y="437"/>
                  <a:pt x="334" y="438"/>
                  <a:pt x="329" y="431"/>
                </a:cubicBezTo>
                <a:cubicBezTo>
                  <a:pt x="325" y="424"/>
                  <a:pt x="319" y="415"/>
                  <a:pt x="324" y="406"/>
                </a:cubicBezTo>
                <a:cubicBezTo>
                  <a:pt x="335" y="396"/>
                  <a:pt x="347" y="389"/>
                  <a:pt x="362" y="389"/>
                </a:cubicBezTo>
                <a:cubicBezTo>
                  <a:pt x="368" y="387"/>
                  <a:pt x="362" y="382"/>
                  <a:pt x="365" y="378"/>
                </a:cubicBezTo>
                <a:cubicBezTo>
                  <a:pt x="371" y="360"/>
                  <a:pt x="371" y="360"/>
                  <a:pt x="371" y="360"/>
                </a:cubicBezTo>
                <a:cubicBezTo>
                  <a:pt x="379" y="352"/>
                  <a:pt x="389" y="347"/>
                  <a:pt x="400" y="346"/>
                </a:cubicBezTo>
                <a:cubicBezTo>
                  <a:pt x="410" y="347"/>
                  <a:pt x="421" y="349"/>
                  <a:pt x="428" y="357"/>
                </a:cubicBezTo>
                <a:close/>
                <a:moveTo>
                  <a:pt x="895" y="354"/>
                </a:moveTo>
                <a:cubicBezTo>
                  <a:pt x="896" y="356"/>
                  <a:pt x="896" y="356"/>
                  <a:pt x="896" y="356"/>
                </a:cubicBezTo>
                <a:cubicBezTo>
                  <a:pt x="895" y="354"/>
                  <a:pt x="895" y="354"/>
                  <a:pt x="895" y="354"/>
                </a:cubicBezTo>
                <a:close/>
                <a:moveTo>
                  <a:pt x="1248" y="363"/>
                </a:moveTo>
                <a:cubicBezTo>
                  <a:pt x="1245" y="365"/>
                  <a:pt x="1241" y="363"/>
                  <a:pt x="1240" y="363"/>
                </a:cubicBezTo>
                <a:cubicBezTo>
                  <a:pt x="1248" y="363"/>
                  <a:pt x="1248" y="363"/>
                  <a:pt x="1248" y="363"/>
                </a:cubicBezTo>
                <a:close/>
                <a:moveTo>
                  <a:pt x="627" y="388"/>
                </a:moveTo>
                <a:cubicBezTo>
                  <a:pt x="629" y="393"/>
                  <a:pt x="629" y="393"/>
                  <a:pt x="629" y="393"/>
                </a:cubicBezTo>
                <a:cubicBezTo>
                  <a:pt x="615" y="393"/>
                  <a:pt x="600" y="392"/>
                  <a:pt x="587" y="396"/>
                </a:cubicBezTo>
                <a:cubicBezTo>
                  <a:pt x="555" y="408"/>
                  <a:pt x="524" y="425"/>
                  <a:pt x="499" y="450"/>
                </a:cubicBezTo>
                <a:cubicBezTo>
                  <a:pt x="482" y="455"/>
                  <a:pt x="478" y="473"/>
                  <a:pt x="462" y="479"/>
                </a:cubicBezTo>
                <a:cubicBezTo>
                  <a:pt x="442" y="492"/>
                  <a:pt x="419" y="504"/>
                  <a:pt x="394" y="498"/>
                </a:cubicBezTo>
                <a:cubicBezTo>
                  <a:pt x="377" y="499"/>
                  <a:pt x="360" y="497"/>
                  <a:pt x="342" y="502"/>
                </a:cubicBezTo>
                <a:cubicBezTo>
                  <a:pt x="337" y="502"/>
                  <a:pt x="330" y="506"/>
                  <a:pt x="324" y="505"/>
                </a:cubicBezTo>
                <a:cubicBezTo>
                  <a:pt x="318" y="505"/>
                  <a:pt x="315" y="517"/>
                  <a:pt x="309" y="511"/>
                </a:cubicBezTo>
                <a:cubicBezTo>
                  <a:pt x="315" y="504"/>
                  <a:pt x="326" y="506"/>
                  <a:pt x="333" y="500"/>
                </a:cubicBezTo>
                <a:cubicBezTo>
                  <a:pt x="351" y="499"/>
                  <a:pt x="366" y="496"/>
                  <a:pt x="385" y="495"/>
                </a:cubicBezTo>
                <a:cubicBezTo>
                  <a:pt x="412" y="499"/>
                  <a:pt x="438" y="490"/>
                  <a:pt x="459" y="475"/>
                </a:cubicBezTo>
                <a:cubicBezTo>
                  <a:pt x="488" y="455"/>
                  <a:pt x="511" y="426"/>
                  <a:pt x="542" y="409"/>
                </a:cubicBezTo>
                <a:cubicBezTo>
                  <a:pt x="565" y="400"/>
                  <a:pt x="587" y="386"/>
                  <a:pt x="612" y="390"/>
                </a:cubicBezTo>
                <a:cubicBezTo>
                  <a:pt x="614" y="392"/>
                  <a:pt x="616" y="392"/>
                  <a:pt x="618" y="392"/>
                </a:cubicBezTo>
                <a:cubicBezTo>
                  <a:pt x="622" y="389"/>
                  <a:pt x="618" y="384"/>
                  <a:pt x="616" y="381"/>
                </a:cubicBezTo>
                <a:cubicBezTo>
                  <a:pt x="608" y="375"/>
                  <a:pt x="598" y="372"/>
                  <a:pt x="589" y="369"/>
                </a:cubicBezTo>
                <a:cubicBezTo>
                  <a:pt x="560" y="364"/>
                  <a:pt x="536" y="381"/>
                  <a:pt x="510" y="390"/>
                </a:cubicBezTo>
                <a:cubicBezTo>
                  <a:pt x="509" y="393"/>
                  <a:pt x="504" y="396"/>
                  <a:pt x="501" y="397"/>
                </a:cubicBezTo>
                <a:cubicBezTo>
                  <a:pt x="501" y="393"/>
                  <a:pt x="506" y="392"/>
                  <a:pt x="510" y="390"/>
                </a:cubicBezTo>
                <a:cubicBezTo>
                  <a:pt x="523" y="378"/>
                  <a:pt x="541" y="375"/>
                  <a:pt x="557" y="367"/>
                </a:cubicBezTo>
                <a:cubicBezTo>
                  <a:pt x="582" y="360"/>
                  <a:pt x="609" y="372"/>
                  <a:pt x="627" y="388"/>
                </a:cubicBezTo>
                <a:close/>
                <a:moveTo>
                  <a:pt x="1292" y="372"/>
                </a:moveTo>
                <a:cubicBezTo>
                  <a:pt x="1286" y="377"/>
                  <a:pt x="1281" y="370"/>
                  <a:pt x="1274" y="371"/>
                </a:cubicBezTo>
                <a:cubicBezTo>
                  <a:pt x="1272" y="369"/>
                  <a:pt x="1271" y="368"/>
                  <a:pt x="1270" y="366"/>
                </a:cubicBezTo>
                <a:cubicBezTo>
                  <a:pt x="1277" y="369"/>
                  <a:pt x="1287" y="370"/>
                  <a:pt x="1295" y="365"/>
                </a:cubicBezTo>
                <a:cubicBezTo>
                  <a:pt x="1297" y="367"/>
                  <a:pt x="1293" y="369"/>
                  <a:pt x="1292" y="372"/>
                </a:cubicBezTo>
                <a:close/>
                <a:moveTo>
                  <a:pt x="1328" y="412"/>
                </a:moveTo>
                <a:cubicBezTo>
                  <a:pt x="1327" y="398"/>
                  <a:pt x="1324" y="382"/>
                  <a:pt x="1315" y="372"/>
                </a:cubicBezTo>
                <a:cubicBezTo>
                  <a:pt x="1315" y="369"/>
                  <a:pt x="1315" y="369"/>
                  <a:pt x="1315" y="369"/>
                </a:cubicBezTo>
                <a:cubicBezTo>
                  <a:pt x="1329" y="379"/>
                  <a:pt x="1329" y="398"/>
                  <a:pt x="1328" y="412"/>
                </a:cubicBezTo>
                <a:close/>
                <a:moveTo>
                  <a:pt x="602" y="381"/>
                </a:moveTo>
                <a:cubicBezTo>
                  <a:pt x="590" y="383"/>
                  <a:pt x="577" y="386"/>
                  <a:pt x="566" y="391"/>
                </a:cubicBezTo>
                <a:cubicBezTo>
                  <a:pt x="556" y="384"/>
                  <a:pt x="542" y="390"/>
                  <a:pt x="531" y="393"/>
                </a:cubicBezTo>
                <a:cubicBezTo>
                  <a:pt x="528" y="394"/>
                  <a:pt x="524" y="395"/>
                  <a:pt x="521" y="396"/>
                </a:cubicBezTo>
                <a:cubicBezTo>
                  <a:pt x="522" y="393"/>
                  <a:pt x="522" y="393"/>
                  <a:pt x="522" y="393"/>
                </a:cubicBezTo>
                <a:cubicBezTo>
                  <a:pt x="546" y="384"/>
                  <a:pt x="575" y="365"/>
                  <a:pt x="602" y="381"/>
                </a:cubicBezTo>
                <a:close/>
                <a:moveTo>
                  <a:pt x="359" y="381"/>
                </a:moveTo>
                <a:cubicBezTo>
                  <a:pt x="359" y="382"/>
                  <a:pt x="359" y="382"/>
                  <a:pt x="359" y="382"/>
                </a:cubicBezTo>
                <a:cubicBezTo>
                  <a:pt x="345" y="382"/>
                  <a:pt x="332" y="391"/>
                  <a:pt x="323" y="399"/>
                </a:cubicBezTo>
                <a:cubicBezTo>
                  <a:pt x="321" y="386"/>
                  <a:pt x="338" y="385"/>
                  <a:pt x="346" y="378"/>
                </a:cubicBezTo>
                <a:cubicBezTo>
                  <a:pt x="351" y="378"/>
                  <a:pt x="358" y="373"/>
                  <a:pt x="359" y="381"/>
                </a:cubicBezTo>
                <a:close/>
                <a:moveTo>
                  <a:pt x="887" y="390"/>
                </a:moveTo>
                <a:cubicBezTo>
                  <a:pt x="1008" y="417"/>
                  <a:pt x="1122" y="508"/>
                  <a:pt x="1177" y="622"/>
                </a:cubicBezTo>
                <a:cubicBezTo>
                  <a:pt x="1204" y="676"/>
                  <a:pt x="1217" y="736"/>
                  <a:pt x="1220" y="797"/>
                </a:cubicBezTo>
                <a:cubicBezTo>
                  <a:pt x="1221" y="849"/>
                  <a:pt x="1213" y="900"/>
                  <a:pt x="1198" y="947"/>
                </a:cubicBezTo>
                <a:cubicBezTo>
                  <a:pt x="1168" y="1030"/>
                  <a:pt x="1114" y="1106"/>
                  <a:pt x="1039" y="1158"/>
                </a:cubicBezTo>
                <a:cubicBezTo>
                  <a:pt x="996" y="1188"/>
                  <a:pt x="948" y="1211"/>
                  <a:pt x="897" y="1224"/>
                </a:cubicBezTo>
                <a:cubicBezTo>
                  <a:pt x="858" y="1233"/>
                  <a:pt x="818" y="1240"/>
                  <a:pt x="777" y="1238"/>
                </a:cubicBezTo>
                <a:cubicBezTo>
                  <a:pt x="620" y="1234"/>
                  <a:pt x="471" y="1138"/>
                  <a:pt x="406" y="994"/>
                </a:cubicBezTo>
                <a:cubicBezTo>
                  <a:pt x="344" y="868"/>
                  <a:pt x="354" y="707"/>
                  <a:pt x="427" y="587"/>
                </a:cubicBezTo>
                <a:cubicBezTo>
                  <a:pt x="486" y="483"/>
                  <a:pt x="594" y="409"/>
                  <a:pt x="709" y="387"/>
                </a:cubicBezTo>
                <a:cubicBezTo>
                  <a:pt x="768" y="375"/>
                  <a:pt x="830" y="379"/>
                  <a:pt x="887" y="390"/>
                </a:cubicBezTo>
                <a:close/>
                <a:moveTo>
                  <a:pt x="494" y="400"/>
                </a:moveTo>
                <a:cubicBezTo>
                  <a:pt x="477" y="408"/>
                  <a:pt x="457" y="414"/>
                  <a:pt x="437" y="410"/>
                </a:cubicBezTo>
                <a:cubicBezTo>
                  <a:pt x="439" y="409"/>
                  <a:pt x="439" y="409"/>
                  <a:pt x="439" y="409"/>
                </a:cubicBezTo>
                <a:cubicBezTo>
                  <a:pt x="458" y="408"/>
                  <a:pt x="478" y="407"/>
                  <a:pt x="494" y="400"/>
                </a:cubicBezTo>
                <a:close/>
                <a:moveTo>
                  <a:pt x="1285" y="425"/>
                </a:moveTo>
                <a:cubicBezTo>
                  <a:pt x="1285" y="429"/>
                  <a:pt x="1285" y="429"/>
                  <a:pt x="1285" y="429"/>
                </a:cubicBezTo>
                <a:cubicBezTo>
                  <a:pt x="1279" y="419"/>
                  <a:pt x="1269" y="418"/>
                  <a:pt x="1259" y="416"/>
                </a:cubicBezTo>
                <a:cubicBezTo>
                  <a:pt x="1250" y="416"/>
                  <a:pt x="1242" y="423"/>
                  <a:pt x="1236" y="428"/>
                </a:cubicBezTo>
                <a:cubicBezTo>
                  <a:pt x="1236" y="422"/>
                  <a:pt x="1242" y="417"/>
                  <a:pt x="1247" y="414"/>
                </a:cubicBezTo>
                <a:cubicBezTo>
                  <a:pt x="1259" y="410"/>
                  <a:pt x="1271" y="415"/>
                  <a:pt x="1281" y="419"/>
                </a:cubicBezTo>
                <a:cubicBezTo>
                  <a:pt x="1285" y="425"/>
                  <a:pt x="1285" y="425"/>
                  <a:pt x="1285" y="425"/>
                </a:cubicBezTo>
                <a:close/>
                <a:moveTo>
                  <a:pt x="1391" y="420"/>
                </a:moveTo>
                <a:cubicBezTo>
                  <a:pt x="1386" y="418"/>
                  <a:pt x="1377" y="413"/>
                  <a:pt x="1371" y="417"/>
                </a:cubicBezTo>
                <a:cubicBezTo>
                  <a:pt x="1363" y="419"/>
                  <a:pt x="1359" y="426"/>
                  <a:pt x="1352" y="430"/>
                </a:cubicBezTo>
                <a:cubicBezTo>
                  <a:pt x="1348" y="427"/>
                  <a:pt x="1354" y="424"/>
                  <a:pt x="1356" y="421"/>
                </a:cubicBezTo>
                <a:cubicBezTo>
                  <a:pt x="1360" y="416"/>
                  <a:pt x="1366" y="417"/>
                  <a:pt x="1371" y="413"/>
                </a:cubicBezTo>
                <a:cubicBezTo>
                  <a:pt x="1379" y="411"/>
                  <a:pt x="1386" y="417"/>
                  <a:pt x="1391" y="420"/>
                </a:cubicBezTo>
                <a:close/>
                <a:moveTo>
                  <a:pt x="519" y="416"/>
                </a:moveTo>
                <a:cubicBezTo>
                  <a:pt x="518" y="417"/>
                  <a:pt x="518" y="417"/>
                  <a:pt x="518" y="417"/>
                </a:cubicBezTo>
                <a:cubicBezTo>
                  <a:pt x="519" y="416"/>
                  <a:pt x="519" y="416"/>
                  <a:pt x="519" y="416"/>
                </a:cubicBezTo>
                <a:close/>
                <a:moveTo>
                  <a:pt x="232" y="419"/>
                </a:moveTo>
                <a:cubicBezTo>
                  <a:pt x="218" y="422"/>
                  <a:pt x="199" y="423"/>
                  <a:pt x="186" y="434"/>
                </a:cubicBezTo>
                <a:cubicBezTo>
                  <a:pt x="176" y="443"/>
                  <a:pt x="170" y="455"/>
                  <a:pt x="173" y="469"/>
                </a:cubicBezTo>
                <a:cubicBezTo>
                  <a:pt x="162" y="465"/>
                  <a:pt x="151" y="472"/>
                  <a:pt x="143" y="479"/>
                </a:cubicBezTo>
                <a:cubicBezTo>
                  <a:pt x="137" y="493"/>
                  <a:pt x="136" y="513"/>
                  <a:pt x="148" y="524"/>
                </a:cubicBezTo>
                <a:cubicBezTo>
                  <a:pt x="139" y="533"/>
                  <a:pt x="129" y="546"/>
                  <a:pt x="134" y="561"/>
                </a:cubicBezTo>
                <a:cubicBezTo>
                  <a:pt x="137" y="564"/>
                  <a:pt x="138" y="567"/>
                  <a:pt x="139" y="571"/>
                </a:cubicBezTo>
                <a:cubicBezTo>
                  <a:pt x="136" y="569"/>
                  <a:pt x="132" y="565"/>
                  <a:pt x="129" y="561"/>
                </a:cubicBezTo>
                <a:cubicBezTo>
                  <a:pt x="129" y="546"/>
                  <a:pt x="132" y="534"/>
                  <a:pt x="143" y="524"/>
                </a:cubicBezTo>
                <a:cubicBezTo>
                  <a:pt x="141" y="516"/>
                  <a:pt x="135" y="509"/>
                  <a:pt x="135" y="500"/>
                </a:cubicBezTo>
                <a:cubicBezTo>
                  <a:pt x="138" y="481"/>
                  <a:pt x="138" y="481"/>
                  <a:pt x="138" y="481"/>
                </a:cubicBezTo>
                <a:cubicBezTo>
                  <a:pt x="144" y="471"/>
                  <a:pt x="154" y="463"/>
                  <a:pt x="167" y="463"/>
                </a:cubicBezTo>
                <a:cubicBezTo>
                  <a:pt x="172" y="459"/>
                  <a:pt x="167" y="449"/>
                  <a:pt x="174" y="444"/>
                </a:cubicBezTo>
                <a:cubicBezTo>
                  <a:pt x="187" y="427"/>
                  <a:pt x="210" y="410"/>
                  <a:pt x="232" y="419"/>
                </a:cubicBezTo>
                <a:close/>
                <a:moveTo>
                  <a:pt x="337" y="443"/>
                </a:moveTo>
                <a:cubicBezTo>
                  <a:pt x="340" y="445"/>
                  <a:pt x="346" y="444"/>
                  <a:pt x="345" y="448"/>
                </a:cubicBezTo>
                <a:cubicBezTo>
                  <a:pt x="343" y="444"/>
                  <a:pt x="338" y="449"/>
                  <a:pt x="335" y="446"/>
                </a:cubicBezTo>
                <a:cubicBezTo>
                  <a:pt x="328" y="443"/>
                  <a:pt x="320" y="437"/>
                  <a:pt x="316" y="431"/>
                </a:cubicBezTo>
                <a:cubicBezTo>
                  <a:pt x="318" y="426"/>
                  <a:pt x="313" y="422"/>
                  <a:pt x="316" y="419"/>
                </a:cubicBezTo>
                <a:cubicBezTo>
                  <a:pt x="321" y="428"/>
                  <a:pt x="323" y="442"/>
                  <a:pt x="337" y="443"/>
                </a:cubicBezTo>
                <a:close/>
                <a:moveTo>
                  <a:pt x="499" y="419"/>
                </a:moveTo>
                <a:cubicBezTo>
                  <a:pt x="491" y="424"/>
                  <a:pt x="485" y="431"/>
                  <a:pt x="475" y="433"/>
                </a:cubicBezTo>
                <a:cubicBezTo>
                  <a:pt x="455" y="446"/>
                  <a:pt x="432" y="455"/>
                  <a:pt x="409" y="464"/>
                </a:cubicBezTo>
                <a:cubicBezTo>
                  <a:pt x="403" y="466"/>
                  <a:pt x="396" y="470"/>
                  <a:pt x="388" y="469"/>
                </a:cubicBezTo>
                <a:cubicBezTo>
                  <a:pt x="389" y="466"/>
                  <a:pt x="393" y="467"/>
                  <a:pt x="395" y="466"/>
                </a:cubicBezTo>
                <a:cubicBezTo>
                  <a:pt x="430" y="451"/>
                  <a:pt x="465" y="437"/>
                  <a:pt x="499" y="419"/>
                </a:cubicBezTo>
                <a:close/>
                <a:moveTo>
                  <a:pt x="247" y="424"/>
                </a:moveTo>
                <a:cubicBezTo>
                  <a:pt x="244" y="419"/>
                  <a:pt x="244" y="419"/>
                  <a:pt x="244" y="419"/>
                </a:cubicBezTo>
                <a:cubicBezTo>
                  <a:pt x="247" y="422"/>
                  <a:pt x="247" y="422"/>
                  <a:pt x="247" y="422"/>
                </a:cubicBezTo>
                <a:cubicBezTo>
                  <a:pt x="247" y="424"/>
                  <a:pt x="247" y="424"/>
                  <a:pt x="247" y="424"/>
                </a:cubicBezTo>
                <a:close/>
                <a:moveTo>
                  <a:pt x="1388" y="428"/>
                </a:moveTo>
                <a:cubicBezTo>
                  <a:pt x="1391" y="435"/>
                  <a:pt x="1392" y="446"/>
                  <a:pt x="1392" y="455"/>
                </a:cubicBezTo>
                <a:cubicBezTo>
                  <a:pt x="1401" y="461"/>
                  <a:pt x="1408" y="449"/>
                  <a:pt x="1418" y="453"/>
                </a:cubicBezTo>
                <a:cubicBezTo>
                  <a:pt x="1423" y="455"/>
                  <a:pt x="1428" y="460"/>
                  <a:pt x="1431" y="466"/>
                </a:cubicBezTo>
                <a:cubicBezTo>
                  <a:pt x="1436" y="476"/>
                  <a:pt x="1431" y="487"/>
                  <a:pt x="1427" y="496"/>
                </a:cubicBezTo>
                <a:cubicBezTo>
                  <a:pt x="1427" y="502"/>
                  <a:pt x="1433" y="507"/>
                  <a:pt x="1434" y="513"/>
                </a:cubicBezTo>
                <a:cubicBezTo>
                  <a:pt x="1438" y="523"/>
                  <a:pt x="1430" y="531"/>
                  <a:pt x="1426" y="538"/>
                </a:cubicBezTo>
                <a:cubicBezTo>
                  <a:pt x="1422" y="543"/>
                  <a:pt x="1413" y="549"/>
                  <a:pt x="1408" y="546"/>
                </a:cubicBezTo>
                <a:cubicBezTo>
                  <a:pt x="1417" y="538"/>
                  <a:pt x="1413" y="523"/>
                  <a:pt x="1417" y="513"/>
                </a:cubicBezTo>
                <a:cubicBezTo>
                  <a:pt x="1424" y="505"/>
                  <a:pt x="1416" y="495"/>
                  <a:pt x="1413" y="486"/>
                </a:cubicBezTo>
                <a:cubicBezTo>
                  <a:pt x="1400" y="475"/>
                  <a:pt x="1383" y="467"/>
                  <a:pt x="1365" y="471"/>
                </a:cubicBezTo>
                <a:cubicBezTo>
                  <a:pt x="1362" y="470"/>
                  <a:pt x="1362" y="470"/>
                  <a:pt x="1362" y="470"/>
                </a:cubicBezTo>
                <a:cubicBezTo>
                  <a:pt x="1362" y="458"/>
                  <a:pt x="1363" y="446"/>
                  <a:pt x="1357" y="437"/>
                </a:cubicBezTo>
                <a:cubicBezTo>
                  <a:pt x="1360" y="430"/>
                  <a:pt x="1368" y="425"/>
                  <a:pt x="1374" y="423"/>
                </a:cubicBezTo>
                <a:cubicBezTo>
                  <a:pt x="1379" y="422"/>
                  <a:pt x="1384" y="425"/>
                  <a:pt x="1388" y="428"/>
                </a:cubicBezTo>
                <a:close/>
                <a:moveTo>
                  <a:pt x="1280" y="435"/>
                </a:moveTo>
                <a:cubicBezTo>
                  <a:pt x="1282" y="439"/>
                  <a:pt x="1280" y="446"/>
                  <a:pt x="1286" y="448"/>
                </a:cubicBezTo>
                <a:cubicBezTo>
                  <a:pt x="1295" y="446"/>
                  <a:pt x="1299" y="437"/>
                  <a:pt x="1310" y="437"/>
                </a:cubicBezTo>
                <a:cubicBezTo>
                  <a:pt x="1320" y="438"/>
                  <a:pt x="1331" y="437"/>
                  <a:pt x="1338" y="446"/>
                </a:cubicBezTo>
                <a:cubicBezTo>
                  <a:pt x="1345" y="452"/>
                  <a:pt x="1344" y="463"/>
                  <a:pt x="1342" y="472"/>
                </a:cubicBezTo>
                <a:cubicBezTo>
                  <a:pt x="1340" y="483"/>
                  <a:pt x="1323" y="489"/>
                  <a:pt x="1332" y="502"/>
                </a:cubicBezTo>
                <a:cubicBezTo>
                  <a:pt x="1336" y="507"/>
                  <a:pt x="1340" y="515"/>
                  <a:pt x="1336" y="522"/>
                </a:cubicBezTo>
                <a:cubicBezTo>
                  <a:pt x="1333" y="528"/>
                  <a:pt x="1331" y="533"/>
                  <a:pt x="1326" y="537"/>
                </a:cubicBezTo>
                <a:cubicBezTo>
                  <a:pt x="1301" y="561"/>
                  <a:pt x="1271" y="582"/>
                  <a:pt x="1256" y="614"/>
                </a:cubicBezTo>
                <a:cubicBezTo>
                  <a:pt x="1245" y="632"/>
                  <a:pt x="1242" y="657"/>
                  <a:pt x="1249" y="678"/>
                </a:cubicBezTo>
                <a:cubicBezTo>
                  <a:pt x="1258" y="715"/>
                  <a:pt x="1258" y="715"/>
                  <a:pt x="1258" y="715"/>
                </a:cubicBezTo>
                <a:cubicBezTo>
                  <a:pt x="1254" y="702"/>
                  <a:pt x="1242" y="688"/>
                  <a:pt x="1239" y="672"/>
                </a:cubicBezTo>
                <a:cubicBezTo>
                  <a:pt x="1225" y="644"/>
                  <a:pt x="1224" y="605"/>
                  <a:pt x="1240" y="575"/>
                </a:cubicBezTo>
                <a:cubicBezTo>
                  <a:pt x="1251" y="562"/>
                  <a:pt x="1263" y="549"/>
                  <a:pt x="1276" y="536"/>
                </a:cubicBezTo>
                <a:cubicBezTo>
                  <a:pt x="1287" y="534"/>
                  <a:pt x="1299" y="531"/>
                  <a:pt x="1305" y="519"/>
                </a:cubicBezTo>
                <a:cubicBezTo>
                  <a:pt x="1310" y="508"/>
                  <a:pt x="1312" y="492"/>
                  <a:pt x="1305" y="481"/>
                </a:cubicBezTo>
                <a:cubicBezTo>
                  <a:pt x="1300" y="473"/>
                  <a:pt x="1292" y="465"/>
                  <a:pt x="1281" y="466"/>
                </a:cubicBezTo>
                <a:cubicBezTo>
                  <a:pt x="1274" y="469"/>
                  <a:pt x="1265" y="470"/>
                  <a:pt x="1262" y="478"/>
                </a:cubicBezTo>
                <a:cubicBezTo>
                  <a:pt x="1258" y="487"/>
                  <a:pt x="1262" y="496"/>
                  <a:pt x="1266" y="502"/>
                </a:cubicBezTo>
                <a:cubicBezTo>
                  <a:pt x="1270" y="508"/>
                  <a:pt x="1276" y="512"/>
                  <a:pt x="1282" y="513"/>
                </a:cubicBezTo>
                <a:cubicBezTo>
                  <a:pt x="1268" y="518"/>
                  <a:pt x="1254" y="510"/>
                  <a:pt x="1243" y="502"/>
                </a:cubicBezTo>
                <a:cubicBezTo>
                  <a:pt x="1240" y="497"/>
                  <a:pt x="1238" y="490"/>
                  <a:pt x="1240" y="484"/>
                </a:cubicBezTo>
                <a:cubicBezTo>
                  <a:pt x="1241" y="475"/>
                  <a:pt x="1257" y="478"/>
                  <a:pt x="1252" y="468"/>
                </a:cubicBezTo>
                <a:cubicBezTo>
                  <a:pt x="1246" y="460"/>
                  <a:pt x="1234" y="453"/>
                  <a:pt x="1238" y="440"/>
                </a:cubicBezTo>
                <a:cubicBezTo>
                  <a:pt x="1239" y="435"/>
                  <a:pt x="1242" y="429"/>
                  <a:pt x="1248" y="427"/>
                </a:cubicBezTo>
                <a:cubicBezTo>
                  <a:pt x="1258" y="420"/>
                  <a:pt x="1273" y="425"/>
                  <a:pt x="1280" y="435"/>
                </a:cubicBezTo>
                <a:close/>
                <a:moveTo>
                  <a:pt x="1350" y="443"/>
                </a:moveTo>
                <a:cubicBezTo>
                  <a:pt x="1356" y="451"/>
                  <a:pt x="1355" y="460"/>
                  <a:pt x="1355" y="470"/>
                </a:cubicBezTo>
                <a:cubicBezTo>
                  <a:pt x="1353" y="482"/>
                  <a:pt x="1335" y="492"/>
                  <a:pt x="1346" y="504"/>
                </a:cubicBezTo>
                <a:cubicBezTo>
                  <a:pt x="1346" y="519"/>
                  <a:pt x="1346" y="519"/>
                  <a:pt x="1346" y="519"/>
                </a:cubicBezTo>
                <a:cubicBezTo>
                  <a:pt x="1344" y="519"/>
                  <a:pt x="1344" y="519"/>
                  <a:pt x="1344" y="519"/>
                </a:cubicBezTo>
                <a:cubicBezTo>
                  <a:pt x="1348" y="508"/>
                  <a:pt x="1336" y="501"/>
                  <a:pt x="1339" y="491"/>
                </a:cubicBezTo>
                <a:cubicBezTo>
                  <a:pt x="1347" y="481"/>
                  <a:pt x="1352" y="468"/>
                  <a:pt x="1350" y="455"/>
                </a:cubicBezTo>
                <a:cubicBezTo>
                  <a:pt x="1351" y="444"/>
                  <a:pt x="1340" y="437"/>
                  <a:pt x="1333" y="432"/>
                </a:cubicBezTo>
                <a:cubicBezTo>
                  <a:pt x="1318" y="432"/>
                  <a:pt x="1301" y="424"/>
                  <a:pt x="1290" y="437"/>
                </a:cubicBezTo>
                <a:cubicBezTo>
                  <a:pt x="1288" y="437"/>
                  <a:pt x="1288" y="437"/>
                  <a:pt x="1288" y="437"/>
                </a:cubicBezTo>
                <a:cubicBezTo>
                  <a:pt x="1295" y="435"/>
                  <a:pt x="1299" y="427"/>
                  <a:pt x="1307" y="427"/>
                </a:cubicBezTo>
                <a:cubicBezTo>
                  <a:pt x="1322" y="428"/>
                  <a:pt x="1339" y="430"/>
                  <a:pt x="1350" y="443"/>
                </a:cubicBezTo>
                <a:close/>
                <a:moveTo>
                  <a:pt x="1401" y="448"/>
                </a:moveTo>
                <a:cubicBezTo>
                  <a:pt x="1401" y="448"/>
                  <a:pt x="1399" y="449"/>
                  <a:pt x="1398" y="448"/>
                </a:cubicBezTo>
                <a:cubicBezTo>
                  <a:pt x="1399" y="441"/>
                  <a:pt x="1397" y="434"/>
                  <a:pt x="1396" y="428"/>
                </a:cubicBezTo>
                <a:cubicBezTo>
                  <a:pt x="1402" y="433"/>
                  <a:pt x="1398" y="440"/>
                  <a:pt x="1401" y="448"/>
                </a:cubicBezTo>
                <a:close/>
                <a:moveTo>
                  <a:pt x="240" y="428"/>
                </a:moveTo>
                <a:cubicBezTo>
                  <a:pt x="252" y="444"/>
                  <a:pt x="270" y="450"/>
                  <a:pt x="287" y="458"/>
                </a:cubicBezTo>
                <a:cubicBezTo>
                  <a:pt x="284" y="460"/>
                  <a:pt x="285" y="465"/>
                  <a:pt x="281" y="466"/>
                </a:cubicBezTo>
                <a:cubicBezTo>
                  <a:pt x="270" y="463"/>
                  <a:pt x="259" y="463"/>
                  <a:pt x="248" y="459"/>
                </a:cubicBezTo>
                <a:cubicBezTo>
                  <a:pt x="235" y="461"/>
                  <a:pt x="223" y="463"/>
                  <a:pt x="213" y="471"/>
                </a:cubicBezTo>
                <a:cubicBezTo>
                  <a:pt x="202" y="479"/>
                  <a:pt x="191" y="491"/>
                  <a:pt x="188" y="505"/>
                </a:cubicBezTo>
                <a:cubicBezTo>
                  <a:pt x="179" y="509"/>
                  <a:pt x="168" y="509"/>
                  <a:pt x="163" y="517"/>
                </a:cubicBezTo>
                <a:cubicBezTo>
                  <a:pt x="160" y="526"/>
                  <a:pt x="159" y="538"/>
                  <a:pt x="165" y="546"/>
                </a:cubicBezTo>
                <a:cubicBezTo>
                  <a:pt x="173" y="553"/>
                  <a:pt x="182" y="546"/>
                  <a:pt x="188" y="542"/>
                </a:cubicBezTo>
                <a:cubicBezTo>
                  <a:pt x="194" y="538"/>
                  <a:pt x="192" y="531"/>
                  <a:pt x="193" y="525"/>
                </a:cubicBezTo>
                <a:cubicBezTo>
                  <a:pt x="200" y="525"/>
                  <a:pt x="204" y="530"/>
                  <a:pt x="206" y="536"/>
                </a:cubicBezTo>
                <a:cubicBezTo>
                  <a:pt x="206" y="543"/>
                  <a:pt x="208" y="552"/>
                  <a:pt x="202" y="556"/>
                </a:cubicBezTo>
                <a:cubicBezTo>
                  <a:pt x="194" y="558"/>
                  <a:pt x="185" y="555"/>
                  <a:pt x="177" y="552"/>
                </a:cubicBezTo>
                <a:cubicBezTo>
                  <a:pt x="173" y="559"/>
                  <a:pt x="170" y="569"/>
                  <a:pt x="160" y="569"/>
                </a:cubicBezTo>
                <a:cubicBezTo>
                  <a:pt x="152" y="569"/>
                  <a:pt x="142" y="568"/>
                  <a:pt x="139" y="558"/>
                </a:cubicBezTo>
                <a:cubicBezTo>
                  <a:pt x="135" y="545"/>
                  <a:pt x="150" y="533"/>
                  <a:pt x="157" y="524"/>
                </a:cubicBezTo>
                <a:cubicBezTo>
                  <a:pt x="147" y="516"/>
                  <a:pt x="143" y="505"/>
                  <a:pt x="144" y="493"/>
                </a:cubicBezTo>
                <a:cubicBezTo>
                  <a:pt x="144" y="484"/>
                  <a:pt x="153" y="478"/>
                  <a:pt x="161" y="475"/>
                </a:cubicBezTo>
                <a:cubicBezTo>
                  <a:pt x="166" y="475"/>
                  <a:pt x="172" y="473"/>
                  <a:pt x="176" y="475"/>
                </a:cubicBezTo>
                <a:cubicBezTo>
                  <a:pt x="185" y="472"/>
                  <a:pt x="176" y="463"/>
                  <a:pt x="179" y="457"/>
                </a:cubicBezTo>
                <a:cubicBezTo>
                  <a:pt x="180" y="443"/>
                  <a:pt x="195" y="437"/>
                  <a:pt x="206" y="431"/>
                </a:cubicBezTo>
                <a:cubicBezTo>
                  <a:pt x="217" y="427"/>
                  <a:pt x="229" y="428"/>
                  <a:pt x="240" y="428"/>
                </a:cubicBezTo>
                <a:close/>
                <a:moveTo>
                  <a:pt x="491" y="440"/>
                </a:moveTo>
                <a:cubicBezTo>
                  <a:pt x="471" y="458"/>
                  <a:pt x="448" y="476"/>
                  <a:pt x="423" y="487"/>
                </a:cubicBezTo>
                <a:cubicBezTo>
                  <a:pt x="406" y="493"/>
                  <a:pt x="385" y="486"/>
                  <a:pt x="368" y="490"/>
                </a:cubicBezTo>
                <a:cubicBezTo>
                  <a:pt x="348" y="490"/>
                  <a:pt x="326" y="495"/>
                  <a:pt x="309" y="502"/>
                </a:cubicBezTo>
                <a:cubicBezTo>
                  <a:pt x="302" y="508"/>
                  <a:pt x="302" y="508"/>
                  <a:pt x="302" y="508"/>
                </a:cubicBezTo>
                <a:cubicBezTo>
                  <a:pt x="293" y="506"/>
                  <a:pt x="280" y="502"/>
                  <a:pt x="273" y="511"/>
                </a:cubicBezTo>
                <a:cubicBezTo>
                  <a:pt x="268" y="519"/>
                  <a:pt x="267" y="531"/>
                  <a:pt x="269" y="540"/>
                </a:cubicBezTo>
                <a:cubicBezTo>
                  <a:pt x="273" y="548"/>
                  <a:pt x="282" y="546"/>
                  <a:pt x="288" y="545"/>
                </a:cubicBezTo>
                <a:cubicBezTo>
                  <a:pt x="296" y="543"/>
                  <a:pt x="302" y="535"/>
                  <a:pt x="303" y="528"/>
                </a:cubicBezTo>
                <a:cubicBezTo>
                  <a:pt x="311" y="531"/>
                  <a:pt x="306" y="542"/>
                  <a:pt x="305" y="547"/>
                </a:cubicBezTo>
                <a:cubicBezTo>
                  <a:pt x="302" y="557"/>
                  <a:pt x="290" y="552"/>
                  <a:pt x="284" y="555"/>
                </a:cubicBezTo>
                <a:cubicBezTo>
                  <a:pt x="276" y="562"/>
                  <a:pt x="267" y="573"/>
                  <a:pt x="255" y="569"/>
                </a:cubicBezTo>
                <a:cubicBezTo>
                  <a:pt x="248" y="564"/>
                  <a:pt x="241" y="557"/>
                  <a:pt x="244" y="547"/>
                </a:cubicBezTo>
                <a:cubicBezTo>
                  <a:pt x="244" y="537"/>
                  <a:pt x="253" y="531"/>
                  <a:pt x="260" y="525"/>
                </a:cubicBezTo>
                <a:cubicBezTo>
                  <a:pt x="256" y="520"/>
                  <a:pt x="251" y="515"/>
                  <a:pt x="250" y="508"/>
                </a:cubicBezTo>
                <a:cubicBezTo>
                  <a:pt x="253" y="500"/>
                  <a:pt x="253" y="491"/>
                  <a:pt x="261" y="487"/>
                </a:cubicBezTo>
                <a:cubicBezTo>
                  <a:pt x="270" y="481"/>
                  <a:pt x="282" y="483"/>
                  <a:pt x="293" y="485"/>
                </a:cubicBezTo>
                <a:cubicBezTo>
                  <a:pt x="295" y="483"/>
                  <a:pt x="297" y="481"/>
                  <a:pt x="297" y="478"/>
                </a:cubicBezTo>
                <a:cubicBezTo>
                  <a:pt x="305" y="462"/>
                  <a:pt x="323" y="463"/>
                  <a:pt x="338" y="462"/>
                </a:cubicBezTo>
                <a:cubicBezTo>
                  <a:pt x="367" y="493"/>
                  <a:pt x="411" y="474"/>
                  <a:pt x="443" y="460"/>
                </a:cubicBezTo>
                <a:cubicBezTo>
                  <a:pt x="462" y="450"/>
                  <a:pt x="482" y="440"/>
                  <a:pt x="501" y="430"/>
                </a:cubicBezTo>
                <a:cubicBezTo>
                  <a:pt x="500" y="435"/>
                  <a:pt x="491" y="432"/>
                  <a:pt x="491" y="440"/>
                </a:cubicBezTo>
                <a:close/>
                <a:moveTo>
                  <a:pt x="1077" y="569"/>
                </a:moveTo>
                <a:cubicBezTo>
                  <a:pt x="1159" y="666"/>
                  <a:pt x="1187" y="813"/>
                  <a:pt x="1143" y="932"/>
                </a:cubicBezTo>
                <a:cubicBezTo>
                  <a:pt x="1109" y="1032"/>
                  <a:pt x="1023" y="1124"/>
                  <a:pt x="921" y="1158"/>
                </a:cubicBezTo>
                <a:cubicBezTo>
                  <a:pt x="791" y="1208"/>
                  <a:pt x="635" y="1176"/>
                  <a:pt x="537" y="1082"/>
                </a:cubicBezTo>
                <a:cubicBezTo>
                  <a:pt x="427" y="977"/>
                  <a:pt x="392" y="814"/>
                  <a:pt x="446" y="673"/>
                </a:cubicBezTo>
                <a:cubicBezTo>
                  <a:pt x="497" y="536"/>
                  <a:pt x="635" y="434"/>
                  <a:pt x="784" y="434"/>
                </a:cubicBezTo>
                <a:cubicBezTo>
                  <a:pt x="899" y="432"/>
                  <a:pt x="1005" y="484"/>
                  <a:pt x="1077" y="569"/>
                </a:cubicBezTo>
                <a:close/>
                <a:moveTo>
                  <a:pt x="1242" y="466"/>
                </a:moveTo>
                <a:cubicBezTo>
                  <a:pt x="1243" y="471"/>
                  <a:pt x="1243" y="471"/>
                  <a:pt x="1243" y="471"/>
                </a:cubicBezTo>
                <a:cubicBezTo>
                  <a:pt x="1242" y="468"/>
                  <a:pt x="1237" y="465"/>
                  <a:pt x="1233" y="463"/>
                </a:cubicBezTo>
                <a:cubicBezTo>
                  <a:pt x="1229" y="456"/>
                  <a:pt x="1224" y="446"/>
                  <a:pt x="1230" y="437"/>
                </a:cubicBezTo>
                <a:cubicBezTo>
                  <a:pt x="1232" y="436"/>
                  <a:pt x="1232" y="436"/>
                  <a:pt x="1232" y="436"/>
                </a:cubicBezTo>
                <a:cubicBezTo>
                  <a:pt x="1232" y="446"/>
                  <a:pt x="1232" y="460"/>
                  <a:pt x="1242" y="466"/>
                </a:cubicBezTo>
                <a:close/>
                <a:moveTo>
                  <a:pt x="1166" y="477"/>
                </a:moveTo>
                <a:cubicBezTo>
                  <a:pt x="1175" y="482"/>
                  <a:pt x="1177" y="493"/>
                  <a:pt x="1181" y="501"/>
                </a:cubicBezTo>
                <a:cubicBezTo>
                  <a:pt x="1166" y="472"/>
                  <a:pt x="1131" y="460"/>
                  <a:pt x="1108" y="437"/>
                </a:cubicBezTo>
                <a:cubicBezTo>
                  <a:pt x="1129" y="449"/>
                  <a:pt x="1148" y="460"/>
                  <a:pt x="1166" y="477"/>
                </a:cubicBezTo>
                <a:close/>
                <a:moveTo>
                  <a:pt x="1123" y="654"/>
                </a:moveTo>
                <a:cubicBezTo>
                  <a:pt x="1168" y="748"/>
                  <a:pt x="1168" y="871"/>
                  <a:pt x="1121" y="965"/>
                </a:cubicBezTo>
                <a:cubicBezTo>
                  <a:pt x="1088" y="1034"/>
                  <a:pt x="1033" y="1096"/>
                  <a:pt x="964" y="1132"/>
                </a:cubicBezTo>
                <a:cubicBezTo>
                  <a:pt x="877" y="1181"/>
                  <a:pt x="759" y="1188"/>
                  <a:pt x="665" y="1152"/>
                </a:cubicBezTo>
                <a:cubicBezTo>
                  <a:pt x="563" y="1119"/>
                  <a:pt x="480" y="1026"/>
                  <a:pt x="446" y="927"/>
                </a:cubicBezTo>
                <a:cubicBezTo>
                  <a:pt x="402" y="802"/>
                  <a:pt x="436" y="654"/>
                  <a:pt x="524" y="558"/>
                </a:cubicBezTo>
                <a:cubicBezTo>
                  <a:pt x="574" y="504"/>
                  <a:pt x="641" y="466"/>
                  <a:pt x="712" y="449"/>
                </a:cubicBezTo>
                <a:cubicBezTo>
                  <a:pt x="739" y="446"/>
                  <a:pt x="739" y="446"/>
                  <a:pt x="739" y="446"/>
                </a:cubicBezTo>
                <a:cubicBezTo>
                  <a:pt x="897" y="423"/>
                  <a:pt x="1055" y="510"/>
                  <a:pt x="1123" y="654"/>
                </a:cubicBezTo>
                <a:close/>
                <a:moveTo>
                  <a:pt x="1430" y="452"/>
                </a:moveTo>
                <a:cubicBezTo>
                  <a:pt x="1431" y="453"/>
                  <a:pt x="1431" y="453"/>
                  <a:pt x="1431" y="453"/>
                </a:cubicBezTo>
                <a:cubicBezTo>
                  <a:pt x="1430" y="452"/>
                  <a:pt x="1430" y="452"/>
                  <a:pt x="1430" y="452"/>
                </a:cubicBezTo>
                <a:close/>
                <a:moveTo>
                  <a:pt x="329" y="455"/>
                </a:moveTo>
                <a:cubicBezTo>
                  <a:pt x="315" y="456"/>
                  <a:pt x="297" y="463"/>
                  <a:pt x="290" y="478"/>
                </a:cubicBezTo>
                <a:cubicBezTo>
                  <a:pt x="287" y="478"/>
                  <a:pt x="287" y="478"/>
                  <a:pt x="287" y="478"/>
                </a:cubicBezTo>
                <a:cubicBezTo>
                  <a:pt x="291" y="470"/>
                  <a:pt x="297" y="458"/>
                  <a:pt x="309" y="456"/>
                </a:cubicBezTo>
                <a:cubicBezTo>
                  <a:pt x="315" y="455"/>
                  <a:pt x="322" y="451"/>
                  <a:pt x="329" y="455"/>
                </a:cubicBezTo>
                <a:close/>
                <a:moveTo>
                  <a:pt x="365" y="469"/>
                </a:moveTo>
                <a:cubicBezTo>
                  <a:pt x="358" y="467"/>
                  <a:pt x="348" y="464"/>
                  <a:pt x="347" y="455"/>
                </a:cubicBezTo>
                <a:cubicBezTo>
                  <a:pt x="352" y="460"/>
                  <a:pt x="357" y="468"/>
                  <a:pt x="365" y="469"/>
                </a:cubicBezTo>
                <a:close/>
                <a:moveTo>
                  <a:pt x="253" y="467"/>
                </a:moveTo>
                <a:cubicBezTo>
                  <a:pt x="241" y="467"/>
                  <a:pt x="241" y="467"/>
                  <a:pt x="241" y="467"/>
                </a:cubicBezTo>
                <a:cubicBezTo>
                  <a:pt x="245" y="464"/>
                  <a:pt x="249" y="466"/>
                  <a:pt x="253" y="467"/>
                </a:cubicBezTo>
                <a:close/>
                <a:moveTo>
                  <a:pt x="225" y="472"/>
                </a:moveTo>
                <a:cubicBezTo>
                  <a:pt x="225" y="469"/>
                  <a:pt x="231" y="470"/>
                  <a:pt x="233" y="469"/>
                </a:cubicBezTo>
                <a:cubicBezTo>
                  <a:pt x="225" y="472"/>
                  <a:pt x="225" y="472"/>
                  <a:pt x="225" y="472"/>
                </a:cubicBezTo>
                <a:close/>
                <a:moveTo>
                  <a:pt x="373" y="469"/>
                </a:moveTo>
                <a:cubicBezTo>
                  <a:pt x="376" y="469"/>
                  <a:pt x="376" y="469"/>
                  <a:pt x="376" y="469"/>
                </a:cubicBezTo>
                <a:cubicBezTo>
                  <a:pt x="373" y="469"/>
                  <a:pt x="373" y="469"/>
                  <a:pt x="373" y="469"/>
                </a:cubicBezTo>
                <a:close/>
                <a:moveTo>
                  <a:pt x="379" y="470"/>
                </a:moveTo>
                <a:cubicBezTo>
                  <a:pt x="376" y="469"/>
                  <a:pt x="376" y="469"/>
                  <a:pt x="376" y="469"/>
                </a:cubicBezTo>
                <a:cubicBezTo>
                  <a:pt x="379" y="469"/>
                  <a:pt x="379" y="469"/>
                  <a:pt x="379" y="469"/>
                </a:cubicBezTo>
                <a:cubicBezTo>
                  <a:pt x="379" y="470"/>
                  <a:pt x="379" y="470"/>
                  <a:pt x="379" y="470"/>
                </a:cubicBezTo>
                <a:close/>
                <a:moveTo>
                  <a:pt x="1437" y="499"/>
                </a:moveTo>
                <a:cubicBezTo>
                  <a:pt x="1436" y="499"/>
                  <a:pt x="1434" y="498"/>
                  <a:pt x="1433" y="496"/>
                </a:cubicBezTo>
                <a:cubicBezTo>
                  <a:pt x="1434" y="487"/>
                  <a:pt x="1443" y="479"/>
                  <a:pt x="1440" y="470"/>
                </a:cubicBezTo>
                <a:cubicBezTo>
                  <a:pt x="1442" y="479"/>
                  <a:pt x="1444" y="490"/>
                  <a:pt x="1437" y="499"/>
                </a:cubicBezTo>
                <a:close/>
                <a:moveTo>
                  <a:pt x="282" y="477"/>
                </a:moveTo>
                <a:cubicBezTo>
                  <a:pt x="273" y="474"/>
                  <a:pt x="265" y="480"/>
                  <a:pt x="256" y="482"/>
                </a:cubicBezTo>
                <a:cubicBezTo>
                  <a:pt x="248" y="490"/>
                  <a:pt x="245" y="499"/>
                  <a:pt x="244" y="509"/>
                </a:cubicBezTo>
                <a:cubicBezTo>
                  <a:pt x="245" y="515"/>
                  <a:pt x="248" y="519"/>
                  <a:pt x="250" y="525"/>
                </a:cubicBezTo>
                <a:cubicBezTo>
                  <a:pt x="248" y="525"/>
                  <a:pt x="248" y="525"/>
                  <a:pt x="248" y="525"/>
                </a:cubicBezTo>
                <a:cubicBezTo>
                  <a:pt x="238" y="514"/>
                  <a:pt x="244" y="499"/>
                  <a:pt x="248" y="486"/>
                </a:cubicBezTo>
                <a:cubicBezTo>
                  <a:pt x="256" y="478"/>
                  <a:pt x="265" y="468"/>
                  <a:pt x="278" y="474"/>
                </a:cubicBezTo>
                <a:cubicBezTo>
                  <a:pt x="279" y="475"/>
                  <a:pt x="281" y="475"/>
                  <a:pt x="282" y="477"/>
                </a:cubicBezTo>
                <a:close/>
                <a:moveTo>
                  <a:pt x="1513" y="640"/>
                </a:moveTo>
                <a:cubicBezTo>
                  <a:pt x="1514" y="655"/>
                  <a:pt x="1514" y="655"/>
                  <a:pt x="1514" y="655"/>
                </a:cubicBezTo>
                <a:cubicBezTo>
                  <a:pt x="1504" y="646"/>
                  <a:pt x="1493" y="641"/>
                  <a:pt x="1480" y="640"/>
                </a:cubicBezTo>
                <a:cubicBezTo>
                  <a:pt x="1473" y="631"/>
                  <a:pt x="1463" y="621"/>
                  <a:pt x="1449" y="625"/>
                </a:cubicBezTo>
                <a:cubicBezTo>
                  <a:pt x="1444" y="626"/>
                  <a:pt x="1440" y="628"/>
                  <a:pt x="1436" y="632"/>
                </a:cubicBezTo>
                <a:cubicBezTo>
                  <a:pt x="1436" y="622"/>
                  <a:pt x="1431" y="614"/>
                  <a:pt x="1427" y="605"/>
                </a:cubicBezTo>
                <a:cubicBezTo>
                  <a:pt x="1421" y="601"/>
                  <a:pt x="1414" y="596"/>
                  <a:pt x="1407" y="594"/>
                </a:cubicBezTo>
                <a:cubicBezTo>
                  <a:pt x="1406" y="586"/>
                  <a:pt x="1407" y="578"/>
                  <a:pt x="1404" y="569"/>
                </a:cubicBezTo>
                <a:cubicBezTo>
                  <a:pt x="1401" y="567"/>
                  <a:pt x="1399" y="564"/>
                  <a:pt x="1398" y="562"/>
                </a:cubicBezTo>
                <a:cubicBezTo>
                  <a:pt x="1411" y="563"/>
                  <a:pt x="1427" y="566"/>
                  <a:pt x="1437" y="556"/>
                </a:cubicBezTo>
                <a:cubicBezTo>
                  <a:pt x="1449" y="547"/>
                  <a:pt x="1454" y="532"/>
                  <a:pt x="1454" y="518"/>
                </a:cubicBezTo>
                <a:cubicBezTo>
                  <a:pt x="1454" y="508"/>
                  <a:pt x="1444" y="502"/>
                  <a:pt x="1448" y="493"/>
                </a:cubicBezTo>
                <a:cubicBezTo>
                  <a:pt x="1451" y="473"/>
                  <a:pt x="1451" y="473"/>
                  <a:pt x="1451" y="473"/>
                </a:cubicBezTo>
                <a:cubicBezTo>
                  <a:pt x="1479" y="525"/>
                  <a:pt x="1498" y="581"/>
                  <a:pt x="1513" y="640"/>
                </a:cubicBezTo>
                <a:close/>
                <a:moveTo>
                  <a:pt x="220" y="475"/>
                </a:moveTo>
                <a:cubicBezTo>
                  <a:pt x="220" y="476"/>
                  <a:pt x="218" y="477"/>
                  <a:pt x="217" y="477"/>
                </a:cubicBezTo>
                <a:cubicBezTo>
                  <a:pt x="218" y="475"/>
                  <a:pt x="219" y="475"/>
                  <a:pt x="220" y="475"/>
                </a:cubicBezTo>
                <a:close/>
                <a:moveTo>
                  <a:pt x="1303" y="497"/>
                </a:moveTo>
                <a:cubicBezTo>
                  <a:pt x="1302" y="505"/>
                  <a:pt x="1301" y="513"/>
                  <a:pt x="1297" y="519"/>
                </a:cubicBezTo>
                <a:cubicBezTo>
                  <a:pt x="1279" y="531"/>
                  <a:pt x="1254" y="524"/>
                  <a:pt x="1236" y="513"/>
                </a:cubicBezTo>
                <a:cubicBezTo>
                  <a:pt x="1230" y="505"/>
                  <a:pt x="1229" y="493"/>
                  <a:pt x="1230" y="484"/>
                </a:cubicBezTo>
                <a:cubicBezTo>
                  <a:pt x="1230" y="481"/>
                  <a:pt x="1233" y="478"/>
                  <a:pt x="1236" y="477"/>
                </a:cubicBezTo>
                <a:cubicBezTo>
                  <a:pt x="1236" y="478"/>
                  <a:pt x="1236" y="478"/>
                  <a:pt x="1236" y="478"/>
                </a:cubicBezTo>
                <a:cubicBezTo>
                  <a:pt x="1231" y="487"/>
                  <a:pt x="1233" y="500"/>
                  <a:pt x="1239" y="508"/>
                </a:cubicBezTo>
                <a:cubicBezTo>
                  <a:pt x="1253" y="517"/>
                  <a:pt x="1270" y="527"/>
                  <a:pt x="1288" y="519"/>
                </a:cubicBezTo>
                <a:cubicBezTo>
                  <a:pt x="1295" y="516"/>
                  <a:pt x="1297" y="509"/>
                  <a:pt x="1298" y="502"/>
                </a:cubicBezTo>
                <a:cubicBezTo>
                  <a:pt x="1292" y="496"/>
                  <a:pt x="1286" y="511"/>
                  <a:pt x="1278" y="504"/>
                </a:cubicBezTo>
                <a:cubicBezTo>
                  <a:pt x="1270" y="502"/>
                  <a:pt x="1271" y="493"/>
                  <a:pt x="1268" y="487"/>
                </a:cubicBezTo>
                <a:cubicBezTo>
                  <a:pt x="1268" y="484"/>
                  <a:pt x="1271" y="481"/>
                  <a:pt x="1272" y="478"/>
                </a:cubicBezTo>
                <a:cubicBezTo>
                  <a:pt x="1278" y="475"/>
                  <a:pt x="1286" y="474"/>
                  <a:pt x="1292" y="480"/>
                </a:cubicBezTo>
                <a:cubicBezTo>
                  <a:pt x="1300" y="483"/>
                  <a:pt x="1300" y="491"/>
                  <a:pt x="1303" y="497"/>
                </a:cubicBezTo>
                <a:close/>
                <a:moveTo>
                  <a:pt x="213" y="480"/>
                </a:moveTo>
                <a:cubicBezTo>
                  <a:pt x="217" y="477"/>
                  <a:pt x="217" y="477"/>
                  <a:pt x="217" y="477"/>
                </a:cubicBezTo>
                <a:cubicBezTo>
                  <a:pt x="215" y="478"/>
                  <a:pt x="215" y="480"/>
                  <a:pt x="213" y="480"/>
                </a:cubicBezTo>
                <a:close/>
                <a:moveTo>
                  <a:pt x="1392" y="481"/>
                </a:moveTo>
                <a:cubicBezTo>
                  <a:pt x="1380" y="478"/>
                  <a:pt x="1367" y="484"/>
                  <a:pt x="1359" y="481"/>
                </a:cubicBezTo>
                <a:cubicBezTo>
                  <a:pt x="1362" y="475"/>
                  <a:pt x="1371" y="481"/>
                  <a:pt x="1377" y="477"/>
                </a:cubicBezTo>
                <a:cubicBezTo>
                  <a:pt x="1382" y="478"/>
                  <a:pt x="1389" y="478"/>
                  <a:pt x="1392" y="481"/>
                </a:cubicBezTo>
                <a:close/>
                <a:moveTo>
                  <a:pt x="1401" y="485"/>
                </a:moveTo>
                <a:cubicBezTo>
                  <a:pt x="1393" y="482"/>
                  <a:pt x="1393" y="482"/>
                  <a:pt x="1393" y="482"/>
                </a:cubicBezTo>
                <a:cubicBezTo>
                  <a:pt x="1400" y="484"/>
                  <a:pt x="1400" y="484"/>
                  <a:pt x="1400" y="484"/>
                </a:cubicBezTo>
                <a:cubicBezTo>
                  <a:pt x="1401" y="485"/>
                  <a:pt x="1401" y="485"/>
                  <a:pt x="1401" y="485"/>
                </a:cubicBezTo>
                <a:close/>
                <a:moveTo>
                  <a:pt x="197" y="506"/>
                </a:moveTo>
                <a:cubicBezTo>
                  <a:pt x="199" y="502"/>
                  <a:pt x="199" y="493"/>
                  <a:pt x="204" y="490"/>
                </a:cubicBezTo>
                <a:cubicBezTo>
                  <a:pt x="204" y="497"/>
                  <a:pt x="197" y="499"/>
                  <a:pt x="197" y="506"/>
                </a:cubicBezTo>
                <a:close/>
                <a:moveTo>
                  <a:pt x="1394" y="494"/>
                </a:moveTo>
                <a:cubicBezTo>
                  <a:pt x="1392" y="495"/>
                  <a:pt x="1389" y="498"/>
                  <a:pt x="1386" y="497"/>
                </a:cubicBezTo>
                <a:cubicBezTo>
                  <a:pt x="1375" y="507"/>
                  <a:pt x="1371" y="522"/>
                  <a:pt x="1373" y="536"/>
                </a:cubicBezTo>
                <a:cubicBezTo>
                  <a:pt x="1373" y="542"/>
                  <a:pt x="1377" y="546"/>
                  <a:pt x="1378" y="551"/>
                </a:cubicBezTo>
                <a:cubicBezTo>
                  <a:pt x="1363" y="547"/>
                  <a:pt x="1351" y="555"/>
                  <a:pt x="1339" y="563"/>
                </a:cubicBezTo>
                <a:cubicBezTo>
                  <a:pt x="1336" y="566"/>
                  <a:pt x="1330" y="569"/>
                  <a:pt x="1327" y="565"/>
                </a:cubicBezTo>
                <a:cubicBezTo>
                  <a:pt x="1325" y="563"/>
                  <a:pt x="1327" y="561"/>
                  <a:pt x="1328" y="559"/>
                </a:cubicBezTo>
                <a:cubicBezTo>
                  <a:pt x="1342" y="549"/>
                  <a:pt x="1351" y="534"/>
                  <a:pt x="1355" y="518"/>
                </a:cubicBezTo>
                <a:cubicBezTo>
                  <a:pt x="1354" y="511"/>
                  <a:pt x="1354" y="502"/>
                  <a:pt x="1353" y="493"/>
                </a:cubicBezTo>
                <a:cubicBezTo>
                  <a:pt x="1354" y="490"/>
                  <a:pt x="1359" y="493"/>
                  <a:pt x="1361" y="493"/>
                </a:cubicBezTo>
                <a:cubicBezTo>
                  <a:pt x="1371" y="491"/>
                  <a:pt x="1384" y="487"/>
                  <a:pt x="1394" y="494"/>
                </a:cubicBezTo>
                <a:close/>
                <a:moveTo>
                  <a:pt x="1407" y="510"/>
                </a:moveTo>
                <a:cubicBezTo>
                  <a:pt x="1411" y="517"/>
                  <a:pt x="1410" y="528"/>
                  <a:pt x="1408" y="536"/>
                </a:cubicBezTo>
                <a:cubicBezTo>
                  <a:pt x="1406" y="543"/>
                  <a:pt x="1395" y="542"/>
                  <a:pt x="1395" y="549"/>
                </a:cubicBezTo>
                <a:cubicBezTo>
                  <a:pt x="1392" y="550"/>
                  <a:pt x="1388" y="548"/>
                  <a:pt x="1385" y="545"/>
                </a:cubicBezTo>
                <a:cubicBezTo>
                  <a:pt x="1377" y="537"/>
                  <a:pt x="1380" y="522"/>
                  <a:pt x="1384" y="512"/>
                </a:cubicBezTo>
                <a:cubicBezTo>
                  <a:pt x="1386" y="508"/>
                  <a:pt x="1389" y="505"/>
                  <a:pt x="1393" y="505"/>
                </a:cubicBezTo>
                <a:cubicBezTo>
                  <a:pt x="1398" y="505"/>
                  <a:pt x="1404" y="505"/>
                  <a:pt x="1407" y="510"/>
                </a:cubicBezTo>
                <a:close/>
                <a:moveTo>
                  <a:pt x="1439" y="541"/>
                </a:moveTo>
                <a:cubicBezTo>
                  <a:pt x="1433" y="549"/>
                  <a:pt x="1425" y="555"/>
                  <a:pt x="1416" y="554"/>
                </a:cubicBezTo>
                <a:cubicBezTo>
                  <a:pt x="1426" y="549"/>
                  <a:pt x="1434" y="538"/>
                  <a:pt x="1440" y="528"/>
                </a:cubicBezTo>
                <a:cubicBezTo>
                  <a:pt x="1441" y="508"/>
                  <a:pt x="1441" y="508"/>
                  <a:pt x="1441" y="508"/>
                </a:cubicBezTo>
                <a:cubicBezTo>
                  <a:pt x="1447" y="517"/>
                  <a:pt x="1447" y="531"/>
                  <a:pt x="1439" y="541"/>
                </a:cubicBezTo>
                <a:close/>
                <a:moveTo>
                  <a:pt x="314" y="528"/>
                </a:moveTo>
                <a:cubicBezTo>
                  <a:pt x="314" y="531"/>
                  <a:pt x="314" y="531"/>
                  <a:pt x="314" y="531"/>
                </a:cubicBezTo>
                <a:cubicBezTo>
                  <a:pt x="315" y="532"/>
                  <a:pt x="316" y="535"/>
                  <a:pt x="316" y="537"/>
                </a:cubicBezTo>
                <a:cubicBezTo>
                  <a:pt x="316" y="548"/>
                  <a:pt x="313" y="558"/>
                  <a:pt x="305" y="564"/>
                </a:cubicBezTo>
                <a:cubicBezTo>
                  <a:pt x="301" y="566"/>
                  <a:pt x="294" y="569"/>
                  <a:pt x="292" y="563"/>
                </a:cubicBezTo>
                <a:cubicBezTo>
                  <a:pt x="291" y="563"/>
                  <a:pt x="291" y="562"/>
                  <a:pt x="291" y="562"/>
                </a:cubicBezTo>
                <a:cubicBezTo>
                  <a:pt x="297" y="559"/>
                  <a:pt x="305" y="558"/>
                  <a:pt x="309" y="552"/>
                </a:cubicBezTo>
                <a:cubicBezTo>
                  <a:pt x="312" y="546"/>
                  <a:pt x="315" y="537"/>
                  <a:pt x="312" y="530"/>
                </a:cubicBezTo>
                <a:cubicBezTo>
                  <a:pt x="310" y="525"/>
                  <a:pt x="303" y="519"/>
                  <a:pt x="297" y="518"/>
                </a:cubicBezTo>
                <a:cubicBezTo>
                  <a:pt x="296" y="519"/>
                  <a:pt x="292" y="519"/>
                  <a:pt x="294" y="522"/>
                </a:cubicBezTo>
                <a:cubicBezTo>
                  <a:pt x="295" y="525"/>
                  <a:pt x="297" y="531"/>
                  <a:pt x="294" y="535"/>
                </a:cubicBezTo>
                <a:cubicBezTo>
                  <a:pt x="291" y="543"/>
                  <a:pt x="283" y="537"/>
                  <a:pt x="279" y="537"/>
                </a:cubicBezTo>
                <a:cubicBezTo>
                  <a:pt x="275" y="535"/>
                  <a:pt x="276" y="529"/>
                  <a:pt x="276" y="526"/>
                </a:cubicBezTo>
                <a:cubicBezTo>
                  <a:pt x="278" y="522"/>
                  <a:pt x="280" y="516"/>
                  <a:pt x="285" y="515"/>
                </a:cubicBezTo>
                <a:cubicBezTo>
                  <a:pt x="288" y="516"/>
                  <a:pt x="294" y="513"/>
                  <a:pt x="297" y="516"/>
                </a:cubicBezTo>
                <a:cubicBezTo>
                  <a:pt x="305" y="515"/>
                  <a:pt x="310" y="523"/>
                  <a:pt x="314" y="528"/>
                </a:cubicBezTo>
                <a:close/>
                <a:moveTo>
                  <a:pt x="210" y="525"/>
                </a:moveTo>
                <a:cubicBezTo>
                  <a:pt x="212" y="534"/>
                  <a:pt x="212" y="534"/>
                  <a:pt x="212" y="534"/>
                </a:cubicBezTo>
                <a:cubicBezTo>
                  <a:pt x="211" y="524"/>
                  <a:pt x="200" y="521"/>
                  <a:pt x="193" y="518"/>
                </a:cubicBezTo>
                <a:cubicBezTo>
                  <a:pt x="189" y="519"/>
                  <a:pt x="184" y="516"/>
                  <a:pt x="183" y="520"/>
                </a:cubicBezTo>
                <a:cubicBezTo>
                  <a:pt x="184" y="525"/>
                  <a:pt x="190" y="531"/>
                  <a:pt x="186" y="536"/>
                </a:cubicBezTo>
                <a:cubicBezTo>
                  <a:pt x="185" y="540"/>
                  <a:pt x="181" y="540"/>
                  <a:pt x="178" y="541"/>
                </a:cubicBezTo>
                <a:cubicBezTo>
                  <a:pt x="174" y="541"/>
                  <a:pt x="168" y="539"/>
                  <a:pt x="167" y="534"/>
                </a:cubicBezTo>
                <a:cubicBezTo>
                  <a:pt x="168" y="528"/>
                  <a:pt x="169" y="523"/>
                  <a:pt x="173" y="519"/>
                </a:cubicBezTo>
                <a:cubicBezTo>
                  <a:pt x="181" y="511"/>
                  <a:pt x="193" y="516"/>
                  <a:pt x="203" y="518"/>
                </a:cubicBezTo>
                <a:cubicBezTo>
                  <a:pt x="210" y="525"/>
                  <a:pt x="210" y="525"/>
                  <a:pt x="210" y="525"/>
                </a:cubicBezTo>
                <a:close/>
                <a:moveTo>
                  <a:pt x="1345" y="521"/>
                </a:moveTo>
                <a:cubicBezTo>
                  <a:pt x="1342" y="525"/>
                  <a:pt x="1343" y="530"/>
                  <a:pt x="1339" y="535"/>
                </a:cubicBezTo>
                <a:cubicBezTo>
                  <a:pt x="1330" y="544"/>
                  <a:pt x="1324" y="560"/>
                  <a:pt x="1310" y="561"/>
                </a:cubicBezTo>
                <a:cubicBezTo>
                  <a:pt x="1321" y="549"/>
                  <a:pt x="1340" y="538"/>
                  <a:pt x="1344" y="519"/>
                </a:cubicBezTo>
                <a:cubicBezTo>
                  <a:pt x="1345" y="521"/>
                  <a:pt x="1345" y="521"/>
                  <a:pt x="1345" y="521"/>
                </a:cubicBezTo>
                <a:close/>
                <a:moveTo>
                  <a:pt x="434" y="524"/>
                </a:moveTo>
                <a:cubicBezTo>
                  <a:pt x="414" y="536"/>
                  <a:pt x="398" y="555"/>
                  <a:pt x="387" y="575"/>
                </a:cubicBezTo>
                <a:cubicBezTo>
                  <a:pt x="387" y="578"/>
                  <a:pt x="387" y="578"/>
                  <a:pt x="387" y="578"/>
                </a:cubicBezTo>
                <a:cubicBezTo>
                  <a:pt x="379" y="585"/>
                  <a:pt x="378" y="596"/>
                  <a:pt x="375" y="605"/>
                </a:cubicBezTo>
                <a:cubicBezTo>
                  <a:pt x="362" y="637"/>
                  <a:pt x="353" y="672"/>
                  <a:pt x="332" y="699"/>
                </a:cubicBezTo>
                <a:cubicBezTo>
                  <a:pt x="334" y="687"/>
                  <a:pt x="346" y="679"/>
                  <a:pt x="347" y="667"/>
                </a:cubicBezTo>
                <a:cubicBezTo>
                  <a:pt x="352" y="655"/>
                  <a:pt x="360" y="645"/>
                  <a:pt x="362" y="632"/>
                </a:cubicBezTo>
                <a:cubicBezTo>
                  <a:pt x="366" y="607"/>
                  <a:pt x="381" y="584"/>
                  <a:pt x="389" y="560"/>
                </a:cubicBezTo>
                <a:cubicBezTo>
                  <a:pt x="400" y="549"/>
                  <a:pt x="406" y="536"/>
                  <a:pt x="419" y="528"/>
                </a:cubicBezTo>
                <a:cubicBezTo>
                  <a:pt x="420" y="522"/>
                  <a:pt x="429" y="523"/>
                  <a:pt x="434" y="524"/>
                </a:cubicBezTo>
                <a:close/>
                <a:moveTo>
                  <a:pt x="407" y="527"/>
                </a:moveTo>
                <a:cubicBezTo>
                  <a:pt x="401" y="533"/>
                  <a:pt x="393" y="528"/>
                  <a:pt x="388" y="535"/>
                </a:cubicBezTo>
                <a:cubicBezTo>
                  <a:pt x="387" y="535"/>
                  <a:pt x="387" y="535"/>
                  <a:pt x="387" y="535"/>
                </a:cubicBezTo>
                <a:cubicBezTo>
                  <a:pt x="391" y="530"/>
                  <a:pt x="399" y="527"/>
                  <a:pt x="407" y="527"/>
                </a:cubicBezTo>
                <a:close/>
                <a:moveTo>
                  <a:pt x="214" y="555"/>
                </a:moveTo>
                <a:cubicBezTo>
                  <a:pt x="210" y="559"/>
                  <a:pt x="207" y="567"/>
                  <a:pt x="200" y="567"/>
                </a:cubicBezTo>
                <a:cubicBezTo>
                  <a:pt x="194" y="568"/>
                  <a:pt x="186" y="568"/>
                  <a:pt x="182" y="561"/>
                </a:cubicBezTo>
                <a:cubicBezTo>
                  <a:pt x="182" y="561"/>
                  <a:pt x="181" y="562"/>
                  <a:pt x="181" y="561"/>
                </a:cubicBezTo>
                <a:cubicBezTo>
                  <a:pt x="188" y="562"/>
                  <a:pt x="199" y="565"/>
                  <a:pt x="208" y="562"/>
                </a:cubicBezTo>
                <a:cubicBezTo>
                  <a:pt x="216" y="555"/>
                  <a:pt x="211" y="544"/>
                  <a:pt x="213" y="535"/>
                </a:cubicBezTo>
                <a:cubicBezTo>
                  <a:pt x="216" y="540"/>
                  <a:pt x="217" y="549"/>
                  <a:pt x="214" y="555"/>
                </a:cubicBezTo>
                <a:close/>
                <a:moveTo>
                  <a:pt x="242" y="566"/>
                </a:moveTo>
                <a:cubicBezTo>
                  <a:pt x="247" y="572"/>
                  <a:pt x="254" y="578"/>
                  <a:pt x="262" y="576"/>
                </a:cubicBezTo>
                <a:cubicBezTo>
                  <a:pt x="270" y="575"/>
                  <a:pt x="274" y="572"/>
                  <a:pt x="280" y="569"/>
                </a:cubicBezTo>
                <a:cubicBezTo>
                  <a:pt x="276" y="575"/>
                  <a:pt x="270" y="579"/>
                  <a:pt x="265" y="581"/>
                </a:cubicBezTo>
                <a:cubicBezTo>
                  <a:pt x="256" y="582"/>
                  <a:pt x="247" y="580"/>
                  <a:pt x="242" y="573"/>
                </a:cubicBezTo>
                <a:cubicBezTo>
                  <a:pt x="237" y="567"/>
                  <a:pt x="239" y="560"/>
                  <a:pt x="234" y="554"/>
                </a:cubicBezTo>
                <a:cubicBezTo>
                  <a:pt x="235" y="548"/>
                  <a:pt x="236" y="542"/>
                  <a:pt x="240" y="537"/>
                </a:cubicBezTo>
                <a:cubicBezTo>
                  <a:pt x="236" y="547"/>
                  <a:pt x="238" y="558"/>
                  <a:pt x="242" y="566"/>
                </a:cubicBezTo>
                <a:close/>
                <a:moveTo>
                  <a:pt x="397" y="538"/>
                </a:moveTo>
                <a:cubicBezTo>
                  <a:pt x="395" y="544"/>
                  <a:pt x="390" y="543"/>
                  <a:pt x="385" y="544"/>
                </a:cubicBezTo>
                <a:cubicBezTo>
                  <a:pt x="372" y="551"/>
                  <a:pt x="372" y="551"/>
                  <a:pt x="372" y="551"/>
                </a:cubicBezTo>
                <a:cubicBezTo>
                  <a:pt x="378" y="546"/>
                  <a:pt x="389" y="541"/>
                  <a:pt x="397" y="538"/>
                </a:cubicBezTo>
                <a:close/>
                <a:moveTo>
                  <a:pt x="370" y="542"/>
                </a:moveTo>
                <a:cubicBezTo>
                  <a:pt x="368" y="543"/>
                  <a:pt x="368" y="543"/>
                  <a:pt x="368" y="543"/>
                </a:cubicBezTo>
                <a:cubicBezTo>
                  <a:pt x="370" y="542"/>
                  <a:pt x="370" y="542"/>
                  <a:pt x="370" y="542"/>
                </a:cubicBezTo>
                <a:close/>
                <a:moveTo>
                  <a:pt x="1257" y="546"/>
                </a:moveTo>
                <a:cubicBezTo>
                  <a:pt x="1242" y="562"/>
                  <a:pt x="1230" y="579"/>
                  <a:pt x="1225" y="600"/>
                </a:cubicBezTo>
                <a:cubicBezTo>
                  <a:pt x="1215" y="641"/>
                  <a:pt x="1234" y="679"/>
                  <a:pt x="1250" y="714"/>
                </a:cubicBezTo>
                <a:cubicBezTo>
                  <a:pt x="1251" y="723"/>
                  <a:pt x="1256" y="731"/>
                  <a:pt x="1253" y="741"/>
                </a:cubicBezTo>
                <a:cubicBezTo>
                  <a:pt x="1252" y="755"/>
                  <a:pt x="1256" y="773"/>
                  <a:pt x="1249" y="786"/>
                </a:cubicBezTo>
                <a:cubicBezTo>
                  <a:pt x="1248" y="770"/>
                  <a:pt x="1253" y="755"/>
                  <a:pt x="1248" y="737"/>
                </a:cubicBezTo>
                <a:cubicBezTo>
                  <a:pt x="1242" y="710"/>
                  <a:pt x="1234" y="683"/>
                  <a:pt x="1222" y="658"/>
                </a:cubicBezTo>
                <a:cubicBezTo>
                  <a:pt x="1215" y="628"/>
                  <a:pt x="1215" y="593"/>
                  <a:pt x="1236" y="567"/>
                </a:cubicBezTo>
                <a:cubicBezTo>
                  <a:pt x="1245" y="561"/>
                  <a:pt x="1245" y="549"/>
                  <a:pt x="1257" y="546"/>
                </a:cubicBezTo>
                <a:close/>
                <a:moveTo>
                  <a:pt x="383" y="558"/>
                </a:moveTo>
                <a:cubicBezTo>
                  <a:pt x="373" y="583"/>
                  <a:pt x="358" y="608"/>
                  <a:pt x="354" y="637"/>
                </a:cubicBezTo>
                <a:cubicBezTo>
                  <a:pt x="342" y="658"/>
                  <a:pt x="336" y="678"/>
                  <a:pt x="324" y="699"/>
                </a:cubicBezTo>
                <a:cubicBezTo>
                  <a:pt x="296" y="718"/>
                  <a:pt x="264" y="730"/>
                  <a:pt x="234" y="744"/>
                </a:cubicBezTo>
                <a:cubicBezTo>
                  <a:pt x="220" y="742"/>
                  <a:pt x="204" y="743"/>
                  <a:pt x="197" y="755"/>
                </a:cubicBezTo>
                <a:cubicBezTo>
                  <a:pt x="192" y="764"/>
                  <a:pt x="194" y="774"/>
                  <a:pt x="199" y="781"/>
                </a:cubicBezTo>
                <a:cubicBezTo>
                  <a:pt x="202" y="788"/>
                  <a:pt x="212" y="788"/>
                  <a:pt x="217" y="785"/>
                </a:cubicBezTo>
                <a:cubicBezTo>
                  <a:pt x="223" y="783"/>
                  <a:pt x="227" y="779"/>
                  <a:pt x="229" y="774"/>
                </a:cubicBezTo>
                <a:cubicBezTo>
                  <a:pt x="229" y="765"/>
                  <a:pt x="229" y="765"/>
                  <a:pt x="229" y="765"/>
                </a:cubicBezTo>
                <a:cubicBezTo>
                  <a:pt x="233" y="763"/>
                  <a:pt x="236" y="769"/>
                  <a:pt x="238" y="773"/>
                </a:cubicBezTo>
                <a:cubicBezTo>
                  <a:pt x="239" y="779"/>
                  <a:pt x="243" y="786"/>
                  <a:pt x="239" y="793"/>
                </a:cubicBezTo>
                <a:cubicBezTo>
                  <a:pt x="234" y="796"/>
                  <a:pt x="229" y="802"/>
                  <a:pt x="223" y="799"/>
                </a:cubicBezTo>
                <a:cubicBezTo>
                  <a:pt x="220" y="797"/>
                  <a:pt x="216" y="795"/>
                  <a:pt x="213" y="797"/>
                </a:cubicBezTo>
                <a:cubicBezTo>
                  <a:pt x="209" y="804"/>
                  <a:pt x="203" y="807"/>
                  <a:pt x="197" y="809"/>
                </a:cubicBezTo>
                <a:cubicBezTo>
                  <a:pt x="194" y="806"/>
                  <a:pt x="190" y="811"/>
                  <a:pt x="188" y="808"/>
                </a:cubicBezTo>
                <a:cubicBezTo>
                  <a:pt x="179" y="805"/>
                  <a:pt x="172" y="797"/>
                  <a:pt x="170" y="788"/>
                </a:cubicBezTo>
                <a:cubicBezTo>
                  <a:pt x="172" y="782"/>
                  <a:pt x="173" y="773"/>
                  <a:pt x="180" y="770"/>
                </a:cubicBezTo>
                <a:cubicBezTo>
                  <a:pt x="182" y="767"/>
                  <a:pt x="188" y="764"/>
                  <a:pt x="188" y="760"/>
                </a:cubicBezTo>
                <a:cubicBezTo>
                  <a:pt x="187" y="752"/>
                  <a:pt x="176" y="748"/>
                  <a:pt x="179" y="740"/>
                </a:cubicBezTo>
                <a:cubicBezTo>
                  <a:pt x="180" y="729"/>
                  <a:pt x="188" y="722"/>
                  <a:pt x="197" y="717"/>
                </a:cubicBezTo>
                <a:cubicBezTo>
                  <a:pt x="206" y="715"/>
                  <a:pt x="214" y="709"/>
                  <a:pt x="224" y="711"/>
                </a:cubicBezTo>
                <a:cubicBezTo>
                  <a:pt x="249" y="710"/>
                  <a:pt x="270" y="699"/>
                  <a:pt x="289" y="685"/>
                </a:cubicBezTo>
                <a:cubicBezTo>
                  <a:pt x="309" y="665"/>
                  <a:pt x="323" y="641"/>
                  <a:pt x="336" y="619"/>
                </a:cubicBezTo>
                <a:cubicBezTo>
                  <a:pt x="341" y="602"/>
                  <a:pt x="355" y="591"/>
                  <a:pt x="361" y="575"/>
                </a:cubicBezTo>
                <a:cubicBezTo>
                  <a:pt x="365" y="567"/>
                  <a:pt x="375" y="562"/>
                  <a:pt x="382" y="556"/>
                </a:cubicBezTo>
                <a:cubicBezTo>
                  <a:pt x="383" y="558"/>
                  <a:pt x="383" y="558"/>
                  <a:pt x="383" y="558"/>
                </a:cubicBezTo>
                <a:close/>
                <a:moveTo>
                  <a:pt x="1386" y="563"/>
                </a:moveTo>
                <a:cubicBezTo>
                  <a:pt x="1393" y="571"/>
                  <a:pt x="1403" y="579"/>
                  <a:pt x="1398" y="591"/>
                </a:cubicBezTo>
                <a:cubicBezTo>
                  <a:pt x="1398" y="598"/>
                  <a:pt x="1389" y="603"/>
                  <a:pt x="1397" y="608"/>
                </a:cubicBezTo>
                <a:cubicBezTo>
                  <a:pt x="1400" y="608"/>
                  <a:pt x="1401" y="605"/>
                  <a:pt x="1404" y="605"/>
                </a:cubicBezTo>
                <a:cubicBezTo>
                  <a:pt x="1411" y="606"/>
                  <a:pt x="1418" y="609"/>
                  <a:pt x="1423" y="617"/>
                </a:cubicBezTo>
                <a:cubicBezTo>
                  <a:pt x="1429" y="623"/>
                  <a:pt x="1427" y="634"/>
                  <a:pt x="1425" y="642"/>
                </a:cubicBezTo>
                <a:cubicBezTo>
                  <a:pt x="1422" y="649"/>
                  <a:pt x="1414" y="655"/>
                  <a:pt x="1407" y="657"/>
                </a:cubicBezTo>
                <a:cubicBezTo>
                  <a:pt x="1395" y="654"/>
                  <a:pt x="1395" y="654"/>
                  <a:pt x="1395" y="654"/>
                </a:cubicBezTo>
                <a:cubicBezTo>
                  <a:pt x="1407" y="652"/>
                  <a:pt x="1419" y="646"/>
                  <a:pt x="1422" y="632"/>
                </a:cubicBezTo>
                <a:cubicBezTo>
                  <a:pt x="1422" y="624"/>
                  <a:pt x="1417" y="616"/>
                  <a:pt x="1410" y="611"/>
                </a:cubicBezTo>
                <a:cubicBezTo>
                  <a:pt x="1404" y="611"/>
                  <a:pt x="1396" y="608"/>
                  <a:pt x="1390" y="609"/>
                </a:cubicBezTo>
                <a:cubicBezTo>
                  <a:pt x="1389" y="605"/>
                  <a:pt x="1392" y="601"/>
                  <a:pt x="1394" y="597"/>
                </a:cubicBezTo>
                <a:cubicBezTo>
                  <a:pt x="1393" y="590"/>
                  <a:pt x="1396" y="582"/>
                  <a:pt x="1390" y="577"/>
                </a:cubicBezTo>
                <a:cubicBezTo>
                  <a:pt x="1388" y="572"/>
                  <a:pt x="1385" y="566"/>
                  <a:pt x="1380" y="564"/>
                </a:cubicBezTo>
                <a:cubicBezTo>
                  <a:pt x="1363" y="558"/>
                  <a:pt x="1349" y="568"/>
                  <a:pt x="1339" y="580"/>
                </a:cubicBezTo>
                <a:cubicBezTo>
                  <a:pt x="1341" y="567"/>
                  <a:pt x="1356" y="563"/>
                  <a:pt x="1366" y="560"/>
                </a:cubicBezTo>
                <a:cubicBezTo>
                  <a:pt x="1386" y="563"/>
                  <a:pt x="1386" y="563"/>
                  <a:pt x="1386" y="563"/>
                </a:cubicBezTo>
                <a:close/>
                <a:moveTo>
                  <a:pt x="159" y="578"/>
                </a:moveTo>
                <a:cubicBezTo>
                  <a:pt x="147" y="575"/>
                  <a:pt x="147" y="575"/>
                  <a:pt x="147" y="575"/>
                </a:cubicBezTo>
                <a:cubicBezTo>
                  <a:pt x="158" y="580"/>
                  <a:pt x="170" y="573"/>
                  <a:pt x="177" y="566"/>
                </a:cubicBezTo>
                <a:cubicBezTo>
                  <a:pt x="177" y="577"/>
                  <a:pt x="164" y="575"/>
                  <a:pt x="159" y="578"/>
                </a:cubicBezTo>
                <a:close/>
                <a:moveTo>
                  <a:pt x="1384" y="581"/>
                </a:moveTo>
                <a:cubicBezTo>
                  <a:pt x="1391" y="592"/>
                  <a:pt x="1384" y="604"/>
                  <a:pt x="1378" y="613"/>
                </a:cubicBezTo>
                <a:cubicBezTo>
                  <a:pt x="1377" y="615"/>
                  <a:pt x="1379" y="617"/>
                  <a:pt x="1381" y="618"/>
                </a:cubicBezTo>
                <a:cubicBezTo>
                  <a:pt x="1391" y="618"/>
                  <a:pt x="1401" y="614"/>
                  <a:pt x="1410" y="621"/>
                </a:cubicBezTo>
                <a:cubicBezTo>
                  <a:pt x="1413" y="625"/>
                  <a:pt x="1416" y="630"/>
                  <a:pt x="1414" y="635"/>
                </a:cubicBezTo>
                <a:cubicBezTo>
                  <a:pt x="1410" y="646"/>
                  <a:pt x="1398" y="645"/>
                  <a:pt x="1389" y="646"/>
                </a:cubicBezTo>
                <a:cubicBezTo>
                  <a:pt x="1383" y="650"/>
                  <a:pt x="1390" y="656"/>
                  <a:pt x="1384" y="661"/>
                </a:cubicBezTo>
                <a:cubicBezTo>
                  <a:pt x="1381" y="666"/>
                  <a:pt x="1375" y="669"/>
                  <a:pt x="1369" y="669"/>
                </a:cubicBezTo>
                <a:cubicBezTo>
                  <a:pt x="1376" y="658"/>
                  <a:pt x="1372" y="646"/>
                  <a:pt x="1368" y="634"/>
                </a:cubicBezTo>
                <a:cubicBezTo>
                  <a:pt x="1365" y="629"/>
                  <a:pt x="1362" y="623"/>
                  <a:pt x="1355" y="622"/>
                </a:cubicBezTo>
                <a:cubicBezTo>
                  <a:pt x="1349" y="620"/>
                  <a:pt x="1342" y="621"/>
                  <a:pt x="1336" y="623"/>
                </a:cubicBezTo>
                <a:cubicBezTo>
                  <a:pt x="1325" y="617"/>
                  <a:pt x="1311" y="620"/>
                  <a:pt x="1301" y="626"/>
                </a:cubicBezTo>
                <a:cubicBezTo>
                  <a:pt x="1290" y="636"/>
                  <a:pt x="1279" y="649"/>
                  <a:pt x="1278" y="663"/>
                </a:cubicBezTo>
                <a:cubicBezTo>
                  <a:pt x="1275" y="687"/>
                  <a:pt x="1279" y="708"/>
                  <a:pt x="1281" y="731"/>
                </a:cubicBezTo>
                <a:cubicBezTo>
                  <a:pt x="1280" y="749"/>
                  <a:pt x="1279" y="768"/>
                  <a:pt x="1265" y="780"/>
                </a:cubicBezTo>
                <a:cubicBezTo>
                  <a:pt x="1256" y="789"/>
                  <a:pt x="1256" y="789"/>
                  <a:pt x="1256" y="789"/>
                </a:cubicBezTo>
                <a:cubicBezTo>
                  <a:pt x="1260" y="761"/>
                  <a:pt x="1260" y="761"/>
                  <a:pt x="1260" y="761"/>
                </a:cubicBezTo>
                <a:cubicBezTo>
                  <a:pt x="1262" y="761"/>
                  <a:pt x="1265" y="766"/>
                  <a:pt x="1269" y="764"/>
                </a:cubicBezTo>
                <a:cubicBezTo>
                  <a:pt x="1276" y="757"/>
                  <a:pt x="1274" y="746"/>
                  <a:pt x="1276" y="737"/>
                </a:cubicBezTo>
                <a:cubicBezTo>
                  <a:pt x="1274" y="721"/>
                  <a:pt x="1274" y="700"/>
                  <a:pt x="1264" y="685"/>
                </a:cubicBezTo>
                <a:cubicBezTo>
                  <a:pt x="1259" y="656"/>
                  <a:pt x="1261" y="625"/>
                  <a:pt x="1280" y="603"/>
                </a:cubicBezTo>
                <a:cubicBezTo>
                  <a:pt x="1290" y="593"/>
                  <a:pt x="1297" y="578"/>
                  <a:pt x="1312" y="581"/>
                </a:cubicBezTo>
                <a:cubicBezTo>
                  <a:pt x="1322" y="579"/>
                  <a:pt x="1327" y="590"/>
                  <a:pt x="1333" y="594"/>
                </a:cubicBezTo>
                <a:cubicBezTo>
                  <a:pt x="1345" y="586"/>
                  <a:pt x="1351" y="571"/>
                  <a:pt x="1366" y="570"/>
                </a:cubicBezTo>
                <a:cubicBezTo>
                  <a:pt x="1374" y="570"/>
                  <a:pt x="1382" y="573"/>
                  <a:pt x="1384" y="581"/>
                </a:cubicBezTo>
                <a:close/>
                <a:moveTo>
                  <a:pt x="1325" y="575"/>
                </a:moveTo>
                <a:cubicBezTo>
                  <a:pt x="1321" y="575"/>
                  <a:pt x="1317" y="572"/>
                  <a:pt x="1312" y="573"/>
                </a:cubicBezTo>
                <a:cubicBezTo>
                  <a:pt x="1316" y="570"/>
                  <a:pt x="1322" y="572"/>
                  <a:pt x="1325" y="575"/>
                </a:cubicBezTo>
                <a:close/>
                <a:moveTo>
                  <a:pt x="329" y="599"/>
                </a:moveTo>
                <a:cubicBezTo>
                  <a:pt x="331" y="593"/>
                  <a:pt x="333" y="584"/>
                  <a:pt x="340" y="580"/>
                </a:cubicBezTo>
                <a:cubicBezTo>
                  <a:pt x="340" y="588"/>
                  <a:pt x="331" y="592"/>
                  <a:pt x="329" y="599"/>
                </a:cubicBezTo>
                <a:close/>
                <a:moveTo>
                  <a:pt x="1280" y="590"/>
                </a:moveTo>
                <a:cubicBezTo>
                  <a:pt x="1279" y="592"/>
                  <a:pt x="1278" y="595"/>
                  <a:pt x="1276" y="596"/>
                </a:cubicBezTo>
                <a:cubicBezTo>
                  <a:pt x="1278" y="594"/>
                  <a:pt x="1277" y="590"/>
                  <a:pt x="1280" y="590"/>
                </a:cubicBezTo>
                <a:close/>
                <a:moveTo>
                  <a:pt x="515" y="599"/>
                </a:moveTo>
                <a:cubicBezTo>
                  <a:pt x="515" y="600"/>
                  <a:pt x="514" y="600"/>
                  <a:pt x="513" y="601"/>
                </a:cubicBezTo>
                <a:cubicBezTo>
                  <a:pt x="512" y="600"/>
                  <a:pt x="509" y="599"/>
                  <a:pt x="512" y="597"/>
                </a:cubicBezTo>
                <a:cubicBezTo>
                  <a:pt x="512" y="597"/>
                  <a:pt x="514" y="598"/>
                  <a:pt x="515" y="599"/>
                </a:cubicBezTo>
                <a:close/>
                <a:moveTo>
                  <a:pt x="1260" y="620"/>
                </a:moveTo>
                <a:cubicBezTo>
                  <a:pt x="1262" y="612"/>
                  <a:pt x="1267" y="605"/>
                  <a:pt x="1272" y="600"/>
                </a:cubicBezTo>
                <a:cubicBezTo>
                  <a:pt x="1268" y="606"/>
                  <a:pt x="1266" y="617"/>
                  <a:pt x="1260" y="620"/>
                </a:cubicBezTo>
                <a:close/>
                <a:moveTo>
                  <a:pt x="161" y="609"/>
                </a:moveTo>
                <a:cubicBezTo>
                  <a:pt x="152" y="605"/>
                  <a:pt x="139" y="603"/>
                  <a:pt x="129" y="608"/>
                </a:cubicBezTo>
                <a:cubicBezTo>
                  <a:pt x="116" y="613"/>
                  <a:pt x="112" y="625"/>
                  <a:pt x="111" y="638"/>
                </a:cubicBezTo>
                <a:cubicBezTo>
                  <a:pt x="112" y="644"/>
                  <a:pt x="116" y="649"/>
                  <a:pt x="117" y="655"/>
                </a:cubicBezTo>
                <a:cubicBezTo>
                  <a:pt x="107" y="652"/>
                  <a:pt x="110" y="641"/>
                  <a:pt x="108" y="634"/>
                </a:cubicBezTo>
                <a:cubicBezTo>
                  <a:pt x="110" y="624"/>
                  <a:pt x="111" y="610"/>
                  <a:pt x="121" y="606"/>
                </a:cubicBezTo>
                <a:cubicBezTo>
                  <a:pt x="126" y="596"/>
                  <a:pt x="141" y="602"/>
                  <a:pt x="148" y="602"/>
                </a:cubicBezTo>
                <a:cubicBezTo>
                  <a:pt x="153" y="604"/>
                  <a:pt x="156" y="606"/>
                  <a:pt x="161" y="609"/>
                </a:cubicBezTo>
                <a:close/>
                <a:moveTo>
                  <a:pt x="252" y="620"/>
                </a:moveTo>
                <a:cubicBezTo>
                  <a:pt x="258" y="630"/>
                  <a:pt x="261" y="643"/>
                  <a:pt x="253" y="653"/>
                </a:cubicBezTo>
                <a:cubicBezTo>
                  <a:pt x="246" y="660"/>
                  <a:pt x="237" y="658"/>
                  <a:pt x="229" y="657"/>
                </a:cubicBezTo>
                <a:cubicBezTo>
                  <a:pt x="225" y="657"/>
                  <a:pt x="223" y="653"/>
                  <a:pt x="222" y="650"/>
                </a:cubicBezTo>
                <a:cubicBezTo>
                  <a:pt x="222" y="645"/>
                  <a:pt x="226" y="641"/>
                  <a:pt x="230" y="638"/>
                </a:cubicBezTo>
                <a:cubicBezTo>
                  <a:pt x="235" y="636"/>
                  <a:pt x="241" y="640"/>
                  <a:pt x="242" y="645"/>
                </a:cubicBezTo>
                <a:cubicBezTo>
                  <a:pt x="242" y="647"/>
                  <a:pt x="244" y="648"/>
                  <a:pt x="246" y="648"/>
                </a:cubicBezTo>
                <a:cubicBezTo>
                  <a:pt x="249" y="646"/>
                  <a:pt x="251" y="641"/>
                  <a:pt x="253" y="637"/>
                </a:cubicBezTo>
                <a:cubicBezTo>
                  <a:pt x="252" y="625"/>
                  <a:pt x="245" y="611"/>
                  <a:pt x="232" y="605"/>
                </a:cubicBezTo>
                <a:cubicBezTo>
                  <a:pt x="220" y="601"/>
                  <a:pt x="208" y="604"/>
                  <a:pt x="198" y="610"/>
                </a:cubicBezTo>
                <a:cubicBezTo>
                  <a:pt x="187" y="618"/>
                  <a:pt x="195" y="632"/>
                  <a:pt x="194" y="641"/>
                </a:cubicBezTo>
                <a:cubicBezTo>
                  <a:pt x="185" y="642"/>
                  <a:pt x="181" y="652"/>
                  <a:pt x="174" y="654"/>
                </a:cubicBezTo>
                <a:cubicBezTo>
                  <a:pt x="176" y="647"/>
                  <a:pt x="181" y="642"/>
                  <a:pt x="188" y="639"/>
                </a:cubicBezTo>
                <a:cubicBezTo>
                  <a:pt x="191" y="637"/>
                  <a:pt x="188" y="634"/>
                  <a:pt x="188" y="631"/>
                </a:cubicBezTo>
                <a:cubicBezTo>
                  <a:pt x="184" y="620"/>
                  <a:pt x="195" y="617"/>
                  <a:pt x="197" y="608"/>
                </a:cubicBezTo>
                <a:cubicBezTo>
                  <a:pt x="214" y="594"/>
                  <a:pt x="242" y="602"/>
                  <a:pt x="252" y="620"/>
                </a:cubicBezTo>
                <a:close/>
                <a:moveTo>
                  <a:pt x="324" y="607"/>
                </a:moveTo>
                <a:cubicBezTo>
                  <a:pt x="309" y="632"/>
                  <a:pt x="294" y="656"/>
                  <a:pt x="273" y="678"/>
                </a:cubicBezTo>
                <a:cubicBezTo>
                  <a:pt x="256" y="687"/>
                  <a:pt x="234" y="702"/>
                  <a:pt x="214" y="692"/>
                </a:cubicBezTo>
                <a:cubicBezTo>
                  <a:pt x="208" y="688"/>
                  <a:pt x="206" y="681"/>
                  <a:pt x="202" y="675"/>
                </a:cubicBezTo>
                <a:cubicBezTo>
                  <a:pt x="194" y="675"/>
                  <a:pt x="180" y="679"/>
                  <a:pt x="179" y="666"/>
                </a:cubicBezTo>
                <a:cubicBezTo>
                  <a:pt x="177" y="659"/>
                  <a:pt x="184" y="655"/>
                  <a:pt x="188" y="650"/>
                </a:cubicBezTo>
                <a:cubicBezTo>
                  <a:pt x="194" y="649"/>
                  <a:pt x="199" y="648"/>
                  <a:pt x="203" y="643"/>
                </a:cubicBezTo>
                <a:cubicBezTo>
                  <a:pt x="201" y="634"/>
                  <a:pt x="196" y="625"/>
                  <a:pt x="200" y="617"/>
                </a:cubicBezTo>
                <a:cubicBezTo>
                  <a:pt x="207" y="611"/>
                  <a:pt x="216" y="609"/>
                  <a:pt x="225" y="611"/>
                </a:cubicBezTo>
                <a:cubicBezTo>
                  <a:pt x="236" y="610"/>
                  <a:pt x="241" y="622"/>
                  <a:pt x="246" y="629"/>
                </a:cubicBezTo>
                <a:cubicBezTo>
                  <a:pt x="245" y="634"/>
                  <a:pt x="245" y="634"/>
                  <a:pt x="245" y="634"/>
                </a:cubicBezTo>
                <a:cubicBezTo>
                  <a:pt x="238" y="631"/>
                  <a:pt x="227" y="629"/>
                  <a:pt x="220" y="634"/>
                </a:cubicBezTo>
                <a:cubicBezTo>
                  <a:pt x="214" y="640"/>
                  <a:pt x="213" y="646"/>
                  <a:pt x="214" y="652"/>
                </a:cubicBezTo>
                <a:cubicBezTo>
                  <a:pt x="214" y="661"/>
                  <a:pt x="223" y="664"/>
                  <a:pt x="229" y="667"/>
                </a:cubicBezTo>
                <a:cubicBezTo>
                  <a:pt x="244" y="670"/>
                  <a:pt x="253" y="660"/>
                  <a:pt x="267" y="660"/>
                </a:cubicBezTo>
                <a:cubicBezTo>
                  <a:pt x="287" y="650"/>
                  <a:pt x="307" y="631"/>
                  <a:pt x="318" y="611"/>
                </a:cubicBezTo>
                <a:cubicBezTo>
                  <a:pt x="321" y="611"/>
                  <a:pt x="320" y="606"/>
                  <a:pt x="324" y="607"/>
                </a:cubicBezTo>
                <a:close/>
                <a:moveTo>
                  <a:pt x="163" y="619"/>
                </a:moveTo>
                <a:cubicBezTo>
                  <a:pt x="164" y="623"/>
                  <a:pt x="167" y="628"/>
                  <a:pt x="165" y="632"/>
                </a:cubicBezTo>
                <a:cubicBezTo>
                  <a:pt x="158" y="626"/>
                  <a:pt x="145" y="625"/>
                  <a:pt x="136" y="628"/>
                </a:cubicBezTo>
                <a:cubicBezTo>
                  <a:pt x="130" y="634"/>
                  <a:pt x="129" y="642"/>
                  <a:pt x="132" y="649"/>
                </a:cubicBezTo>
                <a:cubicBezTo>
                  <a:pt x="138" y="661"/>
                  <a:pt x="152" y="662"/>
                  <a:pt x="163" y="665"/>
                </a:cubicBezTo>
                <a:cubicBezTo>
                  <a:pt x="164" y="676"/>
                  <a:pt x="170" y="690"/>
                  <a:pt x="183" y="694"/>
                </a:cubicBezTo>
                <a:cubicBezTo>
                  <a:pt x="188" y="696"/>
                  <a:pt x="194" y="693"/>
                  <a:pt x="197" y="699"/>
                </a:cubicBezTo>
                <a:cubicBezTo>
                  <a:pt x="189" y="703"/>
                  <a:pt x="178" y="705"/>
                  <a:pt x="173" y="713"/>
                </a:cubicBezTo>
                <a:cubicBezTo>
                  <a:pt x="161" y="717"/>
                  <a:pt x="146" y="711"/>
                  <a:pt x="134" y="708"/>
                </a:cubicBezTo>
                <a:cubicBezTo>
                  <a:pt x="125" y="700"/>
                  <a:pt x="117" y="690"/>
                  <a:pt x="118" y="676"/>
                </a:cubicBezTo>
                <a:cubicBezTo>
                  <a:pt x="120" y="669"/>
                  <a:pt x="131" y="667"/>
                  <a:pt x="130" y="659"/>
                </a:cubicBezTo>
                <a:cubicBezTo>
                  <a:pt x="124" y="655"/>
                  <a:pt x="120" y="647"/>
                  <a:pt x="118" y="640"/>
                </a:cubicBezTo>
                <a:cubicBezTo>
                  <a:pt x="117" y="633"/>
                  <a:pt x="120" y="625"/>
                  <a:pt x="124" y="619"/>
                </a:cubicBezTo>
                <a:cubicBezTo>
                  <a:pt x="129" y="614"/>
                  <a:pt x="134" y="612"/>
                  <a:pt x="140" y="611"/>
                </a:cubicBezTo>
                <a:cubicBezTo>
                  <a:pt x="149" y="611"/>
                  <a:pt x="158" y="612"/>
                  <a:pt x="163" y="619"/>
                </a:cubicBezTo>
                <a:close/>
                <a:moveTo>
                  <a:pt x="1254" y="666"/>
                </a:moveTo>
                <a:cubicBezTo>
                  <a:pt x="1249" y="654"/>
                  <a:pt x="1252" y="636"/>
                  <a:pt x="1258" y="625"/>
                </a:cubicBezTo>
                <a:cubicBezTo>
                  <a:pt x="1256" y="637"/>
                  <a:pt x="1254" y="653"/>
                  <a:pt x="1254" y="666"/>
                </a:cubicBezTo>
                <a:close/>
                <a:moveTo>
                  <a:pt x="321" y="626"/>
                </a:moveTo>
                <a:cubicBezTo>
                  <a:pt x="320" y="628"/>
                  <a:pt x="320" y="633"/>
                  <a:pt x="317" y="632"/>
                </a:cubicBezTo>
                <a:cubicBezTo>
                  <a:pt x="318" y="630"/>
                  <a:pt x="318" y="627"/>
                  <a:pt x="321" y="626"/>
                </a:cubicBezTo>
                <a:close/>
                <a:moveTo>
                  <a:pt x="168" y="649"/>
                </a:moveTo>
                <a:cubicBezTo>
                  <a:pt x="164" y="655"/>
                  <a:pt x="154" y="656"/>
                  <a:pt x="147" y="652"/>
                </a:cubicBezTo>
                <a:cubicBezTo>
                  <a:pt x="144" y="650"/>
                  <a:pt x="140" y="649"/>
                  <a:pt x="138" y="645"/>
                </a:cubicBezTo>
                <a:cubicBezTo>
                  <a:pt x="138" y="637"/>
                  <a:pt x="144" y="636"/>
                  <a:pt x="150" y="634"/>
                </a:cubicBezTo>
                <a:cubicBezTo>
                  <a:pt x="159" y="631"/>
                  <a:pt x="159" y="645"/>
                  <a:pt x="167" y="642"/>
                </a:cubicBezTo>
                <a:cubicBezTo>
                  <a:pt x="171" y="637"/>
                  <a:pt x="173" y="633"/>
                  <a:pt x="173" y="627"/>
                </a:cubicBezTo>
                <a:cubicBezTo>
                  <a:pt x="179" y="634"/>
                  <a:pt x="170" y="642"/>
                  <a:pt x="168" y="649"/>
                </a:cubicBezTo>
                <a:close/>
                <a:moveTo>
                  <a:pt x="1316" y="628"/>
                </a:moveTo>
                <a:cubicBezTo>
                  <a:pt x="1320" y="628"/>
                  <a:pt x="1320" y="628"/>
                  <a:pt x="1320" y="628"/>
                </a:cubicBezTo>
                <a:cubicBezTo>
                  <a:pt x="1316" y="628"/>
                  <a:pt x="1316" y="628"/>
                  <a:pt x="1316" y="628"/>
                </a:cubicBezTo>
                <a:close/>
                <a:moveTo>
                  <a:pt x="1314" y="628"/>
                </a:moveTo>
                <a:cubicBezTo>
                  <a:pt x="1301" y="637"/>
                  <a:pt x="1301" y="637"/>
                  <a:pt x="1301" y="637"/>
                </a:cubicBezTo>
                <a:cubicBezTo>
                  <a:pt x="1295" y="646"/>
                  <a:pt x="1291" y="658"/>
                  <a:pt x="1286" y="668"/>
                </a:cubicBezTo>
                <a:cubicBezTo>
                  <a:pt x="1283" y="661"/>
                  <a:pt x="1288" y="651"/>
                  <a:pt x="1292" y="645"/>
                </a:cubicBezTo>
                <a:cubicBezTo>
                  <a:pt x="1297" y="637"/>
                  <a:pt x="1304" y="628"/>
                  <a:pt x="1314" y="628"/>
                </a:cubicBezTo>
                <a:close/>
                <a:moveTo>
                  <a:pt x="1367" y="654"/>
                </a:moveTo>
                <a:cubicBezTo>
                  <a:pt x="1367" y="660"/>
                  <a:pt x="1364" y="664"/>
                  <a:pt x="1360" y="667"/>
                </a:cubicBezTo>
                <a:cubicBezTo>
                  <a:pt x="1355" y="671"/>
                  <a:pt x="1346" y="665"/>
                  <a:pt x="1348" y="674"/>
                </a:cubicBezTo>
                <a:cubicBezTo>
                  <a:pt x="1358" y="680"/>
                  <a:pt x="1373" y="679"/>
                  <a:pt x="1382" y="672"/>
                </a:cubicBezTo>
                <a:cubicBezTo>
                  <a:pt x="1392" y="661"/>
                  <a:pt x="1392" y="661"/>
                  <a:pt x="1392" y="661"/>
                </a:cubicBezTo>
                <a:cubicBezTo>
                  <a:pt x="1396" y="662"/>
                  <a:pt x="1393" y="667"/>
                  <a:pt x="1392" y="669"/>
                </a:cubicBezTo>
                <a:cubicBezTo>
                  <a:pt x="1382" y="680"/>
                  <a:pt x="1367" y="684"/>
                  <a:pt x="1353" y="682"/>
                </a:cubicBezTo>
                <a:cubicBezTo>
                  <a:pt x="1342" y="678"/>
                  <a:pt x="1330" y="672"/>
                  <a:pt x="1328" y="661"/>
                </a:cubicBezTo>
                <a:cubicBezTo>
                  <a:pt x="1326" y="652"/>
                  <a:pt x="1329" y="646"/>
                  <a:pt x="1330" y="639"/>
                </a:cubicBezTo>
                <a:cubicBezTo>
                  <a:pt x="1338" y="634"/>
                  <a:pt x="1348" y="628"/>
                  <a:pt x="1356" y="634"/>
                </a:cubicBezTo>
                <a:cubicBezTo>
                  <a:pt x="1361" y="639"/>
                  <a:pt x="1366" y="646"/>
                  <a:pt x="1367" y="654"/>
                </a:cubicBezTo>
                <a:close/>
                <a:moveTo>
                  <a:pt x="293" y="632"/>
                </a:moveTo>
                <a:cubicBezTo>
                  <a:pt x="285" y="640"/>
                  <a:pt x="277" y="648"/>
                  <a:pt x="267" y="652"/>
                </a:cubicBezTo>
                <a:cubicBezTo>
                  <a:pt x="274" y="647"/>
                  <a:pt x="284" y="638"/>
                  <a:pt x="293" y="632"/>
                </a:cubicBezTo>
                <a:close/>
                <a:moveTo>
                  <a:pt x="1471" y="642"/>
                </a:moveTo>
                <a:cubicBezTo>
                  <a:pt x="1472" y="646"/>
                  <a:pt x="1476" y="650"/>
                  <a:pt x="1480" y="652"/>
                </a:cubicBezTo>
                <a:cubicBezTo>
                  <a:pt x="1482" y="651"/>
                  <a:pt x="1482" y="651"/>
                  <a:pt x="1482" y="651"/>
                </a:cubicBezTo>
                <a:cubicBezTo>
                  <a:pt x="1480" y="653"/>
                  <a:pt x="1475" y="651"/>
                  <a:pt x="1473" y="648"/>
                </a:cubicBezTo>
                <a:cubicBezTo>
                  <a:pt x="1470" y="643"/>
                  <a:pt x="1465" y="639"/>
                  <a:pt x="1459" y="637"/>
                </a:cubicBezTo>
                <a:cubicBezTo>
                  <a:pt x="1453" y="637"/>
                  <a:pt x="1446" y="639"/>
                  <a:pt x="1442" y="644"/>
                </a:cubicBezTo>
                <a:cubicBezTo>
                  <a:pt x="1435" y="658"/>
                  <a:pt x="1430" y="676"/>
                  <a:pt x="1438" y="692"/>
                </a:cubicBezTo>
                <a:cubicBezTo>
                  <a:pt x="1441" y="696"/>
                  <a:pt x="1445" y="696"/>
                  <a:pt x="1449" y="695"/>
                </a:cubicBezTo>
                <a:cubicBezTo>
                  <a:pt x="1454" y="690"/>
                  <a:pt x="1446" y="681"/>
                  <a:pt x="1455" y="678"/>
                </a:cubicBezTo>
                <a:cubicBezTo>
                  <a:pt x="1460" y="674"/>
                  <a:pt x="1466" y="678"/>
                  <a:pt x="1471" y="678"/>
                </a:cubicBezTo>
                <a:cubicBezTo>
                  <a:pt x="1475" y="682"/>
                  <a:pt x="1474" y="690"/>
                  <a:pt x="1472" y="694"/>
                </a:cubicBezTo>
                <a:cubicBezTo>
                  <a:pt x="1470" y="699"/>
                  <a:pt x="1466" y="702"/>
                  <a:pt x="1461" y="705"/>
                </a:cubicBezTo>
                <a:cubicBezTo>
                  <a:pt x="1447" y="708"/>
                  <a:pt x="1439" y="699"/>
                  <a:pt x="1431" y="690"/>
                </a:cubicBezTo>
                <a:cubicBezTo>
                  <a:pt x="1425" y="671"/>
                  <a:pt x="1431" y="654"/>
                  <a:pt x="1442" y="640"/>
                </a:cubicBezTo>
                <a:cubicBezTo>
                  <a:pt x="1446" y="637"/>
                  <a:pt x="1448" y="632"/>
                  <a:pt x="1454" y="632"/>
                </a:cubicBezTo>
                <a:cubicBezTo>
                  <a:pt x="1461" y="632"/>
                  <a:pt x="1467" y="636"/>
                  <a:pt x="1471" y="642"/>
                </a:cubicBezTo>
                <a:close/>
                <a:moveTo>
                  <a:pt x="1321" y="640"/>
                </a:moveTo>
                <a:cubicBezTo>
                  <a:pt x="1319" y="661"/>
                  <a:pt x="1319" y="661"/>
                  <a:pt x="1319" y="661"/>
                </a:cubicBezTo>
                <a:cubicBezTo>
                  <a:pt x="1323" y="676"/>
                  <a:pt x="1337" y="687"/>
                  <a:pt x="1351" y="691"/>
                </a:cubicBezTo>
                <a:cubicBezTo>
                  <a:pt x="1370" y="691"/>
                  <a:pt x="1392" y="688"/>
                  <a:pt x="1401" y="669"/>
                </a:cubicBezTo>
                <a:cubicBezTo>
                  <a:pt x="1407" y="665"/>
                  <a:pt x="1415" y="664"/>
                  <a:pt x="1422" y="661"/>
                </a:cubicBezTo>
                <a:cubicBezTo>
                  <a:pt x="1418" y="678"/>
                  <a:pt x="1420" y="694"/>
                  <a:pt x="1435" y="706"/>
                </a:cubicBezTo>
                <a:cubicBezTo>
                  <a:pt x="1439" y="711"/>
                  <a:pt x="1448" y="710"/>
                  <a:pt x="1451" y="717"/>
                </a:cubicBezTo>
                <a:cubicBezTo>
                  <a:pt x="1451" y="733"/>
                  <a:pt x="1448" y="748"/>
                  <a:pt x="1441" y="762"/>
                </a:cubicBezTo>
                <a:cubicBezTo>
                  <a:pt x="1439" y="774"/>
                  <a:pt x="1428" y="781"/>
                  <a:pt x="1418" y="787"/>
                </a:cubicBezTo>
                <a:cubicBezTo>
                  <a:pt x="1407" y="784"/>
                  <a:pt x="1403" y="772"/>
                  <a:pt x="1392" y="769"/>
                </a:cubicBezTo>
                <a:cubicBezTo>
                  <a:pt x="1377" y="764"/>
                  <a:pt x="1377" y="764"/>
                  <a:pt x="1377" y="764"/>
                </a:cubicBezTo>
                <a:cubicBezTo>
                  <a:pt x="1373" y="750"/>
                  <a:pt x="1359" y="740"/>
                  <a:pt x="1345" y="735"/>
                </a:cubicBezTo>
                <a:cubicBezTo>
                  <a:pt x="1320" y="728"/>
                  <a:pt x="1305" y="755"/>
                  <a:pt x="1294" y="770"/>
                </a:cubicBezTo>
                <a:cubicBezTo>
                  <a:pt x="1293" y="770"/>
                  <a:pt x="1293" y="770"/>
                  <a:pt x="1293" y="770"/>
                </a:cubicBezTo>
                <a:cubicBezTo>
                  <a:pt x="1292" y="766"/>
                  <a:pt x="1295" y="761"/>
                  <a:pt x="1295" y="755"/>
                </a:cubicBezTo>
                <a:cubicBezTo>
                  <a:pt x="1301" y="722"/>
                  <a:pt x="1279" y="686"/>
                  <a:pt x="1299" y="656"/>
                </a:cubicBezTo>
                <a:cubicBezTo>
                  <a:pt x="1304" y="647"/>
                  <a:pt x="1310" y="639"/>
                  <a:pt x="1321" y="638"/>
                </a:cubicBezTo>
                <a:cubicBezTo>
                  <a:pt x="1321" y="640"/>
                  <a:pt x="1321" y="640"/>
                  <a:pt x="1321" y="640"/>
                </a:cubicBezTo>
                <a:close/>
                <a:moveTo>
                  <a:pt x="308" y="649"/>
                </a:moveTo>
                <a:cubicBezTo>
                  <a:pt x="301" y="657"/>
                  <a:pt x="296" y="665"/>
                  <a:pt x="288" y="672"/>
                </a:cubicBezTo>
                <a:cubicBezTo>
                  <a:pt x="290" y="664"/>
                  <a:pt x="299" y="661"/>
                  <a:pt x="302" y="654"/>
                </a:cubicBezTo>
                <a:cubicBezTo>
                  <a:pt x="312" y="640"/>
                  <a:pt x="312" y="640"/>
                  <a:pt x="312" y="640"/>
                </a:cubicBezTo>
                <a:cubicBezTo>
                  <a:pt x="312" y="643"/>
                  <a:pt x="310" y="647"/>
                  <a:pt x="308" y="649"/>
                </a:cubicBezTo>
                <a:close/>
                <a:moveTo>
                  <a:pt x="1486" y="658"/>
                </a:moveTo>
                <a:cubicBezTo>
                  <a:pt x="1498" y="661"/>
                  <a:pt x="1505" y="673"/>
                  <a:pt x="1511" y="683"/>
                </a:cubicBezTo>
                <a:cubicBezTo>
                  <a:pt x="1514" y="705"/>
                  <a:pt x="1506" y="726"/>
                  <a:pt x="1489" y="739"/>
                </a:cubicBezTo>
                <a:cubicBezTo>
                  <a:pt x="1501" y="749"/>
                  <a:pt x="1501" y="766"/>
                  <a:pt x="1500" y="780"/>
                </a:cubicBezTo>
                <a:cubicBezTo>
                  <a:pt x="1495" y="793"/>
                  <a:pt x="1486" y="805"/>
                  <a:pt x="1473" y="811"/>
                </a:cubicBezTo>
                <a:cubicBezTo>
                  <a:pt x="1458" y="809"/>
                  <a:pt x="1442" y="806"/>
                  <a:pt x="1427" y="812"/>
                </a:cubicBezTo>
                <a:cubicBezTo>
                  <a:pt x="1424" y="811"/>
                  <a:pt x="1425" y="808"/>
                  <a:pt x="1424" y="805"/>
                </a:cubicBezTo>
                <a:cubicBezTo>
                  <a:pt x="1442" y="800"/>
                  <a:pt x="1451" y="781"/>
                  <a:pt x="1460" y="768"/>
                </a:cubicBezTo>
                <a:cubicBezTo>
                  <a:pt x="1466" y="750"/>
                  <a:pt x="1475" y="733"/>
                  <a:pt x="1468" y="712"/>
                </a:cubicBezTo>
                <a:cubicBezTo>
                  <a:pt x="1474" y="705"/>
                  <a:pt x="1485" y="698"/>
                  <a:pt x="1483" y="686"/>
                </a:cubicBezTo>
                <a:cubicBezTo>
                  <a:pt x="1480" y="679"/>
                  <a:pt x="1481" y="669"/>
                  <a:pt x="1472" y="668"/>
                </a:cubicBezTo>
                <a:cubicBezTo>
                  <a:pt x="1462" y="669"/>
                  <a:pt x="1448" y="670"/>
                  <a:pt x="1444" y="681"/>
                </a:cubicBezTo>
                <a:cubicBezTo>
                  <a:pt x="1438" y="671"/>
                  <a:pt x="1442" y="658"/>
                  <a:pt x="1447" y="648"/>
                </a:cubicBezTo>
                <a:cubicBezTo>
                  <a:pt x="1450" y="646"/>
                  <a:pt x="1452" y="644"/>
                  <a:pt x="1455" y="645"/>
                </a:cubicBezTo>
                <a:cubicBezTo>
                  <a:pt x="1469" y="645"/>
                  <a:pt x="1469" y="668"/>
                  <a:pt x="1486" y="658"/>
                </a:cubicBezTo>
                <a:close/>
                <a:moveTo>
                  <a:pt x="1510" y="665"/>
                </a:moveTo>
                <a:cubicBezTo>
                  <a:pt x="1504" y="662"/>
                  <a:pt x="1500" y="655"/>
                  <a:pt x="1492" y="652"/>
                </a:cubicBezTo>
                <a:cubicBezTo>
                  <a:pt x="1489" y="654"/>
                  <a:pt x="1486" y="649"/>
                  <a:pt x="1485" y="650"/>
                </a:cubicBezTo>
                <a:cubicBezTo>
                  <a:pt x="1495" y="651"/>
                  <a:pt x="1505" y="656"/>
                  <a:pt x="1510" y="665"/>
                </a:cubicBezTo>
                <a:close/>
                <a:moveTo>
                  <a:pt x="174" y="655"/>
                </a:moveTo>
                <a:cubicBezTo>
                  <a:pt x="170" y="661"/>
                  <a:pt x="173" y="669"/>
                  <a:pt x="176" y="674"/>
                </a:cubicBezTo>
                <a:cubicBezTo>
                  <a:pt x="179" y="685"/>
                  <a:pt x="192" y="681"/>
                  <a:pt x="200" y="683"/>
                </a:cubicBezTo>
                <a:cubicBezTo>
                  <a:pt x="203" y="690"/>
                  <a:pt x="209" y="696"/>
                  <a:pt x="214" y="699"/>
                </a:cubicBezTo>
                <a:cubicBezTo>
                  <a:pt x="200" y="702"/>
                  <a:pt x="206" y="680"/>
                  <a:pt x="192" y="686"/>
                </a:cubicBezTo>
                <a:cubicBezTo>
                  <a:pt x="185" y="684"/>
                  <a:pt x="177" y="683"/>
                  <a:pt x="175" y="675"/>
                </a:cubicBezTo>
                <a:cubicBezTo>
                  <a:pt x="172" y="670"/>
                  <a:pt x="169" y="661"/>
                  <a:pt x="174" y="655"/>
                </a:cubicBezTo>
                <a:close/>
                <a:moveTo>
                  <a:pt x="121" y="661"/>
                </a:moveTo>
                <a:cubicBezTo>
                  <a:pt x="117" y="666"/>
                  <a:pt x="108" y="672"/>
                  <a:pt x="113" y="678"/>
                </a:cubicBezTo>
                <a:cubicBezTo>
                  <a:pt x="113" y="681"/>
                  <a:pt x="111" y="680"/>
                  <a:pt x="110" y="680"/>
                </a:cubicBezTo>
                <a:cubicBezTo>
                  <a:pt x="111" y="674"/>
                  <a:pt x="109" y="666"/>
                  <a:pt x="116" y="663"/>
                </a:cubicBezTo>
                <a:cubicBezTo>
                  <a:pt x="120" y="660"/>
                  <a:pt x="120" y="660"/>
                  <a:pt x="120" y="660"/>
                </a:cubicBezTo>
                <a:cubicBezTo>
                  <a:pt x="121" y="661"/>
                  <a:pt x="121" y="661"/>
                  <a:pt x="121" y="661"/>
                </a:cubicBezTo>
                <a:close/>
                <a:moveTo>
                  <a:pt x="1513" y="669"/>
                </a:moveTo>
                <a:cubicBezTo>
                  <a:pt x="1510" y="669"/>
                  <a:pt x="1511" y="667"/>
                  <a:pt x="1511" y="666"/>
                </a:cubicBezTo>
                <a:cubicBezTo>
                  <a:pt x="1512" y="667"/>
                  <a:pt x="1513" y="668"/>
                  <a:pt x="1513" y="669"/>
                </a:cubicBezTo>
                <a:close/>
                <a:moveTo>
                  <a:pt x="282" y="679"/>
                </a:moveTo>
                <a:cubicBezTo>
                  <a:pt x="282" y="678"/>
                  <a:pt x="284" y="675"/>
                  <a:pt x="286" y="674"/>
                </a:cubicBezTo>
                <a:cubicBezTo>
                  <a:pt x="286" y="675"/>
                  <a:pt x="285" y="679"/>
                  <a:pt x="282" y="679"/>
                </a:cubicBezTo>
                <a:close/>
                <a:moveTo>
                  <a:pt x="126" y="710"/>
                </a:moveTo>
                <a:cubicBezTo>
                  <a:pt x="118" y="703"/>
                  <a:pt x="111" y="695"/>
                  <a:pt x="110" y="684"/>
                </a:cubicBezTo>
                <a:cubicBezTo>
                  <a:pt x="112" y="683"/>
                  <a:pt x="112" y="683"/>
                  <a:pt x="112" y="683"/>
                </a:cubicBezTo>
                <a:cubicBezTo>
                  <a:pt x="111" y="694"/>
                  <a:pt x="122" y="701"/>
                  <a:pt x="126" y="710"/>
                </a:cubicBezTo>
                <a:close/>
                <a:moveTo>
                  <a:pt x="270" y="688"/>
                </a:moveTo>
                <a:cubicBezTo>
                  <a:pt x="265" y="691"/>
                  <a:pt x="262" y="695"/>
                  <a:pt x="256" y="695"/>
                </a:cubicBezTo>
                <a:cubicBezTo>
                  <a:pt x="261" y="693"/>
                  <a:pt x="265" y="690"/>
                  <a:pt x="270" y="688"/>
                </a:cubicBezTo>
                <a:close/>
                <a:moveTo>
                  <a:pt x="1518" y="723"/>
                </a:moveTo>
                <a:cubicBezTo>
                  <a:pt x="1504" y="740"/>
                  <a:pt x="1504" y="740"/>
                  <a:pt x="1504" y="740"/>
                </a:cubicBezTo>
                <a:cubicBezTo>
                  <a:pt x="1515" y="751"/>
                  <a:pt x="1516" y="768"/>
                  <a:pt x="1511" y="781"/>
                </a:cubicBezTo>
                <a:cubicBezTo>
                  <a:pt x="1508" y="793"/>
                  <a:pt x="1499" y="805"/>
                  <a:pt x="1489" y="809"/>
                </a:cubicBezTo>
                <a:cubicBezTo>
                  <a:pt x="1499" y="799"/>
                  <a:pt x="1508" y="787"/>
                  <a:pt x="1509" y="771"/>
                </a:cubicBezTo>
                <a:cubicBezTo>
                  <a:pt x="1509" y="758"/>
                  <a:pt x="1504" y="749"/>
                  <a:pt x="1500" y="737"/>
                </a:cubicBezTo>
                <a:cubicBezTo>
                  <a:pt x="1510" y="729"/>
                  <a:pt x="1514" y="718"/>
                  <a:pt x="1517" y="706"/>
                </a:cubicBezTo>
                <a:cubicBezTo>
                  <a:pt x="1517" y="699"/>
                  <a:pt x="1517" y="695"/>
                  <a:pt x="1519" y="690"/>
                </a:cubicBezTo>
                <a:cubicBezTo>
                  <a:pt x="1525" y="701"/>
                  <a:pt x="1516" y="711"/>
                  <a:pt x="1518" y="723"/>
                </a:cubicBezTo>
                <a:close/>
                <a:moveTo>
                  <a:pt x="199" y="708"/>
                </a:moveTo>
                <a:cubicBezTo>
                  <a:pt x="191" y="713"/>
                  <a:pt x="182" y="719"/>
                  <a:pt x="177" y="728"/>
                </a:cubicBezTo>
                <a:cubicBezTo>
                  <a:pt x="175" y="734"/>
                  <a:pt x="170" y="740"/>
                  <a:pt x="173" y="746"/>
                </a:cubicBezTo>
                <a:cubicBezTo>
                  <a:pt x="175" y="752"/>
                  <a:pt x="181" y="756"/>
                  <a:pt x="179" y="761"/>
                </a:cubicBezTo>
                <a:cubicBezTo>
                  <a:pt x="170" y="767"/>
                  <a:pt x="164" y="778"/>
                  <a:pt x="165" y="790"/>
                </a:cubicBezTo>
                <a:cubicBezTo>
                  <a:pt x="167" y="799"/>
                  <a:pt x="172" y="807"/>
                  <a:pt x="180" y="811"/>
                </a:cubicBezTo>
                <a:cubicBezTo>
                  <a:pt x="190" y="817"/>
                  <a:pt x="202" y="817"/>
                  <a:pt x="210" y="809"/>
                </a:cubicBezTo>
                <a:cubicBezTo>
                  <a:pt x="212" y="811"/>
                  <a:pt x="212" y="811"/>
                  <a:pt x="212" y="811"/>
                </a:cubicBezTo>
                <a:cubicBezTo>
                  <a:pt x="208" y="817"/>
                  <a:pt x="201" y="817"/>
                  <a:pt x="194" y="818"/>
                </a:cubicBezTo>
                <a:cubicBezTo>
                  <a:pt x="180" y="817"/>
                  <a:pt x="166" y="806"/>
                  <a:pt x="161" y="794"/>
                </a:cubicBezTo>
                <a:cubicBezTo>
                  <a:pt x="163" y="786"/>
                  <a:pt x="161" y="778"/>
                  <a:pt x="165" y="769"/>
                </a:cubicBezTo>
                <a:cubicBezTo>
                  <a:pt x="167" y="763"/>
                  <a:pt x="179" y="762"/>
                  <a:pt x="176" y="755"/>
                </a:cubicBezTo>
                <a:cubicBezTo>
                  <a:pt x="169" y="751"/>
                  <a:pt x="171" y="744"/>
                  <a:pt x="170" y="737"/>
                </a:cubicBezTo>
                <a:cubicBezTo>
                  <a:pt x="170" y="727"/>
                  <a:pt x="179" y="718"/>
                  <a:pt x="188" y="711"/>
                </a:cubicBezTo>
                <a:cubicBezTo>
                  <a:pt x="191" y="710"/>
                  <a:pt x="195" y="709"/>
                  <a:pt x="199" y="708"/>
                </a:cubicBezTo>
                <a:close/>
                <a:moveTo>
                  <a:pt x="336" y="709"/>
                </a:moveTo>
                <a:cubicBezTo>
                  <a:pt x="326" y="724"/>
                  <a:pt x="307" y="732"/>
                  <a:pt x="299" y="748"/>
                </a:cubicBezTo>
                <a:cubicBezTo>
                  <a:pt x="287" y="773"/>
                  <a:pt x="271" y="798"/>
                  <a:pt x="272" y="828"/>
                </a:cubicBezTo>
                <a:cubicBezTo>
                  <a:pt x="265" y="825"/>
                  <a:pt x="257" y="823"/>
                  <a:pt x="249" y="822"/>
                </a:cubicBezTo>
                <a:cubicBezTo>
                  <a:pt x="237" y="824"/>
                  <a:pt x="224" y="831"/>
                  <a:pt x="220" y="843"/>
                </a:cubicBezTo>
                <a:cubicBezTo>
                  <a:pt x="204" y="840"/>
                  <a:pt x="188" y="848"/>
                  <a:pt x="180" y="862"/>
                </a:cubicBezTo>
                <a:cubicBezTo>
                  <a:pt x="178" y="875"/>
                  <a:pt x="168" y="893"/>
                  <a:pt x="181" y="904"/>
                </a:cubicBezTo>
                <a:cubicBezTo>
                  <a:pt x="182" y="905"/>
                  <a:pt x="185" y="907"/>
                  <a:pt x="186" y="909"/>
                </a:cubicBezTo>
                <a:cubicBezTo>
                  <a:pt x="185" y="911"/>
                  <a:pt x="183" y="913"/>
                  <a:pt x="182" y="914"/>
                </a:cubicBezTo>
                <a:cubicBezTo>
                  <a:pt x="173" y="901"/>
                  <a:pt x="162" y="890"/>
                  <a:pt x="147" y="884"/>
                </a:cubicBezTo>
                <a:cubicBezTo>
                  <a:pt x="139" y="882"/>
                  <a:pt x="132" y="881"/>
                  <a:pt x="123" y="881"/>
                </a:cubicBezTo>
                <a:cubicBezTo>
                  <a:pt x="135" y="874"/>
                  <a:pt x="135" y="858"/>
                  <a:pt x="151" y="855"/>
                </a:cubicBezTo>
                <a:cubicBezTo>
                  <a:pt x="161" y="845"/>
                  <a:pt x="159" y="828"/>
                  <a:pt x="156" y="815"/>
                </a:cubicBezTo>
                <a:cubicBezTo>
                  <a:pt x="150" y="805"/>
                  <a:pt x="141" y="796"/>
                  <a:pt x="128" y="795"/>
                </a:cubicBezTo>
                <a:cubicBezTo>
                  <a:pt x="123" y="794"/>
                  <a:pt x="117" y="798"/>
                  <a:pt x="117" y="790"/>
                </a:cubicBezTo>
                <a:cubicBezTo>
                  <a:pt x="119" y="783"/>
                  <a:pt x="118" y="775"/>
                  <a:pt x="125" y="770"/>
                </a:cubicBezTo>
                <a:cubicBezTo>
                  <a:pt x="136" y="767"/>
                  <a:pt x="147" y="759"/>
                  <a:pt x="159" y="762"/>
                </a:cubicBezTo>
                <a:cubicBezTo>
                  <a:pt x="153" y="773"/>
                  <a:pt x="153" y="787"/>
                  <a:pt x="155" y="799"/>
                </a:cubicBezTo>
                <a:cubicBezTo>
                  <a:pt x="162" y="814"/>
                  <a:pt x="174" y="825"/>
                  <a:pt x="191" y="826"/>
                </a:cubicBezTo>
                <a:cubicBezTo>
                  <a:pt x="202" y="826"/>
                  <a:pt x="211" y="821"/>
                  <a:pt x="220" y="819"/>
                </a:cubicBezTo>
                <a:cubicBezTo>
                  <a:pt x="237" y="822"/>
                  <a:pt x="248" y="809"/>
                  <a:pt x="256" y="797"/>
                </a:cubicBezTo>
                <a:cubicBezTo>
                  <a:pt x="255" y="793"/>
                  <a:pt x="258" y="790"/>
                  <a:pt x="259" y="786"/>
                </a:cubicBezTo>
                <a:cubicBezTo>
                  <a:pt x="259" y="775"/>
                  <a:pt x="253" y="767"/>
                  <a:pt x="250" y="757"/>
                </a:cubicBezTo>
                <a:cubicBezTo>
                  <a:pt x="256" y="746"/>
                  <a:pt x="270" y="745"/>
                  <a:pt x="279" y="739"/>
                </a:cubicBezTo>
                <a:cubicBezTo>
                  <a:pt x="300" y="734"/>
                  <a:pt x="318" y="721"/>
                  <a:pt x="336" y="709"/>
                </a:cubicBezTo>
                <a:close/>
                <a:moveTo>
                  <a:pt x="347" y="726"/>
                </a:moveTo>
                <a:cubicBezTo>
                  <a:pt x="344" y="746"/>
                  <a:pt x="339" y="765"/>
                  <a:pt x="339" y="785"/>
                </a:cubicBezTo>
                <a:cubicBezTo>
                  <a:pt x="338" y="786"/>
                  <a:pt x="338" y="786"/>
                  <a:pt x="338" y="786"/>
                </a:cubicBezTo>
                <a:cubicBezTo>
                  <a:pt x="338" y="802"/>
                  <a:pt x="341" y="818"/>
                  <a:pt x="344" y="834"/>
                </a:cubicBezTo>
                <a:cubicBezTo>
                  <a:pt x="342" y="872"/>
                  <a:pt x="343" y="912"/>
                  <a:pt x="318" y="943"/>
                </a:cubicBezTo>
                <a:cubicBezTo>
                  <a:pt x="309" y="952"/>
                  <a:pt x="303" y="958"/>
                  <a:pt x="292" y="964"/>
                </a:cubicBezTo>
                <a:cubicBezTo>
                  <a:pt x="316" y="943"/>
                  <a:pt x="335" y="914"/>
                  <a:pt x="336" y="883"/>
                </a:cubicBezTo>
                <a:cubicBezTo>
                  <a:pt x="347" y="847"/>
                  <a:pt x="326" y="814"/>
                  <a:pt x="329" y="778"/>
                </a:cubicBezTo>
                <a:cubicBezTo>
                  <a:pt x="328" y="758"/>
                  <a:pt x="337" y="739"/>
                  <a:pt x="344" y="720"/>
                </a:cubicBezTo>
                <a:cubicBezTo>
                  <a:pt x="341" y="716"/>
                  <a:pt x="344" y="711"/>
                  <a:pt x="349" y="709"/>
                </a:cubicBezTo>
                <a:cubicBezTo>
                  <a:pt x="351" y="714"/>
                  <a:pt x="349" y="721"/>
                  <a:pt x="347" y="726"/>
                </a:cubicBezTo>
                <a:close/>
                <a:moveTo>
                  <a:pt x="161" y="721"/>
                </a:moveTo>
                <a:cubicBezTo>
                  <a:pt x="154" y="726"/>
                  <a:pt x="143" y="720"/>
                  <a:pt x="135" y="719"/>
                </a:cubicBezTo>
                <a:cubicBezTo>
                  <a:pt x="131" y="714"/>
                  <a:pt x="131" y="714"/>
                  <a:pt x="131" y="714"/>
                </a:cubicBezTo>
                <a:cubicBezTo>
                  <a:pt x="141" y="715"/>
                  <a:pt x="150" y="721"/>
                  <a:pt x="161" y="721"/>
                </a:cubicBezTo>
                <a:close/>
                <a:moveTo>
                  <a:pt x="1453" y="770"/>
                </a:moveTo>
                <a:cubicBezTo>
                  <a:pt x="1445" y="781"/>
                  <a:pt x="1435" y="794"/>
                  <a:pt x="1423" y="801"/>
                </a:cubicBezTo>
                <a:cubicBezTo>
                  <a:pt x="1422" y="800"/>
                  <a:pt x="1422" y="797"/>
                  <a:pt x="1423" y="796"/>
                </a:cubicBezTo>
                <a:cubicBezTo>
                  <a:pt x="1442" y="781"/>
                  <a:pt x="1442" y="781"/>
                  <a:pt x="1442" y="781"/>
                </a:cubicBezTo>
                <a:cubicBezTo>
                  <a:pt x="1452" y="761"/>
                  <a:pt x="1461" y="739"/>
                  <a:pt x="1459" y="715"/>
                </a:cubicBezTo>
                <a:cubicBezTo>
                  <a:pt x="1461" y="713"/>
                  <a:pt x="1461" y="717"/>
                  <a:pt x="1463" y="717"/>
                </a:cubicBezTo>
                <a:cubicBezTo>
                  <a:pt x="1469" y="736"/>
                  <a:pt x="1458" y="753"/>
                  <a:pt x="1453" y="770"/>
                </a:cubicBezTo>
                <a:close/>
                <a:moveTo>
                  <a:pt x="307" y="717"/>
                </a:moveTo>
                <a:cubicBezTo>
                  <a:pt x="303" y="721"/>
                  <a:pt x="295" y="725"/>
                  <a:pt x="289" y="728"/>
                </a:cubicBezTo>
                <a:cubicBezTo>
                  <a:pt x="294" y="724"/>
                  <a:pt x="301" y="720"/>
                  <a:pt x="307" y="717"/>
                </a:cubicBezTo>
                <a:close/>
                <a:moveTo>
                  <a:pt x="763" y="724"/>
                </a:moveTo>
                <a:cubicBezTo>
                  <a:pt x="762" y="724"/>
                  <a:pt x="761" y="724"/>
                  <a:pt x="761" y="723"/>
                </a:cubicBezTo>
                <a:cubicBezTo>
                  <a:pt x="762" y="721"/>
                  <a:pt x="762" y="721"/>
                  <a:pt x="762" y="721"/>
                </a:cubicBezTo>
                <a:cubicBezTo>
                  <a:pt x="763" y="721"/>
                  <a:pt x="765" y="722"/>
                  <a:pt x="763" y="724"/>
                </a:cubicBezTo>
                <a:close/>
                <a:moveTo>
                  <a:pt x="1267" y="730"/>
                </a:moveTo>
                <a:cubicBezTo>
                  <a:pt x="1265" y="728"/>
                  <a:pt x="1265" y="723"/>
                  <a:pt x="1266" y="721"/>
                </a:cubicBezTo>
                <a:cubicBezTo>
                  <a:pt x="1267" y="730"/>
                  <a:pt x="1267" y="730"/>
                  <a:pt x="1267" y="730"/>
                </a:cubicBezTo>
                <a:close/>
                <a:moveTo>
                  <a:pt x="117" y="724"/>
                </a:moveTo>
                <a:cubicBezTo>
                  <a:pt x="101" y="728"/>
                  <a:pt x="92" y="745"/>
                  <a:pt x="85" y="758"/>
                </a:cubicBezTo>
                <a:cubicBezTo>
                  <a:pt x="86" y="762"/>
                  <a:pt x="88" y="764"/>
                  <a:pt x="86" y="768"/>
                </a:cubicBezTo>
                <a:cubicBezTo>
                  <a:pt x="76" y="770"/>
                  <a:pt x="66" y="774"/>
                  <a:pt x="58" y="782"/>
                </a:cubicBezTo>
                <a:cubicBezTo>
                  <a:pt x="58" y="775"/>
                  <a:pt x="65" y="771"/>
                  <a:pt x="70" y="768"/>
                </a:cubicBezTo>
                <a:cubicBezTo>
                  <a:pt x="73" y="767"/>
                  <a:pt x="79" y="769"/>
                  <a:pt x="81" y="764"/>
                </a:cubicBezTo>
                <a:cubicBezTo>
                  <a:pt x="80" y="752"/>
                  <a:pt x="88" y="743"/>
                  <a:pt x="95" y="733"/>
                </a:cubicBezTo>
                <a:cubicBezTo>
                  <a:pt x="102" y="728"/>
                  <a:pt x="108" y="722"/>
                  <a:pt x="117" y="724"/>
                </a:cubicBezTo>
                <a:close/>
                <a:moveTo>
                  <a:pt x="159" y="731"/>
                </a:moveTo>
                <a:cubicBezTo>
                  <a:pt x="161" y="735"/>
                  <a:pt x="161" y="740"/>
                  <a:pt x="161" y="746"/>
                </a:cubicBezTo>
                <a:cubicBezTo>
                  <a:pt x="141" y="748"/>
                  <a:pt x="120" y="751"/>
                  <a:pt x="106" y="765"/>
                </a:cubicBezTo>
                <a:cubicBezTo>
                  <a:pt x="98" y="770"/>
                  <a:pt x="102" y="781"/>
                  <a:pt x="98" y="787"/>
                </a:cubicBezTo>
                <a:cubicBezTo>
                  <a:pt x="98" y="796"/>
                  <a:pt x="108" y="804"/>
                  <a:pt x="99" y="811"/>
                </a:cubicBezTo>
                <a:cubicBezTo>
                  <a:pt x="98" y="819"/>
                  <a:pt x="98" y="828"/>
                  <a:pt x="106" y="831"/>
                </a:cubicBezTo>
                <a:cubicBezTo>
                  <a:pt x="114" y="835"/>
                  <a:pt x="123" y="833"/>
                  <a:pt x="130" y="828"/>
                </a:cubicBezTo>
                <a:cubicBezTo>
                  <a:pt x="134" y="825"/>
                  <a:pt x="136" y="822"/>
                  <a:pt x="133" y="817"/>
                </a:cubicBezTo>
                <a:cubicBezTo>
                  <a:pt x="133" y="816"/>
                  <a:pt x="133" y="816"/>
                  <a:pt x="133" y="816"/>
                </a:cubicBezTo>
                <a:cubicBezTo>
                  <a:pt x="137" y="815"/>
                  <a:pt x="140" y="820"/>
                  <a:pt x="142" y="823"/>
                </a:cubicBezTo>
                <a:cubicBezTo>
                  <a:pt x="143" y="829"/>
                  <a:pt x="143" y="836"/>
                  <a:pt x="139" y="840"/>
                </a:cubicBezTo>
                <a:cubicBezTo>
                  <a:pt x="135" y="843"/>
                  <a:pt x="124" y="838"/>
                  <a:pt x="123" y="847"/>
                </a:cubicBezTo>
                <a:cubicBezTo>
                  <a:pt x="123" y="853"/>
                  <a:pt x="122" y="859"/>
                  <a:pt x="117" y="863"/>
                </a:cubicBezTo>
                <a:cubicBezTo>
                  <a:pt x="113" y="869"/>
                  <a:pt x="105" y="867"/>
                  <a:pt x="99" y="866"/>
                </a:cubicBezTo>
                <a:cubicBezTo>
                  <a:pt x="89" y="863"/>
                  <a:pt x="90" y="851"/>
                  <a:pt x="89" y="843"/>
                </a:cubicBezTo>
                <a:cubicBezTo>
                  <a:pt x="88" y="837"/>
                  <a:pt x="94" y="833"/>
                  <a:pt x="91" y="827"/>
                </a:cubicBezTo>
                <a:cubicBezTo>
                  <a:pt x="84" y="822"/>
                  <a:pt x="74" y="825"/>
                  <a:pt x="67" y="817"/>
                </a:cubicBezTo>
                <a:cubicBezTo>
                  <a:pt x="63" y="810"/>
                  <a:pt x="59" y="803"/>
                  <a:pt x="60" y="793"/>
                </a:cubicBezTo>
                <a:cubicBezTo>
                  <a:pt x="62" y="782"/>
                  <a:pt x="73" y="777"/>
                  <a:pt x="84" y="775"/>
                </a:cubicBezTo>
                <a:cubicBezTo>
                  <a:pt x="87" y="775"/>
                  <a:pt x="92" y="777"/>
                  <a:pt x="93" y="773"/>
                </a:cubicBezTo>
                <a:cubicBezTo>
                  <a:pt x="94" y="764"/>
                  <a:pt x="91" y="753"/>
                  <a:pt x="99" y="746"/>
                </a:cubicBezTo>
                <a:cubicBezTo>
                  <a:pt x="104" y="736"/>
                  <a:pt x="115" y="728"/>
                  <a:pt x="128" y="728"/>
                </a:cubicBezTo>
                <a:cubicBezTo>
                  <a:pt x="130" y="725"/>
                  <a:pt x="130" y="725"/>
                  <a:pt x="130" y="725"/>
                </a:cubicBezTo>
                <a:cubicBezTo>
                  <a:pt x="139" y="730"/>
                  <a:pt x="150" y="733"/>
                  <a:pt x="159" y="731"/>
                </a:cubicBezTo>
                <a:close/>
                <a:moveTo>
                  <a:pt x="1519" y="938"/>
                </a:moveTo>
                <a:cubicBezTo>
                  <a:pt x="1517" y="921"/>
                  <a:pt x="1509" y="904"/>
                  <a:pt x="1495" y="892"/>
                </a:cubicBezTo>
                <a:cubicBezTo>
                  <a:pt x="1507" y="878"/>
                  <a:pt x="1504" y="855"/>
                  <a:pt x="1500" y="839"/>
                </a:cubicBezTo>
                <a:cubicBezTo>
                  <a:pt x="1488" y="821"/>
                  <a:pt x="1488" y="821"/>
                  <a:pt x="1488" y="821"/>
                </a:cubicBezTo>
                <a:cubicBezTo>
                  <a:pt x="1498" y="815"/>
                  <a:pt x="1508" y="810"/>
                  <a:pt x="1514" y="799"/>
                </a:cubicBezTo>
                <a:cubicBezTo>
                  <a:pt x="1523" y="781"/>
                  <a:pt x="1524" y="758"/>
                  <a:pt x="1516" y="739"/>
                </a:cubicBezTo>
                <a:cubicBezTo>
                  <a:pt x="1520" y="734"/>
                  <a:pt x="1524" y="733"/>
                  <a:pt x="1526" y="728"/>
                </a:cubicBezTo>
                <a:cubicBezTo>
                  <a:pt x="1536" y="797"/>
                  <a:pt x="1533" y="870"/>
                  <a:pt x="1519" y="938"/>
                </a:cubicBezTo>
                <a:close/>
                <a:moveTo>
                  <a:pt x="324" y="747"/>
                </a:moveTo>
                <a:cubicBezTo>
                  <a:pt x="323" y="747"/>
                  <a:pt x="321" y="747"/>
                  <a:pt x="320" y="746"/>
                </a:cubicBezTo>
                <a:cubicBezTo>
                  <a:pt x="331" y="733"/>
                  <a:pt x="331" y="733"/>
                  <a:pt x="331" y="733"/>
                </a:cubicBezTo>
                <a:cubicBezTo>
                  <a:pt x="331" y="739"/>
                  <a:pt x="329" y="745"/>
                  <a:pt x="324" y="747"/>
                </a:cubicBezTo>
                <a:close/>
                <a:moveTo>
                  <a:pt x="1267" y="746"/>
                </a:moveTo>
                <a:cubicBezTo>
                  <a:pt x="1267" y="733"/>
                  <a:pt x="1267" y="733"/>
                  <a:pt x="1267" y="733"/>
                </a:cubicBezTo>
                <a:cubicBezTo>
                  <a:pt x="1270" y="737"/>
                  <a:pt x="1265" y="743"/>
                  <a:pt x="1267" y="746"/>
                </a:cubicBezTo>
                <a:close/>
                <a:moveTo>
                  <a:pt x="267" y="735"/>
                </a:moveTo>
                <a:cubicBezTo>
                  <a:pt x="267" y="737"/>
                  <a:pt x="265" y="737"/>
                  <a:pt x="264" y="737"/>
                </a:cubicBezTo>
                <a:cubicBezTo>
                  <a:pt x="265" y="737"/>
                  <a:pt x="266" y="734"/>
                  <a:pt x="267" y="735"/>
                </a:cubicBezTo>
                <a:close/>
                <a:moveTo>
                  <a:pt x="245" y="749"/>
                </a:moveTo>
                <a:cubicBezTo>
                  <a:pt x="244" y="749"/>
                  <a:pt x="242" y="749"/>
                  <a:pt x="241" y="748"/>
                </a:cubicBezTo>
                <a:cubicBezTo>
                  <a:pt x="247" y="743"/>
                  <a:pt x="256" y="740"/>
                  <a:pt x="263" y="737"/>
                </a:cubicBezTo>
                <a:cubicBezTo>
                  <a:pt x="259" y="742"/>
                  <a:pt x="250" y="745"/>
                  <a:pt x="245" y="749"/>
                </a:cubicBezTo>
                <a:close/>
                <a:moveTo>
                  <a:pt x="308" y="752"/>
                </a:moveTo>
                <a:cubicBezTo>
                  <a:pt x="309" y="749"/>
                  <a:pt x="311" y="744"/>
                  <a:pt x="315" y="741"/>
                </a:cubicBezTo>
                <a:cubicBezTo>
                  <a:pt x="315" y="745"/>
                  <a:pt x="309" y="749"/>
                  <a:pt x="308" y="752"/>
                </a:cubicBezTo>
                <a:close/>
                <a:moveTo>
                  <a:pt x="1286" y="758"/>
                </a:moveTo>
                <a:cubicBezTo>
                  <a:pt x="1283" y="752"/>
                  <a:pt x="1289" y="749"/>
                  <a:pt x="1288" y="743"/>
                </a:cubicBezTo>
                <a:cubicBezTo>
                  <a:pt x="1287" y="747"/>
                  <a:pt x="1289" y="754"/>
                  <a:pt x="1286" y="758"/>
                </a:cubicBezTo>
                <a:close/>
                <a:moveTo>
                  <a:pt x="1368" y="763"/>
                </a:moveTo>
                <a:cubicBezTo>
                  <a:pt x="1369" y="768"/>
                  <a:pt x="1372" y="774"/>
                  <a:pt x="1378" y="775"/>
                </a:cubicBezTo>
                <a:cubicBezTo>
                  <a:pt x="1364" y="779"/>
                  <a:pt x="1366" y="761"/>
                  <a:pt x="1356" y="756"/>
                </a:cubicBezTo>
                <a:cubicBezTo>
                  <a:pt x="1349" y="750"/>
                  <a:pt x="1342" y="747"/>
                  <a:pt x="1333" y="748"/>
                </a:cubicBezTo>
                <a:cubicBezTo>
                  <a:pt x="1326" y="752"/>
                  <a:pt x="1318" y="753"/>
                  <a:pt x="1313" y="760"/>
                </a:cubicBezTo>
                <a:cubicBezTo>
                  <a:pt x="1313" y="758"/>
                  <a:pt x="1313" y="758"/>
                  <a:pt x="1313" y="758"/>
                </a:cubicBezTo>
                <a:cubicBezTo>
                  <a:pt x="1319" y="752"/>
                  <a:pt x="1325" y="743"/>
                  <a:pt x="1335" y="743"/>
                </a:cubicBezTo>
                <a:cubicBezTo>
                  <a:pt x="1349" y="744"/>
                  <a:pt x="1362" y="752"/>
                  <a:pt x="1368" y="763"/>
                </a:cubicBezTo>
                <a:close/>
                <a:moveTo>
                  <a:pt x="239" y="757"/>
                </a:moveTo>
                <a:cubicBezTo>
                  <a:pt x="245" y="764"/>
                  <a:pt x="248" y="773"/>
                  <a:pt x="250" y="782"/>
                </a:cubicBezTo>
                <a:cubicBezTo>
                  <a:pt x="250" y="785"/>
                  <a:pt x="249" y="788"/>
                  <a:pt x="247" y="790"/>
                </a:cubicBezTo>
                <a:cubicBezTo>
                  <a:pt x="248" y="780"/>
                  <a:pt x="246" y="765"/>
                  <a:pt x="235" y="759"/>
                </a:cubicBezTo>
                <a:cubicBezTo>
                  <a:pt x="229" y="758"/>
                  <a:pt x="223" y="755"/>
                  <a:pt x="217" y="757"/>
                </a:cubicBezTo>
                <a:cubicBezTo>
                  <a:pt x="214" y="764"/>
                  <a:pt x="226" y="767"/>
                  <a:pt x="222" y="775"/>
                </a:cubicBezTo>
                <a:cubicBezTo>
                  <a:pt x="219" y="780"/>
                  <a:pt x="213" y="778"/>
                  <a:pt x="209" y="778"/>
                </a:cubicBezTo>
                <a:cubicBezTo>
                  <a:pt x="206" y="777"/>
                  <a:pt x="203" y="774"/>
                  <a:pt x="202" y="770"/>
                </a:cubicBezTo>
                <a:cubicBezTo>
                  <a:pt x="202" y="762"/>
                  <a:pt x="205" y="754"/>
                  <a:pt x="214" y="751"/>
                </a:cubicBezTo>
                <a:cubicBezTo>
                  <a:pt x="223" y="750"/>
                  <a:pt x="232" y="752"/>
                  <a:pt x="239" y="757"/>
                </a:cubicBezTo>
                <a:close/>
                <a:moveTo>
                  <a:pt x="1364" y="784"/>
                </a:moveTo>
                <a:cubicBezTo>
                  <a:pt x="1367" y="787"/>
                  <a:pt x="1368" y="781"/>
                  <a:pt x="1372" y="782"/>
                </a:cubicBezTo>
                <a:cubicBezTo>
                  <a:pt x="1389" y="780"/>
                  <a:pt x="1401" y="797"/>
                  <a:pt x="1409" y="809"/>
                </a:cubicBezTo>
                <a:cubicBezTo>
                  <a:pt x="1411" y="826"/>
                  <a:pt x="1413" y="846"/>
                  <a:pt x="1406" y="862"/>
                </a:cubicBezTo>
                <a:cubicBezTo>
                  <a:pt x="1398" y="884"/>
                  <a:pt x="1374" y="890"/>
                  <a:pt x="1360" y="904"/>
                </a:cubicBezTo>
                <a:cubicBezTo>
                  <a:pt x="1323" y="920"/>
                  <a:pt x="1286" y="943"/>
                  <a:pt x="1265" y="979"/>
                </a:cubicBezTo>
                <a:cubicBezTo>
                  <a:pt x="1256" y="991"/>
                  <a:pt x="1251" y="1005"/>
                  <a:pt x="1248" y="1019"/>
                </a:cubicBezTo>
                <a:cubicBezTo>
                  <a:pt x="1242" y="1030"/>
                  <a:pt x="1237" y="1041"/>
                  <a:pt x="1230" y="1051"/>
                </a:cubicBezTo>
                <a:cubicBezTo>
                  <a:pt x="1215" y="1064"/>
                  <a:pt x="1202" y="1085"/>
                  <a:pt x="1185" y="1095"/>
                </a:cubicBezTo>
                <a:cubicBezTo>
                  <a:pt x="1175" y="1096"/>
                  <a:pt x="1175" y="1096"/>
                  <a:pt x="1175" y="1096"/>
                </a:cubicBezTo>
                <a:cubicBezTo>
                  <a:pt x="1182" y="1087"/>
                  <a:pt x="1191" y="1078"/>
                  <a:pt x="1198" y="1067"/>
                </a:cubicBezTo>
                <a:cubicBezTo>
                  <a:pt x="1213" y="1036"/>
                  <a:pt x="1232" y="1005"/>
                  <a:pt x="1239" y="969"/>
                </a:cubicBezTo>
                <a:cubicBezTo>
                  <a:pt x="1242" y="948"/>
                  <a:pt x="1256" y="929"/>
                  <a:pt x="1275" y="918"/>
                </a:cubicBezTo>
                <a:cubicBezTo>
                  <a:pt x="1289" y="910"/>
                  <a:pt x="1305" y="905"/>
                  <a:pt x="1315" y="891"/>
                </a:cubicBezTo>
                <a:cubicBezTo>
                  <a:pt x="1330" y="878"/>
                  <a:pt x="1330" y="878"/>
                  <a:pt x="1330" y="878"/>
                </a:cubicBezTo>
                <a:cubicBezTo>
                  <a:pt x="1348" y="879"/>
                  <a:pt x="1364" y="871"/>
                  <a:pt x="1374" y="857"/>
                </a:cubicBezTo>
                <a:cubicBezTo>
                  <a:pt x="1382" y="840"/>
                  <a:pt x="1374" y="819"/>
                  <a:pt x="1363" y="804"/>
                </a:cubicBezTo>
                <a:cubicBezTo>
                  <a:pt x="1357" y="796"/>
                  <a:pt x="1347" y="796"/>
                  <a:pt x="1339" y="799"/>
                </a:cubicBezTo>
                <a:cubicBezTo>
                  <a:pt x="1329" y="804"/>
                  <a:pt x="1321" y="814"/>
                  <a:pt x="1320" y="825"/>
                </a:cubicBezTo>
                <a:cubicBezTo>
                  <a:pt x="1328" y="831"/>
                  <a:pt x="1328" y="843"/>
                  <a:pt x="1339" y="846"/>
                </a:cubicBezTo>
                <a:cubicBezTo>
                  <a:pt x="1352" y="849"/>
                  <a:pt x="1352" y="849"/>
                  <a:pt x="1352" y="849"/>
                </a:cubicBezTo>
                <a:cubicBezTo>
                  <a:pt x="1351" y="856"/>
                  <a:pt x="1344" y="858"/>
                  <a:pt x="1339" y="859"/>
                </a:cubicBezTo>
                <a:cubicBezTo>
                  <a:pt x="1330" y="860"/>
                  <a:pt x="1321" y="858"/>
                  <a:pt x="1315" y="851"/>
                </a:cubicBezTo>
                <a:cubicBezTo>
                  <a:pt x="1308" y="843"/>
                  <a:pt x="1311" y="831"/>
                  <a:pt x="1311" y="820"/>
                </a:cubicBezTo>
                <a:cubicBezTo>
                  <a:pt x="1315" y="819"/>
                  <a:pt x="1312" y="815"/>
                  <a:pt x="1315" y="812"/>
                </a:cubicBezTo>
                <a:cubicBezTo>
                  <a:pt x="1305" y="804"/>
                  <a:pt x="1306" y="790"/>
                  <a:pt x="1309" y="778"/>
                </a:cubicBezTo>
                <a:cubicBezTo>
                  <a:pt x="1313" y="766"/>
                  <a:pt x="1324" y="755"/>
                  <a:pt x="1338" y="755"/>
                </a:cubicBezTo>
                <a:cubicBezTo>
                  <a:pt x="1351" y="757"/>
                  <a:pt x="1361" y="772"/>
                  <a:pt x="1364" y="784"/>
                </a:cubicBezTo>
                <a:close/>
                <a:moveTo>
                  <a:pt x="130" y="759"/>
                </a:moveTo>
                <a:cubicBezTo>
                  <a:pt x="121" y="761"/>
                  <a:pt x="114" y="768"/>
                  <a:pt x="111" y="777"/>
                </a:cubicBezTo>
                <a:cubicBezTo>
                  <a:pt x="108" y="784"/>
                  <a:pt x="109" y="793"/>
                  <a:pt x="108" y="799"/>
                </a:cubicBezTo>
                <a:cubicBezTo>
                  <a:pt x="105" y="792"/>
                  <a:pt x="103" y="781"/>
                  <a:pt x="108" y="773"/>
                </a:cubicBezTo>
                <a:cubicBezTo>
                  <a:pt x="113" y="766"/>
                  <a:pt x="121" y="761"/>
                  <a:pt x="130" y="759"/>
                </a:cubicBezTo>
                <a:close/>
                <a:moveTo>
                  <a:pt x="1262" y="799"/>
                </a:moveTo>
                <a:cubicBezTo>
                  <a:pt x="1256" y="804"/>
                  <a:pt x="1251" y="809"/>
                  <a:pt x="1243" y="811"/>
                </a:cubicBezTo>
                <a:cubicBezTo>
                  <a:pt x="1243" y="809"/>
                  <a:pt x="1244" y="805"/>
                  <a:pt x="1245" y="802"/>
                </a:cubicBezTo>
                <a:cubicBezTo>
                  <a:pt x="1248" y="807"/>
                  <a:pt x="1251" y="802"/>
                  <a:pt x="1254" y="802"/>
                </a:cubicBezTo>
                <a:cubicBezTo>
                  <a:pt x="1265" y="790"/>
                  <a:pt x="1278" y="776"/>
                  <a:pt x="1285" y="760"/>
                </a:cubicBezTo>
                <a:cubicBezTo>
                  <a:pt x="1286" y="777"/>
                  <a:pt x="1272" y="789"/>
                  <a:pt x="1262" y="799"/>
                </a:cubicBezTo>
                <a:close/>
                <a:moveTo>
                  <a:pt x="1310" y="764"/>
                </a:moveTo>
                <a:cubicBezTo>
                  <a:pt x="1311" y="761"/>
                  <a:pt x="1311" y="761"/>
                  <a:pt x="1311" y="761"/>
                </a:cubicBezTo>
                <a:cubicBezTo>
                  <a:pt x="1310" y="764"/>
                  <a:pt x="1310" y="764"/>
                  <a:pt x="1310" y="764"/>
                </a:cubicBezTo>
                <a:cubicBezTo>
                  <a:pt x="1310" y="764"/>
                  <a:pt x="1310" y="764"/>
                  <a:pt x="1310" y="764"/>
                </a:cubicBezTo>
                <a:close/>
                <a:moveTo>
                  <a:pt x="299" y="768"/>
                </a:moveTo>
                <a:cubicBezTo>
                  <a:pt x="300" y="765"/>
                  <a:pt x="300" y="765"/>
                  <a:pt x="300" y="765"/>
                </a:cubicBezTo>
                <a:cubicBezTo>
                  <a:pt x="300" y="767"/>
                  <a:pt x="300" y="767"/>
                  <a:pt x="300" y="767"/>
                </a:cubicBezTo>
                <a:cubicBezTo>
                  <a:pt x="299" y="768"/>
                  <a:pt x="299" y="768"/>
                  <a:pt x="299" y="768"/>
                </a:cubicBezTo>
                <a:close/>
                <a:moveTo>
                  <a:pt x="297" y="808"/>
                </a:moveTo>
                <a:cubicBezTo>
                  <a:pt x="299" y="819"/>
                  <a:pt x="291" y="829"/>
                  <a:pt x="293" y="839"/>
                </a:cubicBezTo>
                <a:cubicBezTo>
                  <a:pt x="294" y="855"/>
                  <a:pt x="296" y="873"/>
                  <a:pt x="297" y="890"/>
                </a:cubicBezTo>
                <a:cubicBezTo>
                  <a:pt x="292" y="905"/>
                  <a:pt x="287" y="924"/>
                  <a:pt x="269" y="928"/>
                </a:cubicBezTo>
                <a:cubicBezTo>
                  <a:pt x="259" y="929"/>
                  <a:pt x="250" y="927"/>
                  <a:pt x="241" y="923"/>
                </a:cubicBezTo>
                <a:cubicBezTo>
                  <a:pt x="233" y="931"/>
                  <a:pt x="235" y="949"/>
                  <a:pt x="221" y="952"/>
                </a:cubicBezTo>
                <a:cubicBezTo>
                  <a:pt x="212" y="952"/>
                  <a:pt x="204" y="943"/>
                  <a:pt x="201" y="936"/>
                </a:cubicBezTo>
                <a:cubicBezTo>
                  <a:pt x="200" y="929"/>
                  <a:pt x="196" y="923"/>
                  <a:pt x="201" y="916"/>
                </a:cubicBezTo>
                <a:cubicBezTo>
                  <a:pt x="203" y="914"/>
                  <a:pt x="209" y="911"/>
                  <a:pt x="206" y="907"/>
                </a:cubicBezTo>
                <a:cubicBezTo>
                  <a:pt x="198" y="900"/>
                  <a:pt x="187" y="890"/>
                  <a:pt x="194" y="879"/>
                </a:cubicBezTo>
                <a:cubicBezTo>
                  <a:pt x="197" y="870"/>
                  <a:pt x="205" y="860"/>
                  <a:pt x="216" y="858"/>
                </a:cubicBezTo>
                <a:cubicBezTo>
                  <a:pt x="221" y="858"/>
                  <a:pt x="230" y="864"/>
                  <a:pt x="232" y="855"/>
                </a:cubicBezTo>
                <a:cubicBezTo>
                  <a:pt x="237" y="848"/>
                  <a:pt x="243" y="841"/>
                  <a:pt x="252" y="840"/>
                </a:cubicBezTo>
                <a:cubicBezTo>
                  <a:pt x="264" y="840"/>
                  <a:pt x="268" y="855"/>
                  <a:pt x="272" y="864"/>
                </a:cubicBezTo>
                <a:cubicBezTo>
                  <a:pt x="272" y="867"/>
                  <a:pt x="272" y="867"/>
                  <a:pt x="272" y="867"/>
                </a:cubicBezTo>
                <a:cubicBezTo>
                  <a:pt x="259" y="867"/>
                  <a:pt x="243" y="868"/>
                  <a:pt x="237" y="881"/>
                </a:cubicBezTo>
                <a:cubicBezTo>
                  <a:pt x="235" y="890"/>
                  <a:pt x="243" y="897"/>
                  <a:pt x="250" y="902"/>
                </a:cubicBezTo>
                <a:cubicBezTo>
                  <a:pt x="265" y="904"/>
                  <a:pt x="280" y="899"/>
                  <a:pt x="287" y="885"/>
                </a:cubicBezTo>
                <a:cubicBezTo>
                  <a:pt x="290" y="876"/>
                  <a:pt x="294" y="865"/>
                  <a:pt x="289" y="855"/>
                </a:cubicBezTo>
                <a:cubicBezTo>
                  <a:pt x="291" y="842"/>
                  <a:pt x="291" y="827"/>
                  <a:pt x="290" y="813"/>
                </a:cubicBezTo>
                <a:cubicBezTo>
                  <a:pt x="291" y="796"/>
                  <a:pt x="301" y="781"/>
                  <a:pt x="308" y="767"/>
                </a:cubicBezTo>
                <a:cubicBezTo>
                  <a:pt x="306" y="779"/>
                  <a:pt x="302" y="796"/>
                  <a:pt x="297" y="808"/>
                </a:cubicBezTo>
                <a:close/>
                <a:moveTo>
                  <a:pt x="1302" y="805"/>
                </a:moveTo>
                <a:cubicBezTo>
                  <a:pt x="1310" y="811"/>
                  <a:pt x="1304" y="819"/>
                  <a:pt x="1304" y="826"/>
                </a:cubicBezTo>
                <a:cubicBezTo>
                  <a:pt x="1303" y="837"/>
                  <a:pt x="1304" y="849"/>
                  <a:pt x="1312" y="858"/>
                </a:cubicBezTo>
                <a:cubicBezTo>
                  <a:pt x="1321" y="869"/>
                  <a:pt x="1336" y="867"/>
                  <a:pt x="1348" y="863"/>
                </a:cubicBezTo>
                <a:cubicBezTo>
                  <a:pt x="1354" y="859"/>
                  <a:pt x="1362" y="852"/>
                  <a:pt x="1360" y="842"/>
                </a:cubicBezTo>
                <a:cubicBezTo>
                  <a:pt x="1354" y="839"/>
                  <a:pt x="1347" y="842"/>
                  <a:pt x="1341" y="838"/>
                </a:cubicBezTo>
                <a:cubicBezTo>
                  <a:pt x="1336" y="837"/>
                  <a:pt x="1333" y="832"/>
                  <a:pt x="1330" y="828"/>
                </a:cubicBezTo>
                <a:cubicBezTo>
                  <a:pt x="1330" y="820"/>
                  <a:pt x="1331" y="811"/>
                  <a:pt x="1339" y="807"/>
                </a:cubicBezTo>
                <a:cubicBezTo>
                  <a:pt x="1348" y="802"/>
                  <a:pt x="1357" y="808"/>
                  <a:pt x="1362" y="816"/>
                </a:cubicBezTo>
                <a:cubicBezTo>
                  <a:pt x="1367" y="825"/>
                  <a:pt x="1371" y="836"/>
                  <a:pt x="1368" y="848"/>
                </a:cubicBezTo>
                <a:cubicBezTo>
                  <a:pt x="1364" y="855"/>
                  <a:pt x="1360" y="864"/>
                  <a:pt x="1351" y="867"/>
                </a:cubicBezTo>
                <a:cubicBezTo>
                  <a:pt x="1339" y="871"/>
                  <a:pt x="1327" y="870"/>
                  <a:pt x="1316" y="864"/>
                </a:cubicBezTo>
                <a:cubicBezTo>
                  <a:pt x="1305" y="857"/>
                  <a:pt x="1301" y="846"/>
                  <a:pt x="1298" y="834"/>
                </a:cubicBezTo>
                <a:cubicBezTo>
                  <a:pt x="1302" y="829"/>
                  <a:pt x="1298" y="820"/>
                  <a:pt x="1304" y="815"/>
                </a:cubicBezTo>
                <a:cubicBezTo>
                  <a:pt x="1304" y="806"/>
                  <a:pt x="1296" y="800"/>
                  <a:pt x="1298" y="790"/>
                </a:cubicBezTo>
                <a:cubicBezTo>
                  <a:pt x="1299" y="783"/>
                  <a:pt x="1301" y="774"/>
                  <a:pt x="1307" y="768"/>
                </a:cubicBezTo>
                <a:cubicBezTo>
                  <a:pt x="1301" y="779"/>
                  <a:pt x="1300" y="793"/>
                  <a:pt x="1302" y="805"/>
                </a:cubicBezTo>
                <a:close/>
                <a:moveTo>
                  <a:pt x="294" y="778"/>
                </a:moveTo>
                <a:cubicBezTo>
                  <a:pt x="294" y="776"/>
                  <a:pt x="294" y="773"/>
                  <a:pt x="297" y="772"/>
                </a:cubicBezTo>
                <a:cubicBezTo>
                  <a:pt x="298" y="775"/>
                  <a:pt x="295" y="776"/>
                  <a:pt x="294" y="778"/>
                </a:cubicBezTo>
                <a:close/>
                <a:moveTo>
                  <a:pt x="331" y="835"/>
                </a:moveTo>
                <a:cubicBezTo>
                  <a:pt x="333" y="863"/>
                  <a:pt x="333" y="863"/>
                  <a:pt x="333" y="863"/>
                </a:cubicBezTo>
                <a:cubicBezTo>
                  <a:pt x="332" y="899"/>
                  <a:pt x="318" y="936"/>
                  <a:pt x="288" y="959"/>
                </a:cubicBezTo>
                <a:cubicBezTo>
                  <a:pt x="278" y="967"/>
                  <a:pt x="268" y="976"/>
                  <a:pt x="256" y="982"/>
                </a:cubicBezTo>
                <a:cubicBezTo>
                  <a:pt x="248" y="989"/>
                  <a:pt x="240" y="999"/>
                  <a:pt x="240" y="1011"/>
                </a:cubicBezTo>
                <a:cubicBezTo>
                  <a:pt x="240" y="1021"/>
                  <a:pt x="245" y="1030"/>
                  <a:pt x="252" y="1037"/>
                </a:cubicBezTo>
                <a:cubicBezTo>
                  <a:pt x="262" y="1040"/>
                  <a:pt x="275" y="1050"/>
                  <a:pt x="285" y="1039"/>
                </a:cubicBezTo>
                <a:cubicBezTo>
                  <a:pt x="291" y="1035"/>
                  <a:pt x="288" y="1026"/>
                  <a:pt x="287" y="1019"/>
                </a:cubicBezTo>
                <a:cubicBezTo>
                  <a:pt x="285" y="1011"/>
                  <a:pt x="279" y="1008"/>
                  <a:pt x="273" y="1004"/>
                </a:cubicBezTo>
                <a:cubicBezTo>
                  <a:pt x="261" y="1001"/>
                  <a:pt x="261" y="1001"/>
                  <a:pt x="261" y="1001"/>
                </a:cubicBezTo>
                <a:cubicBezTo>
                  <a:pt x="264" y="995"/>
                  <a:pt x="268" y="992"/>
                  <a:pt x="275" y="990"/>
                </a:cubicBezTo>
                <a:cubicBezTo>
                  <a:pt x="285" y="988"/>
                  <a:pt x="295" y="994"/>
                  <a:pt x="300" y="1004"/>
                </a:cubicBezTo>
                <a:cubicBezTo>
                  <a:pt x="306" y="1012"/>
                  <a:pt x="308" y="1022"/>
                  <a:pt x="304" y="1032"/>
                </a:cubicBezTo>
                <a:cubicBezTo>
                  <a:pt x="300" y="1040"/>
                  <a:pt x="281" y="1046"/>
                  <a:pt x="291" y="1058"/>
                </a:cubicBezTo>
                <a:cubicBezTo>
                  <a:pt x="294" y="1072"/>
                  <a:pt x="290" y="1087"/>
                  <a:pt x="278" y="1095"/>
                </a:cubicBezTo>
                <a:cubicBezTo>
                  <a:pt x="272" y="1099"/>
                  <a:pt x="265" y="1096"/>
                  <a:pt x="259" y="1094"/>
                </a:cubicBezTo>
                <a:cubicBezTo>
                  <a:pt x="235" y="1086"/>
                  <a:pt x="240" y="1061"/>
                  <a:pt x="237" y="1042"/>
                </a:cubicBezTo>
                <a:cubicBezTo>
                  <a:pt x="232" y="1040"/>
                  <a:pt x="226" y="1041"/>
                  <a:pt x="221" y="1038"/>
                </a:cubicBezTo>
                <a:cubicBezTo>
                  <a:pt x="210" y="1031"/>
                  <a:pt x="203" y="1019"/>
                  <a:pt x="202" y="1005"/>
                </a:cubicBezTo>
                <a:cubicBezTo>
                  <a:pt x="208" y="990"/>
                  <a:pt x="220" y="980"/>
                  <a:pt x="230" y="967"/>
                </a:cubicBezTo>
                <a:cubicBezTo>
                  <a:pt x="237" y="964"/>
                  <a:pt x="244" y="958"/>
                  <a:pt x="248" y="952"/>
                </a:cubicBezTo>
                <a:cubicBezTo>
                  <a:pt x="249" y="949"/>
                  <a:pt x="247" y="941"/>
                  <a:pt x="253" y="943"/>
                </a:cubicBezTo>
                <a:cubicBezTo>
                  <a:pt x="276" y="946"/>
                  <a:pt x="297" y="934"/>
                  <a:pt x="308" y="914"/>
                </a:cubicBezTo>
                <a:cubicBezTo>
                  <a:pt x="318" y="889"/>
                  <a:pt x="317" y="861"/>
                  <a:pt x="314" y="833"/>
                </a:cubicBezTo>
                <a:cubicBezTo>
                  <a:pt x="311" y="814"/>
                  <a:pt x="320" y="794"/>
                  <a:pt x="322" y="776"/>
                </a:cubicBezTo>
                <a:cubicBezTo>
                  <a:pt x="323" y="797"/>
                  <a:pt x="323" y="817"/>
                  <a:pt x="331" y="835"/>
                </a:cubicBezTo>
                <a:close/>
                <a:moveTo>
                  <a:pt x="287" y="793"/>
                </a:moveTo>
                <a:cubicBezTo>
                  <a:pt x="289" y="794"/>
                  <a:pt x="287" y="796"/>
                  <a:pt x="287" y="797"/>
                </a:cubicBezTo>
                <a:cubicBezTo>
                  <a:pt x="286" y="793"/>
                  <a:pt x="289" y="788"/>
                  <a:pt x="291" y="782"/>
                </a:cubicBezTo>
                <a:cubicBezTo>
                  <a:pt x="294" y="778"/>
                  <a:pt x="294" y="778"/>
                  <a:pt x="294" y="778"/>
                </a:cubicBezTo>
                <a:cubicBezTo>
                  <a:pt x="293" y="784"/>
                  <a:pt x="292" y="790"/>
                  <a:pt x="287" y="793"/>
                </a:cubicBezTo>
                <a:close/>
                <a:moveTo>
                  <a:pt x="1410" y="794"/>
                </a:moveTo>
                <a:cubicBezTo>
                  <a:pt x="1414" y="802"/>
                  <a:pt x="1414" y="802"/>
                  <a:pt x="1414" y="802"/>
                </a:cubicBezTo>
                <a:cubicBezTo>
                  <a:pt x="1407" y="794"/>
                  <a:pt x="1399" y="786"/>
                  <a:pt x="1390" y="778"/>
                </a:cubicBezTo>
                <a:cubicBezTo>
                  <a:pt x="1398" y="780"/>
                  <a:pt x="1404" y="788"/>
                  <a:pt x="1410" y="794"/>
                </a:cubicBezTo>
                <a:close/>
                <a:moveTo>
                  <a:pt x="58" y="814"/>
                </a:moveTo>
                <a:cubicBezTo>
                  <a:pt x="64" y="824"/>
                  <a:pt x="73" y="830"/>
                  <a:pt x="85" y="831"/>
                </a:cubicBezTo>
                <a:cubicBezTo>
                  <a:pt x="82" y="843"/>
                  <a:pt x="82" y="855"/>
                  <a:pt x="89" y="867"/>
                </a:cubicBezTo>
                <a:cubicBezTo>
                  <a:pt x="94" y="871"/>
                  <a:pt x="100" y="873"/>
                  <a:pt x="106" y="874"/>
                </a:cubicBezTo>
                <a:cubicBezTo>
                  <a:pt x="116" y="875"/>
                  <a:pt x="124" y="867"/>
                  <a:pt x="129" y="858"/>
                </a:cubicBezTo>
                <a:cubicBezTo>
                  <a:pt x="132" y="858"/>
                  <a:pt x="129" y="862"/>
                  <a:pt x="129" y="864"/>
                </a:cubicBezTo>
                <a:cubicBezTo>
                  <a:pt x="125" y="875"/>
                  <a:pt x="111" y="878"/>
                  <a:pt x="100" y="877"/>
                </a:cubicBezTo>
                <a:cubicBezTo>
                  <a:pt x="90" y="874"/>
                  <a:pt x="79" y="864"/>
                  <a:pt x="79" y="853"/>
                </a:cubicBezTo>
                <a:cubicBezTo>
                  <a:pt x="82" y="835"/>
                  <a:pt x="82" y="835"/>
                  <a:pt x="82" y="835"/>
                </a:cubicBezTo>
                <a:cubicBezTo>
                  <a:pt x="74" y="828"/>
                  <a:pt x="61" y="828"/>
                  <a:pt x="56" y="817"/>
                </a:cubicBezTo>
                <a:cubicBezTo>
                  <a:pt x="51" y="808"/>
                  <a:pt x="50" y="796"/>
                  <a:pt x="56" y="787"/>
                </a:cubicBezTo>
                <a:cubicBezTo>
                  <a:pt x="53" y="797"/>
                  <a:pt x="54" y="806"/>
                  <a:pt x="58" y="814"/>
                </a:cubicBezTo>
                <a:close/>
                <a:moveTo>
                  <a:pt x="308" y="855"/>
                </a:moveTo>
                <a:cubicBezTo>
                  <a:pt x="309" y="882"/>
                  <a:pt x="309" y="915"/>
                  <a:pt x="284" y="930"/>
                </a:cubicBezTo>
                <a:cubicBezTo>
                  <a:pt x="279" y="932"/>
                  <a:pt x="274" y="936"/>
                  <a:pt x="267" y="935"/>
                </a:cubicBezTo>
                <a:cubicBezTo>
                  <a:pt x="270" y="932"/>
                  <a:pt x="275" y="934"/>
                  <a:pt x="279" y="931"/>
                </a:cubicBezTo>
                <a:cubicBezTo>
                  <a:pt x="311" y="911"/>
                  <a:pt x="302" y="871"/>
                  <a:pt x="300" y="840"/>
                </a:cubicBezTo>
                <a:cubicBezTo>
                  <a:pt x="299" y="830"/>
                  <a:pt x="303" y="817"/>
                  <a:pt x="304" y="806"/>
                </a:cubicBezTo>
                <a:cubicBezTo>
                  <a:pt x="309" y="791"/>
                  <a:pt x="309" y="791"/>
                  <a:pt x="309" y="791"/>
                </a:cubicBezTo>
                <a:cubicBezTo>
                  <a:pt x="306" y="811"/>
                  <a:pt x="303" y="833"/>
                  <a:pt x="308" y="855"/>
                </a:cubicBezTo>
                <a:close/>
                <a:moveTo>
                  <a:pt x="226" y="811"/>
                </a:moveTo>
                <a:cubicBezTo>
                  <a:pt x="221" y="811"/>
                  <a:pt x="220" y="806"/>
                  <a:pt x="217" y="805"/>
                </a:cubicBezTo>
                <a:cubicBezTo>
                  <a:pt x="226" y="809"/>
                  <a:pt x="239" y="802"/>
                  <a:pt x="246" y="795"/>
                </a:cubicBezTo>
                <a:cubicBezTo>
                  <a:pt x="242" y="802"/>
                  <a:pt x="237" y="813"/>
                  <a:pt x="226" y="811"/>
                </a:cubicBezTo>
                <a:close/>
                <a:moveTo>
                  <a:pt x="284" y="805"/>
                </a:moveTo>
                <a:cubicBezTo>
                  <a:pt x="285" y="800"/>
                  <a:pt x="285" y="800"/>
                  <a:pt x="285" y="800"/>
                </a:cubicBezTo>
                <a:cubicBezTo>
                  <a:pt x="285" y="804"/>
                  <a:pt x="285" y="804"/>
                  <a:pt x="285" y="804"/>
                </a:cubicBezTo>
                <a:cubicBezTo>
                  <a:pt x="284" y="805"/>
                  <a:pt x="284" y="805"/>
                  <a:pt x="284" y="805"/>
                </a:cubicBezTo>
                <a:close/>
                <a:moveTo>
                  <a:pt x="148" y="817"/>
                </a:moveTo>
                <a:cubicBezTo>
                  <a:pt x="150" y="826"/>
                  <a:pt x="156" y="839"/>
                  <a:pt x="148" y="848"/>
                </a:cubicBezTo>
                <a:cubicBezTo>
                  <a:pt x="144" y="852"/>
                  <a:pt x="137" y="854"/>
                  <a:pt x="130" y="852"/>
                </a:cubicBezTo>
                <a:cubicBezTo>
                  <a:pt x="129" y="852"/>
                  <a:pt x="129" y="850"/>
                  <a:pt x="129" y="849"/>
                </a:cubicBezTo>
                <a:cubicBezTo>
                  <a:pt x="136" y="848"/>
                  <a:pt x="144" y="846"/>
                  <a:pt x="147" y="840"/>
                </a:cubicBezTo>
                <a:cubicBezTo>
                  <a:pt x="152" y="831"/>
                  <a:pt x="149" y="820"/>
                  <a:pt x="142" y="813"/>
                </a:cubicBezTo>
                <a:cubicBezTo>
                  <a:pt x="138" y="808"/>
                  <a:pt x="132" y="809"/>
                  <a:pt x="127" y="807"/>
                </a:cubicBezTo>
                <a:cubicBezTo>
                  <a:pt x="126" y="808"/>
                  <a:pt x="123" y="808"/>
                  <a:pt x="123" y="811"/>
                </a:cubicBezTo>
                <a:cubicBezTo>
                  <a:pt x="123" y="814"/>
                  <a:pt x="129" y="819"/>
                  <a:pt x="126" y="823"/>
                </a:cubicBezTo>
                <a:cubicBezTo>
                  <a:pt x="120" y="828"/>
                  <a:pt x="114" y="825"/>
                  <a:pt x="108" y="823"/>
                </a:cubicBezTo>
                <a:cubicBezTo>
                  <a:pt x="105" y="820"/>
                  <a:pt x="107" y="814"/>
                  <a:pt x="108" y="810"/>
                </a:cubicBezTo>
                <a:cubicBezTo>
                  <a:pt x="120" y="799"/>
                  <a:pt x="141" y="802"/>
                  <a:pt x="148" y="817"/>
                </a:cubicBezTo>
                <a:close/>
                <a:moveTo>
                  <a:pt x="1416" y="861"/>
                </a:moveTo>
                <a:cubicBezTo>
                  <a:pt x="1418" y="845"/>
                  <a:pt x="1419" y="825"/>
                  <a:pt x="1416" y="808"/>
                </a:cubicBezTo>
                <a:cubicBezTo>
                  <a:pt x="1423" y="824"/>
                  <a:pt x="1422" y="845"/>
                  <a:pt x="1416" y="861"/>
                </a:cubicBezTo>
                <a:close/>
                <a:moveTo>
                  <a:pt x="284" y="809"/>
                </a:moveTo>
                <a:cubicBezTo>
                  <a:pt x="284" y="811"/>
                  <a:pt x="284" y="811"/>
                  <a:pt x="284" y="811"/>
                </a:cubicBezTo>
                <a:cubicBezTo>
                  <a:pt x="284" y="809"/>
                  <a:pt x="284" y="809"/>
                  <a:pt x="284" y="809"/>
                </a:cubicBezTo>
                <a:close/>
                <a:moveTo>
                  <a:pt x="282" y="829"/>
                </a:moveTo>
                <a:cubicBezTo>
                  <a:pt x="282" y="824"/>
                  <a:pt x="282" y="816"/>
                  <a:pt x="282" y="812"/>
                </a:cubicBezTo>
                <a:cubicBezTo>
                  <a:pt x="283" y="817"/>
                  <a:pt x="285" y="824"/>
                  <a:pt x="282" y="829"/>
                </a:cubicBezTo>
                <a:close/>
                <a:moveTo>
                  <a:pt x="1483" y="829"/>
                </a:moveTo>
                <a:cubicBezTo>
                  <a:pt x="1492" y="837"/>
                  <a:pt x="1496" y="849"/>
                  <a:pt x="1495" y="862"/>
                </a:cubicBezTo>
                <a:cubicBezTo>
                  <a:pt x="1495" y="872"/>
                  <a:pt x="1495" y="882"/>
                  <a:pt x="1486" y="889"/>
                </a:cubicBezTo>
                <a:cubicBezTo>
                  <a:pt x="1483" y="890"/>
                  <a:pt x="1483" y="893"/>
                  <a:pt x="1484" y="896"/>
                </a:cubicBezTo>
                <a:cubicBezTo>
                  <a:pt x="1480" y="896"/>
                  <a:pt x="1479" y="893"/>
                  <a:pt x="1481" y="890"/>
                </a:cubicBezTo>
                <a:cubicBezTo>
                  <a:pt x="1490" y="885"/>
                  <a:pt x="1489" y="874"/>
                  <a:pt x="1493" y="865"/>
                </a:cubicBezTo>
                <a:cubicBezTo>
                  <a:pt x="1489" y="857"/>
                  <a:pt x="1492" y="845"/>
                  <a:pt x="1486" y="837"/>
                </a:cubicBezTo>
                <a:cubicBezTo>
                  <a:pt x="1480" y="827"/>
                  <a:pt x="1470" y="821"/>
                  <a:pt x="1458" y="820"/>
                </a:cubicBezTo>
                <a:cubicBezTo>
                  <a:pt x="1448" y="818"/>
                  <a:pt x="1439" y="823"/>
                  <a:pt x="1428" y="823"/>
                </a:cubicBezTo>
                <a:cubicBezTo>
                  <a:pt x="1431" y="818"/>
                  <a:pt x="1438" y="817"/>
                  <a:pt x="1444" y="817"/>
                </a:cubicBezTo>
                <a:cubicBezTo>
                  <a:pt x="1457" y="817"/>
                  <a:pt x="1473" y="817"/>
                  <a:pt x="1483" y="829"/>
                </a:cubicBezTo>
                <a:close/>
                <a:moveTo>
                  <a:pt x="1478" y="839"/>
                </a:moveTo>
                <a:cubicBezTo>
                  <a:pt x="1486" y="851"/>
                  <a:pt x="1489" y="869"/>
                  <a:pt x="1481" y="881"/>
                </a:cubicBezTo>
                <a:cubicBezTo>
                  <a:pt x="1477" y="887"/>
                  <a:pt x="1471" y="890"/>
                  <a:pt x="1469" y="897"/>
                </a:cubicBezTo>
                <a:cubicBezTo>
                  <a:pt x="1480" y="902"/>
                  <a:pt x="1492" y="909"/>
                  <a:pt x="1496" y="921"/>
                </a:cubicBezTo>
                <a:cubicBezTo>
                  <a:pt x="1498" y="935"/>
                  <a:pt x="1503" y="950"/>
                  <a:pt x="1491" y="961"/>
                </a:cubicBezTo>
                <a:cubicBezTo>
                  <a:pt x="1485" y="965"/>
                  <a:pt x="1476" y="968"/>
                  <a:pt x="1469" y="967"/>
                </a:cubicBezTo>
                <a:cubicBezTo>
                  <a:pt x="1457" y="970"/>
                  <a:pt x="1458" y="954"/>
                  <a:pt x="1449" y="956"/>
                </a:cubicBezTo>
                <a:cubicBezTo>
                  <a:pt x="1443" y="953"/>
                  <a:pt x="1439" y="947"/>
                  <a:pt x="1437" y="941"/>
                </a:cubicBezTo>
                <a:cubicBezTo>
                  <a:pt x="1445" y="944"/>
                  <a:pt x="1454" y="946"/>
                  <a:pt x="1463" y="945"/>
                </a:cubicBezTo>
                <a:cubicBezTo>
                  <a:pt x="1469" y="941"/>
                  <a:pt x="1478" y="935"/>
                  <a:pt x="1476" y="927"/>
                </a:cubicBezTo>
                <a:cubicBezTo>
                  <a:pt x="1476" y="914"/>
                  <a:pt x="1469" y="902"/>
                  <a:pt x="1457" y="897"/>
                </a:cubicBezTo>
                <a:cubicBezTo>
                  <a:pt x="1449" y="893"/>
                  <a:pt x="1440" y="894"/>
                  <a:pt x="1431" y="897"/>
                </a:cubicBezTo>
                <a:cubicBezTo>
                  <a:pt x="1415" y="905"/>
                  <a:pt x="1420" y="926"/>
                  <a:pt x="1417" y="940"/>
                </a:cubicBezTo>
                <a:cubicBezTo>
                  <a:pt x="1409" y="928"/>
                  <a:pt x="1392" y="923"/>
                  <a:pt x="1377" y="923"/>
                </a:cubicBezTo>
                <a:cubicBezTo>
                  <a:pt x="1368" y="925"/>
                  <a:pt x="1359" y="931"/>
                  <a:pt x="1353" y="938"/>
                </a:cubicBezTo>
                <a:cubicBezTo>
                  <a:pt x="1339" y="932"/>
                  <a:pt x="1339" y="932"/>
                  <a:pt x="1339" y="932"/>
                </a:cubicBezTo>
                <a:cubicBezTo>
                  <a:pt x="1350" y="924"/>
                  <a:pt x="1364" y="923"/>
                  <a:pt x="1374" y="913"/>
                </a:cubicBezTo>
                <a:cubicBezTo>
                  <a:pt x="1399" y="905"/>
                  <a:pt x="1417" y="884"/>
                  <a:pt x="1426" y="861"/>
                </a:cubicBezTo>
                <a:cubicBezTo>
                  <a:pt x="1428" y="851"/>
                  <a:pt x="1427" y="839"/>
                  <a:pt x="1428" y="831"/>
                </a:cubicBezTo>
                <a:cubicBezTo>
                  <a:pt x="1445" y="824"/>
                  <a:pt x="1467" y="824"/>
                  <a:pt x="1478" y="839"/>
                </a:cubicBezTo>
                <a:close/>
                <a:moveTo>
                  <a:pt x="72" y="841"/>
                </a:moveTo>
                <a:cubicBezTo>
                  <a:pt x="69" y="855"/>
                  <a:pt x="72" y="870"/>
                  <a:pt x="85" y="879"/>
                </a:cubicBezTo>
                <a:cubicBezTo>
                  <a:pt x="91" y="884"/>
                  <a:pt x="99" y="886"/>
                  <a:pt x="108" y="887"/>
                </a:cubicBezTo>
                <a:cubicBezTo>
                  <a:pt x="98" y="898"/>
                  <a:pt x="98" y="898"/>
                  <a:pt x="98" y="898"/>
                </a:cubicBezTo>
                <a:cubicBezTo>
                  <a:pt x="85" y="899"/>
                  <a:pt x="73" y="905"/>
                  <a:pt x="67" y="917"/>
                </a:cubicBezTo>
                <a:cubicBezTo>
                  <a:pt x="58" y="931"/>
                  <a:pt x="70" y="942"/>
                  <a:pt x="74" y="955"/>
                </a:cubicBezTo>
                <a:cubicBezTo>
                  <a:pt x="82" y="962"/>
                  <a:pt x="91" y="967"/>
                  <a:pt x="99" y="973"/>
                </a:cubicBezTo>
                <a:cubicBezTo>
                  <a:pt x="102" y="977"/>
                  <a:pt x="97" y="980"/>
                  <a:pt x="98" y="985"/>
                </a:cubicBezTo>
                <a:cubicBezTo>
                  <a:pt x="103" y="995"/>
                  <a:pt x="106" y="1008"/>
                  <a:pt x="118" y="1012"/>
                </a:cubicBezTo>
                <a:cubicBezTo>
                  <a:pt x="127" y="1017"/>
                  <a:pt x="136" y="1021"/>
                  <a:pt x="146" y="1024"/>
                </a:cubicBezTo>
                <a:cubicBezTo>
                  <a:pt x="131" y="1041"/>
                  <a:pt x="121" y="1064"/>
                  <a:pt x="127" y="1087"/>
                </a:cubicBezTo>
                <a:cubicBezTo>
                  <a:pt x="132" y="1104"/>
                  <a:pt x="132" y="1104"/>
                  <a:pt x="132" y="1104"/>
                </a:cubicBezTo>
                <a:cubicBezTo>
                  <a:pt x="125" y="1109"/>
                  <a:pt x="120" y="1117"/>
                  <a:pt x="120" y="1126"/>
                </a:cubicBezTo>
                <a:cubicBezTo>
                  <a:pt x="116" y="1122"/>
                  <a:pt x="116" y="1122"/>
                  <a:pt x="116" y="1122"/>
                </a:cubicBezTo>
                <a:cubicBezTo>
                  <a:pt x="76" y="1029"/>
                  <a:pt x="49" y="931"/>
                  <a:pt x="51" y="826"/>
                </a:cubicBezTo>
                <a:cubicBezTo>
                  <a:pt x="56" y="834"/>
                  <a:pt x="66" y="834"/>
                  <a:pt x="72" y="841"/>
                </a:cubicBezTo>
                <a:close/>
                <a:moveTo>
                  <a:pt x="269" y="840"/>
                </a:moveTo>
                <a:cubicBezTo>
                  <a:pt x="265" y="840"/>
                  <a:pt x="261" y="834"/>
                  <a:pt x="256" y="834"/>
                </a:cubicBezTo>
                <a:cubicBezTo>
                  <a:pt x="244" y="833"/>
                  <a:pt x="233" y="840"/>
                  <a:pt x="227" y="849"/>
                </a:cubicBezTo>
                <a:cubicBezTo>
                  <a:pt x="227" y="840"/>
                  <a:pt x="235" y="834"/>
                  <a:pt x="244" y="831"/>
                </a:cubicBezTo>
                <a:cubicBezTo>
                  <a:pt x="253" y="830"/>
                  <a:pt x="263" y="832"/>
                  <a:pt x="269" y="840"/>
                </a:cubicBezTo>
                <a:close/>
                <a:moveTo>
                  <a:pt x="283" y="870"/>
                </a:moveTo>
                <a:cubicBezTo>
                  <a:pt x="282" y="880"/>
                  <a:pt x="277" y="888"/>
                  <a:pt x="268" y="893"/>
                </a:cubicBezTo>
                <a:cubicBezTo>
                  <a:pt x="262" y="896"/>
                  <a:pt x="254" y="896"/>
                  <a:pt x="248" y="891"/>
                </a:cubicBezTo>
                <a:cubicBezTo>
                  <a:pt x="247" y="888"/>
                  <a:pt x="243" y="885"/>
                  <a:pt x="244" y="881"/>
                </a:cubicBezTo>
                <a:cubicBezTo>
                  <a:pt x="250" y="876"/>
                  <a:pt x="258" y="873"/>
                  <a:pt x="265" y="873"/>
                </a:cubicBezTo>
                <a:cubicBezTo>
                  <a:pt x="270" y="874"/>
                  <a:pt x="276" y="879"/>
                  <a:pt x="278" y="872"/>
                </a:cubicBezTo>
                <a:cubicBezTo>
                  <a:pt x="281" y="861"/>
                  <a:pt x="275" y="852"/>
                  <a:pt x="269" y="843"/>
                </a:cubicBezTo>
                <a:cubicBezTo>
                  <a:pt x="270" y="841"/>
                  <a:pt x="270" y="841"/>
                  <a:pt x="270" y="841"/>
                </a:cubicBezTo>
                <a:cubicBezTo>
                  <a:pt x="277" y="848"/>
                  <a:pt x="281" y="859"/>
                  <a:pt x="283" y="870"/>
                </a:cubicBezTo>
                <a:close/>
                <a:moveTo>
                  <a:pt x="214" y="851"/>
                </a:moveTo>
                <a:cubicBezTo>
                  <a:pt x="200" y="858"/>
                  <a:pt x="187" y="870"/>
                  <a:pt x="185" y="887"/>
                </a:cubicBezTo>
                <a:cubicBezTo>
                  <a:pt x="184" y="892"/>
                  <a:pt x="188" y="896"/>
                  <a:pt x="190" y="900"/>
                </a:cubicBezTo>
                <a:cubicBezTo>
                  <a:pt x="180" y="890"/>
                  <a:pt x="184" y="876"/>
                  <a:pt x="187" y="865"/>
                </a:cubicBezTo>
                <a:cubicBezTo>
                  <a:pt x="194" y="858"/>
                  <a:pt x="202" y="848"/>
                  <a:pt x="214" y="851"/>
                </a:cubicBezTo>
                <a:close/>
                <a:moveTo>
                  <a:pt x="1368" y="907"/>
                </a:moveTo>
                <a:cubicBezTo>
                  <a:pt x="1383" y="894"/>
                  <a:pt x="1405" y="881"/>
                  <a:pt x="1414" y="862"/>
                </a:cubicBezTo>
                <a:cubicBezTo>
                  <a:pt x="1409" y="884"/>
                  <a:pt x="1388" y="898"/>
                  <a:pt x="1368" y="907"/>
                </a:cubicBezTo>
                <a:close/>
                <a:moveTo>
                  <a:pt x="1323" y="876"/>
                </a:moveTo>
                <a:cubicBezTo>
                  <a:pt x="1322" y="880"/>
                  <a:pt x="1319" y="881"/>
                  <a:pt x="1316" y="883"/>
                </a:cubicBezTo>
                <a:cubicBezTo>
                  <a:pt x="1315" y="881"/>
                  <a:pt x="1321" y="876"/>
                  <a:pt x="1323" y="876"/>
                </a:cubicBezTo>
                <a:close/>
                <a:moveTo>
                  <a:pt x="149" y="893"/>
                </a:moveTo>
                <a:cubicBezTo>
                  <a:pt x="142" y="893"/>
                  <a:pt x="129" y="887"/>
                  <a:pt x="120" y="895"/>
                </a:cubicBezTo>
                <a:cubicBezTo>
                  <a:pt x="114" y="899"/>
                  <a:pt x="112" y="909"/>
                  <a:pt x="103" y="905"/>
                </a:cubicBezTo>
                <a:cubicBezTo>
                  <a:pt x="108" y="905"/>
                  <a:pt x="107" y="899"/>
                  <a:pt x="109" y="896"/>
                </a:cubicBezTo>
                <a:cubicBezTo>
                  <a:pt x="117" y="887"/>
                  <a:pt x="129" y="887"/>
                  <a:pt x="138" y="889"/>
                </a:cubicBezTo>
                <a:cubicBezTo>
                  <a:pt x="141" y="892"/>
                  <a:pt x="145" y="892"/>
                  <a:pt x="149" y="893"/>
                </a:cubicBezTo>
                <a:close/>
                <a:moveTo>
                  <a:pt x="1306" y="893"/>
                </a:moveTo>
                <a:cubicBezTo>
                  <a:pt x="1302" y="898"/>
                  <a:pt x="1298" y="901"/>
                  <a:pt x="1292" y="902"/>
                </a:cubicBezTo>
                <a:cubicBezTo>
                  <a:pt x="1295" y="898"/>
                  <a:pt x="1301" y="895"/>
                  <a:pt x="1306" y="893"/>
                </a:cubicBezTo>
                <a:close/>
                <a:moveTo>
                  <a:pt x="174" y="921"/>
                </a:moveTo>
                <a:cubicBezTo>
                  <a:pt x="176" y="931"/>
                  <a:pt x="177" y="943"/>
                  <a:pt x="170" y="950"/>
                </a:cubicBezTo>
                <a:cubicBezTo>
                  <a:pt x="164" y="957"/>
                  <a:pt x="156" y="955"/>
                  <a:pt x="147" y="954"/>
                </a:cubicBezTo>
                <a:cubicBezTo>
                  <a:pt x="141" y="953"/>
                  <a:pt x="138" y="947"/>
                  <a:pt x="136" y="943"/>
                </a:cubicBezTo>
                <a:cubicBezTo>
                  <a:pt x="133" y="933"/>
                  <a:pt x="140" y="929"/>
                  <a:pt x="147" y="926"/>
                </a:cubicBezTo>
                <a:cubicBezTo>
                  <a:pt x="151" y="925"/>
                  <a:pt x="155" y="926"/>
                  <a:pt x="159" y="929"/>
                </a:cubicBezTo>
                <a:cubicBezTo>
                  <a:pt x="159" y="931"/>
                  <a:pt x="161" y="934"/>
                  <a:pt x="164" y="936"/>
                </a:cubicBezTo>
                <a:cubicBezTo>
                  <a:pt x="169" y="934"/>
                  <a:pt x="166" y="929"/>
                  <a:pt x="167" y="926"/>
                </a:cubicBezTo>
                <a:cubicBezTo>
                  <a:pt x="167" y="914"/>
                  <a:pt x="159" y="902"/>
                  <a:pt x="152" y="896"/>
                </a:cubicBezTo>
                <a:cubicBezTo>
                  <a:pt x="163" y="899"/>
                  <a:pt x="172" y="910"/>
                  <a:pt x="174" y="921"/>
                </a:cubicBezTo>
                <a:close/>
                <a:moveTo>
                  <a:pt x="153" y="905"/>
                </a:moveTo>
                <a:cubicBezTo>
                  <a:pt x="156" y="910"/>
                  <a:pt x="159" y="914"/>
                  <a:pt x="160" y="920"/>
                </a:cubicBezTo>
                <a:cubicBezTo>
                  <a:pt x="153" y="917"/>
                  <a:pt x="144" y="919"/>
                  <a:pt x="138" y="923"/>
                </a:cubicBezTo>
                <a:cubicBezTo>
                  <a:pt x="129" y="927"/>
                  <a:pt x="127" y="933"/>
                  <a:pt x="127" y="942"/>
                </a:cubicBezTo>
                <a:cubicBezTo>
                  <a:pt x="129" y="953"/>
                  <a:pt x="139" y="960"/>
                  <a:pt x="150" y="962"/>
                </a:cubicBezTo>
                <a:cubicBezTo>
                  <a:pt x="159" y="962"/>
                  <a:pt x="169" y="961"/>
                  <a:pt x="174" y="954"/>
                </a:cubicBezTo>
                <a:cubicBezTo>
                  <a:pt x="184" y="940"/>
                  <a:pt x="184" y="940"/>
                  <a:pt x="184" y="940"/>
                </a:cubicBezTo>
                <a:cubicBezTo>
                  <a:pt x="188" y="952"/>
                  <a:pt x="200" y="959"/>
                  <a:pt x="209" y="967"/>
                </a:cubicBezTo>
                <a:cubicBezTo>
                  <a:pt x="197" y="975"/>
                  <a:pt x="186" y="987"/>
                  <a:pt x="183" y="1000"/>
                </a:cubicBezTo>
                <a:cubicBezTo>
                  <a:pt x="170" y="1005"/>
                  <a:pt x="156" y="1009"/>
                  <a:pt x="140" y="1006"/>
                </a:cubicBezTo>
                <a:cubicBezTo>
                  <a:pt x="132" y="1005"/>
                  <a:pt x="121" y="1003"/>
                  <a:pt x="118" y="993"/>
                </a:cubicBezTo>
                <a:cubicBezTo>
                  <a:pt x="113" y="984"/>
                  <a:pt x="118" y="973"/>
                  <a:pt x="122" y="964"/>
                </a:cubicBezTo>
                <a:cubicBezTo>
                  <a:pt x="118" y="957"/>
                  <a:pt x="108" y="959"/>
                  <a:pt x="102" y="954"/>
                </a:cubicBezTo>
                <a:cubicBezTo>
                  <a:pt x="95" y="950"/>
                  <a:pt x="89" y="946"/>
                  <a:pt x="86" y="938"/>
                </a:cubicBezTo>
                <a:cubicBezTo>
                  <a:pt x="83" y="929"/>
                  <a:pt x="89" y="922"/>
                  <a:pt x="94" y="916"/>
                </a:cubicBezTo>
                <a:cubicBezTo>
                  <a:pt x="102" y="906"/>
                  <a:pt x="119" y="920"/>
                  <a:pt x="120" y="904"/>
                </a:cubicBezTo>
                <a:cubicBezTo>
                  <a:pt x="122" y="899"/>
                  <a:pt x="127" y="899"/>
                  <a:pt x="132" y="897"/>
                </a:cubicBezTo>
                <a:cubicBezTo>
                  <a:pt x="140" y="898"/>
                  <a:pt x="147" y="899"/>
                  <a:pt x="153" y="905"/>
                </a:cubicBezTo>
                <a:close/>
                <a:moveTo>
                  <a:pt x="1498" y="907"/>
                </a:moveTo>
                <a:cubicBezTo>
                  <a:pt x="1495" y="907"/>
                  <a:pt x="1494" y="904"/>
                  <a:pt x="1493" y="902"/>
                </a:cubicBezTo>
                <a:cubicBezTo>
                  <a:pt x="1495" y="902"/>
                  <a:pt x="1497" y="905"/>
                  <a:pt x="1498" y="907"/>
                </a:cubicBezTo>
                <a:close/>
                <a:moveTo>
                  <a:pt x="1415" y="904"/>
                </a:moveTo>
                <a:cubicBezTo>
                  <a:pt x="1415" y="905"/>
                  <a:pt x="1415" y="905"/>
                  <a:pt x="1415" y="905"/>
                </a:cubicBezTo>
                <a:cubicBezTo>
                  <a:pt x="1414" y="905"/>
                  <a:pt x="1412" y="904"/>
                  <a:pt x="1413" y="902"/>
                </a:cubicBezTo>
                <a:cubicBezTo>
                  <a:pt x="1413" y="903"/>
                  <a:pt x="1415" y="903"/>
                  <a:pt x="1415" y="904"/>
                </a:cubicBezTo>
                <a:close/>
                <a:moveTo>
                  <a:pt x="1289" y="905"/>
                </a:moveTo>
                <a:cubicBezTo>
                  <a:pt x="1289" y="903"/>
                  <a:pt x="1289" y="903"/>
                  <a:pt x="1289" y="903"/>
                </a:cubicBezTo>
                <a:cubicBezTo>
                  <a:pt x="1290" y="903"/>
                  <a:pt x="1290" y="903"/>
                  <a:pt x="1290" y="903"/>
                </a:cubicBezTo>
                <a:cubicBezTo>
                  <a:pt x="1289" y="905"/>
                  <a:pt x="1289" y="905"/>
                  <a:pt x="1289" y="905"/>
                </a:cubicBezTo>
                <a:close/>
                <a:moveTo>
                  <a:pt x="1465" y="914"/>
                </a:moveTo>
                <a:cubicBezTo>
                  <a:pt x="1467" y="918"/>
                  <a:pt x="1469" y="925"/>
                  <a:pt x="1466" y="930"/>
                </a:cubicBezTo>
                <a:cubicBezTo>
                  <a:pt x="1464" y="934"/>
                  <a:pt x="1460" y="936"/>
                  <a:pt x="1455" y="938"/>
                </a:cubicBezTo>
                <a:cubicBezTo>
                  <a:pt x="1446" y="940"/>
                  <a:pt x="1442" y="930"/>
                  <a:pt x="1434" y="931"/>
                </a:cubicBezTo>
                <a:cubicBezTo>
                  <a:pt x="1430" y="934"/>
                  <a:pt x="1430" y="940"/>
                  <a:pt x="1432" y="946"/>
                </a:cubicBezTo>
                <a:cubicBezTo>
                  <a:pt x="1437" y="952"/>
                  <a:pt x="1440" y="962"/>
                  <a:pt x="1449" y="965"/>
                </a:cubicBezTo>
                <a:cubicBezTo>
                  <a:pt x="1447" y="968"/>
                  <a:pt x="1443" y="965"/>
                  <a:pt x="1440" y="964"/>
                </a:cubicBezTo>
                <a:cubicBezTo>
                  <a:pt x="1433" y="956"/>
                  <a:pt x="1426" y="944"/>
                  <a:pt x="1427" y="932"/>
                </a:cubicBezTo>
                <a:cubicBezTo>
                  <a:pt x="1425" y="923"/>
                  <a:pt x="1427" y="910"/>
                  <a:pt x="1436" y="905"/>
                </a:cubicBezTo>
                <a:cubicBezTo>
                  <a:pt x="1447" y="902"/>
                  <a:pt x="1459" y="905"/>
                  <a:pt x="1465" y="914"/>
                </a:cubicBezTo>
                <a:close/>
                <a:moveTo>
                  <a:pt x="103" y="905"/>
                </a:moveTo>
                <a:cubicBezTo>
                  <a:pt x="89" y="907"/>
                  <a:pt x="86" y="920"/>
                  <a:pt x="79" y="928"/>
                </a:cubicBezTo>
                <a:cubicBezTo>
                  <a:pt x="79" y="937"/>
                  <a:pt x="82" y="946"/>
                  <a:pt x="88" y="952"/>
                </a:cubicBezTo>
                <a:cubicBezTo>
                  <a:pt x="95" y="959"/>
                  <a:pt x="106" y="962"/>
                  <a:pt x="116" y="967"/>
                </a:cubicBezTo>
                <a:cubicBezTo>
                  <a:pt x="110" y="974"/>
                  <a:pt x="111" y="984"/>
                  <a:pt x="111" y="992"/>
                </a:cubicBezTo>
                <a:cubicBezTo>
                  <a:pt x="103" y="984"/>
                  <a:pt x="108" y="974"/>
                  <a:pt x="110" y="965"/>
                </a:cubicBezTo>
                <a:cubicBezTo>
                  <a:pt x="97" y="966"/>
                  <a:pt x="86" y="958"/>
                  <a:pt x="79" y="947"/>
                </a:cubicBezTo>
                <a:cubicBezTo>
                  <a:pt x="77" y="940"/>
                  <a:pt x="71" y="933"/>
                  <a:pt x="73" y="925"/>
                </a:cubicBezTo>
                <a:cubicBezTo>
                  <a:pt x="75" y="918"/>
                  <a:pt x="80" y="909"/>
                  <a:pt x="88" y="908"/>
                </a:cubicBezTo>
                <a:cubicBezTo>
                  <a:pt x="92" y="905"/>
                  <a:pt x="98" y="905"/>
                  <a:pt x="103" y="905"/>
                </a:cubicBezTo>
                <a:close/>
                <a:moveTo>
                  <a:pt x="192" y="921"/>
                </a:moveTo>
                <a:cubicBezTo>
                  <a:pt x="194" y="931"/>
                  <a:pt x="195" y="944"/>
                  <a:pt x="203" y="952"/>
                </a:cubicBezTo>
                <a:cubicBezTo>
                  <a:pt x="195" y="944"/>
                  <a:pt x="186" y="931"/>
                  <a:pt x="188" y="918"/>
                </a:cubicBezTo>
                <a:cubicBezTo>
                  <a:pt x="191" y="914"/>
                  <a:pt x="195" y="911"/>
                  <a:pt x="195" y="906"/>
                </a:cubicBezTo>
                <a:cubicBezTo>
                  <a:pt x="205" y="911"/>
                  <a:pt x="190" y="915"/>
                  <a:pt x="192" y="921"/>
                </a:cubicBezTo>
                <a:close/>
                <a:moveTo>
                  <a:pt x="1325" y="930"/>
                </a:moveTo>
                <a:cubicBezTo>
                  <a:pt x="1334" y="920"/>
                  <a:pt x="1348" y="915"/>
                  <a:pt x="1360" y="911"/>
                </a:cubicBezTo>
                <a:cubicBezTo>
                  <a:pt x="1366" y="907"/>
                  <a:pt x="1366" y="907"/>
                  <a:pt x="1366" y="907"/>
                </a:cubicBezTo>
                <a:cubicBezTo>
                  <a:pt x="1356" y="917"/>
                  <a:pt x="1338" y="921"/>
                  <a:pt x="1325" y="930"/>
                </a:cubicBezTo>
                <a:close/>
                <a:moveTo>
                  <a:pt x="1267" y="916"/>
                </a:moveTo>
                <a:cubicBezTo>
                  <a:pt x="1257" y="925"/>
                  <a:pt x="1246" y="936"/>
                  <a:pt x="1240" y="949"/>
                </a:cubicBezTo>
                <a:cubicBezTo>
                  <a:pt x="1236" y="966"/>
                  <a:pt x="1229" y="979"/>
                  <a:pt x="1225" y="996"/>
                </a:cubicBezTo>
                <a:cubicBezTo>
                  <a:pt x="1214" y="1020"/>
                  <a:pt x="1204" y="1043"/>
                  <a:pt x="1192" y="1066"/>
                </a:cubicBezTo>
                <a:cubicBezTo>
                  <a:pt x="1182" y="1079"/>
                  <a:pt x="1171" y="1092"/>
                  <a:pt x="1159" y="1101"/>
                </a:cubicBezTo>
                <a:cubicBezTo>
                  <a:pt x="1171" y="1091"/>
                  <a:pt x="1178" y="1079"/>
                  <a:pt x="1187" y="1067"/>
                </a:cubicBezTo>
                <a:cubicBezTo>
                  <a:pt x="1197" y="1046"/>
                  <a:pt x="1210" y="1026"/>
                  <a:pt x="1214" y="1003"/>
                </a:cubicBezTo>
                <a:cubicBezTo>
                  <a:pt x="1220" y="998"/>
                  <a:pt x="1218" y="990"/>
                  <a:pt x="1223" y="984"/>
                </a:cubicBezTo>
                <a:cubicBezTo>
                  <a:pt x="1227" y="973"/>
                  <a:pt x="1234" y="963"/>
                  <a:pt x="1235" y="952"/>
                </a:cubicBezTo>
                <a:cubicBezTo>
                  <a:pt x="1242" y="937"/>
                  <a:pt x="1254" y="923"/>
                  <a:pt x="1267" y="916"/>
                </a:cubicBezTo>
                <a:close/>
                <a:moveTo>
                  <a:pt x="1503" y="966"/>
                </a:moveTo>
                <a:cubicBezTo>
                  <a:pt x="1493" y="978"/>
                  <a:pt x="1476" y="978"/>
                  <a:pt x="1462" y="976"/>
                </a:cubicBezTo>
                <a:cubicBezTo>
                  <a:pt x="1456" y="970"/>
                  <a:pt x="1456" y="970"/>
                  <a:pt x="1456" y="970"/>
                </a:cubicBezTo>
                <a:cubicBezTo>
                  <a:pt x="1469" y="976"/>
                  <a:pt x="1484" y="975"/>
                  <a:pt x="1494" y="966"/>
                </a:cubicBezTo>
                <a:cubicBezTo>
                  <a:pt x="1505" y="957"/>
                  <a:pt x="1510" y="942"/>
                  <a:pt x="1505" y="928"/>
                </a:cubicBezTo>
                <a:cubicBezTo>
                  <a:pt x="1502" y="926"/>
                  <a:pt x="1504" y="920"/>
                  <a:pt x="1504" y="916"/>
                </a:cubicBezTo>
                <a:cubicBezTo>
                  <a:pt x="1509" y="933"/>
                  <a:pt x="1513" y="951"/>
                  <a:pt x="1503" y="966"/>
                </a:cubicBezTo>
                <a:close/>
                <a:moveTo>
                  <a:pt x="1381" y="932"/>
                </a:moveTo>
                <a:cubicBezTo>
                  <a:pt x="1371" y="937"/>
                  <a:pt x="1360" y="942"/>
                  <a:pt x="1354" y="952"/>
                </a:cubicBezTo>
                <a:cubicBezTo>
                  <a:pt x="1348" y="954"/>
                  <a:pt x="1345" y="946"/>
                  <a:pt x="1339" y="945"/>
                </a:cubicBezTo>
                <a:cubicBezTo>
                  <a:pt x="1328" y="941"/>
                  <a:pt x="1328" y="941"/>
                  <a:pt x="1328" y="941"/>
                </a:cubicBezTo>
                <a:cubicBezTo>
                  <a:pt x="1336" y="940"/>
                  <a:pt x="1345" y="943"/>
                  <a:pt x="1352" y="947"/>
                </a:cubicBezTo>
                <a:cubicBezTo>
                  <a:pt x="1362" y="942"/>
                  <a:pt x="1368" y="929"/>
                  <a:pt x="1381" y="932"/>
                </a:cubicBezTo>
                <a:close/>
                <a:moveTo>
                  <a:pt x="265" y="935"/>
                </a:moveTo>
                <a:cubicBezTo>
                  <a:pt x="266" y="935"/>
                  <a:pt x="262" y="936"/>
                  <a:pt x="261" y="936"/>
                </a:cubicBezTo>
                <a:cubicBezTo>
                  <a:pt x="260" y="936"/>
                  <a:pt x="260" y="936"/>
                  <a:pt x="260" y="936"/>
                </a:cubicBezTo>
                <a:cubicBezTo>
                  <a:pt x="261" y="934"/>
                  <a:pt x="264" y="934"/>
                  <a:pt x="265" y="935"/>
                </a:cubicBezTo>
                <a:close/>
                <a:moveTo>
                  <a:pt x="1416" y="968"/>
                </a:moveTo>
                <a:cubicBezTo>
                  <a:pt x="1416" y="973"/>
                  <a:pt x="1412" y="979"/>
                  <a:pt x="1418" y="982"/>
                </a:cubicBezTo>
                <a:cubicBezTo>
                  <a:pt x="1410" y="981"/>
                  <a:pt x="1410" y="981"/>
                  <a:pt x="1410" y="981"/>
                </a:cubicBezTo>
                <a:cubicBezTo>
                  <a:pt x="1415" y="967"/>
                  <a:pt x="1413" y="949"/>
                  <a:pt x="1404" y="939"/>
                </a:cubicBezTo>
                <a:cubicBezTo>
                  <a:pt x="1401" y="937"/>
                  <a:pt x="1401" y="937"/>
                  <a:pt x="1401" y="937"/>
                </a:cubicBezTo>
                <a:cubicBezTo>
                  <a:pt x="1413" y="943"/>
                  <a:pt x="1417" y="956"/>
                  <a:pt x="1416" y="968"/>
                </a:cubicBezTo>
                <a:close/>
                <a:moveTo>
                  <a:pt x="232" y="958"/>
                </a:moveTo>
                <a:cubicBezTo>
                  <a:pt x="224" y="961"/>
                  <a:pt x="215" y="962"/>
                  <a:pt x="209" y="955"/>
                </a:cubicBezTo>
                <a:cubicBezTo>
                  <a:pt x="214" y="959"/>
                  <a:pt x="223" y="958"/>
                  <a:pt x="229" y="956"/>
                </a:cubicBezTo>
                <a:cubicBezTo>
                  <a:pt x="236" y="953"/>
                  <a:pt x="238" y="945"/>
                  <a:pt x="241" y="939"/>
                </a:cubicBezTo>
                <a:cubicBezTo>
                  <a:pt x="241" y="946"/>
                  <a:pt x="238" y="955"/>
                  <a:pt x="232" y="958"/>
                </a:cubicBezTo>
                <a:close/>
                <a:moveTo>
                  <a:pt x="1404" y="953"/>
                </a:moveTo>
                <a:cubicBezTo>
                  <a:pt x="1407" y="964"/>
                  <a:pt x="1406" y="975"/>
                  <a:pt x="1399" y="984"/>
                </a:cubicBezTo>
                <a:cubicBezTo>
                  <a:pt x="1401" y="986"/>
                  <a:pt x="1401" y="986"/>
                  <a:pt x="1401" y="986"/>
                </a:cubicBezTo>
                <a:cubicBezTo>
                  <a:pt x="1410" y="988"/>
                  <a:pt x="1421" y="988"/>
                  <a:pt x="1428" y="994"/>
                </a:cubicBezTo>
                <a:cubicBezTo>
                  <a:pt x="1439" y="1005"/>
                  <a:pt x="1451" y="1019"/>
                  <a:pt x="1447" y="1035"/>
                </a:cubicBezTo>
                <a:cubicBezTo>
                  <a:pt x="1448" y="1048"/>
                  <a:pt x="1439" y="1058"/>
                  <a:pt x="1430" y="1064"/>
                </a:cubicBezTo>
                <a:cubicBezTo>
                  <a:pt x="1426" y="1067"/>
                  <a:pt x="1418" y="1061"/>
                  <a:pt x="1416" y="1068"/>
                </a:cubicBezTo>
                <a:cubicBezTo>
                  <a:pt x="1417" y="1079"/>
                  <a:pt x="1410" y="1087"/>
                  <a:pt x="1402" y="1095"/>
                </a:cubicBezTo>
                <a:cubicBezTo>
                  <a:pt x="1392" y="1102"/>
                  <a:pt x="1378" y="1108"/>
                  <a:pt x="1366" y="1104"/>
                </a:cubicBezTo>
                <a:cubicBezTo>
                  <a:pt x="1360" y="1100"/>
                  <a:pt x="1352" y="1093"/>
                  <a:pt x="1349" y="1087"/>
                </a:cubicBezTo>
                <a:cubicBezTo>
                  <a:pt x="1349" y="1083"/>
                  <a:pt x="1347" y="1078"/>
                  <a:pt x="1350" y="1075"/>
                </a:cubicBezTo>
                <a:cubicBezTo>
                  <a:pt x="1357" y="1076"/>
                  <a:pt x="1363" y="1083"/>
                  <a:pt x="1371" y="1078"/>
                </a:cubicBezTo>
                <a:cubicBezTo>
                  <a:pt x="1380" y="1080"/>
                  <a:pt x="1386" y="1073"/>
                  <a:pt x="1391" y="1067"/>
                </a:cubicBezTo>
                <a:cubicBezTo>
                  <a:pt x="1395" y="1052"/>
                  <a:pt x="1388" y="1040"/>
                  <a:pt x="1380" y="1029"/>
                </a:cubicBezTo>
                <a:cubicBezTo>
                  <a:pt x="1369" y="1024"/>
                  <a:pt x="1366" y="1011"/>
                  <a:pt x="1354" y="1008"/>
                </a:cubicBezTo>
                <a:cubicBezTo>
                  <a:pt x="1342" y="1006"/>
                  <a:pt x="1329" y="999"/>
                  <a:pt x="1318" y="1005"/>
                </a:cubicBezTo>
                <a:cubicBezTo>
                  <a:pt x="1297" y="1007"/>
                  <a:pt x="1283" y="1025"/>
                  <a:pt x="1267" y="1037"/>
                </a:cubicBezTo>
                <a:cubicBezTo>
                  <a:pt x="1244" y="1068"/>
                  <a:pt x="1220" y="1105"/>
                  <a:pt x="1179" y="1107"/>
                </a:cubicBezTo>
                <a:cubicBezTo>
                  <a:pt x="1174" y="1106"/>
                  <a:pt x="1170" y="1108"/>
                  <a:pt x="1166" y="1105"/>
                </a:cubicBezTo>
                <a:cubicBezTo>
                  <a:pt x="1166" y="1103"/>
                  <a:pt x="1168" y="1102"/>
                  <a:pt x="1171" y="1102"/>
                </a:cubicBezTo>
                <a:cubicBezTo>
                  <a:pt x="1178" y="1109"/>
                  <a:pt x="1190" y="1100"/>
                  <a:pt x="1200" y="1098"/>
                </a:cubicBezTo>
                <a:cubicBezTo>
                  <a:pt x="1212" y="1092"/>
                  <a:pt x="1227" y="1084"/>
                  <a:pt x="1233" y="1071"/>
                </a:cubicBezTo>
                <a:cubicBezTo>
                  <a:pt x="1256" y="1054"/>
                  <a:pt x="1266" y="1026"/>
                  <a:pt x="1274" y="1000"/>
                </a:cubicBezTo>
                <a:cubicBezTo>
                  <a:pt x="1286" y="982"/>
                  <a:pt x="1294" y="959"/>
                  <a:pt x="1315" y="949"/>
                </a:cubicBezTo>
                <a:cubicBezTo>
                  <a:pt x="1330" y="946"/>
                  <a:pt x="1341" y="951"/>
                  <a:pt x="1350" y="961"/>
                </a:cubicBezTo>
                <a:cubicBezTo>
                  <a:pt x="1358" y="958"/>
                  <a:pt x="1362" y="948"/>
                  <a:pt x="1371" y="943"/>
                </a:cubicBezTo>
                <a:cubicBezTo>
                  <a:pt x="1378" y="940"/>
                  <a:pt x="1387" y="937"/>
                  <a:pt x="1395" y="943"/>
                </a:cubicBezTo>
                <a:cubicBezTo>
                  <a:pt x="1401" y="944"/>
                  <a:pt x="1401" y="949"/>
                  <a:pt x="1404" y="953"/>
                </a:cubicBezTo>
                <a:close/>
                <a:moveTo>
                  <a:pt x="1310" y="941"/>
                </a:moveTo>
                <a:cubicBezTo>
                  <a:pt x="1309" y="944"/>
                  <a:pt x="1305" y="946"/>
                  <a:pt x="1303" y="947"/>
                </a:cubicBezTo>
                <a:cubicBezTo>
                  <a:pt x="1301" y="944"/>
                  <a:pt x="1308" y="943"/>
                  <a:pt x="1310" y="941"/>
                </a:cubicBezTo>
                <a:close/>
                <a:moveTo>
                  <a:pt x="1294" y="954"/>
                </a:moveTo>
                <a:cubicBezTo>
                  <a:pt x="1299" y="949"/>
                  <a:pt x="1299" y="949"/>
                  <a:pt x="1299" y="949"/>
                </a:cubicBezTo>
                <a:cubicBezTo>
                  <a:pt x="1295" y="954"/>
                  <a:pt x="1295" y="954"/>
                  <a:pt x="1295" y="954"/>
                </a:cubicBezTo>
                <a:cubicBezTo>
                  <a:pt x="1294" y="954"/>
                  <a:pt x="1294" y="954"/>
                  <a:pt x="1294" y="954"/>
                </a:cubicBezTo>
                <a:close/>
                <a:moveTo>
                  <a:pt x="368" y="961"/>
                </a:moveTo>
                <a:cubicBezTo>
                  <a:pt x="367" y="961"/>
                  <a:pt x="365" y="958"/>
                  <a:pt x="363" y="958"/>
                </a:cubicBezTo>
                <a:cubicBezTo>
                  <a:pt x="365" y="956"/>
                  <a:pt x="367" y="951"/>
                  <a:pt x="371" y="952"/>
                </a:cubicBezTo>
                <a:cubicBezTo>
                  <a:pt x="368" y="961"/>
                  <a:pt x="368" y="961"/>
                  <a:pt x="368" y="961"/>
                </a:cubicBezTo>
                <a:close/>
                <a:moveTo>
                  <a:pt x="364" y="977"/>
                </a:moveTo>
                <a:cubicBezTo>
                  <a:pt x="366" y="966"/>
                  <a:pt x="366" y="966"/>
                  <a:pt x="366" y="966"/>
                </a:cubicBezTo>
                <a:cubicBezTo>
                  <a:pt x="365" y="970"/>
                  <a:pt x="365" y="970"/>
                  <a:pt x="365" y="970"/>
                </a:cubicBezTo>
                <a:cubicBezTo>
                  <a:pt x="364" y="977"/>
                  <a:pt x="364" y="977"/>
                  <a:pt x="364" y="977"/>
                </a:cubicBezTo>
                <a:close/>
                <a:moveTo>
                  <a:pt x="1254" y="1026"/>
                </a:moveTo>
                <a:cubicBezTo>
                  <a:pt x="1248" y="1038"/>
                  <a:pt x="1244" y="1052"/>
                  <a:pt x="1231" y="1060"/>
                </a:cubicBezTo>
                <a:cubicBezTo>
                  <a:pt x="1255" y="1035"/>
                  <a:pt x="1253" y="990"/>
                  <a:pt x="1283" y="967"/>
                </a:cubicBezTo>
                <a:cubicBezTo>
                  <a:pt x="1270" y="986"/>
                  <a:pt x="1261" y="1006"/>
                  <a:pt x="1254" y="1026"/>
                </a:cubicBezTo>
                <a:close/>
                <a:moveTo>
                  <a:pt x="205" y="988"/>
                </a:moveTo>
                <a:cubicBezTo>
                  <a:pt x="196" y="1006"/>
                  <a:pt x="196" y="1006"/>
                  <a:pt x="196" y="1006"/>
                </a:cubicBezTo>
                <a:cubicBezTo>
                  <a:pt x="200" y="1026"/>
                  <a:pt x="200" y="1026"/>
                  <a:pt x="200" y="1026"/>
                </a:cubicBezTo>
                <a:cubicBezTo>
                  <a:pt x="206" y="1034"/>
                  <a:pt x="212" y="1043"/>
                  <a:pt x="221" y="1046"/>
                </a:cubicBezTo>
                <a:cubicBezTo>
                  <a:pt x="211" y="1049"/>
                  <a:pt x="207" y="1038"/>
                  <a:pt x="202" y="1033"/>
                </a:cubicBezTo>
                <a:cubicBezTo>
                  <a:pt x="200" y="1024"/>
                  <a:pt x="192" y="1018"/>
                  <a:pt x="191" y="1010"/>
                </a:cubicBezTo>
                <a:cubicBezTo>
                  <a:pt x="191" y="999"/>
                  <a:pt x="194" y="990"/>
                  <a:pt x="202" y="983"/>
                </a:cubicBezTo>
                <a:cubicBezTo>
                  <a:pt x="207" y="978"/>
                  <a:pt x="214" y="974"/>
                  <a:pt x="219" y="970"/>
                </a:cubicBezTo>
                <a:cubicBezTo>
                  <a:pt x="217" y="976"/>
                  <a:pt x="209" y="982"/>
                  <a:pt x="205" y="988"/>
                </a:cubicBezTo>
                <a:close/>
                <a:moveTo>
                  <a:pt x="313" y="1004"/>
                </a:moveTo>
                <a:cubicBezTo>
                  <a:pt x="316" y="1017"/>
                  <a:pt x="323" y="1035"/>
                  <a:pt x="311" y="1046"/>
                </a:cubicBezTo>
                <a:cubicBezTo>
                  <a:pt x="307" y="1050"/>
                  <a:pt x="295" y="1046"/>
                  <a:pt x="299" y="1055"/>
                </a:cubicBezTo>
                <a:cubicBezTo>
                  <a:pt x="306" y="1062"/>
                  <a:pt x="300" y="1073"/>
                  <a:pt x="302" y="1082"/>
                </a:cubicBezTo>
                <a:cubicBezTo>
                  <a:pt x="300" y="1089"/>
                  <a:pt x="296" y="1098"/>
                  <a:pt x="288" y="1102"/>
                </a:cubicBezTo>
                <a:cubicBezTo>
                  <a:pt x="279" y="1108"/>
                  <a:pt x="266" y="1106"/>
                  <a:pt x="257" y="1102"/>
                </a:cubicBezTo>
                <a:cubicBezTo>
                  <a:pt x="262" y="1102"/>
                  <a:pt x="270" y="1107"/>
                  <a:pt x="276" y="1103"/>
                </a:cubicBezTo>
                <a:cubicBezTo>
                  <a:pt x="290" y="1095"/>
                  <a:pt x="299" y="1079"/>
                  <a:pt x="299" y="1064"/>
                </a:cubicBezTo>
                <a:cubicBezTo>
                  <a:pt x="302" y="1058"/>
                  <a:pt x="291" y="1050"/>
                  <a:pt x="300" y="1046"/>
                </a:cubicBezTo>
                <a:cubicBezTo>
                  <a:pt x="307" y="1043"/>
                  <a:pt x="309" y="1035"/>
                  <a:pt x="312" y="1029"/>
                </a:cubicBezTo>
                <a:cubicBezTo>
                  <a:pt x="315" y="1011"/>
                  <a:pt x="304" y="994"/>
                  <a:pt x="289" y="985"/>
                </a:cubicBezTo>
                <a:cubicBezTo>
                  <a:pt x="282" y="984"/>
                  <a:pt x="274" y="982"/>
                  <a:pt x="267" y="985"/>
                </a:cubicBezTo>
                <a:cubicBezTo>
                  <a:pt x="262" y="993"/>
                  <a:pt x="250" y="997"/>
                  <a:pt x="250" y="1008"/>
                </a:cubicBezTo>
                <a:cubicBezTo>
                  <a:pt x="257" y="1012"/>
                  <a:pt x="267" y="1005"/>
                  <a:pt x="273" y="1012"/>
                </a:cubicBezTo>
                <a:cubicBezTo>
                  <a:pt x="279" y="1015"/>
                  <a:pt x="281" y="1022"/>
                  <a:pt x="281" y="1029"/>
                </a:cubicBezTo>
                <a:cubicBezTo>
                  <a:pt x="282" y="1032"/>
                  <a:pt x="278" y="1037"/>
                  <a:pt x="273" y="1037"/>
                </a:cubicBezTo>
                <a:cubicBezTo>
                  <a:pt x="265" y="1035"/>
                  <a:pt x="255" y="1033"/>
                  <a:pt x="251" y="1024"/>
                </a:cubicBezTo>
                <a:cubicBezTo>
                  <a:pt x="249" y="1017"/>
                  <a:pt x="246" y="1006"/>
                  <a:pt x="253" y="1001"/>
                </a:cubicBezTo>
                <a:cubicBezTo>
                  <a:pt x="255" y="990"/>
                  <a:pt x="267" y="983"/>
                  <a:pt x="276" y="979"/>
                </a:cubicBezTo>
                <a:cubicBezTo>
                  <a:pt x="293" y="977"/>
                  <a:pt x="308" y="989"/>
                  <a:pt x="313" y="1004"/>
                </a:cubicBezTo>
                <a:close/>
                <a:moveTo>
                  <a:pt x="356" y="1014"/>
                </a:moveTo>
                <a:cubicBezTo>
                  <a:pt x="342" y="1034"/>
                  <a:pt x="352" y="1061"/>
                  <a:pt x="357" y="1082"/>
                </a:cubicBezTo>
                <a:cubicBezTo>
                  <a:pt x="344" y="1057"/>
                  <a:pt x="344" y="1057"/>
                  <a:pt x="344" y="1057"/>
                </a:cubicBezTo>
                <a:cubicBezTo>
                  <a:pt x="341" y="1030"/>
                  <a:pt x="345" y="1004"/>
                  <a:pt x="356" y="981"/>
                </a:cubicBezTo>
                <a:cubicBezTo>
                  <a:pt x="354" y="992"/>
                  <a:pt x="361" y="1003"/>
                  <a:pt x="356" y="1014"/>
                </a:cubicBezTo>
                <a:close/>
                <a:moveTo>
                  <a:pt x="1451" y="1009"/>
                </a:moveTo>
                <a:cubicBezTo>
                  <a:pt x="1453" y="1020"/>
                  <a:pt x="1460" y="1030"/>
                  <a:pt x="1457" y="1042"/>
                </a:cubicBezTo>
                <a:cubicBezTo>
                  <a:pt x="1451" y="1050"/>
                  <a:pt x="1451" y="1063"/>
                  <a:pt x="1440" y="1066"/>
                </a:cubicBezTo>
                <a:cubicBezTo>
                  <a:pt x="1444" y="1058"/>
                  <a:pt x="1452" y="1055"/>
                  <a:pt x="1451" y="1046"/>
                </a:cubicBezTo>
                <a:cubicBezTo>
                  <a:pt x="1454" y="1032"/>
                  <a:pt x="1456" y="1016"/>
                  <a:pt x="1446" y="1004"/>
                </a:cubicBezTo>
                <a:cubicBezTo>
                  <a:pt x="1441" y="997"/>
                  <a:pt x="1434" y="993"/>
                  <a:pt x="1430" y="986"/>
                </a:cubicBezTo>
                <a:cubicBezTo>
                  <a:pt x="1426" y="987"/>
                  <a:pt x="1423" y="983"/>
                  <a:pt x="1419" y="983"/>
                </a:cubicBezTo>
                <a:cubicBezTo>
                  <a:pt x="1436" y="982"/>
                  <a:pt x="1444" y="997"/>
                  <a:pt x="1451" y="1009"/>
                </a:cubicBezTo>
                <a:close/>
                <a:moveTo>
                  <a:pt x="1362" y="1021"/>
                </a:moveTo>
                <a:cubicBezTo>
                  <a:pt x="1361" y="1022"/>
                  <a:pt x="1361" y="1022"/>
                  <a:pt x="1361" y="1022"/>
                </a:cubicBezTo>
                <a:cubicBezTo>
                  <a:pt x="1344" y="1016"/>
                  <a:pt x="1324" y="1013"/>
                  <a:pt x="1307" y="1021"/>
                </a:cubicBezTo>
                <a:cubicBezTo>
                  <a:pt x="1274" y="1035"/>
                  <a:pt x="1258" y="1076"/>
                  <a:pt x="1227" y="1095"/>
                </a:cubicBezTo>
                <a:cubicBezTo>
                  <a:pt x="1259" y="1064"/>
                  <a:pt x="1280" y="1017"/>
                  <a:pt x="1326" y="1009"/>
                </a:cubicBezTo>
                <a:cubicBezTo>
                  <a:pt x="1338" y="1012"/>
                  <a:pt x="1353" y="1012"/>
                  <a:pt x="1362" y="1021"/>
                </a:cubicBezTo>
                <a:close/>
                <a:moveTo>
                  <a:pt x="157" y="1014"/>
                </a:moveTo>
                <a:cubicBezTo>
                  <a:pt x="153" y="1015"/>
                  <a:pt x="145" y="1014"/>
                  <a:pt x="143" y="1013"/>
                </a:cubicBezTo>
                <a:cubicBezTo>
                  <a:pt x="157" y="1014"/>
                  <a:pt x="157" y="1014"/>
                  <a:pt x="157" y="1014"/>
                </a:cubicBezTo>
                <a:close/>
                <a:moveTo>
                  <a:pt x="197" y="1042"/>
                </a:moveTo>
                <a:cubicBezTo>
                  <a:pt x="190" y="1045"/>
                  <a:pt x="188" y="1054"/>
                  <a:pt x="184" y="1060"/>
                </a:cubicBezTo>
                <a:cubicBezTo>
                  <a:pt x="179" y="1076"/>
                  <a:pt x="177" y="1094"/>
                  <a:pt x="184" y="1108"/>
                </a:cubicBezTo>
                <a:cubicBezTo>
                  <a:pt x="184" y="1118"/>
                  <a:pt x="195" y="1121"/>
                  <a:pt x="200" y="1129"/>
                </a:cubicBezTo>
                <a:cubicBezTo>
                  <a:pt x="196" y="1136"/>
                  <a:pt x="197" y="1145"/>
                  <a:pt x="200" y="1152"/>
                </a:cubicBezTo>
                <a:cubicBezTo>
                  <a:pt x="208" y="1158"/>
                  <a:pt x="213" y="1169"/>
                  <a:pt x="225" y="1167"/>
                </a:cubicBezTo>
                <a:cubicBezTo>
                  <a:pt x="232" y="1165"/>
                  <a:pt x="237" y="1164"/>
                  <a:pt x="241" y="1158"/>
                </a:cubicBezTo>
                <a:cubicBezTo>
                  <a:pt x="244" y="1150"/>
                  <a:pt x="245" y="1142"/>
                  <a:pt x="242" y="1135"/>
                </a:cubicBezTo>
                <a:cubicBezTo>
                  <a:pt x="239" y="1129"/>
                  <a:pt x="232" y="1129"/>
                  <a:pt x="227" y="1127"/>
                </a:cubicBezTo>
                <a:cubicBezTo>
                  <a:pt x="229" y="1124"/>
                  <a:pt x="233" y="1123"/>
                  <a:pt x="237" y="1123"/>
                </a:cubicBezTo>
                <a:cubicBezTo>
                  <a:pt x="250" y="1123"/>
                  <a:pt x="256" y="1138"/>
                  <a:pt x="264" y="1146"/>
                </a:cubicBezTo>
                <a:cubicBezTo>
                  <a:pt x="265" y="1155"/>
                  <a:pt x="266" y="1164"/>
                  <a:pt x="260" y="1171"/>
                </a:cubicBezTo>
                <a:cubicBezTo>
                  <a:pt x="254" y="1183"/>
                  <a:pt x="229" y="1172"/>
                  <a:pt x="237" y="1191"/>
                </a:cubicBezTo>
                <a:cubicBezTo>
                  <a:pt x="235" y="1200"/>
                  <a:pt x="229" y="1210"/>
                  <a:pt x="220" y="1213"/>
                </a:cubicBezTo>
                <a:cubicBezTo>
                  <a:pt x="212" y="1214"/>
                  <a:pt x="206" y="1211"/>
                  <a:pt x="201" y="1208"/>
                </a:cubicBezTo>
                <a:cubicBezTo>
                  <a:pt x="192" y="1198"/>
                  <a:pt x="193" y="1187"/>
                  <a:pt x="192" y="1175"/>
                </a:cubicBezTo>
                <a:cubicBezTo>
                  <a:pt x="190" y="1167"/>
                  <a:pt x="182" y="1175"/>
                  <a:pt x="177" y="1171"/>
                </a:cubicBezTo>
                <a:cubicBezTo>
                  <a:pt x="164" y="1170"/>
                  <a:pt x="156" y="1161"/>
                  <a:pt x="147" y="1152"/>
                </a:cubicBezTo>
                <a:cubicBezTo>
                  <a:pt x="142" y="1143"/>
                  <a:pt x="139" y="1132"/>
                  <a:pt x="143" y="1123"/>
                </a:cubicBezTo>
                <a:cubicBezTo>
                  <a:pt x="145" y="1115"/>
                  <a:pt x="157" y="1111"/>
                  <a:pt x="155" y="1102"/>
                </a:cubicBezTo>
                <a:cubicBezTo>
                  <a:pt x="145" y="1090"/>
                  <a:pt x="139" y="1073"/>
                  <a:pt x="146" y="1059"/>
                </a:cubicBezTo>
                <a:cubicBezTo>
                  <a:pt x="152" y="1042"/>
                  <a:pt x="165" y="1028"/>
                  <a:pt x="177" y="1016"/>
                </a:cubicBezTo>
                <a:cubicBezTo>
                  <a:pt x="181" y="1013"/>
                  <a:pt x="184" y="1017"/>
                  <a:pt x="185" y="1020"/>
                </a:cubicBezTo>
                <a:cubicBezTo>
                  <a:pt x="197" y="1042"/>
                  <a:pt x="197" y="1042"/>
                  <a:pt x="197" y="1042"/>
                </a:cubicBezTo>
                <a:close/>
                <a:moveTo>
                  <a:pt x="162" y="1021"/>
                </a:moveTo>
                <a:cubicBezTo>
                  <a:pt x="159" y="1028"/>
                  <a:pt x="150" y="1036"/>
                  <a:pt x="147" y="1044"/>
                </a:cubicBezTo>
                <a:cubicBezTo>
                  <a:pt x="140" y="1055"/>
                  <a:pt x="135" y="1067"/>
                  <a:pt x="138" y="1081"/>
                </a:cubicBezTo>
                <a:cubicBezTo>
                  <a:pt x="140" y="1090"/>
                  <a:pt x="142" y="1098"/>
                  <a:pt x="148" y="1105"/>
                </a:cubicBezTo>
                <a:cubicBezTo>
                  <a:pt x="148" y="1109"/>
                  <a:pt x="142" y="1111"/>
                  <a:pt x="141" y="1115"/>
                </a:cubicBezTo>
                <a:cubicBezTo>
                  <a:pt x="134" y="1122"/>
                  <a:pt x="135" y="1132"/>
                  <a:pt x="135" y="1140"/>
                </a:cubicBezTo>
                <a:cubicBezTo>
                  <a:pt x="138" y="1154"/>
                  <a:pt x="149" y="1166"/>
                  <a:pt x="161" y="1173"/>
                </a:cubicBezTo>
                <a:cubicBezTo>
                  <a:pt x="169" y="1176"/>
                  <a:pt x="176" y="1179"/>
                  <a:pt x="186" y="1179"/>
                </a:cubicBezTo>
                <a:cubicBezTo>
                  <a:pt x="186" y="1193"/>
                  <a:pt x="190" y="1208"/>
                  <a:pt x="202" y="1215"/>
                </a:cubicBezTo>
                <a:cubicBezTo>
                  <a:pt x="208" y="1218"/>
                  <a:pt x="215" y="1221"/>
                  <a:pt x="223" y="1218"/>
                </a:cubicBezTo>
                <a:cubicBezTo>
                  <a:pt x="235" y="1213"/>
                  <a:pt x="242" y="1201"/>
                  <a:pt x="242" y="1188"/>
                </a:cubicBezTo>
                <a:cubicBezTo>
                  <a:pt x="253" y="1196"/>
                  <a:pt x="243" y="1205"/>
                  <a:pt x="241" y="1213"/>
                </a:cubicBezTo>
                <a:cubicBezTo>
                  <a:pt x="234" y="1220"/>
                  <a:pt x="223" y="1224"/>
                  <a:pt x="213" y="1221"/>
                </a:cubicBezTo>
                <a:cubicBezTo>
                  <a:pt x="203" y="1220"/>
                  <a:pt x="191" y="1213"/>
                  <a:pt x="186" y="1202"/>
                </a:cubicBezTo>
                <a:cubicBezTo>
                  <a:pt x="182" y="1196"/>
                  <a:pt x="187" y="1188"/>
                  <a:pt x="182" y="1182"/>
                </a:cubicBezTo>
                <a:cubicBezTo>
                  <a:pt x="169" y="1185"/>
                  <a:pt x="160" y="1179"/>
                  <a:pt x="152" y="1171"/>
                </a:cubicBezTo>
                <a:cubicBezTo>
                  <a:pt x="147" y="1164"/>
                  <a:pt x="135" y="1161"/>
                  <a:pt x="135" y="1151"/>
                </a:cubicBezTo>
                <a:cubicBezTo>
                  <a:pt x="127" y="1143"/>
                  <a:pt x="128" y="1129"/>
                  <a:pt x="130" y="1117"/>
                </a:cubicBezTo>
                <a:cubicBezTo>
                  <a:pt x="133" y="1112"/>
                  <a:pt x="141" y="1108"/>
                  <a:pt x="143" y="1103"/>
                </a:cubicBezTo>
                <a:cubicBezTo>
                  <a:pt x="141" y="1099"/>
                  <a:pt x="140" y="1093"/>
                  <a:pt x="137" y="1090"/>
                </a:cubicBezTo>
                <a:cubicBezTo>
                  <a:pt x="137" y="1077"/>
                  <a:pt x="131" y="1066"/>
                  <a:pt x="138" y="1053"/>
                </a:cubicBezTo>
                <a:cubicBezTo>
                  <a:pt x="141" y="1040"/>
                  <a:pt x="152" y="1030"/>
                  <a:pt x="162" y="1021"/>
                </a:cubicBezTo>
                <a:close/>
                <a:moveTo>
                  <a:pt x="414" y="1099"/>
                </a:moveTo>
                <a:cubicBezTo>
                  <a:pt x="435" y="1114"/>
                  <a:pt x="444" y="1141"/>
                  <a:pt x="438" y="1165"/>
                </a:cubicBezTo>
                <a:cubicBezTo>
                  <a:pt x="432" y="1199"/>
                  <a:pt x="422" y="1235"/>
                  <a:pt x="435" y="1268"/>
                </a:cubicBezTo>
                <a:cubicBezTo>
                  <a:pt x="435" y="1279"/>
                  <a:pt x="430" y="1296"/>
                  <a:pt x="443" y="1301"/>
                </a:cubicBezTo>
                <a:cubicBezTo>
                  <a:pt x="452" y="1308"/>
                  <a:pt x="464" y="1305"/>
                  <a:pt x="474" y="1303"/>
                </a:cubicBezTo>
                <a:cubicBezTo>
                  <a:pt x="479" y="1299"/>
                  <a:pt x="486" y="1294"/>
                  <a:pt x="487" y="1288"/>
                </a:cubicBezTo>
                <a:cubicBezTo>
                  <a:pt x="485" y="1282"/>
                  <a:pt x="485" y="1276"/>
                  <a:pt x="478" y="1273"/>
                </a:cubicBezTo>
                <a:cubicBezTo>
                  <a:pt x="473" y="1268"/>
                  <a:pt x="466" y="1267"/>
                  <a:pt x="460" y="1270"/>
                </a:cubicBezTo>
                <a:cubicBezTo>
                  <a:pt x="459" y="1267"/>
                  <a:pt x="465" y="1265"/>
                  <a:pt x="468" y="1264"/>
                </a:cubicBezTo>
                <a:cubicBezTo>
                  <a:pt x="481" y="1265"/>
                  <a:pt x="495" y="1272"/>
                  <a:pt x="501" y="1285"/>
                </a:cubicBezTo>
                <a:cubicBezTo>
                  <a:pt x="508" y="1295"/>
                  <a:pt x="496" y="1303"/>
                  <a:pt x="492" y="1312"/>
                </a:cubicBezTo>
                <a:cubicBezTo>
                  <a:pt x="497" y="1319"/>
                  <a:pt x="511" y="1323"/>
                  <a:pt x="509" y="1334"/>
                </a:cubicBezTo>
                <a:cubicBezTo>
                  <a:pt x="506" y="1338"/>
                  <a:pt x="500" y="1341"/>
                  <a:pt x="495" y="1341"/>
                </a:cubicBezTo>
                <a:cubicBezTo>
                  <a:pt x="480" y="1342"/>
                  <a:pt x="474" y="1329"/>
                  <a:pt x="468" y="1317"/>
                </a:cubicBezTo>
                <a:cubicBezTo>
                  <a:pt x="462" y="1317"/>
                  <a:pt x="456" y="1323"/>
                  <a:pt x="452" y="1328"/>
                </a:cubicBezTo>
                <a:cubicBezTo>
                  <a:pt x="444" y="1332"/>
                  <a:pt x="432" y="1332"/>
                  <a:pt x="425" y="1326"/>
                </a:cubicBezTo>
                <a:cubicBezTo>
                  <a:pt x="421" y="1323"/>
                  <a:pt x="418" y="1317"/>
                  <a:pt x="412" y="1319"/>
                </a:cubicBezTo>
                <a:cubicBezTo>
                  <a:pt x="412" y="1326"/>
                  <a:pt x="403" y="1333"/>
                  <a:pt x="410" y="1340"/>
                </a:cubicBezTo>
                <a:cubicBezTo>
                  <a:pt x="411" y="1365"/>
                  <a:pt x="418" y="1391"/>
                  <a:pt x="439" y="1406"/>
                </a:cubicBezTo>
                <a:cubicBezTo>
                  <a:pt x="438" y="1417"/>
                  <a:pt x="435" y="1433"/>
                  <a:pt x="447" y="1441"/>
                </a:cubicBezTo>
                <a:cubicBezTo>
                  <a:pt x="456" y="1445"/>
                  <a:pt x="469" y="1444"/>
                  <a:pt x="476" y="1438"/>
                </a:cubicBezTo>
                <a:cubicBezTo>
                  <a:pt x="484" y="1434"/>
                  <a:pt x="484" y="1426"/>
                  <a:pt x="482" y="1420"/>
                </a:cubicBezTo>
                <a:cubicBezTo>
                  <a:pt x="479" y="1413"/>
                  <a:pt x="474" y="1407"/>
                  <a:pt x="467" y="1406"/>
                </a:cubicBezTo>
                <a:cubicBezTo>
                  <a:pt x="465" y="1406"/>
                  <a:pt x="464" y="1407"/>
                  <a:pt x="462" y="1407"/>
                </a:cubicBezTo>
                <a:cubicBezTo>
                  <a:pt x="461" y="1405"/>
                  <a:pt x="461" y="1405"/>
                  <a:pt x="461" y="1405"/>
                </a:cubicBezTo>
                <a:cubicBezTo>
                  <a:pt x="465" y="1399"/>
                  <a:pt x="473" y="1399"/>
                  <a:pt x="479" y="1397"/>
                </a:cubicBezTo>
                <a:cubicBezTo>
                  <a:pt x="485" y="1397"/>
                  <a:pt x="489" y="1400"/>
                  <a:pt x="493" y="1403"/>
                </a:cubicBezTo>
                <a:cubicBezTo>
                  <a:pt x="497" y="1407"/>
                  <a:pt x="491" y="1413"/>
                  <a:pt x="496" y="1417"/>
                </a:cubicBezTo>
                <a:cubicBezTo>
                  <a:pt x="509" y="1423"/>
                  <a:pt x="529" y="1424"/>
                  <a:pt x="532" y="1441"/>
                </a:cubicBezTo>
                <a:cubicBezTo>
                  <a:pt x="532" y="1448"/>
                  <a:pt x="532" y="1455"/>
                  <a:pt x="528" y="1461"/>
                </a:cubicBezTo>
                <a:cubicBezTo>
                  <a:pt x="518" y="1470"/>
                  <a:pt x="501" y="1468"/>
                  <a:pt x="490" y="1464"/>
                </a:cubicBezTo>
                <a:cubicBezTo>
                  <a:pt x="477" y="1464"/>
                  <a:pt x="479" y="1443"/>
                  <a:pt x="466" y="1450"/>
                </a:cubicBezTo>
                <a:cubicBezTo>
                  <a:pt x="461" y="1453"/>
                  <a:pt x="461" y="1453"/>
                  <a:pt x="461" y="1453"/>
                </a:cubicBezTo>
                <a:cubicBezTo>
                  <a:pt x="448" y="1453"/>
                  <a:pt x="434" y="1454"/>
                  <a:pt x="423" y="1445"/>
                </a:cubicBezTo>
                <a:cubicBezTo>
                  <a:pt x="413" y="1435"/>
                  <a:pt x="404" y="1423"/>
                  <a:pt x="406" y="1408"/>
                </a:cubicBezTo>
                <a:cubicBezTo>
                  <a:pt x="397" y="1401"/>
                  <a:pt x="385" y="1394"/>
                  <a:pt x="387" y="1381"/>
                </a:cubicBezTo>
                <a:cubicBezTo>
                  <a:pt x="383" y="1373"/>
                  <a:pt x="386" y="1362"/>
                  <a:pt x="384" y="1354"/>
                </a:cubicBezTo>
                <a:cubicBezTo>
                  <a:pt x="387" y="1342"/>
                  <a:pt x="390" y="1328"/>
                  <a:pt x="387" y="1315"/>
                </a:cubicBezTo>
                <a:cubicBezTo>
                  <a:pt x="399" y="1302"/>
                  <a:pt x="409" y="1283"/>
                  <a:pt x="401" y="1264"/>
                </a:cubicBezTo>
                <a:cubicBezTo>
                  <a:pt x="400" y="1261"/>
                  <a:pt x="397" y="1259"/>
                  <a:pt x="397" y="1256"/>
                </a:cubicBezTo>
                <a:cubicBezTo>
                  <a:pt x="416" y="1238"/>
                  <a:pt x="419" y="1209"/>
                  <a:pt x="418" y="1183"/>
                </a:cubicBezTo>
                <a:cubicBezTo>
                  <a:pt x="412" y="1155"/>
                  <a:pt x="400" y="1132"/>
                  <a:pt x="389" y="1107"/>
                </a:cubicBezTo>
                <a:cubicBezTo>
                  <a:pt x="380" y="1090"/>
                  <a:pt x="371" y="1075"/>
                  <a:pt x="366" y="1057"/>
                </a:cubicBezTo>
                <a:cubicBezTo>
                  <a:pt x="368" y="1046"/>
                  <a:pt x="363" y="1037"/>
                  <a:pt x="365" y="1026"/>
                </a:cubicBezTo>
                <a:cubicBezTo>
                  <a:pt x="373" y="1054"/>
                  <a:pt x="393" y="1077"/>
                  <a:pt x="414" y="1099"/>
                </a:cubicBezTo>
                <a:close/>
                <a:moveTo>
                  <a:pt x="336" y="1030"/>
                </a:moveTo>
                <a:cubicBezTo>
                  <a:pt x="337" y="1030"/>
                  <a:pt x="337" y="1030"/>
                  <a:pt x="337" y="1030"/>
                </a:cubicBezTo>
                <a:cubicBezTo>
                  <a:pt x="337" y="1032"/>
                  <a:pt x="337" y="1032"/>
                  <a:pt x="337" y="1032"/>
                </a:cubicBezTo>
                <a:cubicBezTo>
                  <a:pt x="336" y="1032"/>
                  <a:pt x="336" y="1032"/>
                  <a:pt x="336" y="1032"/>
                </a:cubicBezTo>
                <a:cubicBezTo>
                  <a:pt x="336" y="1030"/>
                  <a:pt x="336" y="1030"/>
                  <a:pt x="336" y="1030"/>
                </a:cubicBezTo>
                <a:close/>
                <a:moveTo>
                  <a:pt x="1383" y="1048"/>
                </a:moveTo>
                <a:cubicBezTo>
                  <a:pt x="1386" y="1052"/>
                  <a:pt x="1385" y="1059"/>
                  <a:pt x="1383" y="1064"/>
                </a:cubicBezTo>
                <a:cubicBezTo>
                  <a:pt x="1380" y="1072"/>
                  <a:pt x="1371" y="1067"/>
                  <a:pt x="1366" y="1071"/>
                </a:cubicBezTo>
                <a:cubicBezTo>
                  <a:pt x="1362" y="1073"/>
                  <a:pt x="1359" y="1071"/>
                  <a:pt x="1356" y="1069"/>
                </a:cubicBezTo>
                <a:cubicBezTo>
                  <a:pt x="1354" y="1067"/>
                  <a:pt x="1354" y="1063"/>
                  <a:pt x="1350" y="1062"/>
                </a:cubicBezTo>
                <a:cubicBezTo>
                  <a:pt x="1346" y="1066"/>
                  <a:pt x="1344" y="1072"/>
                  <a:pt x="1343" y="1078"/>
                </a:cubicBezTo>
                <a:cubicBezTo>
                  <a:pt x="1342" y="1089"/>
                  <a:pt x="1347" y="1099"/>
                  <a:pt x="1357" y="1105"/>
                </a:cubicBezTo>
                <a:cubicBezTo>
                  <a:pt x="1345" y="1100"/>
                  <a:pt x="1336" y="1085"/>
                  <a:pt x="1334" y="1073"/>
                </a:cubicBezTo>
                <a:cubicBezTo>
                  <a:pt x="1333" y="1058"/>
                  <a:pt x="1339" y="1043"/>
                  <a:pt x="1350" y="1035"/>
                </a:cubicBezTo>
                <a:cubicBezTo>
                  <a:pt x="1362" y="1026"/>
                  <a:pt x="1380" y="1035"/>
                  <a:pt x="1383" y="1048"/>
                </a:cubicBezTo>
                <a:close/>
                <a:moveTo>
                  <a:pt x="356" y="1123"/>
                </a:moveTo>
                <a:cubicBezTo>
                  <a:pt x="357" y="1135"/>
                  <a:pt x="358" y="1151"/>
                  <a:pt x="353" y="1161"/>
                </a:cubicBezTo>
                <a:cubicBezTo>
                  <a:pt x="349" y="1164"/>
                  <a:pt x="349" y="1164"/>
                  <a:pt x="349" y="1164"/>
                </a:cubicBezTo>
                <a:cubicBezTo>
                  <a:pt x="338" y="1162"/>
                  <a:pt x="326" y="1155"/>
                  <a:pt x="314" y="1160"/>
                </a:cubicBezTo>
                <a:cubicBezTo>
                  <a:pt x="300" y="1169"/>
                  <a:pt x="286" y="1180"/>
                  <a:pt x="283" y="1197"/>
                </a:cubicBezTo>
                <a:cubicBezTo>
                  <a:pt x="282" y="1211"/>
                  <a:pt x="286" y="1225"/>
                  <a:pt x="297" y="1234"/>
                </a:cubicBezTo>
                <a:cubicBezTo>
                  <a:pt x="294" y="1243"/>
                  <a:pt x="292" y="1249"/>
                  <a:pt x="298" y="1257"/>
                </a:cubicBezTo>
                <a:cubicBezTo>
                  <a:pt x="303" y="1264"/>
                  <a:pt x="303" y="1264"/>
                  <a:pt x="303" y="1264"/>
                </a:cubicBezTo>
                <a:cubicBezTo>
                  <a:pt x="284" y="1265"/>
                  <a:pt x="267" y="1279"/>
                  <a:pt x="260" y="1297"/>
                </a:cubicBezTo>
                <a:cubicBezTo>
                  <a:pt x="258" y="1305"/>
                  <a:pt x="259" y="1315"/>
                  <a:pt x="262" y="1322"/>
                </a:cubicBezTo>
                <a:cubicBezTo>
                  <a:pt x="265" y="1326"/>
                  <a:pt x="270" y="1330"/>
                  <a:pt x="275" y="1332"/>
                </a:cubicBezTo>
                <a:cubicBezTo>
                  <a:pt x="275" y="1335"/>
                  <a:pt x="274" y="1338"/>
                  <a:pt x="272" y="1341"/>
                </a:cubicBezTo>
                <a:cubicBezTo>
                  <a:pt x="255" y="1329"/>
                  <a:pt x="241" y="1309"/>
                  <a:pt x="226" y="1294"/>
                </a:cubicBezTo>
                <a:cubicBezTo>
                  <a:pt x="198" y="1259"/>
                  <a:pt x="167" y="1220"/>
                  <a:pt x="149" y="1180"/>
                </a:cubicBezTo>
                <a:cubicBezTo>
                  <a:pt x="156" y="1185"/>
                  <a:pt x="164" y="1191"/>
                  <a:pt x="173" y="1191"/>
                </a:cubicBezTo>
                <a:cubicBezTo>
                  <a:pt x="177" y="1193"/>
                  <a:pt x="174" y="1197"/>
                  <a:pt x="176" y="1199"/>
                </a:cubicBezTo>
                <a:cubicBezTo>
                  <a:pt x="181" y="1217"/>
                  <a:pt x="199" y="1227"/>
                  <a:pt x="216" y="1229"/>
                </a:cubicBezTo>
                <a:cubicBezTo>
                  <a:pt x="227" y="1230"/>
                  <a:pt x="238" y="1226"/>
                  <a:pt x="246" y="1218"/>
                </a:cubicBezTo>
                <a:cubicBezTo>
                  <a:pt x="253" y="1209"/>
                  <a:pt x="250" y="1191"/>
                  <a:pt x="267" y="1192"/>
                </a:cubicBezTo>
                <a:cubicBezTo>
                  <a:pt x="277" y="1185"/>
                  <a:pt x="281" y="1172"/>
                  <a:pt x="282" y="1161"/>
                </a:cubicBezTo>
                <a:cubicBezTo>
                  <a:pt x="283" y="1148"/>
                  <a:pt x="274" y="1140"/>
                  <a:pt x="273" y="1129"/>
                </a:cubicBezTo>
                <a:cubicBezTo>
                  <a:pt x="265" y="1121"/>
                  <a:pt x="259" y="1111"/>
                  <a:pt x="247" y="1108"/>
                </a:cubicBezTo>
                <a:cubicBezTo>
                  <a:pt x="260" y="1113"/>
                  <a:pt x="279" y="1117"/>
                  <a:pt x="293" y="1108"/>
                </a:cubicBezTo>
                <a:cubicBezTo>
                  <a:pt x="309" y="1096"/>
                  <a:pt x="309" y="1076"/>
                  <a:pt x="311" y="1058"/>
                </a:cubicBezTo>
                <a:cubicBezTo>
                  <a:pt x="315" y="1049"/>
                  <a:pt x="323" y="1044"/>
                  <a:pt x="326" y="1035"/>
                </a:cubicBezTo>
                <a:cubicBezTo>
                  <a:pt x="323" y="1067"/>
                  <a:pt x="337" y="1098"/>
                  <a:pt x="356" y="1123"/>
                </a:cubicBezTo>
                <a:close/>
                <a:moveTo>
                  <a:pt x="341" y="1067"/>
                </a:moveTo>
                <a:cubicBezTo>
                  <a:pt x="348" y="1083"/>
                  <a:pt x="359" y="1098"/>
                  <a:pt x="362" y="1116"/>
                </a:cubicBezTo>
                <a:cubicBezTo>
                  <a:pt x="347" y="1096"/>
                  <a:pt x="332" y="1069"/>
                  <a:pt x="335" y="1040"/>
                </a:cubicBezTo>
                <a:cubicBezTo>
                  <a:pt x="338" y="1047"/>
                  <a:pt x="338" y="1058"/>
                  <a:pt x="341" y="1067"/>
                </a:cubicBezTo>
                <a:close/>
                <a:moveTo>
                  <a:pt x="421" y="1086"/>
                </a:moveTo>
                <a:cubicBezTo>
                  <a:pt x="432" y="1102"/>
                  <a:pt x="453" y="1115"/>
                  <a:pt x="451" y="1138"/>
                </a:cubicBezTo>
                <a:cubicBezTo>
                  <a:pt x="455" y="1161"/>
                  <a:pt x="441" y="1184"/>
                  <a:pt x="439" y="1208"/>
                </a:cubicBezTo>
                <a:cubicBezTo>
                  <a:pt x="437" y="1226"/>
                  <a:pt x="437" y="1226"/>
                  <a:pt x="437" y="1226"/>
                </a:cubicBezTo>
                <a:cubicBezTo>
                  <a:pt x="435" y="1212"/>
                  <a:pt x="438" y="1198"/>
                  <a:pt x="441" y="1185"/>
                </a:cubicBezTo>
                <a:cubicBezTo>
                  <a:pt x="442" y="1170"/>
                  <a:pt x="450" y="1155"/>
                  <a:pt x="446" y="1140"/>
                </a:cubicBezTo>
                <a:cubicBezTo>
                  <a:pt x="442" y="1104"/>
                  <a:pt x="406" y="1087"/>
                  <a:pt x="388" y="1058"/>
                </a:cubicBezTo>
                <a:cubicBezTo>
                  <a:pt x="379" y="1042"/>
                  <a:pt x="379" y="1042"/>
                  <a:pt x="379" y="1042"/>
                </a:cubicBezTo>
                <a:cubicBezTo>
                  <a:pt x="394" y="1055"/>
                  <a:pt x="403" y="1076"/>
                  <a:pt x="421" y="1086"/>
                </a:cubicBezTo>
                <a:close/>
                <a:moveTo>
                  <a:pt x="357" y="1054"/>
                </a:moveTo>
                <a:cubicBezTo>
                  <a:pt x="354" y="1052"/>
                  <a:pt x="356" y="1048"/>
                  <a:pt x="356" y="1046"/>
                </a:cubicBezTo>
                <a:cubicBezTo>
                  <a:pt x="356" y="1048"/>
                  <a:pt x="358" y="1050"/>
                  <a:pt x="357" y="1054"/>
                </a:cubicBezTo>
                <a:close/>
                <a:moveTo>
                  <a:pt x="232" y="1048"/>
                </a:moveTo>
                <a:cubicBezTo>
                  <a:pt x="232" y="1066"/>
                  <a:pt x="232" y="1090"/>
                  <a:pt x="253" y="1099"/>
                </a:cubicBezTo>
                <a:cubicBezTo>
                  <a:pt x="241" y="1096"/>
                  <a:pt x="231" y="1085"/>
                  <a:pt x="229" y="1073"/>
                </a:cubicBezTo>
                <a:cubicBezTo>
                  <a:pt x="228" y="1065"/>
                  <a:pt x="229" y="1055"/>
                  <a:pt x="230" y="1048"/>
                </a:cubicBezTo>
                <a:cubicBezTo>
                  <a:pt x="232" y="1048"/>
                  <a:pt x="232" y="1048"/>
                  <a:pt x="232" y="1048"/>
                </a:cubicBezTo>
                <a:close/>
                <a:moveTo>
                  <a:pt x="195" y="1055"/>
                </a:moveTo>
                <a:cubicBezTo>
                  <a:pt x="197" y="1050"/>
                  <a:pt x="197" y="1050"/>
                  <a:pt x="197" y="1050"/>
                </a:cubicBezTo>
                <a:cubicBezTo>
                  <a:pt x="196" y="1053"/>
                  <a:pt x="196" y="1053"/>
                  <a:pt x="196" y="1053"/>
                </a:cubicBezTo>
                <a:cubicBezTo>
                  <a:pt x="195" y="1055"/>
                  <a:pt x="195" y="1055"/>
                  <a:pt x="195" y="1055"/>
                </a:cubicBezTo>
                <a:close/>
                <a:moveTo>
                  <a:pt x="219" y="1055"/>
                </a:moveTo>
                <a:cubicBezTo>
                  <a:pt x="221" y="1061"/>
                  <a:pt x="218" y="1070"/>
                  <a:pt x="221" y="1076"/>
                </a:cubicBezTo>
                <a:cubicBezTo>
                  <a:pt x="225" y="1090"/>
                  <a:pt x="234" y="1097"/>
                  <a:pt x="244" y="1106"/>
                </a:cubicBezTo>
                <a:cubicBezTo>
                  <a:pt x="233" y="1102"/>
                  <a:pt x="223" y="1108"/>
                  <a:pt x="214" y="1113"/>
                </a:cubicBezTo>
                <a:cubicBezTo>
                  <a:pt x="206" y="1112"/>
                  <a:pt x="204" y="1102"/>
                  <a:pt x="200" y="1097"/>
                </a:cubicBezTo>
                <a:cubicBezTo>
                  <a:pt x="197" y="1082"/>
                  <a:pt x="197" y="1063"/>
                  <a:pt x="208" y="1052"/>
                </a:cubicBezTo>
                <a:cubicBezTo>
                  <a:pt x="212" y="1051"/>
                  <a:pt x="215" y="1054"/>
                  <a:pt x="219" y="1055"/>
                </a:cubicBezTo>
                <a:close/>
                <a:moveTo>
                  <a:pt x="192" y="1062"/>
                </a:moveTo>
                <a:cubicBezTo>
                  <a:pt x="191" y="1061"/>
                  <a:pt x="192" y="1057"/>
                  <a:pt x="194" y="1055"/>
                </a:cubicBezTo>
                <a:cubicBezTo>
                  <a:pt x="194" y="1058"/>
                  <a:pt x="193" y="1061"/>
                  <a:pt x="192" y="1062"/>
                </a:cubicBezTo>
                <a:close/>
                <a:moveTo>
                  <a:pt x="1377" y="1058"/>
                </a:moveTo>
                <a:cubicBezTo>
                  <a:pt x="1377" y="1059"/>
                  <a:pt x="1377" y="1059"/>
                  <a:pt x="1377" y="1059"/>
                </a:cubicBezTo>
                <a:cubicBezTo>
                  <a:pt x="1375" y="1058"/>
                  <a:pt x="1375" y="1058"/>
                  <a:pt x="1375" y="1058"/>
                </a:cubicBezTo>
                <a:cubicBezTo>
                  <a:pt x="1376" y="1058"/>
                  <a:pt x="1377" y="1058"/>
                  <a:pt x="1377" y="1058"/>
                </a:cubicBezTo>
                <a:close/>
                <a:moveTo>
                  <a:pt x="204" y="1120"/>
                </a:moveTo>
                <a:cubicBezTo>
                  <a:pt x="204" y="1120"/>
                  <a:pt x="204" y="1121"/>
                  <a:pt x="203" y="1121"/>
                </a:cubicBezTo>
                <a:cubicBezTo>
                  <a:pt x="197" y="1117"/>
                  <a:pt x="190" y="1111"/>
                  <a:pt x="190" y="1102"/>
                </a:cubicBezTo>
                <a:cubicBezTo>
                  <a:pt x="182" y="1093"/>
                  <a:pt x="188" y="1079"/>
                  <a:pt x="188" y="1069"/>
                </a:cubicBezTo>
                <a:cubicBezTo>
                  <a:pt x="191" y="1064"/>
                  <a:pt x="191" y="1064"/>
                  <a:pt x="191" y="1064"/>
                </a:cubicBezTo>
                <a:cubicBezTo>
                  <a:pt x="187" y="1084"/>
                  <a:pt x="189" y="1105"/>
                  <a:pt x="204" y="1120"/>
                </a:cubicBezTo>
                <a:close/>
                <a:moveTo>
                  <a:pt x="1212" y="1081"/>
                </a:moveTo>
                <a:cubicBezTo>
                  <a:pt x="1215" y="1078"/>
                  <a:pt x="1220" y="1069"/>
                  <a:pt x="1226" y="1065"/>
                </a:cubicBezTo>
                <a:cubicBezTo>
                  <a:pt x="1223" y="1072"/>
                  <a:pt x="1217" y="1077"/>
                  <a:pt x="1212" y="1081"/>
                </a:cubicBezTo>
                <a:close/>
                <a:moveTo>
                  <a:pt x="1426" y="1071"/>
                </a:moveTo>
                <a:cubicBezTo>
                  <a:pt x="1422" y="1087"/>
                  <a:pt x="1415" y="1101"/>
                  <a:pt x="1401" y="1109"/>
                </a:cubicBezTo>
                <a:cubicBezTo>
                  <a:pt x="1394" y="1111"/>
                  <a:pt x="1386" y="1114"/>
                  <a:pt x="1378" y="1112"/>
                </a:cubicBezTo>
                <a:cubicBezTo>
                  <a:pt x="1397" y="1110"/>
                  <a:pt x="1415" y="1095"/>
                  <a:pt x="1422" y="1078"/>
                </a:cubicBezTo>
                <a:cubicBezTo>
                  <a:pt x="1422" y="1076"/>
                  <a:pt x="1421" y="1070"/>
                  <a:pt x="1426" y="1071"/>
                </a:cubicBezTo>
                <a:close/>
                <a:moveTo>
                  <a:pt x="399" y="1152"/>
                </a:moveTo>
                <a:cubicBezTo>
                  <a:pt x="404" y="1162"/>
                  <a:pt x="406" y="1175"/>
                  <a:pt x="410" y="1185"/>
                </a:cubicBezTo>
                <a:cubicBezTo>
                  <a:pt x="411" y="1211"/>
                  <a:pt x="408" y="1241"/>
                  <a:pt x="383" y="1256"/>
                </a:cubicBezTo>
                <a:cubicBezTo>
                  <a:pt x="375" y="1259"/>
                  <a:pt x="371" y="1249"/>
                  <a:pt x="363" y="1252"/>
                </a:cubicBezTo>
                <a:cubicBezTo>
                  <a:pt x="363" y="1251"/>
                  <a:pt x="364" y="1249"/>
                  <a:pt x="365" y="1247"/>
                </a:cubicBezTo>
                <a:cubicBezTo>
                  <a:pt x="372" y="1248"/>
                  <a:pt x="376" y="1258"/>
                  <a:pt x="384" y="1252"/>
                </a:cubicBezTo>
                <a:cubicBezTo>
                  <a:pt x="406" y="1238"/>
                  <a:pt x="409" y="1208"/>
                  <a:pt x="403" y="1182"/>
                </a:cubicBezTo>
                <a:cubicBezTo>
                  <a:pt x="397" y="1144"/>
                  <a:pt x="372" y="1112"/>
                  <a:pt x="363" y="1076"/>
                </a:cubicBezTo>
                <a:cubicBezTo>
                  <a:pt x="372" y="1102"/>
                  <a:pt x="391" y="1124"/>
                  <a:pt x="399" y="1152"/>
                </a:cubicBezTo>
                <a:close/>
                <a:moveTo>
                  <a:pt x="379" y="1078"/>
                </a:moveTo>
                <a:cubicBezTo>
                  <a:pt x="379" y="1079"/>
                  <a:pt x="377" y="1078"/>
                  <a:pt x="376" y="1077"/>
                </a:cubicBezTo>
                <a:cubicBezTo>
                  <a:pt x="379" y="1076"/>
                  <a:pt x="379" y="1076"/>
                  <a:pt x="379" y="1076"/>
                </a:cubicBezTo>
                <a:cubicBezTo>
                  <a:pt x="379" y="1076"/>
                  <a:pt x="381" y="1077"/>
                  <a:pt x="379" y="1078"/>
                </a:cubicBezTo>
                <a:close/>
                <a:moveTo>
                  <a:pt x="1200" y="1113"/>
                </a:moveTo>
                <a:cubicBezTo>
                  <a:pt x="1189" y="1115"/>
                  <a:pt x="1177" y="1119"/>
                  <a:pt x="1168" y="1114"/>
                </a:cubicBezTo>
                <a:cubicBezTo>
                  <a:pt x="1201" y="1111"/>
                  <a:pt x="1201" y="1111"/>
                  <a:pt x="1201" y="1111"/>
                </a:cubicBezTo>
                <a:cubicBezTo>
                  <a:pt x="1224" y="1098"/>
                  <a:pt x="1224" y="1098"/>
                  <a:pt x="1224" y="1098"/>
                </a:cubicBezTo>
                <a:cubicBezTo>
                  <a:pt x="1219" y="1105"/>
                  <a:pt x="1209" y="1110"/>
                  <a:pt x="1200" y="1113"/>
                </a:cubicBezTo>
                <a:close/>
                <a:moveTo>
                  <a:pt x="1151" y="1111"/>
                </a:moveTo>
                <a:cubicBezTo>
                  <a:pt x="1145" y="1108"/>
                  <a:pt x="1145" y="1108"/>
                  <a:pt x="1145" y="1108"/>
                </a:cubicBezTo>
                <a:cubicBezTo>
                  <a:pt x="1153" y="1105"/>
                  <a:pt x="1153" y="1105"/>
                  <a:pt x="1153" y="1105"/>
                </a:cubicBezTo>
                <a:cubicBezTo>
                  <a:pt x="1154" y="1106"/>
                  <a:pt x="1151" y="1109"/>
                  <a:pt x="1151" y="1111"/>
                </a:cubicBezTo>
                <a:close/>
                <a:moveTo>
                  <a:pt x="267" y="1138"/>
                </a:moveTo>
                <a:cubicBezTo>
                  <a:pt x="263" y="1137"/>
                  <a:pt x="262" y="1133"/>
                  <a:pt x="261" y="1129"/>
                </a:cubicBezTo>
                <a:cubicBezTo>
                  <a:pt x="252" y="1123"/>
                  <a:pt x="246" y="1113"/>
                  <a:pt x="233" y="1117"/>
                </a:cubicBezTo>
                <a:cubicBezTo>
                  <a:pt x="226" y="1120"/>
                  <a:pt x="214" y="1124"/>
                  <a:pt x="214" y="1134"/>
                </a:cubicBezTo>
                <a:cubicBezTo>
                  <a:pt x="217" y="1138"/>
                  <a:pt x="222" y="1132"/>
                  <a:pt x="226" y="1134"/>
                </a:cubicBezTo>
                <a:cubicBezTo>
                  <a:pt x="231" y="1135"/>
                  <a:pt x="237" y="1137"/>
                  <a:pt x="238" y="1141"/>
                </a:cubicBezTo>
                <a:cubicBezTo>
                  <a:pt x="240" y="1146"/>
                  <a:pt x="237" y="1151"/>
                  <a:pt x="235" y="1155"/>
                </a:cubicBezTo>
                <a:cubicBezTo>
                  <a:pt x="232" y="1159"/>
                  <a:pt x="226" y="1159"/>
                  <a:pt x="222" y="1160"/>
                </a:cubicBezTo>
                <a:cubicBezTo>
                  <a:pt x="214" y="1155"/>
                  <a:pt x="204" y="1149"/>
                  <a:pt x="205" y="1139"/>
                </a:cubicBezTo>
                <a:cubicBezTo>
                  <a:pt x="206" y="1125"/>
                  <a:pt x="220" y="1118"/>
                  <a:pt x="231" y="1113"/>
                </a:cubicBezTo>
                <a:cubicBezTo>
                  <a:pt x="247" y="1114"/>
                  <a:pt x="261" y="1123"/>
                  <a:pt x="267" y="1138"/>
                </a:cubicBezTo>
                <a:close/>
                <a:moveTo>
                  <a:pt x="400" y="1217"/>
                </a:moveTo>
                <a:cubicBezTo>
                  <a:pt x="396" y="1229"/>
                  <a:pt x="393" y="1244"/>
                  <a:pt x="380" y="1247"/>
                </a:cubicBezTo>
                <a:cubicBezTo>
                  <a:pt x="373" y="1246"/>
                  <a:pt x="369" y="1238"/>
                  <a:pt x="363" y="1240"/>
                </a:cubicBezTo>
                <a:cubicBezTo>
                  <a:pt x="356" y="1246"/>
                  <a:pt x="356" y="1258"/>
                  <a:pt x="346" y="1261"/>
                </a:cubicBezTo>
                <a:cubicBezTo>
                  <a:pt x="338" y="1264"/>
                  <a:pt x="328" y="1264"/>
                  <a:pt x="321" y="1259"/>
                </a:cubicBezTo>
                <a:cubicBezTo>
                  <a:pt x="317" y="1252"/>
                  <a:pt x="312" y="1246"/>
                  <a:pt x="313" y="1238"/>
                </a:cubicBezTo>
                <a:cubicBezTo>
                  <a:pt x="315" y="1235"/>
                  <a:pt x="316" y="1230"/>
                  <a:pt x="316" y="1226"/>
                </a:cubicBezTo>
                <a:cubicBezTo>
                  <a:pt x="312" y="1223"/>
                  <a:pt x="310" y="1216"/>
                  <a:pt x="305" y="1214"/>
                </a:cubicBezTo>
                <a:cubicBezTo>
                  <a:pt x="300" y="1208"/>
                  <a:pt x="301" y="1199"/>
                  <a:pt x="303" y="1191"/>
                </a:cubicBezTo>
                <a:cubicBezTo>
                  <a:pt x="305" y="1185"/>
                  <a:pt x="311" y="1178"/>
                  <a:pt x="318" y="1176"/>
                </a:cubicBezTo>
                <a:cubicBezTo>
                  <a:pt x="324" y="1175"/>
                  <a:pt x="329" y="1177"/>
                  <a:pt x="334" y="1179"/>
                </a:cubicBezTo>
                <a:cubicBezTo>
                  <a:pt x="332" y="1184"/>
                  <a:pt x="327" y="1188"/>
                  <a:pt x="325" y="1192"/>
                </a:cubicBezTo>
                <a:cubicBezTo>
                  <a:pt x="325" y="1199"/>
                  <a:pt x="317" y="1206"/>
                  <a:pt x="325" y="1212"/>
                </a:cubicBezTo>
                <a:cubicBezTo>
                  <a:pt x="329" y="1218"/>
                  <a:pt x="338" y="1219"/>
                  <a:pt x="344" y="1219"/>
                </a:cubicBezTo>
                <a:cubicBezTo>
                  <a:pt x="355" y="1219"/>
                  <a:pt x="360" y="1208"/>
                  <a:pt x="365" y="1201"/>
                </a:cubicBezTo>
                <a:cubicBezTo>
                  <a:pt x="365" y="1201"/>
                  <a:pt x="365" y="1201"/>
                  <a:pt x="365" y="1201"/>
                </a:cubicBezTo>
                <a:cubicBezTo>
                  <a:pt x="364" y="1193"/>
                  <a:pt x="368" y="1183"/>
                  <a:pt x="361" y="1176"/>
                </a:cubicBezTo>
                <a:cubicBezTo>
                  <a:pt x="369" y="1164"/>
                  <a:pt x="373" y="1151"/>
                  <a:pt x="373" y="1136"/>
                </a:cubicBezTo>
                <a:cubicBezTo>
                  <a:pt x="371" y="1128"/>
                  <a:pt x="373" y="1120"/>
                  <a:pt x="370" y="1114"/>
                </a:cubicBezTo>
                <a:cubicBezTo>
                  <a:pt x="385" y="1145"/>
                  <a:pt x="402" y="1179"/>
                  <a:pt x="400" y="1217"/>
                </a:cubicBezTo>
                <a:close/>
                <a:moveTo>
                  <a:pt x="1551" y="1117"/>
                </a:moveTo>
                <a:cubicBezTo>
                  <a:pt x="1552" y="1115"/>
                  <a:pt x="1552" y="1115"/>
                  <a:pt x="1552" y="1115"/>
                </a:cubicBezTo>
                <a:cubicBezTo>
                  <a:pt x="1552" y="1117"/>
                  <a:pt x="1552" y="1117"/>
                  <a:pt x="1552" y="1117"/>
                </a:cubicBezTo>
                <a:cubicBezTo>
                  <a:pt x="1551" y="1117"/>
                  <a:pt x="1551" y="1117"/>
                  <a:pt x="1551" y="1117"/>
                </a:cubicBezTo>
                <a:close/>
                <a:moveTo>
                  <a:pt x="366" y="1143"/>
                </a:moveTo>
                <a:cubicBezTo>
                  <a:pt x="368" y="1136"/>
                  <a:pt x="362" y="1130"/>
                  <a:pt x="365" y="1122"/>
                </a:cubicBezTo>
                <a:cubicBezTo>
                  <a:pt x="368" y="1129"/>
                  <a:pt x="366" y="1138"/>
                  <a:pt x="366" y="1143"/>
                </a:cubicBezTo>
                <a:close/>
                <a:moveTo>
                  <a:pt x="1389" y="1143"/>
                </a:moveTo>
                <a:cubicBezTo>
                  <a:pt x="1395" y="1151"/>
                  <a:pt x="1395" y="1161"/>
                  <a:pt x="1393" y="1170"/>
                </a:cubicBezTo>
                <a:cubicBezTo>
                  <a:pt x="1391" y="1176"/>
                  <a:pt x="1384" y="1180"/>
                  <a:pt x="1386" y="1186"/>
                </a:cubicBezTo>
                <a:cubicBezTo>
                  <a:pt x="1394" y="1193"/>
                  <a:pt x="1391" y="1207"/>
                  <a:pt x="1392" y="1217"/>
                </a:cubicBezTo>
                <a:cubicBezTo>
                  <a:pt x="1389" y="1221"/>
                  <a:pt x="1391" y="1228"/>
                  <a:pt x="1388" y="1230"/>
                </a:cubicBezTo>
                <a:cubicBezTo>
                  <a:pt x="1386" y="1214"/>
                  <a:pt x="1392" y="1197"/>
                  <a:pt x="1381" y="1183"/>
                </a:cubicBezTo>
                <a:cubicBezTo>
                  <a:pt x="1383" y="1179"/>
                  <a:pt x="1388" y="1176"/>
                  <a:pt x="1389" y="1171"/>
                </a:cubicBezTo>
                <a:cubicBezTo>
                  <a:pt x="1388" y="1166"/>
                  <a:pt x="1393" y="1161"/>
                  <a:pt x="1390" y="1155"/>
                </a:cubicBezTo>
                <a:cubicBezTo>
                  <a:pt x="1386" y="1148"/>
                  <a:pt x="1378" y="1142"/>
                  <a:pt x="1371" y="1138"/>
                </a:cubicBezTo>
                <a:cubicBezTo>
                  <a:pt x="1360" y="1138"/>
                  <a:pt x="1349" y="1140"/>
                  <a:pt x="1345" y="1149"/>
                </a:cubicBezTo>
                <a:cubicBezTo>
                  <a:pt x="1345" y="1154"/>
                  <a:pt x="1341" y="1156"/>
                  <a:pt x="1339" y="1160"/>
                </a:cubicBezTo>
                <a:cubicBezTo>
                  <a:pt x="1335" y="1157"/>
                  <a:pt x="1329" y="1156"/>
                  <a:pt x="1324" y="1158"/>
                </a:cubicBezTo>
                <a:cubicBezTo>
                  <a:pt x="1308" y="1164"/>
                  <a:pt x="1301" y="1180"/>
                  <a:pt x="1300" y="1195"/>
                </a:cubicBezTo>
                <a:cubicBezTo>
                  <a:pt x="1301" y="1207"/>
                  <a:pt x="1301" y="1217"/>
                  <a:pt x="1307" y="1226"/>
                </a:cubicBezTo>
                <a:cubicBezTo>
                  <a:pt x="1311" y="1232"/>
                  <a:pt x="1317" y="1232"/>
                  <a:pt x="1323" y="1233"/>
                </a:cubicBezTo>
                <a:cubicBezTo>
                  <a:pt x="1324" y="1232"/>
                  <a:pt x="1326" y="1232"/>
                  <a:pt x="1326" y="1230"/>
                </a:cubicBezTo>
                <a:cubicBezTo>
                  <a:pt x="1324" y="1224"/>
                  <a:pt x="1317" y="1219"/>
                  <a:pt x="1319" y="1211"/>
                </a:cubicBezTo>
                <a:cubicBezTo>
                  <a:pt x="1320" y="1204"/>
                  <a:pt x="1328" y="1205"/>
                  <a:pt x="1333" y="1203"/>
                </a:cubicBezTo>
                <a:cubicBezTo>
                  <a:pt x="1338" y="1203"/>
                  <a:pt x="1342" y="1205"/>
                  <a:pt x="1345" y="1209"/>
                </a:cubicBezTo>
                <a:cubicBezTo>
                  <a:pt x="1348" y="1217"/>
                  <a:pt x="1351" y="1226"/>
                  <a:pt x="1345" y="1234"/>
                </a:cubicBezTo>
                <a:cubicBezTo>
                  <a:pt x="1342" y="1239"/>
                  <a:pt x="1336" y="1241"/>
                  <a:pt x="1331" y="1241"/>
                </a:cubicBezTo>
                <a:cubicBezTo>
                  <a:pt x="1317" y="1241"/>
                  <a:pt x="1303" y="1233"/>
                  <a:pt x="1299" y="1219"/>
                </a:cubicBezTo>
                <a:cubicBezTo>
                  <a:pt x="1296" y="1198"/>
                  <a:pt x="1294" y="1176"/>
                  <a:pt x="1310" y="1158"/>
                </a:cubicBezTo>
                <a:cubicBezTo>
                  <a:pt x="1315" y="1155"/>
                  <a:pt x="1320" y="1150"/>
                  <a:pt x="1327" y="1151"/>
                </a:cubicBezTo>
                <a:cubicBezTo>
                  <a:pt x="1339" y="1154"/>
                  <a:pt x="1339" y="1154"/>
                  <a:pt x="1339" y="1154"/>
                </a:cubicBezTo>
                <a:cubicBezTo>
                  <a:pt x="1342" y="1143"/>
                  <a:pt x="1352" y="1137"/>
                  <a:pt x="1362" y="1135"/>
                </a:cubicBezTo>
                <a:cubicBezTo>
                  <a:pt x="1371" y="1135"/>
                  <a:pt x="1384" y="1133"/>
                  <a:pt x="1389" y="1143"/>
                </a:cubicBezTo>
                <a:close/>
                <a:moveTo>
                  <a:pt x="1192" y="1147"/>
                </a:moveTo>
                <a:cubicBezTo>
                  <a:pt x="1192" y="1151"/>
                  <a:pt x="1192" y="1154"/>
                  <a:pt x="1195" y="1155"/>
                </a:cubicBezTo>
                <a:cubicBezTo>
                  <a:pt x="1204" y="1149"/>
                  <a:pt x="1218" y="1150"/>
                  <a:pt x="1229" y="1155"/>
                </a:cubicBezTo>
                <a:cubicBezTo>
                  <a:pt x="1239" y="1162"/>
                  <a:pt x="1246" y="1175"/>
                  <a:pt x="1247" y="1187"/>
                </a:cubicBezTo>
                <a:cubicBezTo>
                  <a:pt x="1247" y="1191"/>
                  <a:pt x="1244" y="1195"/>
                  <a:pt x="1244" y="1199"/>
                </a:cubicBezTo>
                <a:cubicBezTo>
                  <a:pt x="1243" y="1199"/>
                  <a:pt x="1243" y="1199"/>
                  <a:pt x="1243" y="1199"/>
                </a:cubicBezTo>
                <a:cubicBezTo>
                  <a:pt x="1245" y="1186"/>
                  <a:pt x="1242" y="1168"/>
                  <a:pt x="1227" y="1161"/>
                </a:cubicBezTo>
                <a:cubicBezTo>
                  <a:pt x="1216" y="1161"/>
                  <a:pt x="1205" y="1155"/>
                  <a:pt x="1197" y="1162"/>
                </a:cubicBezTo>
                <a:cubicBezTo>
                  <a:pt x="1192" y="1158"/>
                  <a:pt x="1190" y="1147"/>
                  <a:pt x="1182" y="1144"/>
                </a:cubicBezTo>
                <a:cubicBezTo>
                  <a:pt x="1168" y="1140"/>
                  <a:pt x="1149" y="1137"/>
                  <a:pt x="1138" y="1149"/>
                </a:cubicBezTo>
                <a:cubicBezTo>
                  <a:pt x="1133" y="1154"/>
                  <a:pt x="1129" y="1161"/>
                  <a:pt x="1127" y="1167"/>
                </a:cubicBezTo>
                <a:cubicBezTo>
                  <a:pt x="1123" y="1157"/>
                  <a:pt x="1130" y="1149"/>
                  <a:pt x="1135" y="1143"/>
                </a:cubicBezTo>
                <a:cubicBezTo>
                  <a:pt x="1151" y="1129"/>
                  <a:pt x="1179" y="1134"/>
                  <a:pt x="1192" y="1147"/>
                </a:cubicBezTo>
                <a:close/>
                <a:moveTo>
                  <a:pt x="272" y="1175"/>
                </a:moveTo>
                <a:cubicBezTo>
                  <a:pt x="269" y="1181"/>
                  <a:pt x="265" y="1188"/>
                  <a:pt x="256" y="1187"/>
                </a:cubicBezTo>
                <a:cubicBezTo>
                  <a:pt x="251" y="1185"/>
                  <a:pt x="251" y="1185"/>
                  <a:pt x="251" y="1185"/>
                </a:cubicBezTo>
                <a:cubicBezTo>
                  <a:pt x="259" y="1180"/>
                  <a:pt x="267" y="1174"/>
                  <a:pt x="270" y="1165"/>
                </a:cubicBezTo>
                <a:cubicBezTo>
                  <a:pt x="271" y="1158"/>
                  <a:pt x="270" y="1151"/>
                  <a:pt x="269" y="1145"/>
                </a:cubicBezTo>
                <a:cubicBezTo>
                  <a:pt x="276" y="1154"/>
                  <a:pt x="274" y="1164"/>
                  <a:pt x="272" y="1175"/>
                </a:cubicBezTo>
                <a:close/>
                <a:moveTo>
                  <a:pt x="357" y="1169"/>
                </a:moveTo>
                <a:cubicBezTo>
                  <a:pt x="361" y="1161"/>
                  <a:pt x="365" y="1153"/>
                  <a:pt x="366" y="1145"/>
                </a:cubicBezTo>
                <a:cubicBezTo>
                  <a:pt x="366" y="1154"/>
                  <a:pt x="365" y="1165"/>
                  <a:pt x="357" y="1169"/>
                </a:cubicBezTo>
                <a:close/>
                <a:moveTo>
                  <a:pt x="1382" y="1153"/>
                </a:moveTo>
                <a:cubicBezTo>
                  <a:pt x="1385" y="1159"/>
                  <a:pt x="1383" y="1165"/>
                  <a:pt x="1382" y="1171"/>
                </a:cubicBezTo>
                <a:cubicBezTo>
                  <a:pt x="1374" y="1181"/>
                  <a:pt x="1374" y="1181"/>
                  <a:pt x="1374" y="1181"/>
                </a:cubicBezTo>
                <a:cubicBezTo>
                  <a:pt x="1382" y="1194"/>
                  <a:pt x="1383" y="1209"/>
                  <a:pt x="1380" y="1226"/>
                </a:cubicBezTo>
                <a:cubicBezTo>
                  <a:pt x="1379" y="1248"/>
                  <a:pt x="1364" y="1266"/>
                  <a:pt x="1345" y="1279"/>
                </a:cubicBezTo>
                <a:cubicBezTo>
                  <a:pt x="1335" y="1284"/>
                  <a:pt x="1321" y="1285"/>
                  <a:pt x="1310" y="1281"/>
                </a:cubicBezTo>
                <a:cubicBezTo>
                  <a:pt x="1300" y="1289"/>
                  <a:pt x="1290" y="1296"/>
                  <a:pt x="1279" y="1301"/>
                </a:cubicBezTo>
                <a:cubicBezTo>
                  <a:pt x="1253" y="1308"/>
                  <a:pt x="1223" y="1313"/>
                  <a:pt x="1198" y="1299"/>
                </a:cubicBezTo>
                <a:cubicBezTo>
                  <a:pt x="1193" y="1300"/>
                  <a:pt x="1186" y="1291"/>
                  <a:pt x="1183" y="1299"/>
                </a:cubicBezTo>
                <a:cubicBezTo>
                  <a:pt x="1186" y="1319"/>
                  <a:pt x="1206" y="1333"/>
                  <a:pt x="1201" y="1355"/>
                </a:cubicBezTo>
                <a:cubicBezTo>
                  <a:pt x="1198" y="1364"/>
                  <a:pt x="1188" y="1367"/>
                  <a:pt x="1181" y="1373"/>
                </a:cubicBezTo>
                <a:cubicBezTo>
                  <a:pt x="1177" y="1375"/>
                  <a:pt x="1170" y="1370"/>
                  <a:pt x="1167" y="1376"/>
                </a:cubicBezTo>
                <a:cubicBezTo>
                  <a:pt x="1168" y="1384"/>
                  <a:pt x="1174" y="1390"/>
                  <a:pt x="1174" y="1397"/>
                </a:cubicBezTo>
                <a:cubicBezTo>
                  <a:pt x="1174" y="1407"/>
                  <a:pt x="1171" y="1415"/>
                  <a:pt x="1165" y="1423"/>
                </a:cubicBezTo>
                <a:cubicBezTo>
                  <a:pt x="1150" y="1428"/>
                  <a:pt x="1136" y="1423"/>
                  <a:pt x="1122" y="1418"/>
                </a:cubicBezTo>
                <a:cubicBezTo>
                  <a:pt x="1116" y="1425"/>
                  <a:pt x="1117" y="1438"/>
                  <a:pt x="1105" y="1438"/>
                </a:cubicBezTo>
                <a:cubicBezTo>
                  <a:pt x="1097" y="1438"/>
                  <a:pt x="1089" y="1435"/>
                  <a:pt x="1083" y="1431"/>
                </a:cubicBezTo>
                <a:cubicBezTo>
                  <a:pt x="1075" y="1417"/>
                  <a:pt x="1071" y="1401"/>
                  <a:pt x="1081" y="1388"/>
                </a:cubicBezTo>
                <a:cubicBezTo>
                  <a:pt x="1083" y="1387"/>
                  <a:pt x="1085" y="1382"/>
                  <a:pt x="1088" y="1384"/>
                </a:cubicBezTo>
                <a:cubicBezTo>
                  <a:pt x="1086" y="1395"/>
                  <a:pt x="1092" y="1405"/>
                  <a:pt x="1101" y="1411"/>
                </a:cubicBezTo>
                <a:cubicBezTo>
                  <a:pt x="1106" y="1412"/>
                  <a:pt x="1113" y="1414"/>
                  <a:pt x="1119" y="1411"/>
                </a:cubicBezTo>
                <a:cubicBezTo>
                  <a:pt x="1127" y="1408"/>
                  <a:pt x="1132" y="1402"/>
                  <a:pt x="1135" y="1394"/>
                </a:cubicBezTo>
                <a:cubicBezTo>
                  <a:pt x="1136" y="1383"/>
                  <a:pt x="1131" y="1375"/>
                  <a:pt x="1127" y="1367"/>
                </a:cubicBezTo>
                <a:cubicBezTo>
                  <a:pt x="1121" y="1358"/>
                  <a:pt x="1112" y="1356"/>
                  <a:pt x="1102" y="1357"/>
                </a:cubicBezTo>
                <a:cubicBezTo>
                  <a:pt x="1094" y="1358"/>
                  <a:pt x="1087" y="1362"/>
                  <a:pt x="1080" y="1366"/>
                </a:cubicBezTo>
                <a:cubicBezTo>
                  <a:pt x="1076" y="1361"/>
                  <a:pt x="1080" y="1353"/>
                  <a:pt x="1080" y="1349"/>
                </a:cubicBezTo>
                <a:cubicBezTo>
                  <a:pt x="1077" y="1333"/>
                  <a:pt x="1071" y="1314"/>
                  <a:pt x="1053" y="1311"/>
                </a:cubicBezTo>
                <a:cubicBezTo>
                  <a:pt x="1039" y="1312"/>
                  <a:pt x="1044" y="1295"/>
                  <a:pt x="1034" y="1289"/>
                </a:cubicBezTo>
                <a:cubicBezTo>
                  <a:pt x="1034" y="1288"/>
                  <a:pt x="1034" y="1288"/>
                  <a:pt x="1034" y="1288"/>
                </a:cubicBezTo>
                <a:cubicBezTo>
                  <a:pt x="1040" y="1289"/>
                  <a:pt x="1044" y="1294"/>
                  <a:pt x="1050" y="1296"/>
                </a:cubicBezTo>
                <a:cubicBezTo>
                  <a:pt x="1077" y="1308"/>
                  <a:pt x="1110" y="1321"/>
                  <a:pt x="1142" y="1310"/>
                </a:cubicBezTo>
                <a:cubicBezTo>
                  <a:pt x="1152" y="1307"/>
                  <a:pt x="1161" y="1302"/>
                  <a:pt x="1171" y="1296"/>
                </a:cubicBezTo>
                <a:cubicBezTo>
                  <a:pt x="1177" y="1284"/>
                  <a:pt x="1190" y="1276"/>
                  <a:pt x="1195" y="1263"/>
                </a:cubicBezTo>
                <a:cubicBezTo>
                  <a:pt x="1199" y="1261"/>
                  <a:pt x="1204" y="1265"/>
                  <a:pt x="1208" y="1266"/>
                </a:cubicBezTo>
                <a:cubicBezTo>
                  <a:pt x="1242" y="1273"/>
                  <a:pt x="1283" y="1270"/>
                  <a:pt x="1308" y="1244"/>
                </a:cubicBezTo>
                <a:cubicBezTo>
                  <a:pt x="1320" y="1248"/>
                  <a:pt x="1336" y="1252"/>
                  <a:pt x="1346" y="1243"/>
                </a:cubicBezTo>
                <a:cubicBezTo>
                  <a:pt x="1355" y="1235"/>
                  <a:pt x="1358" y="1223"/>
                  <a:pt x="1354" y="1212"/>
                </a:cubicBezTo>
                <a:cubicBezTo>
                  <a:pt x="1351" y="1206"/>
                  <a:pt x="1348" y="1197"/>
                  <a:pt x="1339" y="1196"/>
                </a:cubicBezTo>
                <a:cubicBezTo>
                  <a:pt x="1329" y="1194"/>
                  <a:pt x="1321" y="1199"/>
                  <a:pt x="1314" y="1207"/>
                </a:cubicBezTo>
                <a:cubicBezTo>
                  <a:pt x="1312" y="1212"/>
                  <a:pt x="1312" y="1217"/>
                  <a:pt x="1314" y="1223"/>
                </a:cubicBezTo>
                <a:cubicBezTo>
                  <a:pt x="1304" y="1218"/>
                  <a:pt x="1310" y="1208"/>
                  <a:pt x="1305" y="1201"/>
                </a:cubicBezTo>
                <a:cubicBezTo>
                  <a:pt x="1307" y="1187"/>
                  <a:pt x="1308" y="1171"/>
                  <a:pt x="1323" y="1164"/>
                </a:cubicBezTo>
                <a:cubicBezTo>
                  <a:pt x="1333" y="1158"/>
                  <a:pt x="1345" y="1176"/>
                  <a:pt x="1348" y="1158"/>
                </a:cubicBezTo>
                <a:cubicBezTo>
                  <a:pt x="1347" y="1155"/>
                  <a:pt x="1351" y="1151"/>
                  <a:pt x="1354" y="1147"/>
                </a:cubicBezTo>
                <a:cubicBezTo>
                  <a:pt x="1362" y="1143"/>
                  <a:pt x="1376" y="1145"/>
                  <a:pt x="1382" y="1153"/>
                </a:cubicBezTo>
                <a:close/>
                <a:moveTo>
                  <a:pt x="1187" y="1160"/>
                </a:moveTo>
                <a:cubicBezTo>
                  <a:pt x="1189" y="1164"/>
                  <a:pt x="1190" y="1167"/>
                  <a:pt x="1194" y="1169"/>
                </a:cubicBezTo>
                <a:cubicBezTo>
                  <a:pt x="1200" y="1170"/>
                  <a:pt x="1204" y="1164"/>
                  <a:pt x="1209" y="1164"/>
                </a:cubicBezTo>
                <a:cubicBezTo>
                  <a:pt x="1221" y="1165"/>
                  <a:pt x="1232" y="1167"/>
                  <a:pt x="1236" y="1179"/>
                </a:cubicBezTo>
                <a:cubicBezTo>
                  <a:pt x="1235" y="1189"/>
                  <a:pt x="1239" y="1200"/>
                  <a:pt x="1232" y="1208"/>
                </a:cubicBezTo>
                <a:cubicBezTo>
                  <a:pt x="1218" y="1220"/>
                  <a:pt x="1203" y="1228"/>
                  <a:pt x="1186" y="1230"/>
                </a:cubicBezTo>
                <a:cubicBezTo>
                  <a:pt x="1183" y="1234"/>
                  <a:pt x="1183" y="1234"/>
                  <a:pt x="1183" y="1234"/>
                </a:cubicBezTo>
                <a:cubicBezTo>
                  <a:pt x="1185" y="1255"/>
                  <a:pt x="1174" y="1276"/>
                  <a:pt x="1154" y="1286"/>
                </a:cubicBezTo>
                <a:cubicBezTo>
                  <a:pt x="1120" y="1302"/>
                  <a:pt x="1074" y="1293"/>
                  <a:pt x="1043" y="1275"/>
                </a:cubicBezTo>
                <a:cubicBezTo>
                  <a:pt x="1030" y="1270"/>
                  <a:pt x="1015" y="1265"/>
                  <a:pt x="1003" y="1268"/>
                </a:cubicBezTo>
                <a:cubicBezTo>
                  <a:pt x="943" y="1256"/>
                  <a:pt x="896" y="1307"/>
                  <a:pt x="834" y="1288"/>
                </a:cubicBezTo>
                <a:cubicBezTo>
                  <a:pt x="826" y="1288"/>
                  <a:pt x="819" y="1285"/>
                  <a:pt x="813" y="1280"/>
                </a:cubicBezTo>
                <a:cubicBezTo>
                  <a:pt x="819" y="1279"/>
                  <a:pt x="828" y="1280"/>
                  <a:pt x="836" y="1279"/>
                </a:cubicBezTo>
                <a:cubicBezTo>
                  <a:pt x="871" y="1276"/>
                  <a:pt x="904" y="1274"/>
                  <a:pt x="935" y="1258"/>
                </a:cubicBezTo>
                <a:cubicBezTo>
                  <a:pt x="956" y="1241"/>
                  <a:pt x="985" y="1229"/>
                  <a:pt x="1015" y="1235"/>
                </a:cubicBezTo>
                <a:cubicBezTo>
                  <a:pt x="1048" y="1245"/>
                  <a:pt x="1085" y="1262"/>
                  <a:pt x="1121" y="1248"/>
                </a:cubicBezTo>
                <a:cubicBezTo>
                  <a:pt x="1133" y="1250"/>
                  <a:pt x="1148" y="1253"/>
                  <a:pt x="1158" y="1245"/>
                </a:cubicBezTo>
                <a:cubicBezTo>
                  <a:pt x="1165" y="1237"/>
                  <a:pt x="1172" y="1227"/>
                  <a:pt x="1169" y="1215"/>
                </a:cubicBezTo>
                <a:cubicBezTo>
                  <a:pt x="1169" y="1207"/>
                  <a:pt x="1165" y="1200"/>
                  <a:pt x="1159" y="1194"/>
                </a:cubicBezTo>
                <a:cubicBezTo>
                  <a:pt x="1154" y="1192"/>
                  <a:pt x="1147" y="1188"/>
                  <a:pt x="1141" y="1193"/>
                </a:cubicBezTo>
                <a:cubicBezTo>
                  <a:pt x="1133" y="1202"/>
                  <a:pt x="1130" y="1212"/>
                  <a:pt x="1133" y="1223"/>
                </a:cubicBezTo>
                <a:cubicBezTo>
                  <a:pt x="1136" y="1231"/>
                  <a:pt x="1136" y="1231"/>
                  <a:pt x="1136" y="1231"/>
                </a:cubicBezTo>
                <a:cubicBezTo>
                  <a:pt x="1130" y="1234"/>
                  <a:pt x="1124" y="1230"/>
                  <a:pt x="1119" y="1227"/>
                </a:cubicBezTo>
                <a:cubicBezTo>
                  <a:pt x="1113" y="1223"/>
                  <a:pt x="1114" y="1216"/>
                  <a:pt x="1113" y="1209"/>
                </a:cubicBezTo>
                <a:cubicBezTo>
                  <a:pt x="1114" y="1196"/>
                  <a:pt x="1125" y="1189"/>
                  <a:pt x="1133" y="1182"/>
                </a:cubicBezTo>
                <a:cubicBezTo>
                  <a:pt x="1130" y="1173"/>
                  <a:pt x="1133" y="1164"/>
                  <a:pt x="1139" y="1157"/>
                </a:cubicBezTo>
                <a:cubicBezTo>
                  <a:pt x="1148" y="1143"/>
                  <a:pt x="1164" y="1146"/>
                  <a:pt x="1177" y="1149"/>
                </a:cubicBezTo>
                <a:cubicBezTo>
                  <a:pt x="1183" y="1150"/>
                  <a:pt x="1186" y="1155"/>
                  <a:pt x="1187" y="1160"/>
                </a:cubicBezTo>
                <a:close/>
                <a:moveTo>
                  <a:pt x="550" y="1208"/>
                </a:moveTo>
                <a:cubicBezTo>
                  <a:pt x="564" y="1213"/>
                  <a:pt x="576" y="1223"/>
                  <a:pt x="588" y="1229"/>
                </a:cubicBezTo>
                <a:cubicBezTo>
                  <a:pt x="606" y="1238"/>
                  <a:pt x="627" y="1242"/>
                  <a:pt x="643" y="1252"/>
                </a:cubicBezTo>
                <a:cubicBezTo>
                  <a:pt x="670" y="1260"/>
                  <a:pt x="698" y="1280"/>
                  <a:pt x="701" y="1311"/>
                </a:cubicBezTo>
                <a:cubicBezTo>
                  <a:pt x="700" y="1328"/>
                  <a:pt x="707" y="1345"/>
                  <a:pt x="712" y="1361"/>
                </a:cubicBezTo>
                <a:cubicBezTo>
                  <a:pt x="715" y="1370"/>
                  <a:pt x="730" y="1371"/>
                  <a:pt x="728" y="1382"/>
                </a:cubicBezTo>
                <a:cubicBezTo>
                  <a:pt x="724" y="1381"/>
                  <a:pt x="724" y="1381"/>
                  <a:pt x="724" y="1381"/>
                </a:cubicBezTo>
                <a:cubicBezTo>
                  <a:pt x="705" y="1358"/>
                  <a:pt x="702" y="1331"/>
                  <a:pt x="693" y="1305"/>
                </a:cubicBezTo>
                <a:cubicBezTo>
                  <a:pt x="688" y="1274"/>
                  <a:pt x="653" y="1261"/>
                  <a:pt x="627" y="1252"/>
                </a:cubicBezTo>
                <a:cubicBezTo>
                  <a:pt x="607" y="1250"/>
                  <a:pt x="590" y="1238"/>
                  <a:pt x="571" y="1228"/>
                </a:cubicBezTo>
                <a:cubicBezTo>
                  <a:pt x="544" y="1208"/>
                  <a:pt x="519" y="1185"/>
                  <a:pt x="499" y="1158"/>
                </a:cubicBezTo>
                <a:cubicBezTo>
                  <a:pt x="495" y="1156"/>
                  <a:pt x="492" y="1160"/>
                  <a:pt x="491" y="1163"/>
                </a:cubicBezTo>
                <a:cubicBezTo>
                  <a:pt x="490" y="1186"/>
                  <a:pt x="496" y="1205"/>
                  <a:pt x="506" y="1225"/>
                </a:cubicBezTo>
                <a:cubicBezTo>
                  <a:pt x="494" y="1208"/>
                  <a:pt x="482" y="1182"/>
                  <a:pt x="491" y="1158"/>
                </a:cubicBezTo>
                <a:cubicBezTo>
                  <a:pt x="489" y="1155"/>
                  <a:pt x="494" y="1153"/>
                  <a:pt x="493" y="1150"/>
                </a:cubicBezTo>
                <a:cubicBezTo>
                  <a:pt x="496" y="1149"/>
                  <a:pt x="496" y="1149"/>
                  <a:pt x="496" y="1149"/>
                </a:cubicBezTo>
                <a:cubicBezTo>
                  <a:pt x="512" y="1168"/>
                  <a:pt x="529" y="1191"/>
                  <a:pt x="550" y="1208"/>
                </a:cubicBezTo>
                <a:close/>
                <a:moveTo>
                  <a:pt x="347" y="1173"/>
                </a:moveTo>
                <a:cubicBezTo>
                  <a:pt x="353" y="1177"/>
                  <a:pt x="357" y="1182"/>
                  <a:pt x="359" y="1188"/>
                </a:cubicBezTo>
                <a:cubicBezTo>
                  <a:pt x="359" y="1195"/>
                  <a:pt x="357" y="1202"/>
                  <a:pt x="353" y="1207"/>
                </a:cubicBezTo>
                <a:cubicBezTo>
                  <a:pt x="348" y="1214"/>
                  <a:pt x="340" y="1211"/>
                  <a:pt x="333" y="1208"/>
                </a:cubicBezTo>
                <a:cubicBezTo>
                  <a:pt x="331" y="1203"/>
                  <a:pt x="328" y="1196"/>
                  <a:pt x="332" y="1191"/>
                </a:cubicBezTo>
                <a:cubicBezTo>
                  <a:pt x="335" y="1182"/>
                  <a:pt x="354" y="1191"/>
                  <a:pt x="344" y="1179"/>
                </a:cubicBezTo>
                <a:cubicBezTo>
                  <a:pt x="337" y="1173"/>
                  <a:pt x="329" y="1169"/>
                  <a:pt x="320" y="1169"/>
                </a:cubicBezTo>
                <a:cubicBezTo>
                  <a:pt x="311" y="1171"/>
                  <a:pt x="303" y="1178"/>
                  <a:pt x="298" y="1188"/>
                </a:cubicBezTo>
                <a:cubicBezTo>
                  <a:pt x="294" y="1196"/>
                  <a:pt x="296" y="1208"/>
                  <a:pt x="299" y="1217"/>
                </a:cubicBezTo>
                <a:cubicBezTo>
                  <a:pt x="303" y="1223"/>
                  <a:pt x="314" y="1228"/>
                  <a:pt x="309" y="1236"/>
                </a:cubicBezTo>
                <a:cubicBezTo>
                  <a:pt x="306" y="1244"/>
                  <a:pt x="311" y="1251"/>
                  <a:pt x="313" y="1258"/>
                </a:cubicBezTo>
                <a:cubicBezTo>
                  <a:pt x="308" y="1258"/>
                  <a:pt x="306" y="1252"/>
                  <a:pt x="303" y="1247"/>
                </a:cubicBezTo>
                <a:cubicBezTo>
                  <a:pt x="300" y="1241"/>
                  <a:pt x="306" y="1235"/>
                  <a:pt x="306" y="1229"/>
                </a:cubicBezTo>
                <a:cubicBezTo>
                  <a:pt x="297" y="1222"/>
                  <a:pt x="291" y="1211"/>
                  <a:pt x="291" y="1200"/>
                </a:cubicBezTo>
                <a:cubicBezTo>
                  <a:pt x="294" y="1186"/>
                  <a:pt x="305" y="1171"/>
                  <a:pt x="320" y="1167"/>
                </a:cubicBezTo>
                <a:cubicBezTo>
                  <a:pt x="330" y="1164"/>
                  <a:pt x="338" y="1172"/>
                  <a:pt x="347" y="1173"/>
                </a:cubicBezTo>
                <a:close/>
                <a:moveTo>
                  <a:pt x="632" y="1261"/>
                </a:moveTo>
                <a:cubicBezTo>
                  <a:pt x="655" y="1267"/>
                  <a:pt x="682" y="1282"/>
                  <a:pt x="689" y="1305"/>
                </a:cubicBezTo>
                <a:cubicBezTo>
                  <a:pt x="693" y="1335"/>
                  <a:pt x="702" y="1363"/>
                  <a:pt x="721" y="1386"/>
                </a:cubicBezTo>
                <a:cubicBezTo>
                  <a:pt x="729" y="1391"/>
                  <a:pt x="729" y="1391"/>
                  <a:pt x="729" y="1391"/>
                </a:cubicBezTo>
                <a:cubicBezTo>
                  <a:pt x="733" y="1400"/>
                  <a:pt x="735" y="1414"/>
                  <a:pt x="748" y="1418"/>
                </a:cubicBezTo>
                <a:cubicBezTo>
                  <a:pt x="759" y="1423"/>
                  <a:pt x="774" y="1418"/>
                  <a:pt x="783" y="1410"/>
                </a:cubicBezTo>
                <a:cubicBezTo>
                  <a:pt x="788" y="1400"/>
                  <a:pt x="800" y="1391"/>
                  <a:pt x="793" y="1379"/>
                </a:cubicBezTo>
                <a:cubicBezTo>
                  <a:pt x="791" y="1372"/>
                  <a:pt x="781" y="1373"/>
                  <a:pt x="774" y="1370"/>
                </a:cubicBezTo>
                <a:cubicBezTo>
                  <a:pt x="764" y="1368"/>
                  <a:pt x="757" y="1379"/>
                  <a:pt x="752" y="1386"/>
                </a:cubicBezTo>
                <a:cubicBezTo>
                  <a:pt x="751" y="1387"/>
                  <a:pt x="751" y="1389"/>
                  <a:pt x="750" y="1390"/>
                </a:cubicBezTo>
                <a:cubicBezTo>
                  <a:pt x="748" y="1387"/>
                  <a:pt x="747" y="1384"/>
                  <a:pt x="747" y="1380"/>
                </a:cubicBezTo>
                <a:cubicBezTo>
                  <a:pt x="747" y="1370"/>
                  <a:pt x="756" y="1365"/>
                  <a:pt x="764" y="1362"/>
                </a:cubicBezTo>
                <a:cubicBezTo>
                  <a:pt x="773" y="1359"/>
                  <a:pt x="783" y="1361"/>
                  <a:pt x="789" y="1368"/>
                </a:cubicBezTo>
                <a:cubicBezTo>
                  <a:pt x="796" y="1367"/>
                  <a:pt x="800" y="1362"/>
                  <a:pt x="806" y="1360"/>
                </a:cubicBezTo>
                <a:cubicBezTo>
                  <a:pt x="817" y="1362"/>
                  <a:pt x="827" y="1356"/>
                  <a:pt x="835" y="1366"/>
                </a:cubicBezTo>
                <a:cubicBezTo>
                  <a:pt x="841" y="1371"/>
                  <a:pt x="839" y="1379"/>
                  <a:pt x="839" y="1385"/>
                </a:cubicBezTo>
                <a:cubicBezTo>
                  <a:pt x="833" y="1394"/>
                  <a:pt x="829" y="1408"/>
                  <a:pt x="816" y="1408"/>
                </a:cubicBezTo>
                <a:cubicBezTo>
                  <a:pt x="811" y="1416"/>
                  <a:pt x="825" y="1420"/>
                  <a:pt x="827" y="1427"/>
                </a:cubicBezTo>
                <a:cubicBezTo>
                  <a:pt x="830" y="1438"/>
                  <a:pt x="824" y="1451"/>
                  <a:pt x="815" y="1459"/>
                </a:cubicBezTo>
                <a:cubicBezTo>
                  <a:pt x="805" y="1467"/>
                  <a:pt x="791" y="1461"/>
                  <a:pt x="780" y="1458"/>
                </a:cubicBezTo>
                <a:cubicBezTo>
                  <a:pt x="775" y="1454"/>
                  <a:pt x="769" y="1450"/>
                  <a:pt x="762" y="1449"/>
                </a:cubicBezTo>
                <a:cubicBezTo>
                  <a:pt x="760" y="1452"/>
                  <a:pt x="760" y="1452"/>
                  <a:pt x="760" y="1452"/>
                </a:cubicBezTo>
                <a:cubicBezTo>
                  <a:pt x="758" y="1474"/>
                  <a:pt x="758" y="1474"/>
                  <a:pt x="758" y="1474"/>
                </a:cubicBezTo>
                <a:cubicBezTo>
                  <a:pt x="745" y="1495"/>
                  <a:pt x="745" y="1495"/>
                  <a:pt x="745" y="1495"/>
                </a:cubicBezTo>
                <a:cubicBezTo>
                  <a:pt x="735" y="1500"/>
                  <a:pt x="725" y="1508"/>
                  <a:pt x="712" y="1505"/>
                </a:cubicBezTo>
                <a:cubicBezTo>
                  <a:pt x="702" y="1504"/>
                  <a:pt x="701" y="1484"/>
                  <a:pt x="690" y="1491"/>
                </a:cubicBezTo>
                <a:cubicBezTo>
                  <a:pt x="685" y="1500"/>
                  <a:pt x="677" y="1510"/>
                  <a:pt x="666" y="1512"/>
                </a:cubicBezTo>
                <a:cubicBezTo>
                  <a:pt x="656" y="1514"/>
                  <a:pt x="646" y="1511"/>
                  <a:pt x="638" y="1505"/>
                </a:cubicBezTo>
                <a:cubicBezTo>
                  <a:pt x="630" y="1499"/>
                  <a:pt x="631" y="1488"/>
                  <a:pt x="632" y="1478"/>
                </a:cubicBezTo>
                <a:cubicBezTo>
                  <a:pt x="630" y="1476"/>
                  <a:pt x="630" y="1476"/>
                  <a:pt x="630" y="1476"/>
                </a:cubicBezTo>
                <a:cubicBezTo>
                  <a:pt x="625" y="1486"/>
                  <a:pt x="626" y="1497"/>
                  <a:pt x="632" y="1506"/>
                </a:cubicBezTo>
                <a:cubicBezTo>
                  <a:pt x="640" y="1515"/>
                  <a:pt x="650" y="1518"/>
                  <a:pt x="661" y="1520"/>
                </a:cubicBezTo>
                <a:cubicBezTo>
                  <a:pt x="677" y="1519"/>
                  <a:pt x="686" y="1508"/>
                  <a:pt x="694" y="1497"/>
                </a:cubicBezTo>
                <a:cubicBezTo>
                  <a:pt x="700" y="1505"/>
                  <a:pt x="709" y="1510"/>
                  <a:pt x="718" y="1512"/>
                </a:cubicBezTo>
                <a:cubicBezTo>
                  <a:pt x="734" y="1508"/>
                  <a:pt x="753" y="1503"/>
                  <a:pt x="759" y="1485"/>
                </a:cubicBezTo>
                <a:cubicBezTo>
                  <a:pt x="765" y="1472"/>
                  <a:pt x="765" y="1472"/>
                  <a:pt x="765" y="1472"/>
                </a:cubicBezTo>
                <a:cubicBezTo>
                  <a:pt x="766" y="1492"/>
                  <a:pt x="747" y="1505"/>
                  <a:pt x="731" y="1516"/>
                </a:cubicBezTo>
                <a:cubicBezTo>
                  <a:pt x="721" y="1518"/>
                  <a:pt x="709" y="1517"/>
                  <a:pt x="701" y="1511"/>
                </a:cubicBezTo>
                <a:cubicBezTo>
                  <a:pt x="694" y="1504"/>
                  <a:pt x="694" y="1504"/>
                  <a:pt x="694" y="1504"/>
                </a:cubicBezTo>
                <a:cubicBezTo>
                  <a:pt x="686" y="1516"/>
                  <a:pt x="672" y="1520"/>
                  <a:pt x="658" y="1520"/>
                </a:cubicBezTo>
                <a:cubicBezTo>
                  <a:pt x="647" y="1521"/>
                  <a:pt x="638" y="1517"/>
                  <a:pt x="630" y="1511"/>
                </a:cubicBezTo>
                <a:cubicBezTo>
                  <a:pt x="624" y="1499"/>
                  <a:pt x="622" y="1482"/>
                  <a:pt x="627" y="1467"/>
                </a:cubicBezTo>
                <a:cubicBezTo>
                  <a:pt x="632" y="1459"/>
                  <a:pt x="640" y="1451"/>
                  <a:pt x="652" y="1451"/>
                </a:cubicBezTo>
                <a:cubicBezTo>
                  <a:pt x="662" y="1449"/>
                  <a:pt x="671" y="1454"/>
                  <a:pt x="677" y="1462"/>
                </a:cubicBezTo>
                <a:cubicBezTo>
                  <a:pt x="679" y="1464"/>
                  <a:pt x="678" y="1470"/>
                  <a:pt x="677" y="1472"/>
                </a:cubicBezTo>
                <a:cubicBezTo>
                  <a:pt x="676" y="1476"/>
                  <a:pt x="672" y="1479"/>
                  <a:pt x="668" y="1480"/>
                </a:cubicBezTo>
                <a:cubicBezTo>
                  <a:pt x="663" y="1479"/>
                  <a:pt x="658" y="1478"/>
                  <a:pt x="653" y="1476"/>
                </a:cubicBezTo>
                <a:cubicBezTo>
                  <a:pt x="650" y="1470"/>
                  <a:pt x="649" y="1464"/>
                  <a:pt x="652" y="1460"/>
                </a:cubicBezTo>
                <a:cubicBezTo>
                  <a:pt x="652" y="1456"/>
                  <a:pt x="648" y="1455"/>
                  <a:pt x="645" y="1456"/>
                </a:cubicBezTo>
                <a:cubicBezTo>
                  <a:pt x="640" y="1458"/>
                  <a:pt x="634" y="1461"/>
                  <a:pt x="632" y="1467"/>
                </a:cubicBezTo>
                <a:cubicBezTo>
                  <a:pt x="630" y="1468"/>
                  <a:pt x="632" y="1471"/>
                  <a:pt x="634" y="1470"/>
                </a:cubicBezTo>
                <a:cubicBezTo>
                  <a:pt x="636" y="1468"/>
                  <a:pt x="640" y="1464"/>
                  <a:pt x="644" y="1466"/>
                </a:cubicBezTo>
                <a:cubicBezTo>
                  <a:pt x="643" y="1476"/>
                  <a:pt x="652" y="1483"/>
                  <a:pt x="659" y="1488"/>
                </a:cubicBezTo>
                <a:cubicBezTo>
                  <a:pt x="665" y="1491"/>
                  <a:pt x="671" y="1486"/>
                  <a:pt x="677" y="1484"/>
                </a:cubicBezTo>
                <a:cubicBezTo>
                  <a:pt x="683" y="1478"/>
                  <a:pt x="684" y="1470"/>
                  <a:pt x="684" y="1462"/>
                </a:cubicBezTo>
                <a:cubicBezTo>
                  <a:pt x="683" y="1453"/>
                  <a:pt x="674" y="1449"/>
                  <a:pt x="667" y="1444"/>
                </a:cubicBezTo>
                <a:cubicBezTo>
                  <a:pt x="659" y="1440"/>
                  <a:pt x="651" y="1445"/>
                  <a:pt x="642" y="1444"/>
                </a:cubicBezTo>
                <a:cubicBezTo>
                  <a:pt x="650" y="1432"/>
                  <a:pt x="655" y="1416"/>
                  <a:pt x="650" y="1402"/>
                </a:cubicBezTo>
                <a:cubicBezTo>
                  <a:pt x="653" y="1395"/>
                  <a:pt x="659" y="1392"/>
                  <a:pt x="663" y="1386"/>
                </a:cubicBezTo>
                <a:cubicBezTo>
                  <a:pt x="676" y="1364"/>
                  <a:pt x="666" y="1339"/>
                  <a:pt x="656" y="1319"/>
                </a:cubicBezTo>
                <a:cubicBezTo>
                  <a:pt x="638" y="1293"/>
                  <a:pt x="607" y="1282"/>
                  <a:pt x="582" y="1265"/>
                </a:cubicBezTo>
                <a:cubicBezTo>
                  <a:pt x="553" y="1249"/>
                  <a:pt x="530" y="1222"/>
                  <a:pt x="511" y="1196"/>
                </a:cubicBezTo>
                <a:cubicBezTo>
                  <a:pt x="504" y="1176"/>
                  <a:pt x="504" y="1176"/>
                  <a:pt x="504" y="1176"/>
                </a:cubicBezTo>
                <a:cubicBezTo>
                  <a:pt x="540" y="1213"/>
                  <a:pt x="579" y="1252"/>
                  <a:pt x="632" y="1261"/>
                </a:cubicBezTo>
                <a:close/>
                <a:moveTo>
                  <a:pt x="1127" y="1179"/>
                </a:moveTo>
                <a:cubicBezTo>
                  <a:pt x="1124" y="1184"/>
                  <a:pt x="1118" y="1188"/>
                  <a:pt x="1113" y="1191"/>
                </a:cubicBezTo>
                <a:cubicBezTo>
                  <a:pt x="1107" y="1201"/>
                  <a:pt x="1106" y="1217"/>
                  <a:pt x="1111" y="1228"/>
                </a:cubicBezTo>
                <a:cubicBezTo>
                  <a:pt x="1118" y="1235"/>
                  <a:pt x="1129" y="1241"/>
                  <a:pt x="1140" y="1236"/>
                </a:cubicBezTo>
                <a:cubicBezTo>
                  <a:pt x="1150" y="1232"/>
                  <a:pt x="1138" y="1226"/>
                  <a:pt x="1138" y="1220"/>
                </a:cubicBezTo>
                <a:cubicBezTo>
                  <a:pt x="1138" y="1212"/>
                  <a:pt x="1137" y="1203"/>
                  <a:pt x="1145" y="1199"/>
                </a:cubicBezTo>
                <a:cubicBezTo>
                  <a:pt x="1148" y="1198"/>
                  <a:pt x="1153" y="1199"/>
                  <a:pt x="1157" y="1202"/>
                </a:cubicBezTo>
                <a:cubicBezTo>
                  <a:pt x="1164" y="1208"/>
                  <a:pt x="1162" y="1219"/>
                  <a:pt x="1162" y="1228"/>
                </a:cubicBezTo>
                <a:cubicBezTo>
                  <a:pt x="1157" y="1235"/>
                  <a:pt x="1151" y="1241"/>
                  <a:pt x="1142" y="1243"/>
                </a:cubicBezTo>
                <a:cubicBezTo>
                  <a:pt x="1128" y="1244"/>
                  <a:pt x="1113" y="1238"/>
                  <a:pt x="1106" y="1226"/>
                </a:cubicBezTo>
                <a:cubicBezTo>
                  <a:pt x="1100" y="1214"/>
                  <a:pt x="1101" y="1201"/>
                  <a:pt x="1108" y="1190"/>
                </a:cubicBezTo>
                <a:cubicBezTo>
                  <a:pt x="1113" y="1185"/>
                  <a:pt x="1118" y="1170"/>
                  <a:pt x="1127" y="1179"/>
                </a:cubicBezTo>
                <a:close/>
                <a:moveTo>
                  <a:pt x="618" y="1295"/>
                </a:moveTo>
                <a:cubicBezTo>
                  <a:pt x="632" y="1305"/>
                  <a:pt x="644" y="1316"/>
                  <a:pt x="654" y="1330"/>
                </a:cubicBezTo>
                <a:cubicBezTo>
                  <a:pt x="662" y="1347"/>
                  <a:pt x="666" y="1370"/>
                  <a:pt x="655" y="1386"/>
                </a:cubicBezTo>
                <a:cubicBezTo>
                  <a:pt x="651" y="1389"/>
                  <a:pt x="647" y="1392"/>
                  <a:pt x="642" y="1394"/>
                </a:cubicBezTo>
                <a:cubicBezTo>
                  <a:pt x="644" y="1404"/>
                  <a:pt x="648" y="1415"/>
                  <a:pt x="644" y="1426"/>
                </a:cubicBezTo>
                <a:cubicBezTo>
                  <a:pt x="641" y="1434"/>
                  <a:pt x="635" y="1443"/>
                  <a:pt x="627" y="1445"/>
                </a:cubicBezTo>
                <a:cubicBezTo>
                  <a:pt x="635" y="1438"/>
                  <a:pt x="641" y="1428"/>
                  <a:pt x="642" y="1416"/>
                </a:cubicBezTo>
                <a:cubicBezTo>
                  <a:pt x="642" y="1408"/>
                  <a:pt x="636" y="1401"/>
                  <a:pt x="638" y="1393"/>
                </a:cubicBezTo>
                <a:cubicBezTo>
                  <a:pt x="647" y="1385"/>
                  <a:pt x="659" y="1376"/>
                  <a:pt x="658" y="1364"/>
                </a:cubicBezTo>
                <a:cubicBezTo>
                  <a:pt x="658" y="1332"/>
                  <a:pt x="635" y="1311"/>
                  <a:pt x="611" y="1295"/>
                </a:cubicBezTo>
                <a:cubicBezTo>
                  <a:pt x="588" y="1279"/>
                  <a:pt x="562" y="1270"/>
                  <a:pt x="543" y="1249"/>
                </a:cubicBezTo>
                <a:cubicBezTo>
                  <a:pt x="541" y="1249"/>
                  <a:pt x="540" y="1253"/>
                  <a:pt x="538" y="1250"/>
                </a:cubicBezTo>
                <a:cubicBezTo>
                  <a:pt x="536" y="1247"/>
                  <a:pt x="541" y="1249"/>
                  <a:pt x="540" y="1247"/>
                </a:cubicBezTo>
                <a:cubicBezTo>
                  <a:pt x="538" y="1245"/>
                  <a:pt x="535" y="1241"/>
                  <a:pt x="532" y="1243"/>
                </a:cubicBezTo>
                <a:cubicBezTo>
                  <a:pt x="531" y="1243"/>
                  <a:pt x="531" y="1243"/>
                  <a:pt x="531" y="1243"/>
                </a:cubicBezTo>
                <a:cubicBezTo>
                  <a:pt x="534" y="1241"/>
                  <a:pt x="531" y="1238"/>
                  <a:pt x="529" y="1236"/>
                </a:cubicBezTo>
                <a:cubicBezTo>
                  <a:pt x="529" y="1235"/>
                  <a:pt x="527" y="1234"/>
                  <a:pt x="526" y="1235"/>
                </a:cubicBezTo>
                <a:cubicBezTo>
                  <a:pt x="526" y="1236"/>
                  <a:pt x="526" y="1236"/>
                  <a:pt x="526" y="1236"/>
                </a:cubicBezTo>
                <a:cubicBezTo>
                  <a:pt x="524" y="1235"/>
                  <a:pt x="524" y="1235"/>
                  <a:pt x="524" y="1235"/>
                </a:cubicBezTo>
                <a:cubicBezTo>
                  <a:pt x="524" y="1235"/>
                  <a:pt x="527" y="1235"/>
                  <a:pt x="527" y="1232"/>
                </a:cubicBezTo>
                <a:cubicBezTo>
                  <a:pt x="523" y="1223"/>
                  <a:pt x="515" y="1218"/>
                  <a:pt x="512" y="1208"/>
                </a:cubicBezTo>
                <a:cubicBezTo>
                  <a:pt x="538" y="1246"/>
                  <a:pt x="579" y="1273"/>
                  <a:pt x="618" y="1295"/>
                </a:cubicBezTo>
                <a:close/>
                <a:moveTo>
                  <a:pt x="1231" y="1218"/>
                </a:moveTo>
                <a:cubicBezTo>
                  <a:pt x="1221" y="1230"/>
                  <a:pt x="1207" y="1235"/>
                  <a:pt x="1194" y="1241"/>
                </a:cubicBezTo>
                <a:cubicBezTo>
                  <a:pt x="1192" y="1244"/>
                  <a:pt x="1193" y="1248"/>
                  <a:pt x="1191" y="1252"/>
                </a:cubicBezTo>
                <a:cubicBezTo>
                  <a:pt x="1185" y="1264"/>
                  <a:pt x="1185" y="1264"/>
                  <a:pt x="1185" y="1264"/>
                </a:cubicBezTo>
                <a:cubicBezTo>
                  <a:pt x="1188" y="1257"/>
                  <a:pt x="1188" y="1246"/>
                  <a:pt x="1190" y="1238"/>
                </a:cubicBezTo>
                <a:cubicBezTo>
                  <a:pt x="1195" y="1235"/>
                  <a:pt x="1201" y="1235"/>
                  <a:pt x="1204" y="1232"/>
                </a:cubicBezTo>
                <a:cubicBezTo>
                  <a:pt x="1215" y="1229"/>
                  <a:pt x="1221" y="1221"/>
                  <a:pt x="1231" y="1218"/>
                </a:cubicBezTo>
                <a:close/>
                <a:moveTo>
                  <a:pt x="1067" y="1243"/>
                </a:moveTo>
                <a:cubicBezTo>
                  <a:pt x="1032" y="1235"/>
                  <a:pt x="997" y="1217"/>
                  <a:pt x="961" y="1236"/>
                </a:cubicBezTo>
                <a:cubicBezTo>
                  <a:pt x="942" y="1246"/>
                  <a:pt x="924" y="1261"/>
                  <a:pt x="902" y="1264"/>
                </a:cubicBezTo>
                <a:cubicBezTo>
                  <a:pt x="895" y="1267"/>
                  <a:pt x="887" y="1264"/>
                  <a:pt x="881" y="1267"/>
                </a:cubicBezTo>
                <a:cubicBezTo>
                  <a:pt x="912" y="1255"/>
                  <a:pt x="943" y="1241"/>
                  <a:pt x="974" y="1226"/>
                </a:cubicBezTo>
                <a:cubicBezTo>
                  <a:pt x="1006" y="1216"/>
                  <a:pt x="1037" y="1234"/>
                  <a:pt x="1067" y="1243"/>
                </a:cubicBezTo>
                <a:close/>
                <a:moveTo>
                  <a:pt x="16" y="1227"/>
                </a:moveTo>
                <a:cubicBezTo>
                  <a:pt x="16" y="1228"/>
                  <a:pt x="16" y="1228"/>
                  <a:pt x="16" y="1228"/>
                </a:cubicBezTo>
                <a:cubicBezTo>
                  <a:pt x="15" y="1227"/>
                  <a:pt x="15" y="1227"/>
                  <a:pt x="15" y="1227"/>
                </a:cubicBezTo>
                <a:cubicBezTo>
                  <a:pt x="15" y="1226"/>
                  <a:pt x="15" y="1227"/>
                  <a:pt x="16" y="1227"/>
                </a:cubicBezTo>
                <a:close/>
                <a:moveTo>
                  <a:pt x="441" y="1258"/>
                </a:moveTo>
                <a:cubicBezTo>
                  <a:pt x="441" y="1259"/>
                  <a:pt x="440" y="1258"/>
                  <a:pt x="439" y="1258"/>
                </a:cubicBezTo>
                <a:cubicBezTo>
                  <a:pt x="439" y="1260"/>
                  <a:pt x="442" y="1261"/>
                  <a:pt x="439" y="1261"/>
                </a:cubicBezTo>
                <a:cubicBezTo>
                  <a:pt x="434" y="1252"/>
                  <a:pt x="432" y="1238"/>
                  <a:pt x="436" y="1227"/>
                </a:cubicBezTo>
                <a:cubicBezTo>
                  <a:pt x="441" y="1236"/>
                  <a:pt x="436" y="1249"/>
                  <a:pt x="441" y="1258"/>
                </a:cubicBezTo>
                <a:close/>
                <a:moveTo>
                  <a:pt x="1303" y="1239"/>
                </a:moveTo>
                <a:cubicBezTo>
                  <a:pt x="1300" y="1247"/>
                  <a:pt x="1289" y="1249"/>
                  <a:pt x="1282" y="1255"/>
                </a:cubicBezTo>
                <a:cubicBezTo>
                  <a:pt x="1255" y="1265"/>
                  <a:pt x="1226" y="1267"/>
                  <a:pt x="1200" y="1255"/>
                </a:cubicBezTo>
                <a:cubicBezTo>
                  <a:pt x="1200" y="1252"/>
                  <a:pt x="1200" y="1252"/>
                  <a:pt x="1200" y="1252"/>
                </a:cubicBezTo>
                <a:cubicBezTo>
                  <a:pt x="1215" y="1259"/>
                  <a:pt x="1234" y="1264"/>
                  <a:pt x="1252" y="1260"/>
                </a:cubicBezTo>
                <a:cubicBezTo>
                  <a:pt x="1269" y="1259"/>
                  <a:pt x="1286" y="1249"/>
                  <a:pt x="1298" y="1237"/>
                </a:cubicBezTo>
                <a:cubicBezTo>
                  <a:pt x="1301" y="1237"/>
                  <a:pt x="1302" y="1238"/>
                  <a:pt x="1303" y="1239"/>
                </a:cubicBezTo>
                <a:close/>
                <a:moveTo>
                  <a:pt x="1111" y="1244"/>
                </a:moveTo>
                <a:cubicBezTo>
                  <a:pt x="1102" y="1249"/>
                  <a:pt x="1088" y="1248"/>
                  <a:pt x="1077" y="1246"/>
                </a:cubicBezTo>
                <a:cubicBezTo>
                  <a:pt x="1079" y="1244"/>
                  <a:pt x="1083" y="1246"/>
                  <a:pt x="1086" y="1246"/>
                </a:cubicBezTo>
                <a:cubicBezTo>
                  <a:pt x="1095" y="1246"/>
                  <a:pt x="1101" y="1244"/>
                  <a:pt x="1109" y="1242"/>
                </a:cubicBezTo>
                <a:cubicBezTo>
                  <a:pt x="1109" y="1243"/>
                  <a:pt x="1110" y="1243"/>
                  <a:pt x="1111" y="1244"/>
                </a:cubicBezTo>
                <a:close/>
                <a:moveTo>
                  <a:pt x="510" y="1279"/>
                </a:moveTo>
                <a:cubicBezTo>
                  <a:pt x="512" y="1285"/>
                  <a:pt x="514" y="1293"/>
                  <a:pt x="512" y="1299"/>
                </a:cubicBezTo>
                <a:cubicBezTo>
                  <a:pt x="511" y="1303"/>
                  <a:pt x="503" y="1306"/>
                  <a:pt x="507" y="1311"/>
                </a:cubicBezTo>
                <a:cubicBezTo>
                  <a:pt x="512" y="1316"/>
                  <a:pt x="521" y="1317"/>
                  <a:pt x="522" y="1325"/>
                </a:cubicBezTo>
                <a:cubicBezTo>
                  <a:pt x="523" y="1335"/>
                  <a:pt x="514" y="1344"/>
                  <a:pt x="505" y="1348"/>
                </a:cubicBezTo>
                <a:cubicBezTo>
                  <a:pt x="497" y="1349"/>
                  <a:pt x="497" y="1349"/>
                  <a:pt x="497" y="1349"/>
                </a:cubicBezTo>
                <a:cubicBezTo>
                  <a:pt x="504" y="1347"/>
                  <a:pt x="510" y="1342"/>
                  <a:pt x="515" y="1335"/>
                </a:cubicBezTo>
                <a:cubicBezTo>
                  <a:pt x="515" y="1327"/>
                  <a:pt x="512" y="1318"/>
                  <a:pt x="504" y="1313"/>
                </a:cubicBezTo>
                <a:cubicBezTo>
                  <a:pt x="493" y="1309"/>
                  <a:pt x="509" y="1305"/>
                  <a:pt x="508" y="1299"/>
                </a:cubicBezTo>
                <a:cubicBezTo>
                  <a:pt x="510" y="1291"/>
                  <a:pt x="506" y="1284"/>
                  <a:pt x="504" y="1276"/>
                </a:cubicBezTo>
                <a:cubicBezTo>
                  <a:pt x="493" y="1267"/>
                  <a:pt x="480" y="1254"/>
                  <a:pt x="464" y="1258"/>
                </a:cubicBezTo>
                <a:cubicBezTo>
                  <a:pt x="459" y="1260"/>
                  <a:pt x="454" y="1264"/>
                  <a:pt x="452" y="1268"/>
                </a:cubicBezTo>
                <a:cubicBezTo>
                  <a:pt x="450" y="1273"/>
                  <a:pt x="449" y="1278"/>
                  <a:pt x="453" y="1281"/>
                </a:cubicBezTo>
                <a:cubicBezTo>
                  <a:pt x="460" y="1277"/>
                  <a:pt x="470" y="1273"/>
                  <a:pt x="477" y="1279"/>
                </a:cubicBezTo>
                <a:cubicBezTo>
                  <a:pt x="480" y="1282"/>
                  <a:pt x="480" y="1287"/>
                  <a:pt x="479" y="1291"/>
                </a:cubicBezTo>
                <a:cubicBezTo>
                  <a:pt x="471" y="1299"/>
                  <a:pt x="459" y="1298"/>
                  <a:pt x="450" y="1295"/>
                </a:cubicBezTo>
                <a:cubicBezTo>
                  <a:pt x="446" y="1294"/>
                  <a:pt x="441" y="1291"/>
                  <a:pt x="441" y="1286"/>
                </a:cubicBezTo>
                <a:cubicBezTo>
                  <a:pt x="438" y="1275"/>
                  <a:pt x="447" y="1267"/>
                  <a:pt x="453" y="1259"/>
                </a:cubicBezTo>
                <a:cubicBezTo>
                  <a:pt x="466" y="1249"/>
                  <a:pt x="485" y="1256"/>
                  <a:pt x="499" y="1264"/>
                </a:cubicBezTo>
                <a:cubicBezTo>
                  <a:pt x="510" y="1279"/>
                  <a:pt x="510" y="1279"/>
                  <a:pt x="510" y="1279"/>
                </a:cubicBezTo>
                <a:close/>
                <a:moveTo>
                  <a:pt x="803" y="1270"/>
                </a:moveTo>
                <a:cubicBezTo>
                  <a:pt x="793" y="1270"/>
                  <a:pt x="782" y="1270"/>
                  <a:pt x="774" y="1264"/>
                </a:cubicBezTo>
                <a:cubicBezTo>
                  <a:pt x="772" y="1263"/>
                  <a:pt x="771" y="1265"/>
                  <a:pt x="769" y="1266"/>
                </a:cubicBezTo>
                <a:cubicBezTo>
                  <a:pt x="770" y="1270"/>
                  <a:pt x="770" y="1270"/>
                  <a:pt x="770" y="1270"/>
                </a:cubicBezTo>
                <a:cubicBezTo>
                  <a:pt x="780" y="1280"/>
                  <a:pt x="789" y="1291"/>
                  <a:pt x="800" y="1300"/>
                </a:cubicBezTo>
                <a:cubicBezTo>
                  <a:pt x="784" y="1294"/>
                  <a:pt x="767" y="1277"/>
                  <a:pt x="761" y="1259"/>
                </a:cubicBezTo>
                <a:cubicBezTo>
                  <a:pt x="775" y="1261"/>
                  <a:pt x="789" y="1268"/>
                  <a:pt x="803" y="1270"/>
                </a:cubicBezTo>
                <a:close/>
                <a:moveTo>
                  <a:pt x="353" y="1266"/>
                </a:moveTo>
                <a:cubicBezTo>
                  <a:pt x="357" y="1262"/>
                  <a:pt x="357" y="1262"/>
                  <a:pt x="357" y="1262"/>
                </a:cubicBezTo>
                <a:cubicBezTo>
                  <a:pt x="353" y="1266"/>
                  <a:pt x="353" y="1266"/>
                  <a:pt x="353" y="1266"/>
                </a:cubicBezTo>
                <a:cubicBezTo>
                  <a:pt x="353" y="1266"/>
                  <a:pt x="353" y="1266"/>
                  <a:pt x="353" y="1266"/>
                </a:cubicBezTo>
                <a:close/>
                <a:moveTo>
                  <a:pt x="387" y="1267"/>
                </a:moveTo>
                <a:cubicBezTo>
                  <a:pt x="390" y="1279"/>
                  <a:pt x="388" y="1293"/>
                  <a:pt x="379" y="1301"/>
                </a:cubicBezTo>
                <a:cubicBezTo>
                  <a:pt x="376" y="1306"/>
                  <a:pt x="368" y="1304"/>
                  <a:pt x="367" y="1310"/>
                </a:cubicBezTo>
                <a:cubicBezTo>
                  <a:pt x="369" y="1322"/>
                  <a:pt x="377" y="1333"/>
                  <a:pt x="371" y="1347"/>
                </a:cubicBezTo>
                <a:cubicBezTo>
                  <a:pt x="368" y="1352"/>
                  <a:pt x="361" y="1354"/>
                  <a:pt x="355" y="1353"/>
                </a:cubicBezTo>
                <a:cubicBezTo>
                  <a:pt x="348" y="1354"/>
                  <a:pt x="344" y="1342"/>
                  <a:pt x="338" y="1349"/>
                </a:cubicBezTo>
                <a:cubicBezTo>
                  <a:pt x="332" y="1355"/>
                  <a:pt x="322" y="1357"/>
                  <a:pt x="314" y="1355"/>
                </a:cubicBezTo>
                <a:cubicBezTo>
                  <a:pt x="307" y="1352"/>
                  <a:pt x="300" y="1355"/>
                  <a:pt x="295" y="1347"/>
                </a:cubicBezTo>
                <a:cubicBezTo>
                  <a:pt x="290" y="1339"/>
                  <a:pt x="295" y="1331"/>
                  <a:pt x="296" y="1322"/>
                </a:cubicBezTo>
                <a:cubicBezTo>
                  <a:pt x="291" y="1315"/>
                  <a:pt x="281" y="1316"/>
                  <a:pt x="278" y="1308"/>
                </a:cubicBezTo>
                <a:cubicBezTo>
                  <a:pt x="276" y="1298"/>
                  <a:pt x="279" y="1288"/>
                  <a:pt x="288" y="1283"/>
                </a:cubicBezTo>
                <a:cubicBezTo>
                  <a:pt x="293" y="1283"/>
                  <a:pt x="293" y="1283"/>
                  <a:pt x="293" y="1283"/>
                </a:cubicBezTo>
                <a:cubicBezTo>
                  <a:pt x="294" y="1293"/>
                  <a:pt x="287" y="1305"/>
                  <a:pt x="298" y="1313"/>
                </a:cubicBezTo>
                <a:cubicBezTo>
                  <a:pt x="307" y="1316"/>
                  <a:pt x="317" y="1315"/>
                  <a:pt x="324" y="1308"/>
                </a:cubicBezTo>
                <a:cubicBezTo>
                  <a:pt x="332" y="1300"/>
                  <a:pt x="339" y="1290"/>
                  <a:pt x="340" y="1278"/>
                </a:cubicBezTo>
                <a:cubicBezTo>
                  <a:pt x="350" y="1274"/>
                  <a:pt x="360" y="1273"/>
                  <a:pt x="367" y="1263"/>
                </a:cubicBezTo>
                <a:cubicBezTo>
                  <a:pt x="373" y="1267"/>
                  <a:pt x="382" y="1262"/>
                  <a:pt x="387" y="1267"/>
                </a:cubicBezTo>
                <a:close/>
                <a:moveTo>
                  <a:pt x="393" y="1296"/>
                </a:moveTo>
                <a:cubicBezTo>
                  <a:pt x="392" y="1308"/>
                  <a:pt x="370" y="1308"/>
                  <a:pt x="380" y="1321"/>
                </a:cubicBezTo>
                <a:cubicBezTo>
                  <a:pt x="379" y="1337"/>
                  <a:pt x="382" y="1351"/>
                  <a:pt x="369" y="1361"/>
                </a:cubicBezTo>
                <a:cubicBezTo>
                  <a:pt x="362" y="1364"/>
                  <a:pt x="356" y="1367"/>
                  <a:pt x="349" y="1364"/>
                </a:cubicBezTo>
                <a:cubicBezTo>
                  <a:pt x="344" y="1363"/>
                  <a:pt x="342" y="1355"/>
                  <a:pt x="335" y="1359"/>
                </a:cubicBezTo>
                <a:cubicBezTo>
                  <a:pt x="329" y="1367"/>
                  <a:pt x="317" y="1367"/>
                  <a:pt x="306" y="1367"/>
                </a:cubicBezTo>
                <a:cubicBezTo>
                  <a:pt x="297" y="1363"/>
                  <a:pt x="287" y="1360"/>
                  <a:pt x="282" y="1350"/>
                </a:cubicBezTo>
                <a:cubicBezTo>
                  <a:pt x="275" y="1341"/>
                  <a:pt x="291" y="1332"/>
                  <a:pt x="281" y="1324"/>
                </a:cubicBezTo>
                <a:cubicBezTo>
                  <a:pt x="275" y="1324"/>
                  <a:pt x="271" y="1320"/>
                  <a:pt x="268" y="1315"/>
                </a:cubicBezTo>
                <a:cubicBezTo>
                  <a:pt x="263" y="1303"/>
                  <a:pt x="271" y="1293"/>
                  <a:pt x="277" y="1283"/>
                </a:cubicBezTo>
                <a:cubicBezTo>
                  <a:pt x="282" y="1279"/>
                  <a:pt x="282" y="1279"/>
                  <a:pt x="282" y="1279"/>
                </a:cubicBezTo>
                <a:cubicBezTo>
                  <a:pt x="275" y="1288"/>
                  <a:pt x="269" y="1300"/>
                  <a:pt x="273" y="1311"/>
                </a:cubicBezTo>
                <a:cubicBezTo>
                  <a:pt x="276" y="1318"/>
                  <a:pt x="283" y="1321"/>
                  <a:pt x="289" y="1324"/>
                </a:cubicBezTo>
                <a:cubicBezTo>
                  <a:pt x="285" y="1334"/>
                  <a:pt x="288" y="1344"/>
                  <a:pt x="290" y="1354"/>
                </a:cubicBezTo>
                <a:cubicBezTo>
                  <a:pt x="300" y="1362"/>
                  <a:pt x="314" y="1367"/>
                  <a:pt x="327" y="1362"/>
                </a:cubicBezTo>
                <a:cubicBezTo>
                  <a:pt x="333" y="1361"/>
                  <a:pt x="335" y="1354"/>
                  <a:pt x="342" y="1355"/>
                </a:cubicBezTo>
                <a:cubicBezTo>
                  <a:pt x="349" y="1358"/>
                  <a:pt x="356" y="1362"/>
                  <a:pt x="365" y="1360"/>
                </a:cubicBezTo>
                <a:cubicBezTo>
                  <a:pt x="374" y="1354"/>
                  <a:pt x="379" y="1345"/>
                  <a:pt x="379" y="1335"/>
                </a:cubicBezTo>
                <a:cubicBezTo>
                  <a:pt x="379" y="1329"/>
                  <a:pt x="378" y="1320"/>
                  <a:pt x="373" y="1315"/>
                </a:cubicBezTo>
                <a:cubicBezTo>
                  <a:pt x="374" y="1308"/>
                  <a:pt x="385" y="1306"/>
                  <a:pt x="388" y="1299"/>
                </a:cubicBezTo>
                <a:cubicBezTo>
                  <a:pt x="395" y="1288"/>
                  <a:pt x="394" y="1275"/>
                  <a:pt x="391" y="1263"/>
                </a:cubicBezTo>
                <a:cubicBezTo>
                  <a:pt x="401" y="1271"/>
                  <a:pt x="395" y="1285"/>
                  <a:pt x="393" y="1296"/>
                </a:cubicBezTo>
                <a:close/>
                <a:moveTo>
                  <a:pt x="335" y="1270"/>
                </a:moveTo>
                <a:cubicBezTo>
                  <a:pt x="337" y="1270"/>
                  <a:pt x="337" y="1270"/>
                  <a:pt x="337" y="1270"/>
                </a:cubicBezTo>
                <a:cubicBezTo>
                  <a:pt x="339" y="1270"/>
                  <a:pt x="339" y="1270"/>
                  <a:pt x="339" y="1270"/>
                </a:cubicBezTo>
                <a:cubicBezTo>
                  <a:pt x="335" y="1270"/>
                  <a:pt x="335" y="1270"/>
                  <a:pt x="335" y="1270"/>
                </a:cubicBezTo>
                <a:close/>
                <a:moveTo>
                  <a:pt x="318" y="1279"/>
                </a:moveTo>
                <a:cubicBezTo>
                  <a:pt x="322" y="1284"/>
                  <a:pt x="326" y="1288"/>
                  <a:pt x="325" y="1295"/>
                </a:cubicBezTo>
                <a:cubicBezTo>
                  <a:pt x="322" y="1299"/>
                  <a:pt x="318" y="1308"/>
                  <a:pt x="310" y="1307"/>
                </a:cubicBezTo>
                <a:cubicBezTo>
                  <a:pt x="300" y="1302"/>
                  <a:pt x="300" y="1302"/>
                  <a:pt x="300" y="1302"/>
                </a:cubicBezTo>
                <a:cubicBezTo>
                  <a:pt x="298" y="1297"/>
                  <a:pt x="297" y="1292"/>
                  <a:pt x="299" y="1286"/>
                </a:cubicBezTo>
                <a:cubicBezTo>
                  <a:pt x="301" y="1284"/>
                  <a:pt x="305" y="1283"/>
                  <a:pt x="306" y="1279"/>
                </a:cubicBezTo>
                <a:cubicBezTo>
                  <a:pt x="303" y="1271"/>
                  <a:pt x="292" y="1276"/>
                  <a:pt x="286" y="1277"/>
                </a:cubicBezTo>
                <a:cubicBezTo>
                  <a:pt x="284" y="1279"/>
                  <a:pt x="284" y="1279"/>
                  <a:pt x="284" y="1279"/>
                </a:cubicBezTo>
                <a:cubicBezTo>
                  <a:pt x="293" y="1268"/>
                  <a:pt x="309" y="1272"/>
                  <a:pt x="318" y="1279"/>
                </a:cubicBezTo>
                <a:close/>
                <a:moveTo>
                  <a:pt x="977" y="1275"/>
                </a:moveTo>
                <a:cubicBezTo>
                  <a:pt x="947" y="1286"/>
                  <a:pt x="915" y="1302"/>
                  <a:pt x="882" y="1300"/>
                </a:cubicBezTo>
                <a:cubicBezTo>
                  <a:pt x="904" y="1294"/>
                  <a:pt x="930" y="1289"/>
                  <a:pt x="952" y="1279"/>
                </a:cubicBezTo>
                <a:cubicBezTo>
                  <a:pt x="960" y="1276"/>
                  <a:pt x="969" y="1275"/>
                  <a:pt x="977" y="1275"/>
                </a:cubicBezTo>
                <a:close/>
                <a:moveTo>
                  <a:pt x="803" y="1288"/>
                </a:moveTo>
                <a:cubicBezTo>
                  <a:pt x="822" y="1311"/>
                  <a:pt x="854" y="1308"/>
                  <a:pt x="881" y="1306"/>
                </a:cubicBezTo>
                <a:cubicBezTo>
                  <a:pt x="918" y="1308"/>
                  <a:pt x="947" y="1291"/>
                  <a:pt x="980" y="1281"/>
                </a:cubicBezTo>
                <a:cubicBezTo>
                  <a:pt x="989" y="1282"/>
                  <a:pt x="1000" y="1281"/>
                  <a:pt x="1008" y="1285"/>
                </a:cubicBezTo>
                <a:cubicBezTo>
                  <a:pt x="1019" y="1297"/>
                  <a:pt x="1028" y="1311"/>
                  <a:pt x="1032" y="1326"/>
                </a:cubicBezTo>
                <a:cubicBezTo>
                  <a:pt x="1042" y="1332"/>
                  <a:pt x="1059" y="1327"/>
                  <a:pt x="1062" y="1342"/>
                </a:cubicBezTo>
                <a:cubicBezTo>
                  <a:pt x="1065" y="1352"/>
                  <a:pt x="1062" y="1361"/>
                  <a:pt x="1060" y="1370"/>
                </a:cubicBezTo>
                <a:cubicBezTo>
                  <a:pt x="1056" y="1380"/>
                  <a:pt x="1046" y="1382"/>
                  <a:pt x="1038" y="1387"/>
                </a:cubicBezTo>
                <a:cubicBezTo>
                  <a:pt x="1028" y="1391"/>
                  <a:pt x="1015" y="1375"/>
                  <a:pt x="1012" y="1391"/>
                </a:cubicBezTo>
                <a:cubicBezTo>
                  <a:pt x="1012" y="1403"/>
                  <a:pt x="1003" y="1408"/>
                  <a:pt x="995" y="1414"/>
                </a:cubicBezTo>
                <a:cubicBezTo>
                  <a:pt x="982" y="1422"/>
                  <a:pt x="968" y="1415"/>
                  <a:pt x="956" y="1408"/>
                </a:cubicBezTo>
                <a:cubicBezTo>
                  <a:pt x="950" y="1405"/>
                  <a:pt x="952" y="1393"/>
                  <a:pt x="943" y="1397"/>
                </a:cubicBezTo>
                <a:cubicBezTo>
                  <a:pt x="936" y="1401"/>
                  <a:pt x="928" y="1397"/>
                  <a:pt x="922" y="1395"/>
                </a:cubicBezTo>
                <a:cubicBezTo>
                  <a:pt x="911" y="1388"/>
                  <a:pt x="909" y="1375"/>
                  <a:pt x="909" y="1362"/>
                </a:cubicBezTo>
                <a:cubicBezTo>
                  <a:pt x="913" y="1347"/>
                  <a:pt x="925" y="1331"/>
                  <a:pt x="942" y="1328"/>
                </a:cubicBezTo>
                <a:cubicBezTo>
                  <a:pt x="947" y="1329"/>
                  <a:pt x="947" y="1329"/>
                  <a:pt x="947" y="1329"/>
                </a:cubicBezTo>
                <a:cubicBezTo>
                  <a:pt x="941" y="1342"/>
                  <a:pt x="932" y="1361"/>
                  <a:pt x="944" y="1373"/>
                </a:cubicBezTo>
                <a:cubicBezTo>
                  <a:pt x="954" y="1380"/>
                  <a:pt x="969" y="1382"/>
                  <a:pt x="981" y="1377"/>
                </a:cubicBezTo>
                <a:cubicBezTo>
                  <a:pt x="988" y="1372"/>
                  <a:pt x="995" y="1366"/>
                  <a:pt x="997" y="1358"/>
                </a:cubicBezTo>
                <a:cubicBezTo>
                  <a:pt x="999" y="1344"/>
                  <a:pt x="991" y="1333"/>
                  <a:pt x="985" y="1323"/>
                </a:cubicBezTo>
                <a:cubicBezTo>
                  <a:pt x="970" y="1314"/>
                  <a:pt x="953" y="1302"/>
                  <a:pt x="934" y="1308"/>
                </a:cubicBezTo>
                <a:cubicBezTo>
                  <a:pt x="918" y="1306"/>
                  <a:pt x="903" y="1313"/>
                  <a:pt x="887" y="1313"/>
                </a:cubicBezTo>
                <a:cubicBezTo>
                  <a:pt x="850" y="1316"/>
                  <a:pt x="812" y="1308"/>
                  <a:pt x="786" y="1279"/>
                </a:cubicBezTo>
                <a:cubicBezTo>
                  <a:pt x="784" y="1275"/>
                  <a:pt x="784" y="1275"/>
                  <a:pt x="784" y="1275"/>
                </a:cubicBezTo>
                <a:cubicBezTo>
                  <a:pt x="793" y="1276"/>
                  <a:pt x="801" y="1279"/>
                  <a:pt x="803" y="1288"/>
                </a:cubicBezTo>
                <a:close/>
                <a:moveTo>
                  <a:pt x="1362" y="1275"/>
                </a:moveTo>
                <a:cubicBezTo>
                  <a:pt x="1357" y="1282"/>
                  <a:pt x="1349" y="1287"/>
                  <a:pt x="1343" y="1294"/>
                </a:cubicBezTo>
                <a:cubicBezTo>
                  <a:pt x="1321" y="1297"/>
                  <a:pt x="1321" y="1297"/>
                  <a:pt x="1321" y="1297"/>
                </a:cubicBezTo>
                <a:cubicBezTo>
                  <a:pt x="1311" y="1297"/>
                  <a:pt x="1311" y="1297"/>
                  <a:pt x="1311" y="1297"/>
                </a:cubicBezTo>
                <a:cubicBezTo>
                  <a:pt x="1291" y="1309"/>
                  <a:pt x="1271" y="1319"/>
                  <a:pt x="1247" y="1319"/>
                </a:cubicBezTo>
                <a:cubicBezTo>
                  <a:pt x="1232" y="1318"/>
                  <a:pt x="1215" y="1320"/>
                  <a:pt x="1204" y="1311"/>
                </a:cubicBezTo>
                <a:cubicBezTo>
                  <a:pt x="1204" y="1310"/>
                  <a:pt x="1204" y="1310"/>
                  <a:pt x="1204" y="1310"/>
                </a:cubicBezTo>
                <a:cubicBezTo>
                  <a:pt x="1239" y="1319"/>
                  <a:pt x="1283" y="1315"/>
                  <a:pt x="1310" y="1288"/>
                </a:cubicBezTo>
                <a:cubicBezTo>
                  <a:pt x="1330" y="1294"/>
                  <a:pt x="1348" y="1287"/>
                  <a:pt x="1362" y="1275"/>
                </a:cubicBezTo>
                <a:close/>
                <a:moveTo>
                  <a:pt x="1029" y="1279"/>
                </a:moveTo>
                <a:cubicBezTo>
                  <a:pt x="1027" y="1278"/>
                  <a:pt x="1027" y="1278"/>
                  <a:pt x="1027" y="1278"/>
                </a:cubicBezTo>
                <a:cubicBezTo>
                  <a:pt x="1029" y="1279"/>
                  <a:pt x="1029" y="1279"/>
                  <a:pt x="1029" y="1279"/>
                </a:cubicBezTo>
                <a:cubicBezTo>
                  <a:pt x="1029" y="1279"/>
                  <a:pt x="1029" y="1279"/>
                  <a:pt x="1029" y="1279"/>
                </a:cubicBezTo>
                <a:close/>
                <a:moveTo>
                  <a:pt x="332" y="1281"/>
                </a:moveTo>
                <a:cubicBezTo>
                  <a:pt x="331" y="1281"/>
                  <a:pt x="329" y="1279"/>
                  <a:pt x="331" y="1279"/>
                </a:cubicBezTo>
                <a:cubicBezTo>
                  <a:pt x="333" y="1279"/>
                  <a:pt x="333" y="1279"/>
                  <a:pt x="333" y="1279"/>
                </a:cubicBezTo>
                <a:cubicBezTo>
                  <a:pt x="332" y="1281"/>
                  <a:pt x="332" y="1281"/>
                  <a:pt x="332" y="1281"/>
                </a:cubicBezTo>
                <a:close/>
                <a:moveTo>
                  <a:pt x="611" y="1302"/>
                </a:moveTo>
                <a:cubicBezTo>
                  <a:pt x="624" y="1315"/>
                  <a:pt x="643" y="1325"/>
                  <a:pt x="648" y="1344"/>
                </a:cubicBezTo>
                <a:cubicBezTo>
                  <a:pt x="651" y="1357"/>
                  <a:pt x="655" y="1373"/>
                  <a:pt x="642" y="1382"/>
                </a:cubicBezTo>
                <a:cubicBezTo>
                  <a:pt x="638" y="1387"/>
                  <a:pt x="630" y="1386"/>
                  <a:pt x="629" y="1393"/>
                </a:cubicBezTo>
                <a:cubicBezTo>
                  <a:pt x="632" y="1403"/>
                  <a:pt x="640" y="1414"/>
                  <a:pt x="634" y="1425"/>
                </a:cubicBezTo>
                <a:cubicBezTo>
                  <a:pt x="632" y="1430"/>
                  <a:pt x="629" y="1438"/>
                  <a:pt x="622" y="1439"/>
                </a:cubicBezTo>
                <a:cubicBezTo>
                  <a:pt x="611" y="1443"/>
                  <a:pt x="603" y="1433"/>
                  <a:pt x="596" y="1426"/>
                </a:cubicBezTo>
                <a:cubicBezTo>
                  <a:pt x="593" y="1420"/>
                  <a:pt x="591" y="1412"/>
                  <a:pt x="588" y="1405"/>
                </a:cubicBezTo>
                <a:cubicBezTo>
                  <a:pt x="579" y="1410"/>
                  <a:pt x="570" y="1414"/>
                  <a:pt x="559" y="1412"/>
                </a:cubicBezTo>
                <a:cubicBezTo>
                  <a:pt x="548" y="1408"/>
                  <a:pt x="539" y="1400"/>
                  <a:pt x="536" y="1390"/>
                </a:cubicBezTo>
                <a:cubicBezTo>
                  <a:pt x="533" y="1378"/>
                  <a:pt x="535" y="1363"/>
                  <a:pt x="546" y="1355"/>
                </a:cubicBezTo>
                <a:cubicBezTo>
                  <a:pt x="551" y="1352"/>
                  <a:pt x="557" y="1352"/>
                  <a:pt x="563" y="1351"/>
                </a:cubicBezTo>
                <a:cubicBezTo>
                  <a:pt x="559" y="1357"/>
                  <a:pt x="552" y="1364"/>
                  <a:pt x="553" y="1373"/>
                </a:cubicBezTo>
                <a:cubicBezTo>
                  <a:pt x="552" y="1384"/>
                  <a:pt x="559" y="1394"/>
                  <a:pt x="569" y="1396"/>
                </a:cubicBezTo>
                <a:cubicBezTo>
                  <a:pt x="581" y="1397"/>
                  <a:pt x="591" y="1388"/>
                  <a:pt x="597" y="1379"/>
                </a:cubicBezTo>
                <a:cubicBezTo>
                  <a:pt x="600" y="1367"/>
                  <a:pt x="600" y="1352"/>
                  <a:pt x="591" y="1342"/>
                </a:cubicBezTo>
                <a:cubicBezTo>
                  <a:pt x="597" y="1326"/>
                  <a:pt x="594" y="1307"/>
                  <a:pt x="584" y="1294"/>
                </a:cubicBezTo>
                <a:cubicBezTo>
                  <a:pt x="569" y="1279"/>
                  <a:pt x="569" y="1279"/>
                  <a:pt x="569" y="1279"/>
                </a:cubicBezTo>
                <a:cubicBezTo>
                  <a:pt x="584" y="1285"/>
                  <a:pt x="597" y="1296"/>
                  <a:pt x="611" y="1302"/>
                </a:cubicBezTo>
                <a:close/>
                <a:moveTo>
                  <a:pt x="1028" y="1293"/>
                </a:moveTo>
                <a:cubicBezTo>
                  <a:pt x="1039" y="1299"/>
                  <a:pt x="1033" y="1318"/>
                  <a:pt x="1048" y="1319"/>
                </a:cubicBezTo>
                <a:cubicBezTo>
                  <a:pt x="1059" y="1319"/>
                  <a:pt x="1066" y="1327"/>
                  <a:pt x="1070" y="1337"/>
                </a:cubicBezTo>
                <a:cubicBezTo>
                  <a:pt x="1071" y="1344"/>
                  <a:pt x="1074" y="1349"/>
                  <a:pt x="1071" y="1355"/>
                </a:cubicBezTo>
                <a:cubicBezTo>
                  <a:pt x="1068" y="1344"/>
                  <a:pt x="1070" y="1331"/>
                  <a:pt x="1057" y="1326"/>
                </a:cubicBezTo>
                <a:cubicBezTo>
                  <a:pt x="1052" y="1322"/>
                  <a:pt x="1044" y="1325"/>
                  <a:pt x="1038" y="1322"/>
                </a:cubicBezTo>
                <a:cubicBezTo>
                  <a:pt x="1035" y="1306"/>
                  <a:pt x="1020" y="1294"/>
                  <a:pt x="1013" y="1281"/>
                </a:cubicBezTo>
                <a:cubicBezTo>
                  <a:pt x="1020" y="1282"/>
                  <a:pt x="1024" y="1288"/>
                  <a:pt x="1028" y="1293"/>
                </a:cubicBezTo>
                <a:close/>
                <a:moveTo>
                  <a:pt x="1144" y="1301"/>
                </a:moveTo>
                <a:cubicBezTo>
                  <a:pt x="1121" y="1313"/>
                  <a:pt x="1097" y="1302"/>
                  <a:pt x="1074" y="1298"/>
                </a:cubicBezTo>
                <a:cubicBezTo>
                  <a:pt x="1065" y="1293"/>
                  <a:pt x="1054" y="1292"/>
                  <a:pt x="1046" y="1284"/>
                </a:cubicBezTo>
                <a:cubicBezTo>
                  <a:pt x="1082" y="1299"/>
                  <a:pt x="1139" y="1314"/>
                  <a:pt x="1172" y="1281"/>
                </a:cubicBezTo>
                <a:cubicBezTo>
                  <a:pt x="1167" y="1291"/>
                  <a:pt x="1154" y="1297"/>
                  <a:pt x="1144" y="1301"/>
                </a:cubicBezTo>
                <a:close/>
                <a:moveTo>
                  <a:pt x="588" y="1335"/>
                </a:moveTo>
                <a:cubicBezTo>
                  <a:pt x="587" y="1337"/>
                  <a:pt x="586" y="1337"/>
                  <a:pt x="585" y="1337"/>
                </a:cubicBezTo>
                <a:cubicBezTo>
                  <a:pt x="583" y="1326"/>
                  <a:pt x="584" y="1314"/>
                  <a:pt x="578" y="1304"/>
                </a:cubicBezTo>
                <a:cubicBezTo>
                  <a:pt x="564" y="1282"/>
                  <a:pt x="564" y="1282"/>
                  <a:pt x="564" y="1282"/>
                </a:cubicBezTo>
                <a:cubicBezTo>
                  <a:pt x="579" y="1295"/>
                  <a:pt x="594" y="1314"/>
                  <a:pt x="588" y="1335"/>
                </a:cubicBezTo>
                <a:close/>
                <a:moveTo>
                  <a:pt x="842" y="1299"/>
                </a:moveTo>
                <a:cubicBezTo>
                  <a:pt x="842" y="1299"/>
                  <a:pt x="842" y="1299"/>
                  <a:pt x="842" y="1299"/>
                </a:cubicBezTo>
                <a:cubicBezTo>
                  <a:pt x="853" y="1301"/>
                  <a:pt x="853" y="1301"/>
                  <a:pt x="853" y="1301"/>
                </a:cubicBezTo>
                <a:cubicBezTo>
                  <a:pt x="842" y="1299"/>
                  <a:pt x="842" y="1299"/>
                  <a:pt x="842" y="1299"/>
                </a:cubicBezTo>
                <a:close/>
                <a:moveTo>
                  <a:pt x="1195" y="1306"/>
                </a:moveTo>
                <a:cubicBezTo>
                  <a:pt x="1193" y="1308"/>
                  <a:pt x="1193" y="1308"/>
                  <a:pt x="1193" y="1308"/>
                </a:cubicBezTo>
                <a:cubicBezTo>
                  <a:pt x="1192" y="1307"/>
                  <a:pt x="1191" y="1305"/>
                  <a:pt x="1192" y="1304"/>
                </a:cubicBezTo>
                <a:cubicBezTo>
                  <a:pt x="1193" y="1305"/>
                  <a:pt x="1194" y="1305"/>
                  <a:pt x="1195" y="1306"/>
                </a:cubicBezTo>
                <a:close/>
                <a:moveTo>
                  <a:pt x="1399" y="1311"/>
                </a:moveTo>
                <a:cubicBezTo>
                  <a:pt x="1398" y="1312"/>
                  <a:pt x="1397" y="1311"/>
                  <a:pt x="1395" y="1312"/>
                </a:cubicBezTo>
                <a:cubicBezTo>
                  <a:pt x="1395" y="1311"/>
                  <a:pt x="1398" y="1310"/>
                  <a:pt x="1399" y="1311"/>
                </a:cubicBezTo>
                <a:close/>
                <a:moveTo>
                  <a:pt x="988" y="1342"/>
                </a:moveTo>
                <a:cubicBezTo>
                  <a:pt x="990" y="1347"/>
                  <a:pt x="990" y="1354"/>
                  <a:pt x="988" y="1358"/>
                </a:cubicBezTo>
                <a:cubicBezTo>
                  <a:pt x="985" y="1366"/>
                  <a:pt x="977" y="1370"/>
                  <a:pt x="969" y="1373"/>
                </a:cubicBezTo>
                <a:cubicBezTo>
                  <a:pt x="962" y="1373"/>
                  <a:pt x="955" y="1370"/>
                  <a:pt x="949" y="1367"/>
                </a:cubicBezTo>
                <a:cubicBezTo>
                  <a:pt x="937" y="1358"/>
                  <a:pt x="948" y="1344"/>
                  <a:pt x="951" y="1335"/>
                </a:cubicBezTo>
                <a:cubicBezTo>
                  <a:pt x="953" y="1333"/>
                  <a:pt x="956" y="1330"/>
                  <a:pt x="956" y="1327"/>
                </a:cubicBezTo>
                <a:cubicBezTo>
                  <a:pt x="950" y="1323"/>
                  <a:pt x="944" y="1321"/>
                  <a:pt x="938" y="1323"/>
                </a:cubicBezTo>
                <a:cubicBezTo>
                  <a:pt x="923" y="1329"/>
                  <a:pt x="909" y="1339"/>
                  <a:pt x="905" y="1355"/>
                </a:cubicBezTo>
                <a:cubicBezTo>
                  <a:pt x="904" y="1360"/>
                  <a:pt x="903" y="1366"/>
                  <a:pt x="903" y="1371"/>
                </a:cubicBezTo>
                <a:cubicBezTo>
                  <a:pt x="899" y="1356"/>
                  <a:pt x="906" y="1338"/>
                  <a:pt x="919" y="1328"/>
                </a:cubicBezTo>
                <a:cubicBezTo>
                  <a:pt x="925" y="1316"/>
                  <a:pt x="939" y="1315"/>
                  <a:pt x="950" y="1315"/>
                </a:cubicBezTo>
                <a:cubicBezTo>
                  <a:pt x="965" y="1320"/>
                  <a:pt x="984" y="1324"/>
                  <a:pt x="988" y="1342"/>
                </a:cubicBezTo>
                <a:close/>
                <a:moveTo>
                  <a:pt x="911" y="1317"/>
                </a:moveTo>
                <a:cubicBezTo>
                  <a:pt x="894" y="1323"/>
                  <a:pt x="871" y="1325"/>
                  <a:pt x="853" y="1319"/>
                </a:cubicBezTo>
                <a:cubicBezTo>
                  <a:pt x="873" y="1323"/>
                  <a:pt x="892" y="1317"/>
                  <a:pt x="911" y="1317"/>
                </a:cubicBezTo>
                <a:close/>
                <a:moveTo>
                  <a:pt x="1209" y="1357"/>
                </a:moveTo>
                <a:cubicBezTo>
                  <a:pt x="1207" y="1373"/>
                  <a:pt x="1192" y="1381"/>
                  <a:pt x="1178" y="1386"/>
                </a:cubicBezTo>
                <a:cubicBezTo>
                  <a:pt x="1176" y="1380"/>
                  <a:pt x="1176" y="1380"/>
                  <a:pt x="1176" y="1380"/>
                </a:cubicBezTo>
                <a:cubicBezTo>
                  <a:pt x="1189" y="1377"/>
                  <a:pt x="1202" y="1370"/>
                  <a:pt x="1208" y="1358"/>
                </a:cubicBezTo>
                <a:cubicBezTo>
                  <a:pt x="1210" y="1345"/>
                  <a:pt x="1206" y="1333"/>
                  <a:pt x="1202" y="1323"/>
                </a:cubicBezTo>
                <a:cubicBezTo>
                  <a:pt x="1209" y="1331"/>
                  <a:pt x="1212" y="1345"/>
                  <a:pt x="1209" y="1357"/>
                </a:cubicBezTo>
                <a:close/>
                <a:moveTo>
                  <a:pt x="484" y="1347"/>
                </a:moveTo>
                <a:cubicBezTo>
                  <a:pt x="478" y="1348"/>
                  <a:pt x="474" y="1345"/>
                  <a:pt x="469" y="1341"/>
                </a:cubicBezTo>
                <a:cubicBezTo>
                  <a:pt x="465" y="1338"/>
                  <a:pt x="467" y="1331"/>
                  <a:pt x="460" y="1331"/>
                </a:cubicBezTo>
                <a:cubicBezTo>
                  <a:pt x="456" y="1337"/>
                  <a:pt x="450" y="1342"/>
                  <a:pt x="443" y="1342"/>
                </a:cubicBezTo>
                <a:cubicBezTo>
                  <a:pt x="432" y="1343"/>
                  <a:pt x="423" y="1339"/>
                  <a:pt x="416" y="1333"/>
                </a:cubicBezTo>
                <a:cubicBezTo>
                  <a:pt x="416" y="1329"/>
                  <a:pt x="416" y="1329"/>
                  <a:pt x="416" y="1329"/>
                </a:cubicBezTo>
                <a:cubicBezTo>
                  <a:pt x="426" y="1335"/>
                  <a:pt x="438" y="1340"/>
                  <a:pt x="450" y="1335"/>
                </a:cubicBezTo>
                <a:cubicBezTo>
                  <a:pt x="465" y="1326"/>
                  <a:pt x="465" y="1326"/>
                  <a:pt x="465" y="1326"/>
                </a:cubicBezTo>
                <a:cubicBezTo>
                  <a:pt x="471" y="1333"/>
                  <a:pt x="476" y="1343"/>
                  <a:pt x="484" y="1347"/>
                </a:cubicBezTo>
                <a:close/>
                <a:moveTo>
                  <a:pt x="588" y="1351"/>
                </a:moveTo>
                <a:cubicBezTo>
                  <a:pt x="594" y="1358"/>
                  <a:pt x="591" y="1367"/>
                  <a:pt x="591" y="1375"/>
                </a:cubicBezTo>
                <a:cubicBezTo>
                  <a:pt x="588" y="1382"/>
                  <a:pt x="582" y="1387"/>
                  <a:pt x="575" y="1388"/>
                </a:cubicBezTo>
                <a:cubicBezTo>
                  <a:pt x="570" y="1388"/>
                  <a:pt x="565" y="1384"/>
                  <a:pt x="562" y="1381"/>
                </a:cubicBezTo>
                <a:cubicBezTo>
                  <a:pt x="561" y="1374"/>
                  <a:pt x="558" y="1367"/>
                  <a:pt x="564" y="1361"/>
                </a:cubicBezTo>
                <a:cubicBezTo>
                  <a:pt x="566" y="1354"/>
                  <a:pt x="579" y="1359"/>
                  <a:pt x="577" y="1351"/>
                </a:cubicBezTo>
                <a:cubicBezTo>
                  <a:pt x="571" y="1344"/>
                  <a:pt x="560" y="1344"/>
                  <a:pt x="553" y="1346"/>
                </a:cubicBezTo>
                <a:cubicBezTo>
                  <a:pt x="545" y="1348"/>
                  <a:pt x="538" y="1352"/>
                  <a:pt x="533" y="1360"/>
                </a:cubicBezTo>
                <a:cubicBezTo>
                  <a:pt x="528" y="1373"/>
                  <a:pt x="529" y="1389"/>
                  <a:pt x="536" y="1402"/>
                </a:cubicBezTo>
                <a:cubicBezTo>
                  <a:pt x="541" y="1411"/>
                  <a:pt x="552" y="1415"/>
                  <a:pt x="561" y="1420"/>
                </a:cubicBezTo>
                <a:cubicBezTo>
                  <a:pt x="570" y="1420"/>
                  <a:pt x="578" y="1416"/>
                  <a:pt x="586" y="1415"/>
                </a:cubicBezTo>
                <a:cubicBezTo>
                  <a:pt x="589" y="1428"/>
                  <a:pt x="597" y="1439"/>
                  <a:pt x="609" y="1445"/>
                </a:cubicBezTo>
                <a:cubicBezTo>
                  <a:pt x="599" y="1446"/>
                  <a:pt x="592" y="1438"/>
                  <a:pt x="588" y="1431"/>
                </a:cubicBezTo>
                <a:cubicBezTo>
                  <a:pt x="585" y="1426"/>
                  <a:pt x="588" y="1420"/>
                  <a:pt x="581" y="1420"/>
                </a:cubicBezTo>
                <a:cubicBezTo>
                  <a:pt x="572" y="1431"/>
                  <a:pt x="558" y="1423"/>
                  <a:pt x="547" y="1420"/>
                </a:cubicBezTo>
                <a:cubicBezTo>
                  <a:pt x="535" y="1414"/>
                  <a:pt x="527" y="1404"/>
                  <a:pt x="524" y="1392"/>
                </a:cubicBezTo>
                <a:cubicBezTo>
                  <a:pt x="520" y="1382"/>
                  <a:pt x="521" y="1368"/>
                  <a:pt x="531" y="1359"/>
                </a:cubicBezTo>
                <a:cubicBezTo>
                  <a:pt x="538" y="1347"/>
                  <a:pt x="553" y="1347"/>
                  <a:pt x="565" y="1341"/>
                </a:cubicBezTo>
                <a:cubicBezTo>
                  <a:pt x="574" y="1343"/>
                  <a:pt x="583" y="1344"/>
                  <a:pt x="588" y="1351"/>
                </a:cubicBezTo>
                <a:close/>
                <a:moveTo>
                  <a:pt x="790" y="1357"/>
                </a:moveTo>
                <a:cubicBezTo>
                  <a:pt x="794" y="1360"/>
                  <a:pt x="794" y="1360"/>
                  <a:pt x="794" y="1360"/>
                </a:cubicBezTo>
                <a:cubicBezTo>
                  <a:pt x="787" y="1363"/>
                  <a:pt x="781" y="1353"/>
                  <a:pt x="772" y="1355"/>
                </a:cubicBezTo>
                <a:cubicBezTo>
                  <a:pt x="761" y="1355"/>
                  <a:pt x="751" y="1361"/>
                  <a:pt x="744" y="1369"/>
                </a:cubicBezTo>
                <a:cubicBezTo>
                  <a:pt x="740" y="1376"/>
                  <a:pt x="741" y="1385"/>
                  <a:pt x="744" y="1393"/>
                </a:cubicBezTo>
                <a:cubicBezTo>
                  <a:pt x="747" y="1396"/>
                  <a:pt x="750" y="1402"/>
                  <a:pt x="755" y="1400"/>
                </a:cubicBezTo>
                <a:cubicBezTo>
                  <a:pt x="756" y="1391"/>
                  <a:pt x="760" y="1382"/>
                  <a:pt x="768" y="1378"/>
                </a:cubicBezTo>
                <a:cubicBezTo>
                  <a:pt x="774" y="1381"/>
                  <a:pt x="784" y="1377"/>
                  <a:pt x="788" y="1385"/>
                </a:cubicBezTo>
                <a:cubicBezTo>
                  <a:pt x="789" y="1393"/>
                  <a:pt x="783" y="1399"/>
                  <a:pt x="779" y="1405"/>
                </a:cubicBezTo>
                <a:cubicBezTo>
                  <a:pt x="771" y="1410"/>
                  <a:pt x="759" y="1413"/>
                  <a:pt x="750" y="1409"/>
                </a:cubicBezTo>
                <a:cubicBezTo>
                  <a:pt x="738" y="1404"/>
                  <a:pt x="736" y="1391"/>
                  <a:pt x="735" y="1379"/>
                </a:cubicBezTo>
                <a:cubicBezTo>
                  <a:pt x="736" y="1362"/>
                  <a:pt x="753" y="1352"/>
                  <a:pt x="768" y="1349"/>
                </a:cubicBezTo>
                <a:cubicBezTo>
                  <a:pt x="776" y="1350"/>
                  <a:pt x="786" y="1350"/>
                  <a:pt x="790" y="1357"/>
                </a:cubicBezTo>
                <a:close/>
                <a:moveTo>
                  <a:pt x="824" y="1352"/>
                </a:moveTo>
                <a:cubicBezTo>
                  <a:pt x="814" y="1354"/>
                  <a:pt x="805" y="1354"/>
                  <a:pt x="795" y="1359"/>
                </a:cubicBezTo>
                <a:cubicBezTo>
                  <a:pt x="797" y="1351"/>
                  <a:pt x="806" y="1354"/>
                  <a:pt x="810" y="1350"/>
                </a:cubicBezTo>
                <a:cubicBezTo>
                  <a:pt x="815" y="1349"/>
                  <a:pt x="820" y="1351"/>
                  <a:pt x="824" y="1352"/>
                </a:cubicBezTo>
                <a:close/>
                <a:moveTo>
                  <a:pt x="419" y="1358"/>
                </a:moveTo>
                <a:cubicBezTo>
                  <a:pt x="418" y="1355"/>
                  <a:pt x="418" y="1355"/>
                  <a:pt x="418" y="1355"/>
                </a:cubicBezTo>
                <a:cubicBezTo>
                  <a:pt x="419" y="1357"/>
                  <a:pt x="419" y="1357"/>
                  <a:pt x="419" y="1357"/>
                </a:cubicBezTo>
                <a:cubicBezTo>
                  <a:pt x="419" y="1358"/>
                  <a:pt x="419" y="1358"/>
                  <a:pt x="419" y="1358"/>
                </a:cubicBezTo>
                <a:close/>
                <a:moveTo>
                  <a:pt x="847" y="1369"/>
                </a:moveTo>
                <a:cubicBezTo>
                  <a:pt x="850" y="1383"/>
                  <a:pt x="848" y="1400"/>
                  <a:pt x="835" y="1408"/>
                </a:cubicBezTo>
                <a:cubicBezTo>
                  <a:pt x="832" y="1408"/>
                  <a:pt x="832" y="1408"/>
                  <a:pt x="832" y="1408"/>
                </a:cubicBezTo>
                <a:cubicBezTo>
                  <a:pt x="838" y="1399"/>
                  <a:pt x="846" y="1390"/>
                  <a:pt x="845" y="1377"/>
                </a:cubicBezTo>
                <a:cubicBezTo>
                  <a:pt x="846" y="1369"/>
                  <a:pt x="841" y="1364"/>
                  <a:pt x="836" y="1358"/>
                </a:cubicBezTo>
                <a:cubicBezTo>
                  <a:pt x="842" y="1358"/>
                  <a:pt x="845" y="1364"/>
                  <a:pt x="847" y="1369"/>
                </a:cubicBezTo>
                <a:close/>
                <a:moveTo>
                  <a:pt x="444" y="1397"/>
                </a:moveTo>
                <a:cubicBezTo>
                  <a:pt x="444" y="1400"/>
                  <a:pt x="444" y="1400"/>
                  <a:pt x="444" y="1400"/>
                </a:cubicBezTo>
                <a:cubicBezTo>
                  <a:pt x="427" y="1394"/>
                  <a:pt x="423" y="1373"/>
                  <a:pt x="419" y="1359"/>
                </a:cubicBezTo>
                <a:cubicBezTo>
                  <a:pt x="424" y="1373"/>
                  <a:pt x="430" y="1388"/>
                  <a:pt x="444" y="1397"/>
                </a:cubicBezTo>
                <a:close/>
                <a:moveTo>
                  <a:pt x="380" y="1367"/>
                </a:moveTo>
                <a:cubicBezTo>
                  <a:pt x="380" y="1365"/>
                  <a:pt x="376" y="1362"/>
                  <a:pt x="380" y="1361"/>
                </a:cubicBezTo>
                <a:cubicBezTo>
                  <a:pt x="384" y="1361"/>
                  <a:pt x="382" y="1366"/>
                  <a:pt x="380" y="1367"/>
                </a:cubicBezTo>
                <a:close/>
                <a:moveTo>
                  <a:pt x="1123" y="1373"/>
                </a:moveTo>
                <a:cubicBezTo>
                  <a:pt x="1127" y="1379"/>
                  <a:pt x="1128" y="1387"/>
                  <a:pt x="1127" y="1394"/>
                </a:cubicBezTo>
                <a:cubicBezTo>
                  <a:pt x="1124" y="1398"/>
                  <a:pt x="1119" y="1403"/>
                  <a:pt x="1115" y="1405"/>
                </a:cubicBezTo>
                <a:cubicBezTo>
                  <a:pt x="1107" y="1405"/>
                  <a:pt x="1101" y="1404"/>
                  <a:pt x="1096" y="1398"/>
                </a:cubicBezTo>
                <a:cubicBezTo>
                  <a:pt x="1093" y="1394"/>
                  <a:pt x="1095" y="1388"/>
                  <a:pt x="1095" y="1383"/>
                </a:cubicBezTo>
                <a:cubicBezTo>
                  <a:pt x="1097" y="1379"/>
                  <a:pt x="1106" y="1381"/>
                  <a:pt x="1103" y="1375"/>
                </a:cubicBezTo>
                <a:cubicBezTo>
                  <a:pt x="1093" y="1372"/>
                  <a:pt x="1085" y="1376"/>
                  <a:pt x="1077" y="1383"/>
                </a:cubicBezTo>
                <a:cubicBezTo>
                  <a:pt x="1067" y="1398"/>
                  <a:pt x="1068" y="1421"/>
                  <a:pt x="1080" y="1435"/>
                </a:cubicBezTo>
                <a:cubicBezTo>
                  <a:pt x="1089" y="1444"/>
                  <a:pt x="1105" y="1446"/>
                  <a:pt x="1117" y="1440"/>
                </a:cubicBezTo>
                <a:cubicBezTo>
                  <a:pt x="1124" y="1437"/>
                  <a:pt x="1118" y="1426"/>
                  <a:pt x="1127" y="1426"/>
                </a:cubicBezTo>
                <a:cubicBezTo>
                  <a:pt x="1140" y="1429"/>
                  <a:pt x="1159" y="1438"/>
                  <a:pt x="1171" y="1426"/>
                </a:cubicBezTo>
                <a:cubicBezTo>
                  <a:pt x="1177" y="1416"/>
                  <a:pt x="1182" y="1405"/>
                  <a:pt x="1180" y="1392"/>
                </a:cubicBezTo>
                <a:cubicBezTo>
                  <a:pt x="1185" y="1397"/>
                  <a:pt x="1184" y="1406"/>
                  <a:pt x="1183" y="1413"/>
                </a:cubicBezTo>
                <a:cubicBezTo>
                  <a:pt x="1180" y="1423"/>
                  <a:pt x="1171" y="1432"/>
                  <a:pt x="1164" y="1437"/>
                </a:cubicBezTo>
                <a:cubicBezTo>
                  <a:pt x="1149" y="1439"/>
                  <a:pt x="1149" y="1439"/>
                  <a:pt x="1149" y="1439"/>
                </a:cubicBezTo>
                <a:cubicBezTo>
                  <a:pt x="1127" y="1433"/>
                  <a:pt x="1127" y="1433"/>
                  <a:pt x="1127" y="1433"/>
                </a:cubicBezTo>
                <a:cubicBezTo>
                  <a:pt x="1123" y="1435"/>
                  <a:pt x="1124" y="1441"/>
                  <a:pt x="1121" y="1444"/>
                </a:cubicBezTo>
                <a:cubicBezTo>
                  <a:pt x="1115" y="1451"/>
                  <a:pt x="1103" y="1455"/>
                  <a:pt x="1093" y="1451"/>
                </a:cubicBezTo>
                <a:cubicBezTo>
                  <a:pt x="1081" y="1448"/>
                  <a:pt x="1071" y="1438"/>
                  <a:pt x="1068" y="1426"/>
                </a:cubicBezTo>
                <a:cubicBezTo>
                  <a:pt x="1068" y="1424"/>
                  <a:pt x="1066" y="1421"/>
                  <a:pt x="1068" y="1420"/>
                </a:cubicBezTo>
                <a:cubicBezTo>
                  <a:pt x="1065" y="1417"/>
                  <a:pt x="1065" y="1417"/>
                  <a:pt x="1065" y="1417"/>
                </a:cubicBezTo>
                <a:cubicBezTo>
                  <a:pt x="1063" y="1399"/>
                  <a:pt x="1073" y="1382"/>
                  <a:pt x="1086" y="1371"/>
                </a:cubicBezTo>
                <a:cubicBezTo>
                  <a:pt x="1096" y="1364"/>
                  <a:pt x="1114" y="1361"/>
                  <a:pt x="1123" y="1373"/>
                </a:cubicBezTo>
                <a:close/>
                <a:moveTo>
                  <a:pt x="375" y="1368"/>
                </a:moveTo>
                <a:cubicBezTo>
                  <a:pt x="371" y="1381"/>
                  <a:pt x="368" y="1397"/>
                  <a:pt x="376" y="1409"/>
                </a:cubicBezTo>
                <a:cubicBezTo>
                  <a:pt x="385" y="1420"/>
                  <a:pt x="385" y="1420"/>
                  <a:pt x="385" y="1420"/>
                </a:cubicBezTo>
                <a:cubicBezTo>
                  <a:pt x="388" y="1435"/>
                  <a:pt x="388" y="1435"/>
                  <a:pt x="388" y="1435"/>
                </a:cubicBezTo>
                <a:cubicBezTo>
                  <a:pt x="359" y="1418"/>
                  <a:pt x="331" y="1399"/>
                  <a:pt x="306" y="1374"/>
                </a:cubicBezTo>
                <a:cubicBezTo>
                  <a:pt x="306" y="1373"/>
                  <a:pt x="306" y="1373"/>
                  <a:pt x="306" y="1373"/>
                </a:cubicBezTo>
                <a:cubicBezTo>
                  <a:pt x="320" y="1378"/>
                  <a:pt x="334" y="1362"/>
                  <a:pt x="347" y="1373"/>
                </a:cubicBezTo>
                <a:cubicBezTo>
                  <a:pt x="357" y="1373"/>
                  <a:pt x="366" y="1370"/>
                  <a:pt x="374" y="1366"/>
                </a:cubicBezTo>
                <a:cubicBezTo>
                  <a:pt x="375" y="1368"/>
                  <a:pt x="375" y="1368"/>
                  <a:pt x="375" y="1368"/>
                </a:cubicBezTo>
                <a:close/>
                <a:moveTo>
                  <a:pt x="1068" y="1371"/>
                </a:moveTo>
                <a:cubicBezTo>
                  <a:pt x="1068" y="1369"/>
                  <a:pt x="1068" y="1369"/>
                  <a:pt x="1068" y="1369"/>
                </a:cubicBezTo>
                <a:cubicBezTo>
                  <a:pt x="1068" y="1370"/>
                  <a:pt x="1068" y="1370"/>
                  <a:pt x="1068" y="1370"/>
                </a:cubicBezTo>
                <a:cubicBezTo>
                  <a:pt x="1068" y="1371"/>
                  <a:pt x="1068" y="1371"/>
                  <a:pt x="1068" y="1371"/>
                </a:cubicBezTo>
                <a:close/>
                <a:moveTo>
                  <a:pt x="909" y="1391"/>
                </a:moveTo>
                <a:cubicBezTo>
                  <a:pt x="906" y="1388"/>
                  <a:pt x="904" y="1382"/>
                  <a:pt x="904" y="1376"/>
                </a:cubicBezTo>
                <a:cubicBezTo>
                  <a:pt x="909" y="1391"/>
                  <a:pt x="909" y="1391"/>
                  <a:pt x="909" y="1391"/>
                </a:cubicBezTo>
                <a:close/>
                <a:moveTo>
                  <a:pt x="1064" y="1379"/>
                </a:moveTo>
                <a:cubicBezTo>
                  <a:pt x="1059" y="1388"/>
                  <a:pt x="1049" y="1397"/>
                  <a:pt x="1039" y="1398"/>
                </a:cubicBezTo>
                <a:cubicBezTo>
                  <a:pt x="1032" y="1400"/>
                  <a:pt x="1025" y="1395"/>
                  <a:pt x="1020" y="1400"/>
                </a:cubicBezTo>
                <a:cubicBezTo>
                  <a:pt x="1018" y="1413"/>
                  <a:pt x="1003" y="1423"/>
                  <a:pt x="992" y="1427"/>
                </a:cubicBezTo>
                <a:cubicBezTo>
                  <a:pt x="976" y="1429"/>
                  <a:pt x="956" y="1427"/>
                  <a:pt x="947" y="1411"/>
                </a:cubicBezTo>
                <a:cubicBezTo>
                  <a:pt x="947" y="1409"/>
                  <a:pt x="945" y="1408"/>
                  <a:pt x="943" y="1407"/>
                </a:cubicBezTo>
                <a:cubicBezTo>
                  <a:pt x="937" y="1412"/>
                  <a:pt x="927" y="1409"/>
                  <a:pt x="921" y="1405"/>
                </a:cubicBezTo>
                <a:cubicBezTo>
                  <a:pt x="917" y="1403"/>
                  <a:pt x="913" y="1399"/>
                  <a:pt x="911" y="1395"/>
                </a:cubicBezTo>
                <a:cubicBezTo>
                  <a:pt x="919" y="1403"/>
                  <a:pt x="933" y="1408"/>
                  <a:pt x="946" y="1404"/>
                </a:cubicBezTo>
                <a:cubicBezTo>
                  <a:pt x="949" y="1414"/>
                  <a:pt x="960" y="1417"/>
                  <a:pt x="968" y="1422"/>
                </a:cubicBezTo>
                <a:cubicBezTo>
                  <a:pt x="979" y="1426"/>
                  <a:pt x="990" y="1423"/>
                  <a:pt x="1000" y="1419"/>
                </a:cubicBezTo>
                <a:cubicBezTo>
                  <a:pt x="1008" y="1411"/>
                  <a:pt x="1018" y="1403"/>
                  <a:pt x="1019" y="1391"/>
                </a:cubicBezTo>
                <a:cubicBezTo>
                  <a:pt x="1029" y="1393"/>
                  <a:pt x="1043" y="1397"/>
                  <a:pt x="1051" y="1387"/>
                </a:cubicBezTo>
                <a:cubicBezTo>
                  <a:pt x="1056" y="1388"/>
                  <a:pt x="1059" y="1380"/>
                  <a:pt x="1064" y="1379"/>
                </a:cubicBezTo>
                <a:close/>
                <a:moveTo>
                  <a:pt x="385" y="1397"/>
                </a:moveTo>
                <a:cubicBezTo>
                  <a:pt x="389" y="1408"/>
                  <a:pt x="406" y="1405"/>
                  <a:pt x="402" y="1420"/>
                </a:cubicBezTo>
                <a:cubicBezTo>
                  <a:pt x="403" y="1435"/>
                  <a:pt x="415" y="1446"/>
                  <a:pt x="427" y="1455"/>
                </a:cubicBezTo>
                <a:cubicBezTo>
                  <a:pt x="440" y="1462"/>
                  <a:pt x="459" y="1460"/>
                  <a:pt x="471" y="1455"/>
                </a:cubicBezTo>
                <a:cubicBezTo>
                  <a:pt x="477" y="1467"/>
                  <a:pt x="491" y="1474"/>
                  <a:pt x="506" y="1474"/>
                </a:cubicBezTo>
                <a:cubicBezTo>
                  <a:pt x="516" y="1472"/>
                  <a:pt x="529" y="1473"/>
                  <a:pt x="535" y="1461"/>
                </a:cubicBezTo>
                <a:cubicBezTo>
                  <a:pt x="540" y="1453"/>
                  <a:pt x="535" y="1444"/>
                  <a:pt x="536" y="1434"/>
                </a:cubicBezTo>
                <a:cubicBezTo>
                  <a:pt x="541" y="1441"/>
                  <a:pt x="543" y="1451"/>
                  <a:pt x="539" y="1458"/>
                </a:cubicBezTo>
                <a:cubicBezTo>
                  <a:pt x="535" y="1470"/>
                  <a:pt x="523" y="1473"/>
                  <a:pt x="512" y="1476"/>
                </a:cubicBezTo>
                <a:cubicBezTo>
                  <a:pt x="497" y="1476"/>
                  <a:pt x="481" y="1476"/>
                  <a:pt x="474" y="1462"/>
                </a:cubicBezTo>
                <a:cubicBezTo>
                  <a:pt x="469" y="1452"/>
                  <a:pt x="463" y="1466"/>
                  <a:pt x="457" y="1464"/>
                </a:cubicBezTo>
                <a:cubicBezTo>
                  <a:pt x="435" y="1464"/>
                  <a:pt x="413" y="1455"/>
                  <a:pt x="399" y="1440"/>
                </a:cubicBezTo>
                <a:cubicBezTo>
                  <a:pt x="397" y="1432"/>
                  <a:pt x="390" y="1423"/>
                  <a:pt x="395" y="1414"/>
                </a:cubicBezTo>
                <a:cubicBezTo>
                  <a:pt x="394" y="1410"/>
                  <a:pt x="389" y="1411"/>
                  <a:pt x="387" y="1408"/>
                </a:cubicBezTo>
                <a:cubicBezTo>
                  <a:pt x="381" y="1402"/>
                  <a:pt x="376" y="1394"/>
                  <a:pt x="379" y="1385"/>
                </a:cubicBezTo>
                <a:cubicBezTo>
                  <a:pt x="380" y="1381"/>
                  <a:pt x="380" y="1381"/>
                  <a:pt x="380" y="1381"/>
                </a:cubicBezTo>
                <a:cubicBezTo>
                  <a:pt x="382" y="1385"/>
                  <a:pt x="385" y="1391"/>
                  <a:pt x="385" y="1397"/>
                </a:cubicBezTo>
                <a:close/>
                <a:moveTo>
                  <a:pt x="476" y="1391"/>
                </a:moveTo>
                <a:cubicBezTo>
                  <a:pt x="466" y="1394"/>
                  <a:pt x="455" y="1400"/>
                  <a:pt x="452" y="1412"/>
                </a:cubicBezTo>
                <a:cubicBezTo>
                  <a:pt x="452" y="1414"/>
                  <a:pt x="453" y="1416"/>
                  <a:pt x="454" y="1417"/>
                </a:cubicBezTo>
                <a:cubicBezTo>
                  <a:pt x="459" y="1414"/>
                  <a:pt x="464" y="1413"/>
                  <a:pt x="470" y="1414"/>
                </a:cubicBezTo>
                <a:cubicBezTo>
                  <a:pt x="475" y="1416"/>
                  <a:pt x="475" y="1422"/>
                  <a:pt x="476" y="1426"/>
                </a:cubicBezTo>
                <a:cubicBezTo>
                  <a:pt x="476" y="1431"/>
                  <a:pt x="472" y="1435"/>
                  <a:pt x="467" y="1435"/>
                </a:cubicBezTo>
                <a:cubicBezTo>
                  <a:pt x="461" y="1435"/>
                  <a:pt x="453" y="1436"/>
                  <a:pt x="449" y="1432"/>
                </a:cubicBezTo>
                <a:cubicBezTo>
                  <a:pt x="443" y="1425"/>
                  <a:pt x="445" y="1414"/>
                  <a:pt x="448" y="1406"/>
                </a:cubicBezTo>
                <a:cubicBezTo>
                  <a:pt x="455" y="1397"/>
                  <a:pt x="465" y="1388"/>
                  <a:pt x="476" y="1391"/>
                </a:cubicBezTo>
                <a:close/>
                <a:moveTo>
                  <a:pt x="505" y="1402"/>
                </a:moveTo>
                <a:cubicBezTo>
                  <a:pt x="507" y="1406"/>
                  <a:pt x="503" y="1409"/>
                  <a:pt x="502" y="1412"/>
                </a:cubicBezTo>
                <a:cubicBezTo>
                  <a:pt x="500" y="1404"/>
                  <a:pt x="496" y="1394"/>
                  <a:pt x="487" y="1391"/>
                </a:cubicBezTo>
                <a:cubicBezTo>
                  <a:pt x="494" y="1394"/>
                  <a:pt x="504" y="1392"/>
                  <a:pt x="505" y="1402"/>
                </a:cubicBezTo>
                <a:close/>
                <a:moveTo>
                  <a:pt x="909" y="1391"/>
                </a:moveTo>
                <a:cubicBezTo>
                  <a:pt x="911" y="1393"/>
                  <a:pt x="911" y="1393"/>
                  <a:pt x="911" y="1393"/>
                </a:cubicBezTo>
                <a:cubicBezTo>
                  <a:pt x="909" y="1391"/>
                  <a:pt x="909" y="1391"/>
                  <a:pt x="909" y="1391"/>
                </a:cubicBezTo>
                <a:close/>
                <a:moveTo>
                  <a:pt x="826" y="1415"/>
                </a:moveTo>
                <a:cubicBezTo>
                  <a:pt x="826" y="1416"/>
                  <a:pt x="826" y="1416"/>
                  <a:pt x="826" y="1416"/>
                </a:cubicBezTo>
                <a:cubicBezTo>
                  <a:pt x="825" y="1415"/>
                  <a:pt x="822" y="1414"/>
                  <a:pt x="824" y="1413"/>
                </a:cubicBezTo>
                <a:cubicBezTo>
                  <a:pt x="825" y="1412"/>
                  <a:pt x="826" y="1414"/>
                  <a:pt x="826" y="1415"/>
                </a:cubicBezTo>
                <a:close/>
                <a:moveTo>
                  <a:pt x="837" y="1424"/>
                </a:moveTo>
                <a:cubicBezTo>
                  <a:pt x="844" y="1440"/>
                  <a:pt x="830" y="1455"/>
                  <a:pt x="820" y="1467"/>
                </a:cubicBezTo>
                <a:cubicBezTo>
                  <a:pt x="817" y="1467"/>
                  <a:pt x="817" y="1467"/>
                  <a:pt x="817" y="1467"/>
                </a:cubicBezTo>
                <a:cubicBezTo>
                  <a:pt x="826" y="1458"/>
                  <a:pt x="833" y="1447"/>
                  <a:pt x="835" y="1432"/>
                </a:cubicBezTo>
                <a:cubicBezTo>
                  <a:pt x="833" y="1427"/>
                  <a:pt x="832" y="1423"/>
                  <a:pt x="829" y="1419"/>
                </a:cubicBezTo>
                <a:cubicBezTo>
                  <a:pt x="833" y="1417"/>
                  <a:pt x="836" y="1420"/>
                  <a:pt x="837" y="1424"/>
                </a:cubicBezTo>
                <a:close/>
                <a:moveTo>
                  <a:pt x="580" y="1434"/>
                </a:moveTo>
                <a:cubicBezTo>
                  <a:pt x="587" y="1450"/>
                  <a:pt x="603" y="1456"/>
                  <a:pt x="618" y="1457"/>
                </a:cubicBezTo>
                <a:cubicBezTo>
                  <a:pt x="620" y="1455"/>
                  <a:pt x="623" y="1456"/>
                  <a:pt x="625" y="1456"/>
                </a:cubicBezTo>
                <a:cubicBezTo>
                  <a:pt x="615" y="1473"/>
                  <a:pt x="616" y="1497"/>
                  <a:pt x="623" y="1514"/>
                </a:cubicBezTo>
                <a:cubicBezTo>
                  <a:pt x="635" y="1527"/>
                  <a:pt x="653" y="1532"/>
                  <a:pt x="670" y="1528"/>
                </a:cubicBezTo>
                <a:cubicBezTo>
                  <a:pt x="695" y="1517"/>
                  <a:pt x="695" y="1517"/>
                  <a:pt x="695" y="1517"/>
                </a:cubicBezTo>
                <a:cubicBezTo>
                  <a:pt x="707" y="1527"/>
                  <a:pt x="724" y="1528"/>
                  <a:pt x="738" y="1520"/>
                </a:cubicBezTo>
                <a:cubicBezTo>
                  <a:pt x="761" y="1504"/>
                  <a:pt x="761" y="1504"/>
                  <a:pt x="761" y="1504"/>
                </a:cubicBezTo>
                <a:cubicBezTo>
                  <a:pt x="764" y="1505"/>
                  <a:pt x="764" y="1505"/>
                  <a:pt x="764" y="1505"/>
                </a:cubicBezTo>
                <a:cubicBezTo>
                  <a:pt x="771" y="1517"/>
                  <a:pt x="780" y="1532"/>
                  <a:pt x="794" y="1537"/>
                </a:cubicBezTo>
                <a:cubicBezTo>
                  <a:pt x="811" y="1542"/>
                  <a:pt x="829" y="1552"/>
                  <a:pt x="847" y="1544"/>
                </a:cubicBezTo>
                <a:cubicBezTo>
                  <a:pt x="849" y="1546"/>
                  <a:pt x="850" y="1547"/>
                  <a:pt x="852" y="1548"/>
                </a:cubicBezTo>
                <a:cubicBezTo>
                  <a:pt x="712" y="1562"/>
                  <a:pt x="571" y="1534"/>
                  <a:pt x="452" y="1472"/>
                </a:cubicBezTo>
                <a:cubicBezTo>
                  <a:pt x="468" y="1470"/>
                  <a:pt x="468" y="1470"/>
                  <a:pt x="468" y="1470"/>
                </a:cubicBezTo>
                <a:cubicBezTo>
                  <a:pt x="472" y="1477"/>
                  <a:pt x="482" y="1479"/>
                  <a:pt x="488" y="1483"/>
                </a:cubicBezTo>
                <a:cubicBezTo>
                  <a:pt x="510" y="1485"/>
                  <a:pt x="532" y="1481"/>
                  <a:pt x="545" y="1463"/>
                </a:cubicBezTo>
                <a:cubicBezTo>
                  <a:pt x="547" y="1453"/>
                  <a:pt x="551" y="1435"/>
                  <a:pt x="541" y="1426"/>
                </a:cubicBezTo>
                <a:cubicBezTo>
                  <a:pt x="553" y="1432"/>
                  <a:pt x="566" y="1437"/>
                  <a:pt x="580" y="1434"/>
                </a:cubicBezTo>
                <a:close/>
                <a:moveTo>
                  <a:pt x="936" y="1447"/>
                </a:moveTo>
                <a:cubicBezTo>
                  <a:pt x="935" y="1450"/>
                  <a:pt x="935" y="1450"/>
                  <a:pt x="935" y="1450"/>
                </a:cubicBezTo>
                <a:cubicBezTo>
                  <a:pt x="925" y="1437"/>
                  <a:pt x="911" y="1442"/>
                  <a:pt x="897" y="1443"/>
                </a:cubicBezTo>
                <a:cubicBezTo>
                  <a:pt x="886" y="1447"/>
                  <a:pt x="875" y="1458"/>
                  <a:pt x="874" y="1471"/>
                </a:cubicBezTo>
                <a:cubicBezTo>
                  <a:pt x="873" y="1479"/>
                  <a:pt x="877" y="1490"/>
                  <a:pt x="886" y="1493"/>
                </a:cubicBezTo>
                <a:cubicBezTo>
                  <a:pt x="896" y="1490"/>
                  <a:pt x="884" y="1478"/>
                  <a:pt x="894" y="1473"/>
                </a:cubicBezTo>
                <a:cubicBezTo>
                  <a:pt x="900" y="1467"/>
                  <a:pt x="906" y="1474"/>
                  <a:pt x="912" y="1478"/>
                </a:cubicBezTo>
                <a:cubicBezTo>
                  <a:pt x="913" y="1483"/>
                  <a:pt x="912" y="1488"/>
                  <a:pt x="911" y="1494"/>
                </a:cubicBezTo>
                <a:cubicBezTo>
                  <a:pt x="906" y="1499"/>
                  <a:pt x="900" y="1504"/>
                  <a:pt x="893" y="1503"/>
                </a:cubicBezTo>
                <a:cubicBezTo>
                  <a:pt x="885" y="1502"/>
                  <a:pt x="878" y="1497"/>
                  <a:pt x="873" y="1491"/>
                </a:cubicBezTo>
                <a:cubicBezTo>
                  <a:pt x="867" y="1477"/>
                  <a:pt x="871" y="1458"/>
                  <a:pt x="883" y="1447"/>
                </a:cubicBezTo>
                <a:cubicBezTo>
                  <a:pt x="895" y="1438"/>
                  <a:pt x="913" y="1435"/>
                  <a:pt x="929" y="1438"/>
                </a:cubicBezTo>
                <a:cubicBezTo>
                  <a:pt x="933" y="1439"/>
                  <a:pt x="935" y="1444"/>
                  <a:pt x="936" y="1447"/>
                </a:cubicBezTo>
                <a:close/>
                <a:moveTo>
                  <a:pt x="623" y="1447"/>
                </a:moveTo>
                <a:cubicBezTo>
                  <a:pt x="624" y="1445"/>
                  <a:pt x="624" y="1445"/>
                  <a:pt x="624" y="1445"/>
                </a:cubicBezTo>
                <a:cubicBezTo>
                  <a:pt x="625" y="1445"/>
                  <a:pt x="625" y="1445"/>
                  <a:pt x="625" y="1445"/>
                </a:cubicBezTo>
                <a:cubicBezTo>
                  <a:pt x="623" y="1447"/>
                  <a:pt x="623" y="1447"/>
                  <a:pt x="623" y="1447"/>
                </a:cubicBezTo>
                <a:close/>
                <a:moveTo>
                  <a:pt x="616" y="1447"/>
                </a:moveTo>
                <a:cubicBezTo>
                  <a:pt x="619" y="1447"/>
                  <a:pt x="619" y="1447"/>
                  <a:pt x="619" y="1447"/>
                </a:cubicBezTo>
                <a:cubicBezTo>
                  <a:pt x="616" y="1447"/>
                  <a:pt x="616" y="1447"/>
                  <a:pt x="616" y="1447"/>
                </a:cubicBezTo>
                <a:close/>
                <a:moveTo>
                  <a:pt x="931" y="1460"/>
                </a:moveTo>
                <a:cubicBezTo>
                  <a:pt x="936" y="1473"/>
                  <a:pt x="945" y="1460"/>
                  <a:pt x="953" y="1461"/>
                </a:cubicBezTo>
                <a:cubicBezTo>
                  <a:pt x="962" y="1462"/>
                  <a:pt x="970" y="1465"/>
                  <a:pt x="977" y="1473"/>
                </a:cubicBezTo>
                <a:cubicBezTo>
                  <a:pt x="980" y="1479"/>
                  <a:pt x="979" y="1486"/>
                  <a:pt x="976" y="1492"/>
                </a:cubicBezTo>
                <a:cubicBezTo>
                  <a:pt x="973" y="1497"/>
                  <a:pt x="970" y="1500"/>
                  <a:pt x="965" y="1501"/>
                </a:cubicBezTo>
                <a:cubicBezTo>
                  <a:pt x="955" y="1503"/>
                  <a:pt x="946" y="1499"/>
                  <a:pt x="938" y="1496"/>
                </a:cubicBezTo>
                <a:cubicBezTo>
                  <a:pt x="930" y="1500"/>
                  <a:pt x="931" y="1512"/>
                  <a:pt x="924" y="1519"/>
                </a:cubicBezTo>
                <a:cubicBezTo>
                  <a:pt x="915" y="1537"/>
                  <a:pt x="892" y="1535"/>
                  <a:pt x="875" y="1538"/>
                </a:cubicBezTo>
                <a:cubicBezTo>
                  <a:pt x="865" y="1536"/>
                  <a:pt x="858" y="1531"/>
                  <a:pt x="852" y="1521"/>
                </a:cubicBezTo>
                <a:cubicBezTo>
                  <a:pt x="846" y="1517"/>
                  <a:pt x="842" y="1525"/>
                  <a:pt x="836" y="1526"/>
                </a:cubicBezTo>
                <a:cubicBezTo>
                  <a:pt x="812" y="1529"/>
                  <a:pt x="792" y="1516"/>
                  <a:pt x="777" y="1497"/>
                </a:cubicBezTo>
                <a:cubicBezTo>
                  <a:pt x="776" y="1492"/>
                  <a:pt x="769" y="1489"/>
                  <a:pt x="771" y="1483"/>
                </a:cubicBezTo>
                <a:cubicBezTo>
                  <a:pt x="774" y="1478"/>
                  <a:pt x="780" y="1485"/>
                  <a:pt x="785" y="1484"/>
                </a:cubicBezTo>
                <a:cubicBezTo>
                  <a:pt x="791" y="1485"/>
                  <a:pt x="798" y="1479"/>
                  <a:pt x="804" y="1483"/>
                </a:cubicBezTo>
                <a:cubicBezTo>
                  <a:pt x="816" y="1501"/>
                  <a:pt x="836" y="1506"/>
                  <a:pt x="856" y="1506"/>
                </a:cubicBezTo>
                <a:cubicBezTo>
                  <a:pt x="865" y="1502"/>
                  <a:pt x="876" y="1503"/>
                  <a:pt x="884" y="1510"/>
                </a:cubicBezTo>
                <a:cubicBezTo>
                  <a:pt x="896" y="1515"/>
                  <a:pt x="907" y="1508"/>
                  <a:pt x="915" y="1499"/>
                </a:cubicBezTo>
                <a:cubicBezTo>
                  <a:pt x="919" y="1491"/>
                  <a:pt x="922" y="1480"/>
                  <a:pt x="916" y="1472"/>
                </a:cubicBezTo>
                <a:cubicBezTo>
                  <a:pt x="909" y="1468"/>
                  <a:pt x="903" y="1462"/>
                  <a:pt x="894" y="1464"/>
                </a:cubicBezTo>
                <a:cubicBezTo>
                  <a:pt x="887" y="1468"/>
                  <a:pt x="883" y="1476"/>
                  <a:pt x="883" y="1484"/>
                </a:cubicBezTo>
                <a:cubicBezTo>
                  <a:pt x="876" y="1480"/>
                  <a:pt x="880" y="1470"/>
                  <a:pt x="881" y="1465"/>
                </a:cubicBezTo>
                <a:cubicBezTo>
                  <a:pt x="887" y="1458"/>
                  <a:pt x="894" y="1447"/>
                  <a:pt x="905" y="1447"/>
                </a:cubicBezTo>
                <a:cubicBezTo>
                  <a:pt x="915" y="1447"/>
                  <a:pt x="927" y="1450"/>
                  <a:pt x="931" y="1460"/>
                </a:cubicBezTo>
                <a:close/>
                <a:moveTo>
                  <a:pt x="988" y="1464"/>
                </a:moveTo>
                <a:cubicBezTo>
                  <a:pt x="992" y="1472"/>
                  <a:pt x="993" y="1483"/>
                  <a:pt x="989" y="1491"/>
                </a:cubicBezTo>
                <a:cubicBezTo>
                  <a:pt x="985" y="1502"/>
                  <a:pt x="975" y="1506"/>
                  <a:pt x="965" y="1509"/>
                </a:cubicBezTo>
                <a:cubicBezTo>
                  <a:pt x="958" y="1512"/>
                  <a:pt x="950" y="1510"/>
                  <a:pt x="943" y="1509"/>
                </a:cubicBezTo>
                <a:cubicBezTo>
                  <a:pt x="940" y="1519"/>
                  <a:pt x="934" y="1528"/>
                  <a:pt x="924" y="1532"/>
                </a:cubicBezTo>
                <a:cubicBezTo>
                  <a:pt x="919" y="1535"/>
                  <a:pt x="916" y="1539"/>
                  <a:pt x="911" y="1539"/>
                </a:cubicBezTo>
                <a:cubicBezTo>
                  <a:pt x="925" y="1532"/>
                  <a:pt x="933" y="1518"/>
                  <a:pt x="938" y="1504"/>
                </a:cubicBezTo>
                <a:cubicBezTo>
                  <a:pt x="943" y="1500"/>
                  <a:pt x="946" y="1508"/>
                  <a:pt x="951" y="1507"/>
                </a:cubicBezTo>
                <a:cubicBezTo>
                  <a:pt x="959" y="1508"/>
                  <a:pt x="970" y="1509"/>
                  <a:pt x="976" y="1502"/>
                </a:cubicBezTo>
                <a:cubicBezTo>
                  <a:pt x="980" y="1495"/>
                  <a:pt x="986" y="1488"/>
                  <a:pt x="985" y="1480"/>
                </a:cubicBezTo>
                <a:cubicBezTo>
                  <a:pt x="983" y="1468"/>
                  <a:pt x="973" y="1459"/>
                  <a:pt x="962" y="1456"/>
                </a:cubicBezTo>
                <a:cubicBezTo>
                  <a:pt x="952" y="1450"/>
                  <a:pt x="942" y="1464"/>
                  <a:pt x="936" y="1455"/>
                </a:cubicBezTo>
                <a:cubicBezTo>
                  <a:pt x="942" y="1455"/>
                  <a:pt x="947" y="1447"/>
                  <a:pt x="957" y="1448"/>
                </a:cubicBezTo>
                <a:cubicBezTo>
                  <a:pt x="969" y="1450"/>
                  <a:pt x="983" y="1452"/>
                  <a:pt x="988" y="1464"/>
                </a:cubicBezTo>
                <a:close/>
                <a:moveTo>
                  <a:pt x="810" y="1470"/>
                </a:moveTo>
                <a:cubicBezTo>
                  <a:pt x="799" y="1473"/>
                  <a:pt x="785" y="1479"/>
                  <a:pt x="774" y="1471"/>
                </a:cubicBezTo>
                <a:cubicBezTo>
                  <a:pt x="773" y="1470"/>
                  <a:pt x="772" y="1467"/>
                  <a:pt x="770" y="1467"/>
                </a:cubicBezTo>
                <a:cubicBezTo>
                  <a:pt x="765" y="1469"/>
                  <a:pt x="765" y="1469"/>
                  <a:pt x="765" y="1469"/>
                </a:cubicBezTo>
                <a:cubicBezTo>
                  <a:pt x="765" y="1467"/>
                  <a:pt x="765" y="1467"/>
                  <a:pt x="765" y="1467"/>
                </a:cubicBezTo>
                <a:cubicBezTo>
                  <a:pt x="768" y="1457"/>
                  <a:pt x="768" y="1457"/>
                  <a:pt x="768" y="1457"/>
                </a:cubicBezTo>
                <a:cubicBezTo>
                  <a:pt x="779" y="1467"/>
                  <a:pt x="795" y="1470"/>
                  <a:pt x="810" y="1470"/>
                </a:cubicBezTo>
                <a:close/>
                <a:moveTo>
                  <a:pt x="818" y="1487"/>
                </a:moveTo>
                <a:cubicBezTo>
                  <a:pt x="834" y="1497"/>
                  <a:pt x="834" y="1497"/>
                  <a:pt x="834" y="1497"/>
                </a:cubicBezTo>
                <a:cubicBezTo>
                  <a:pt x="825" y="1494"/>
                  <a:pt x="815" y="1489"/>
                  <a:pt x="811" y="1481"/>
                </a:cubicBezTo>
                <a:cubicBezTo>
                  <a:pt x="815" y="1480"/>
                  <a:pt x="815" y="1485"/>
                  <a:pt x="818" y="1487"/>
                </a:cubicBezTo>
                <a:close/>
                <a:moveTo>
                  <a:pt x="789" y="1517"/>
                </a:moveTo>
                <a:cubicBezTo>
                  <a:pt x="802" y="1530"/>
                  <a:pt x="824" y="1538"/>
                  <a:pt x="842" y="1530"/>
                </a:cubicBezTo>
                <a:cubicBezTo>
                  <a:pt x="844" y="1528"/>
                  <a:pt x="847" y="1528"/>
                  <a:pt x="850" y="1529"/>
                </a:cubicBezTo>
                <a:cubicBezTo>
                  <a:pt x="855" y="1535"/>
                  <a:pt x="862" y="1540"/>
                  <a:pt x="869" y="1543"/>
                </a:cubicBezTo>
                <a:cubicBezTo>
                  <a:pt x="860" y="1545"/>
                  <a:pt x="853" y="1538"/>
                  <a:pt x="847" y="1533"/>
                </a:cubicBezTo>
                <a:cubicBezTo>
                  <a:pt x="822" y="1546"/>
                  <a:pt x="800" y="1528"/>
                  <a:pt x="779" y="1517"/>
                </a:cubicBezTo>
                <a:cubicBezTo>
                  <a:pt x="769" y="1497"/>
                  <a:pt x="769" y="1497"/>
                  <a:pt x="769" y="1497"/>
                </a:cubicBezTo>
                <a:cubicBezTo>
                  <a:pt x="775" y="1503"/>
                  <a:pt x="782" y="1510"/>
                  <a:pt x="789" y="1517"/>
                </a:cubicBezTo>
                <a:close/>
                <a:moveTo>
                  <a:pt x="855" y="1500"/>
                </a:moveTo>
                <a:cubicBezTo>
                  <a:pt x="851" y="1503"/>
                  <a:pt x="844" y="1499"/>
                  <a:pt x="840" y="1498"/>
                </a:cubicBezTo>
                <a:cubicBezTo>
                  <a:pt x="855" y="1500"/>
                  <a:pt x="855" y="1500"/>
                  <a:pt x="855" y="1500"/>
                </a:cubicBezTo>
                <a:close/>
                <a:moveTo>
                  <a:pt x="499" y="1531"/>
                </a:moveTo>
                <a:cubicBezTo>
                  <a:pt x="497" y="1532"/>
                  <a:pt x="491" y="1531"/>
                  <a:pt x="488" y="1529"/>
                </a:cubicBezTo>
                <a:cubicBezTo>
                  <a:pt x="491" y="1524"/>
                  <a:pt x="496" y="1529"/>
                  <a:pt x="499" y="1531"/>
                </a:cubicBezTo>
                <a:close/>
                <a:moveTo>
                  <a:pt x="618" y="1568"/>
                </a:moveTo>
                <a:cubicBezTo>
                  <a:pt x="618" y="1569"/>
                  <a:pt x="618" y="1569"/>
                  <a:pt x="618" y="1569"/>
                </a:cubicBezTo>
                <a:cubicBezTo>
                  <a:pt x="617" y="1568"/>
                  <a:pt x="617" y="1568"/>
                  <a:pt x="617" y="1568"/>
                </a:cubicBezTo>
                <a:cubicBezTo>
                  <a:pt x="618" y="1568"/>
                  <a:pt x="618" y="1568"/>
                  <a:pt x="618" y="1568"/>
                </a:cubicBezTo>
                <a:close/>
                <a:moveTo>
                  <a:pt x="632" y="1572"/>
                </a:moveTo>
                <a:cubicBezTo>
                  <a:pt x="630" y="1571"/>
                  <a:pt x="630" y="1571"/>
                  <a:pt x="630" y="1571"/>
                </a:cubicBezTo>
                <a:cubicBezTo>
                  <a:pt x="631" y="1571"/>
                  <a:pt x="631" y="1571"/>
                  <a:pt x="631" y="1571"/>
                </a:cubicBezTo>
                <a:cubicBezTo>
                  <a:pt x="632" y="1572"/>
                  <a:pt x="632" y="1572"/>
                  <a:pt x="632" y="1572"/>
                </a:cubicBezTo>
                <a:close/>
              </a:path>
            </a:pathLst>
          </a:custGeom>
          <a:solidFill>
            <a:srgbClr val="C00000"/>
          </a:solidFill>
          <a:ln>
            <a:noFill/>
          </a:ln>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5" name="组合 14"/>
          <p:cNvGrpSpPr/>
          <p:nvPr/>
        </p:nvGrpSpPr>
        <p:grpSpPr>
          <a:xfrm>
            <a:off x="1447532" y="5095875"/>
            <a:ext cx="2685415" cy="617023"/>
            <a:chOff x="1894788" y="5029633"/>
            <a:chExt cx="2685415" cy="617023"/>
          </a:xfrm>
        </p:grpSpPr>
        <p:cxnSp>
          <p:nvCxnSpPr>
            <p:cNvPr id="12" name="直接连接符 11"/>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1894788" y="5029633"/>
              <a:ext cx="2685415" cy="607695"/>
            </a:xfrm>
            <a:prstGeom prst="rect">
              <a:avLst/>
            </a:prstGeom>
            <a:noFill/>
          </p:spPr>
          <p:txBody>
            <a:bodyPr wrap="none" rtlCol="0">
              <a:spAutoFit/>
            </a:bodyPr>
            <a:lstStyle/>
            <a:p>
              <a:pPr>
                <a:lnSpc>
                  <a:spcPct val="120000"/>
                </a:lnSpc>
              </a:pP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瑞安新纪元高中</a:t>
              </a:r>
            </a:p>
          </p:txBody>
        </p:sp>
      </p:grpSp>
      <p:grpSp>
        <p:nvGrpSpPr>
          <p:cNvPr id="19" name="组合 18"/>
          <p:cNvGrpSpPr/>
          <p:nvPr/>
        </p:nvGrpSpPr>
        <p:grpSpPr>
          <a:xfrm>
            <a:off x="4110813" y="5095875"/>
            <a:ext cx="2685414" cy="617023"/>
            <a:chOff x="1894788" y="5029633"/>
            <a:chExt cx="2193477" cy="617023"/>
          </a:xfrm>
        </p:grpSpPr>
        <p:cxnSp>
          <p:nvCxnSpPr>
            <p:cNvPr id="20" name="直接连接符 19"/>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21" name="文本框 20"/>
            <p:cNvSpPr txBox="1"/>
            <p:nvPr/>
          </p:nvSpPr>
          <p:spPr>
            <a:xfrm>
              <a:off x="1894788" y="5029633"/>
              <a:ext cx="2193477" cy="607695"/>
            </a:xfrm>
            <a:prstGeom prst="rect">
              <a:avLst/>
            </a:prstGeom>
            <a:noFill/>
          </p:spPr>
          <p:txBody>
            <a:bodyPr wrap="none" rtlCol="0">
              <a:spAutoFit/>
            </a:bodyPr>
            <a:lstStyle/>
            <a:p>
              <a:pPr>
                <a:lnSpc>
                  <a:spcPct val="120000"/>
                </a:lnSpc>
              </a:pPr>
              <a:r>
                <a:rPr lang="zh-CN" altLang="en-US" sz="2800" b="1"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焦海滨</a:t>
              </a: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老师制作</a:t>
              </a:r>
            </a:p>
          </p:txBody>
        </p:sp>
      </p:grpSp>
      <p:pic>
        <p:nvPicPr>
          <p:cNvPr id="2" name="唯美动人浪漫场景短视频配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6690" y="-5693"/>
            <a:ext cx="812800" cy="812800"/>
          </a:xfrm>
          <a:prstGeom prst="rect">
            <a:avLst/>
          </a:prstGeom>
        </p:spPr>
      </p:pic>
      <p:sp>
        <p:nvSpPr>
          <p:cNvPr id="23" name="文本框 22"/>
          <p:cNvSpPr txBox="1"/>
          <p:nvPr/>
        </p:nvSpPr>
        <p:spPr>
          <a:xfrm>
            <a:off x="417830" y="1515745"/>
            <a:ext cx="8598535" cy="922020"/>
          </a:xfrm>
          <a:prstGeom prst="rect">
            <a:avLst/>
          </a:prstGeom>
          <a:noFill/>
        </p:spPr>
        <p:txBody>
          <a:bodyPr wrap="square">
            <a:spAutoFit/>
          </a:bodyPr>
          <a:lstStyle/>
          <a:p>
            <a:pPr indent="1066800" algn="just">
              <a:lnSpc>
                <a:spcPct val="150000"/>
              </a:lnSpc>
              <a:tabLst>
                <a:tab pos="1238250" algn="l"/>
              </a:tabLst>
            </a:pP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2022</a:t>
            </a:r>
            <a:r>
              <a:rPr lang="zh-CN"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年</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1</a:t>
            </a:r>
            <a:r>
              <a:rPr lang="zh-CN"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月</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8</a:t>
            </a: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号浙江首考听力精听课件</a:t>
            </a:r>
            <a:endParaRPr lang="zh-CN" altLang="en-US" sz="3600" b="1" kern="1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4" name="文本框 23"/>
          <p:cNvSpPr txBox="1"/>
          <p:nvPr/>
        </p:nvSpPr>
        <p:spPr>
          <a:xfrm>
            <a:off x="1447532" y="2967335"/>
            <a:ext cx="7278623" cy="829945"/>
          </a:xfrm>
          <a:prstGeom prst="rect">
            <a:avLst/>
          </a:prstGeom>
          <a:noFill/>
        </p:spPr>
        <p:txBody>
          <a:bodyPr wrap="square">
            <a:spAutoFit/>
          </a:bodyPr>
          <a:lstStyle/>
          <a:p>
            <a:r>
              <a:rPr lang="en-US" altLang="zh-CN" sz="4800" b="1" dirty="0">
                <a:solidFill>
                  <a:srgbClr val="FF0000"/>
                </a:solidFill>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8" presetClass="emph" presetSubtype="0" repeatCount="indefinite" fill="hold" grpId="1" nodeType="withEffect">
                                  <p:stCondLst>
                                    <p:cond delay="0"/>
                                  </p:stCondLst>
                                  <p:childTnLst>
                                    <p:animRot by="21600000">
                                      <p:cBhvr>
                                        <p:cTn id="10" dur="1500" fill="hold"/>
                                        <p:tgtEl>
                                          <p:spTgt spid="26"/>
                                        </p:tgtEl>
                                        <p:attrNameLst>
                                          <p:attrName>r</p:attrName>
                                        </p:attrNameLst>
                                      </p:cBhvr>
                                    </p:animRo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2"/>
                </p:tgtEl>
              </p:cMediaNode>
            </p:audio>
          </p:childTnLst>
        </p:cTn>
      </p:par>
    </p:tnLst>
    <p:bldLst>
      <p:bldP spid="26" grpId="0" animBg="1"/>
      <p:bldP spid="2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5" cstate="print"/>
          <a:srcRect/>
          <a:stretch>
            <a:fillRect/>
          </a:stretch>
        </p:blipFill>
        <p:spPr>
          <a:xfrm>
            <a:off x="0" y="3604895"/>
            <a:ext cx="1637665" cy="3253105"/>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p>
        </p:txBody>
      </p:sp>
      <p:sp>
        <p:nvSpPr>
          <p:cNvPr id="6" name="文本框 5"/>
          <p:cNvSpPr txBox="1"/>
          <p:nvPr/>
        </p:nvSpPr>
        <p:spPr>
          <a:xfrm>
            <a:off x="3331684" y="427053"/>
            <a:ext cx="7431786" cy="798830"/>
          </a:xfrm>
          <a:prstGeom prst="rect">
            <a:avLst/>
          </a:prstGeom>
          <a:noFill/>
        </p:spPr>
        <p:txBody>
          <a:bodyPr wrap="square">
            <a:spAutoFit/>
          </a:bodyPr>
          <a:lstStyle/>
          <a:p>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Text 3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sym typeface="+mn-ea"/>
              </a:rPr>
              <a:t>图书馆</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9" name="文本框 8"/>
          <p:cNvSpPr txBox="1"/>
          <p:nvPr/>
        </p:nvSpPr>
        <p:spPr>
          <a:xfrm>
            <a:off x="1637665" y="1766570"/>
            <a:ext cx="10554335" cy="369252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W:This neighbourhood really needs a _____, how can we get _____？</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M:I think we should have a meeting to talk about ____.</a:t>
            </a:r>
            <a:endParaRPr lang="en-US" altLang="zh-CN" sz="2800" dirty="0">
              <a:latin typeface="Times New Roman" panose="02020603050405020304" pitchFamily="18" charset="0"/>
              <a:cs typeface="Times New Roman" panose="02020603050405020304" pitchFamily="18" charset="0"/>
            </a:endParaRPr>
          </a:p>
          <a:p>
            <a:r>
              <a:rPr lang="en-US" altLang="zh-CN" sz="28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a:t>
            </a:r>
            <a:endPar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3.What are the speakers talking about ? </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A . Visiting a neighbor.  </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B . Getting a library  </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C . Attending a meeting </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endParaRPr kumimoji="0" lang="en-US" altLang="zh-CN" sz="28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2022年1月浙江新高考英语听力考试音频-剪辑-20220118084400">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8569325" y="5133975"/>
            <a:ext cx="495300" cy="4953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17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5" cstate="print"/>
          <a:srcRect/>
          <a:stretch>
            <a:fillRect/>
          </a:stretch>
        </p:blipFill>
        <p:spPr>
          <a:xfrm>
            <a:off x="0" y="3605057"/>
            <a:ext cx="2530060" cy="3252943"/>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p>
        </p:txBody>
      </p:sp>
      <p:sp>
        <p:nvSpPr>
          <p:cNvPr id="6" name="文本框 5"/>
          <p:cNvSpPr txBox="1"/>
          <p:nvPr/>
        </p:nvSpPr>
        <p:spPr>
          <a:xfrm>
            <a:off x="3331684" y="427053"/>
            <a:ext cx="7431786" cy="798830"/>
          </a:xfrm>
          <a:prstGeom prst="rect">
            <a:avLst/>
          </a:prstGeom>
          <a:noFill/>
        </p:spPr>
        <p:txBody>
          <a:bodyPr wrap="square">
            <a:spAutoFit/>
          </a:bodyPr>
          <a:lstStyle/>
          <a:p>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Text 3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图书馆</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9" name="文本框 8"/>
          <p:cNvSpPr txBox="1"/>
          <p:nvPr/>
        </p:nvSpPr>
        <p:spPr>
          <a:xfrm>
            <a:off x="2530060" y="1766465"/>
            <a:ext cx="9661940" cy="3261360"/>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W:This neighbourhood really nee</a:t>
            </a:r>
            <a:r>
              <a:rPr lang="en-US" altLang="zh-CN" sz="2800" u="sng" dirty="0">
                <a:solidFill>
                  <a:srgbClr val="FF0000"/>
                </a:solidFill>
                <a:latin typeface="Times New Roman" panose="02020603050405020304" pitchFamily="18" charset="0"/>
                <a:cs typeface="Times New Roman" panose="02020603050405020304" pitchFamily="18" charset="0"/>
              </a:rPr>
              <a:t>ds a</a:t>
            </a:r>
            <a:r>
              <a:rPr lang="en-US" altLang="zh-CN" sz="2800" dirty="0">
                <a:latin typeface="Times New Roman" panose="02020603050405020304" pitchFamily="18" charset="0"/>
                <a:cs typeface="Times New Roman" panose="02020603050405020304" pitchFamily="18" charset="0"/>
              </a:rPr>
              <a:t> library, how can we ge</a:t>
            </a:r>
            <a:r>
              <a:rPr lang="en-US" altLang="zh-CN" sz="2800" dirty="0">
                <a:solidFill>
                  <a:srgbClr val="0070C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one？</a:t>
            </a:r>
          </a:p>
          <a:p>
            <a:r>
              <a:rPr lang="en-US" altLang="zh-CN" sz="2800" dirty="0">
                <a:latin typeface="Times New Roman" panose="02020603050405020304" pitchFamily="18" charset="0"/>
                <a:cs typeface="Times New Roman" panose="02020603050405020304" pitchFamily="18" charset="0"/>
              </a:rPr>
              <a:t>M:I thin</a:t>
            </a:r>
            <a:r>
              <a:rPr lang="en-US" altLang="zh-CN" sz="2800" dirty="0">
                <a:solidFill>
                  <a:srgbClr val="0070C0"/>
                </a:solidFill>
                <a:latin typeface="Times New Roman" panose="02020603050405020304" pitchFamily="18" charset="0"/>
                <a:cs typeface="Times New Roman" panose="02020603050405020304" pitchFamily="18" charset="0"/>
              </a:rPr>
              <a:t>k</a:t>
            </a:r>
            <a:r>
              <a:rPr lang="en-US" altLang="zh-CN" sz="2800" dirty="0">
                <a:latin typeface="Times New Roman" panose="02020603050405020304" pitchFamily="18" charset="0"/>
                <a:cs typeface="Times New Roman" panose="02020603050405020304" pitchFamily="18" charset="0"/>
              </a:rPr>
              <a:t> we shoul</a:t>
            </a:r>
            <a:r>
              <a:rPr lang="en-US" altLang="zh-CN" sz="2800" dirty="0">
                <a:solidFill>
                  <a:srgbClr val="0070C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ha</a:t>
            </a:r>
            <a:r>
              <a:rPr lang="en-US" altLang="zh-CN" sz="2800" u="sng" dirty="0">
                <a:solidFill>
                  <a:srgbClr val="FF0000"/>
                </a:solidFill>
                <a:latin typeface="Times New Roman" panose="02020603050405020304" pitchFamily="18" charset="0"/>
                <a:cs typeface="Times New Roman" panose="02020603050405020304" pitchFamily="18" charset="0"/>
              </a:rPr>
              <a:t>ve a</a:t>
            </a:r>
            <a:r>
              <a:rPr lang="en-US" altLang="zh-CN" sz="2800" dirty="0">
                <a:latin typeface="Times New Roman" panose="02020603050405020304" pitchFamily="18" charset="0"/>
                <a:cs typeface="Times New Roman" panose="02020603050405020304" pitchFamily="18" charset="0"/>
              </a:rPr>
              <a:t> meeting to tal</a:t>
            </a:r>
            <a:r>
              <a:rPr lang="en-US" altLang="zh-CN" sz="2800" u="sng" dirty="0">
                <a:solidFill>
                  <a:srgbClr val="FF0000"/>
                </a:solidFill>
                <a:latin typeface="Times New Roman" panose="02020603050405020304" pitchFamily="18" charset="0"/>
                <a:cs typeface="Times New Roman" panose="02020603050405020304" pitchFamily="18" charset="0"/>
              </a:rPr>
              <a:t>k a</a:t>
            </a:r>
            <a:r>
              <a:rPr lang="en-US" altLang="zh-CN" sz="2800" dirty="0">
                <a:latin typeface="Times New Roman" panose="02020603050405020304" pitchFamily="18" charset="0"/>
                <a:cs typeface="Times New Roman" panose="02020603050405020304" pitchFamily="18" charset="0"/>
              </a:rPr>
              <a:t>bou</a:t>
            </a:r>
            <a:r>
              <a:rPr lang="en-US" altLang="zh-CN" sz="2800" u="sng" dirty="0">
                <a:solidFill>
                  <a:srgbClr val="FF0000"/>
                </a:solidFill>
                <a:latin typeface="Times New Roman" panose="02020603050405020304" pitchFamily="18" charset="0"/>
                <a:cs typeface="Times New Roman" panose="02020603050405020304" pitchFamily="18" charset="0"/>
              </a:rPr>
              <a:t>t i</a:t>
            </a:r>
            <a:r>
              <a:rPr lang="en-US" altLang="zh-CN" sz="2800" dirty="0">
                <a:latin typeface="Times New Roman" panose="02020603050405020304" pitchFamily="18" charset="0"/>
                <a:cs typeface="Times New Roman" panose="02020603050405020304" pitchFamily="18" charset="0"/>
              </a:rPr>
              <a:t>t.</a:t>
            </a:r>
          </a:p>
          <a:p>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r>
              <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3.What are the speakers talking about ? </a:t>
            </a:r>
          </a:p>
          <a:p>
            <a:r>
              <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 . Visiting a neighbor.  </a:t>
            </a:r>
          </a:p>
          <a:p>
            <a:r>
              <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B . Getting a library  </a:t>
            </a:r>
          </a:p>
          <a:p>
            <a:r>
              <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C . Attending a meeting </a:t>
            </a:r>
          </a:p>
        </p:txBody>
      </p:sp>
      <p:pic>
        <p:nvPicPr>
          <p:cNvPr id="3" name="2022年1月浙江新高考英语听力考试音频-剪辑-20220118084400">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8569325" y="5133975"/>
            <a:ext cx="495300" cy="495300"/>
          </a:xfrm>
          <a:prstGeom prst="rect">
            <a:avLst/>
          </a:prstGeom>
        </p:spPr>
      </p:pic>
      <p:pic>
        <p:nvPicPr>
          <p:cNvPr id="4" name="图片 3"/>
          <p:cNvPicPr>
            <a:picLocks noChangeAspect="1"/>
          </p:cNvPicPr>
          <p:nvPr/>
        </p:nvPicPr>
        <p:blipFill>
          <a:blip r:embed="rId7"/>
          <a:stretch>
            <a:fillRect/>
          </a:stretch>
        </p:blipFill>
        <p:spPr>
          <a:xfrm>
            <a:off x="2701580" y="4129990"/>
            <a:ext cx="317019" cy="3718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1702"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3177988" y="472425"/>
            <a:ext cx="6373905" cy="1476375"/>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cs typeface="Times New Roman" panose="02020603050405020304" pitchFamily="18" charset="0"/>
              </a:rPr>
              <a:t>T                                    </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Text 4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新工作</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endParaRPr lang="zh-CN" altLang="zh-CN" sz="2800" kern="100" dirty="0">
              <a:effectLst/>
              <a:latin typeface="等线" panose="02010600030101010101" charset="-122"/>
              <a:ea typeface="等线" panose="02010600030101010101" charset="-122"/>
              <a:cs typeface="Times New Roman" panose="02020603050405020304" pitchFamily="18" charset="0"/>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1" name="文本框 10"/>
          <p:cNvSpPr txBox="1"/>
          <p:nvPr/>
        </p:nvSpPr>
        <p:spPr>
          <a:xfrm>
            <a:off x="0" y="2004247"/>
            <a:ext cx="12192000" cy="3538220"/>
          </a:xfrm>
          <a:prstGeom prst="rect">
            <a:avLst/>
          </a:prstGeom>
          <a:noFill/>
        </p:spPr>
        <p:txBody>
          <a:bodyPr wrap="square">
            <a:spAutoFit/>
          </a:bodyPr>
          <a:lstStyle/>
          <a:p>
            <a:r>
              <a:rPr lang="en-US" altLang="zh-CN" sz="2800" dirty="0">
                <a:solidFill>
                  <a:schemeClr val="tx1"/>
                </a:solidFill>
                <a:latin typeface="Times New Roman" panose="02020603050405020304" pitchFamily="18" charset="0"/>
                <a:cs typeface="Times New Roman" panose="02020603050405020304" pitchFamily="18" charset="0"/>
              </a:rPr>
              <a:t>M:Hi,Jim .How's your new job going？</a:t>
            </a:r>
          </a:p>
          <a:p>
            <a:r>
              <a:rPr lang="en-US" altLang="zh-CN" sz="2800" dirty="0">
                <a:solidFill>
                  <a:schemeClr val="tx1"/>
                </a:solidFill>
                <a:latin typeface="Times New Roman" panose="02020603050405020304" pitchFamily="18" charset="0"/>
                <a:cs typeface="Times New Roman" panose="02020603050405020304" pitchFamily="18" charset="0"/>
              </a:rPr>
              <a:t>W:It's very exciting and I'm really learning a lot but it's also quite tiring.I feel like a ____ ______ this weekend.</a:t>
            </a:r>
          </a:p>
          <a:p>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4.What will Jim probably do this weekend ?</a:t>
            </a:r>
          </a:p>
          <a:p>
            <a:r>
              <a:rPr lang="en-US" altLang="zh-CN" sz="2800" dirty="0">
                <a:latin typeface="Times New Roman" panose="02020603050405020304" pitchFamily="18" charset="0"/>
                <a:cs typeface="Times New Roman" panose="02020603050405020304" pitchFamily="18" charset="0"/>
              </a:rPr>
              <a:t> A . Finish a project </a:t>
            </a:r>
          </a:p>
          <a:p>
            <a:r>
              <a:rPr lang="en-US" altLang="zh-CN" sz="2800" dirty="0">
                <a:latin typeface="Times New Roman" panose="02020603050405020304" pitchFamily="18" charset="0"/>
                <a:cs typeface="Times New Roman" panose="02020603050405020304" pitchFamily="18" charset="0"/>
              </a:rPr>
              <a:t> B . Take a class  </a:t>
            </a:r>
          </a:p>
          <a:p>
            <a:r>
              <a:rPr lang="en-US" altLang="zh-CN" sz="2800" dirty="0">
                <a:latin typeface="Times New Roman" panose="02020603050405020304" pitchFamily="18" charset="0"/>
                <a:cs typeface="Times New Roman" panose="02020603050405020304" pitchFamily="18" charset="0"/>
              </a:rPr>
              <a:t> C . Have a rest </a:t>
            </a:r>
          </a:p>
        </p:txBody>
      </p:sp>
      <p:pic>
        <p:nvPicPr>
          <p:cNvPr id="2" name="2022年1月浙江新高考英语听力考试音频-剪辑-20220118084857">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6885305" y="4893310"/>
            <a:ext cx="495300" cy="4953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5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3177988" y="472425"/>
            <a:ext cx="6373905" cy="1476375"/>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cs typeface="Times New Roman" panose="02020603050405020304" pitchFamily="18" charset="0"/>
              </a:rPr>
              <a:t>T                                    </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Text 4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新工作</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endParaRPr lang="zh-CN" altLang="zh-CN" sz="2800" kern="100" dirty="0">
              <a:effectLst/>
              <a:latin typeface="等线" panose="02010600030101010101" charset="-122"/>
              <a:ea typeface="等线" panose="02010600030101010101" charset="-122"/>
              <a:cs typeface="Times New Roman" panose="02020603050405020304" pitchFamily="18" charset="0"/>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1" name="文本框 10"/>
          <p:cNvSpPr txBox="1"/>
          <p:nvPr/>
        </p:nvSpPr>
        <p:spPr>
          <a:xfrm>
            <a:off x="0" y="2004247"/>
            <a:ext cx="12192000" cy="3461385"/>
          </a:xfrm>
          <a:prstGeom prst="rect">
            <a:avLst/>
          </a:prstGeom>
          <a:noFill/>
        </p:spPr>
        <p:txBody>
          <a:bodyPr wrap="square">
            <a:spAutoFit/>
          </a:bodyPr>
          <a:lstStyle/>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M:Hi,Jim .How's your new jo</a:t>
            </a:r>
            <a:r>
              <a:rPr lang="en-US" altLang="zh-CN" sz="2800" dirty="0">
                <a:solidFill>
                  <a:srgbClr val="0070C0"/>
                </a:solidFill>
                <a:latin typeface="Times New Roman" panose="02020603050405020304" pitchFamily="18" charset="0"/>
                <a:cs typeface="Times New Roman" panose="02020603050405020304" pitchFamily="18" charset="0"/>
                <a:sym typeface="+mn-ea"/>
              </a:rPr>
              <a:t>b</a:t>
            </a:r>
            <a:r>
              <a:rPr lang="en-US" altLang="zh-CN" sz="2800" dirty="0">
                <a:latin typeface="Times New Roman" panose="02020603050405020304" pitchFamily="18" charset="0"/>
                <a:cs typeface="Times New Roman" panose="02020603050405020304" pitchFamily="18" charset="0"/>
                <a:sym typeface="+mn-ea"/>
              </a:rPr>
              <a:t> going？</a:t>
            </a: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W:It's very exciting an</a:t>
            </a:r>
            <a:r>
              <a:rPr lang="en-US" altLang="zh-CN" sz="2800" u="sng" dirty="0">
                <a:solidFill>
                  <a:srgbClr val="FF0000"/>
                </a:solidFill>
                <a:latin typeface="Times New Roman" panose="02020603050405020304" pitchFamily="18" charset="0"/>
                <a:cs typeface="Times New Roman" panose="02020603050405020304" pitchFamily="18" charset="0"/>
                <a:sym typeface="+mn-ea"/>
              </a:rPr>
              <a:t>d I</a:t>
            </a:r>
            <a:r>
              <a:rPr lang="en-US" altLang="zh-CN" sz="2800" dirty="0">
                <a:latin typeface="Times New Roman" panose="02020603050405020304" pitchFamily="18" charset="0"/>
                <a:cs typeface="Times New Roman" panose="02020603050405020304" pitchFamily="18" charset="0"/>
                <a:sym typeface="+mn-ea"/>
              </a:rPr>
              <a:t>'m really learning a lo</a:t>
            </a:r>
            <a:r>
              <a:rPr lang="en-US" altLang="zh-CN" sz="2800" dirty="0">
                <a:solidFill>
                  <a:schemeClr val="tx1"/>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bu</a:t>
            </a:r>
            <a:r>
              <a:rPr lang="en-US" altLang="zh-CN" sz="2800" dirty="0">
                <a:solidFill>
                  <a:srgbClr val="0070C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it's also quite tiring.I feel li</a:t>
            </a:r>
            <a:r>
              <a:rPr lang="en-US" altLang="zh-CN" sz="2800" u="sng" dirty="0">
                <a:solidFill>
                  <a:srgbClr val="FF0000"/>
                </a:solidFill>
                <a:latin typeface="Times New Roman" panose="02020603050405020304" pitchFamily="18" charset="0"/>
                <a:cs typeface="Times New Roman" panose="02020603050405020304" pitchFamily="18" charset="0"/>
                <a:sym typeface="+mn-ea"/>
              </a:rPr>
              <a:t>ke a</a:t>
            </a:r>
            <a:r>
              <a:rPr lang="en-US" altLang="zh-CN" sz="2800" dirty="0">
                <a:latin typeface="Times New Roman" panose="02020603050405020304" pitchFamily="18" charset="0"/>
                <a:cs typeface="Times New Roman" panose="02020603050405020304" pitchFamily="18" charset="0"/>
                <a:sym typeface="+mn-ea"/>
              </a:rPr>
              <a:t> </a:t>
            </a: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r>
              <a:rPr lang="en-US" altLang="zh-CN" sz="2800" dirty="0">
                <a:solidFill>
                  <a:schemeClr val="tx1"/>
                </a:solidFill>
                <a:latin typeface="Times New Roman" panose="02020603050405020304" pitchFamily="18" charset="0"/>
                <a:cs typeface="Times New Roman" panose="02020603050405020304" pitchFamily="18" charset="0"/>
                <a:sym typeface="+mn-ea"/>
              </a:rPr>
              <a:t>goo</a:t>
            </a:r>
            <a:r>
              <a:rPr lang="en-US" altLang="zh-CN" sz="2800" dirty="0">
                <a:solidFill>
                  <a:srgbClr val="0070C0"/>
                </a:solidFill>
                <a:latin typeface="Times New Roman" panose="02020603050405020304" pitchFamily="18" charset="0"/>
                <a:cs typeface="Times New Roman" panose="02020603050405020304" pitchFamily="18" charset="0"/>
                <a:sym typeface="+mn-ea"/>
              </a:rPr>
              <a:t>d</a:t>
            </a:r>
            <a:r>
              <a:rPr lang="en-US" altLang="zh-CN" sz="2800" dirty="0">
                <a:latin typeface="Times New Roman" panose="02020603050405020304" pitchFamily="18" charset="0"/>
                <a:cs typeface="Times New Roman" panose="02020603050405020304" pitchFamily="18" charset="0"/>
                <a:sym typeface="+mn-ea"/>
              </a:rPr>
              <a:t> </a:t>
            </a:r>
            <a:r>
              <a:rPr lang="en-US" altLang="zh-CN" sz="2800" dirty="0">
                <a:solidFill>
                  <a:schemeClr val="tx1"/>
                </a:solidFill>
                <a:latin typeface="Times New Roman" panose="02020603050405020304" pitchFamily="18" charset="0"/>
                <a:cs typeface="Times New Roman" panose="02020603050405020304" pitchFamily="18" charset="0"/>
                <a:sym typeface="+mn-ea"/>
              </a:rPr>
              <a:t>brea</a:t>
            </a:r>
            <a:r>
              <a:rPr lang="en-US" altLang="zh-CN" sz="2800" dirty="0">
                <a:solidFill>
                  <a:srgbClr val="0070C0"/>
                </a:solidFill>
                <a:latin typeface="Times New Roman" panose="02020603050405020304" pitchFamily="18" charset="0"/>
                <a:cs typeface="Times New Roman" panose="02020603050405020304" pitchFamily="18" charset="0"/>
                <a:sym typeface="+mn-ea"/>
              </a:rPr>
              <a:t>k</a:t>
            </a:r>
            <a:r>
              <a:rPr lang="en-US" altLang="zh-CN" sz="2800" dirty="0">
                <a:latin typeface="Times New Roman" panose="02020603050405020304" pitchFamily="18" charset="0"/>
                <a:cs typeface="Times New Roman" panose="02020603050405020304" pitchFamily="18" charset="0"/>
                <a:sym typeface="+mn-ea"/>
              </a:rPr>
              <a:t> this wee</a:t>
            </a:r>
            <a:r>
              <a:rPr lang="en-US" altLang="zh-CN" sz="2800" u="sng" dirty="0">
                <a:solidFill>
                  <a:srgbClr val="FF0000"/>
                </a:solidFill>
                <a:latin typeface="Times New Roman" panose="02020603050405020304" pitchFamily="18" charset="0"/>
                <a:cs typeface="Times New Roman" panose="02020603050405020304" pitchFamily="18" charset="0"/>
                <a:sym typeface="+mn-ea"/>
              </a:rPr>
              <a:t>k e</a:t>
            </a:r>
            <a:r>
              <a:rPr lang="en-US" altLang="zh-CN" sz="2800" dirty="0">
                <a:solidFill>
                  <a:schemeClr val="tx1"/>
                </a:solidFill>
                <a:latin typeface="Times New Roman" panose="02020603050405020304" pitchFamily="18" charset="0"/>
                <a:cs typeface="Times New Roman" panose="02020603050405020304" pitchFamily="18" charset="0"/>
                <a:sym typeface="+mn-ea"/>
              </a:rPr>
              <a:t>n</a:t>
            </a:r>
            <a:r>
              <a:rPr lang="en-US" altLang="zh-CN" sz="2800" dirty="0">
                <a:latin typeface="Times New Roman" panose="02020603050405020304" pitchFamily="18" charset="0"/>
                <a:cs typeface="Times New Roman" panose="02020603050405020304" pitchFamily="18" charset="0"/>
                <a:sym typeface="+mn-ea"/>
              </a:rPr>
              <a:t>d.</a:t>
            </a: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4.What will Jim probably do this weekend ?</a:t>
            </a: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 A . Finish a project </a:t>
            </a: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 B . Take a class  </a:t>
            </a: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 C . Have a rest </a:t>
            </a: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endParaRPr lang="en-US" altLang="zh-CN" sz="2800" kern="100" dirty="0">
              <a:effectLst/>
              <a:latin typeface="Times New Roman" panose="02020603050405020304" pitchFamily="18" charset="0"/>
              <a:ea typeface="方正黑体_GBK"/>
            </a:endParaRPr>
          </a:p>
          <a:p>
            <a:pPr indent="63500">
              <a:lnSpc>
                <a:spcPts val="1460"/>
              </a:lnSpc>
              <a:tabLst>
                <a:tab pos="266700" algn="l"/>
                <a:tab pos="400050" algn="l"/>
                <a:tab pos="450215" algn="l"/>
                <a:tab pos="2000250" algn="l"/>
              </a:tabLst>
            </a:pPr>
            <a:endParaRPr lang="en-US" altLang="zh-CN" sz="2800" kern="100" dirty="0">
              <a:effectLst/>
              <a:latin typeface="Times New Roman" panose="02020603050405020304" pitchFamily="18" charset="0"/>
              <a:ea typeface="方正黑体_GBK"/>
            </a:endParaRPr>
          </a:p>
          <a:p>
            <a:pPr indent="63500">
              <a:lnSpc>
                <a:spcPts val="1460"/>
              </a:lnSpc>
              <a:tabLst>
                <a:tab pos="266700" algn="l"/>
                <a:tab pos="400050" algn="l"/>
                <a:tab pos="450215" algn="l"/>
                <a:tab pos="2000250" algn="l"/>
              </a:tabLst>
            </a:pPr>
            <a:endParaRPr lang="en-US" altLang="zh-CN" sz="2800" kern="100" dirty="0">
              <a:effectLst/>
              <a:latin typeface="Times New Roman" panose="02020603050405020304" pitchFamily="18" charset="0"/>
              <a:ea typeface="方正黑体_GBK"/>
            </a:endParaRPr>
          </a:p>
        </p:txBody>
      </p:sp>
      <p:pic>
        <p:nvPicPr>
          <p:cNvPr id="5" name="图片 4"/>
          <p:cNvPicPr>
            <a:picLocks noChangeAspect="1"/>
          </p:cNvPicPr>
          <p:nvPr/>
        </p:nvPicPr>
        <p:blipFill>
          <a:blip r:embed="rId4"/>
          <a:stretch>
            <a:fillRect/>
          </a:stretch>
        </p:blipFill>
        <p:spPr>
          <a:xfrm>
            <a:off x="199263" y="4514812"/>
            <a:ext cx="347485" cy="394262"/>
          </a:xfrm>
          <a:prstGeom prst="rect">
            <a:avLst/>
          </a:prstGeom>
        </p:spPr>
      </p:pic>
      <p:sp>
        <p:nvSpPr>
          <p:cNvPr id="3" name="圆角矩形 2"/>
          <p:cNvSpPr/>
          <p:nvPr/>
        </p:nvSpPr>
        <p:spPr>
          <a:xfrm>
            <a:off x="121285" y="5763895"/>
            <a:ext cx="5617845" cy="1025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800" b="1" kern="100" dirty="0">
                <a:solidFill>
                  <a:srgbClr val="FF0066"/>
                </a:solidFill>
                <a:latin typeface="+mn-ea"/>
                <a:cs typeface="Times New Roman" panose="02020603050405020304" pitchFamily="18" charset="0"/>
                <a:sym typeface="+mn-ea"/>
              </a:rPr>
              <a:t>finish the project  </a:t>
            </a:r>
            <a:r>
              <a:rPr lang="zh-CN" altLang="en-US" sz="2800" b="1" kern="100" dirty="0">
                <a:solidFill>
                  <a:srgbClr val="FF0066"/>
                </a:solidFill>
                <a:latin typeface="+mn-ea"/>
                <a:cs typeface="Times New Roman" panose="02020603050405020304" pitchFamily="18" charset="0"/>
                <a:sym typeface="+mn-ea"/>
              </a:rPr>
              <a:t>完成一个项目</a:t>
            </a:r>
            <a:endParaRPr lang="zh-CN" altLang="zh-CN" sz="2800" b="1" kern="100" dirty="0">
              <a:solidFill>
                <a:srgbClr val="FF0066"/>
              </a:solidFill>
              <a:effectLst/>
              <a:latin typeface="+mn-ea"/>
              <a:cs typeface="Times New Roman" panose="02020603050405020304" pitchFamily="18" charset="0"/>
            </a:endParaRPr>
          </a:p>
          <a:p>
            <a:pPr algn="ctr"/>
            <a:r>
              <a:rPr lang="en-US" altLang="zh-CN" sz="2800"/>
              <a:t>have a break =have a rest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4978401" y="88031"/>
            <a:ext cx="5300132" cy="1445260"/>
          </a:xfrm>
          <a:prstGeom prst="rect">
            <a:avLst/>
          </a:prstGeom>
          <a:noFill/>
        </p:spPr>
        <p:txBody>
          <a:bodyPr wrap="square">
            <a:spAutoFit/>
          </a:bodyPr>
          <a:lstStyle/>
          <a:p>
            <a:b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lang="en-US" altLang="zh-CN" sz="2800" b="1" i="0" u="none" strike="noStrike" kern="1200" cap="none" spc="40" normalizeH="0" baseline="0" noProof="0" dirty="0">
                <a:ln>
                  <a:noFill/>
                </a:ln>
                <a:solidFill>
                  <a:schemeClr val="bg1"/>
                </a:solidFill>
                <a:effectLst/>
                <a:highlight>
                  <a:srgbClr val="000000"/>
                </a:highlight>
                <a:uLnTx/>
                <a:uFillTx/>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800" b="1" spc="40" dirty="0" err="1">
                <a:solidFill>
                  <a:schemeClr val="bg1"/>
                </a:solidFill>
                <a:highlight>
                  <a:srgbClr val="000000"/>
                </a:highlight>
                <a:latin typeface="Times New Roman" panose="02020603050405020304" pitchFamily="18" charset="0"/>
                <a:ea typeface="微软雅黑" panose="020B0503020204020204" pitchFamily="34" charset="-122"/>
                <a:cs typeface="Times New Roman" panose="02020603050405020304" pitchFamily="18" charset="0"/>
              </a:rPr>
              <a:t>ext</a:t>
            </a:r>
            <a:r>
              <a:rPr lang="en-US" altLang="zh-CN" sz="2800" b="1" spc="40" dirty="0">
                <a:solidFill>
                  <a:schemeClr val="bg1"/>
                </a:solidFill>
                <a:highlight>
                  <a:srgbClr val="000000"/>
                </a:highlight>
                <a:latin typeface="Times New Roman" panose="02020603050405020304" pitchFamily="18" charset="0"/>
                <a:ea typeface="微软雅黑" panose="020B0503020204020204" pitchFamily="34" charset="-122"/>
                <a:cs typeface="Times New Roman" panose="02020603050405020304" pitchFamily="18" charset="0"/>
              </a:rPr>
              <a:t> 5</a:t>
            </a:r>
            <a:r>
              <a:rPr kumimoji="0" lang="en-US" altLang="zh-CN" sz="2800" b="1" i="0" u="none" strike="noStrike" kern="1200" cap="none" spc="4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a:t>
            </a:r>
            <a:r>
              <a:rPr kumimoji="0" lang="zh-CN" altLang="en-US"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培养技能</a:t>
            </a:r>
            <a:r>
              <a:rPr kumimoji="0" lang="en-US" altLang="zh-CN" sz="4400" b="1" i="0" u="none" strike="noStrike" kern="1200" cap="none" spc="4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xt</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solidFill>
                <a:srgbClr val="FF0000"/>
              </a:solidFill>
              <a:highlight>
                <a:srgbClr val="000000"/>
              </a:highlight>
            </a:endParaRPr>
          </a:p>
        </p:txBody>
      </p:sp>
      <p:sp>
        <p:nvSpPr>
          <p:cNvPr id="6" name="文本框 5"/>
          <p:cNvSpPr txBox="1"/>
          <p:nvPr/>
        </p:nvSpPr>
        <p:spPr>
          <a:xfrm>
            <a:off x="0" y="2004248"/>
            <a:ext cx="12192000" cy="353822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M:Amanda ,What skill would you like to develop ？</a:t>
            </a:r>
          </a:p>
          <a:p>
            <a:r>
              <a:rPr lang="en-US" altLang="zh-CN" sz="2800" dirty="0">
                <a:latin typeface="Times New Roman" panose="02020603050405020304" pitchFamily="18" charset="0"/>
                <a:cs typeface="Times New Roman" panose="02020603050405020304" pitchFamily="18" charset="0"/>
              </a:rPr>
              <a:t>W:Well，I want to learn to play the _____. I love writing songs, you know. and I think it would be _____ if I could play my own _____ and  entertain people。</a:t>
            </a:r>
          </a:p>
          <a:p>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5.Why does Amanda want to learn to play the guitar ?</a:t>
            </a:r>
          </a:p>
          <a:p>
            <a:r>
              <a:rPr lang="en-US" altLang="zh-CN" sz="2800" dirty="0">
                <a:latin typeface="Times New Roman" panose="02020603050405020304" pitchFamily="18" charset="0"/>
                <a:cs typeface="Times New Roman" panose="02020603050405020304" pitchFamily="18" charset="0"/>
              </a:rPr>
              <a:t>  A.To record popular songs .  </a:t>
            </a:r>
          </a:p>
          <a:p>
            <a:r>
              <a:rPr lang="en-US" altLang="zh-CN" sz="2800" dirty="0">
                <a:latin typeface="Times New Roman" panose="02020603050405020304" pitchFamily="18" charset="0"/>
                <a:cs typeface="Times New Roman" panose="02020603050405020304" pitchFamily="18" charset="0"/>
              </a:rPr>
              <a:t> B. To perform her own music  </a:t>
            </a:r>
          </a:p>
          <a:p>
            <a:r>
              <a:rPr lang="en-US" altLang="zh-CN" sz="2800" dirty="0">
                <a:latin typeface="Times New Roman" panose="02020603050405020304" pitchFamily="18" charset="0"/>
                <a:cs typeface="Times New Roman" panose="02020603050405020304" pitchFamily="18" charset="0"/>
              </a:rPr>
              <a:t> C. To become a guitar teacher .</a:t>
            </a:r>
          </a:p>
        </p:txBody>
      </p:sp>
      <p:pic>
        <p:nvPicPr>
          <p:cNvPr id="2" name="2022年1月浙江新高考英语听力考试音频-剪辑-20220118085137">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7264400" y="5046980"/>
            <a:ext cx="495300" cy="4953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8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clrChange>
              <a:clrFrom>
                <a:srgbClr val="FDFDFD"/>
              </a:clrFrom>
              <a:clrTo>
                <a:srgbClr val="FDFDFD">
                  <a:alpha val="0"/>
                </a:srgbClr>
              </a:clrTo>
            </a:clrChange>
          </a:blip>
          <a:stretch>
            <a:fillRect/>
          </a:stretch>
        </p:blipFill>
        <p:spPr>
          <a:xfrm flipH="1" flipV="1">
            <a:off x="1631950" y="324485"/>
            <a:ext cx="3540125" cy="1374775"/>
          </a:xfrm>
          <a:prstGeom prst="rect">
            <a:avLst/>
          </a:prstGeom>
        </p:spPr>
      </p:pic>
      <p:sp>
        <p:nvSpPr>
          <p:cNvPr id="10" name="文本框 9"/>
          <p:cNvSpPr txBox="1"/>
          <p:nvPr/>
        </p:nvSpPr>
        <p:spPr>
          <a:xfrm>
            <a:off x="5090160" y="88265"/>
            <a:ext cx="5188585" cy="1445260"/>
          </a:xfrm>
          <a:prstGeom prst="rect">
            <a:avLst/>
          </a:prstGeom>
          <a:noFill/>
        </p:spPr>
        <p:txBody>
          <a:bodyPr wrap="square">
            <a:spAutoFit/>
          </a:bodyPr>
          <a:lstStyle/>
          <a:p>
            <a:b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lang="en-US" altLang="zh-CN" sz="2800" b="1" i="0" u="none" strike="noStrike" kern="1200" cap="none" spc="40" normalizeH="0" baseline="0" noProof="0" dirty="0">
                <a:ln>
                  <a:noFill/>
                </a:ln>
                <a:solidFill>
                  <a:schemeClr val="bg1"/>
                </a:solidFill>
                <a:effectLst/>
                <a:highlight>
                  <a:srgbClr val="000000"/>
                </a:highlight>
                <a:uLnTx/>
                <a:uFillTx/>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800" b="1" spc="40" dirty="0" err="1">
                <a:solidFill>
                  <a:schemeClr val="bg1"/>
                </a:solidFill>
                <a:highlight>
                  <a:srgbClr val="000000"/>
                </a:highlight>
                <a:latin typeface="Times New Roman" panose="02020603050405020304" pitchFamily="18" charset="0"/>
                <a:ea typeface="微软雅黑" panose="020B0503020204020204" pitchFamily="34" charset="-122"/>
                <a:cs typeface="Times New Roman" panose="02020603050405020304" pitchFamily="18" charset="0"/>
              </a:rPr>
              <a:t>ext</a:t>
            </a:r>
            <a:r>
              <a:rPr lang="en-US" altLang="zh-CN" sz="2800" b="1" spc="40" dirty="0">
                <a:solidFill>
                  <a:schemeClr val="bg1"/>
                </a:solidFill>
                <a:highlight>
                  <a:srgbClr val="000000"/>
                </a:highlight>
                <a:latin typeface="Times New Roman" panose="02020603050405020304" pitchFamily="18" charset="0"/>
                <a:ea typeface="微软雅黑" panose="020B0503020204020204" pitchFamily="34" charset="-122"/>
                <a:cs typeface="Times New Roman" panose="02020603050405020304" pitchFamily="18" charset="0"/>
              </a:rPr>
              <a:t> 5</a:t>
            </a:r>
            <a:r>
              <a:rPr kumimoji="0" lang="en-US" altLang="zh-CN" sz="2800" b="1" i="0" u="none" strike="noStrike" kern="1200" cap="none" spc="4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a:t>
            </a:r>
            <a:r>
              <a:rPr lang="zh-CN" altLang="en-US" sz="2800" b="1" spc="4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培养技能</a:t>
            </a:r>
            <a:r>
              <a:rPr lang="en-US" altLang="zh-CN" sz="2800" b="1" spc="4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x</a:t>
            </a:r>
            <a:r>
              <a:rPr kumimoji="0" lang="en-US" altLang="zh-CN" sz="4400" b="1" i="0" u="none" strike="noStrike" kern="1200" cap="none" spc="4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xt</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solidFill>
                <a:srgbClr val="FF0000"/>
              </a:solidFill>
              <a:highlight>
                <a:srgbClr val="000000"/>
              </a:highlight>
            </a:endParaRPr>
          </a:p>
        </p:txBody>
      </p:sp>
      <p:sp>
        <p:nvSpPr>
          <p:cNvPr id="6" name="文本框 5"/>
          <p:cNvSpPr txBox="1"/>
          <p:nvPr/>
        </p:nvSpPr>
        <p:spPr>
          <a:xfrm>
            <a:off x="0" y="2004060"/>
            <a:ext cx="12096115" cy="353822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sym typeface="+mn-ea"/>
              </a:rPr>
              <a:t>M:Amanda ,Wha</a:t>
            </a:r>
            <a:r>
              <a:rPr lang="en-US" altLang="zh-CN" sz="2800" dirty="0">
                <a:solidFill>
                  <a:srgbClr val="0070C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skill woul</a:t>
            </a:r>
            <a:r>
              <a:rPr lang="en-US" altLang="zh-CN" sz="2800" u="sng" dirty="0">
                <a:solidFill>
                  <a:srgbClr val="FFC000"/>
                </a:solidFill>
                <a:latin typeface="Times New Roman" panose="02020603050405020304" pitchFamily="18" charset="0"/>
                <a:cs typeface="Times New Roman" panose="02020603050405020304" pitchFamily="18" charset="0"/>
                <a:sym typeface="+mn-ea"/>
              </a:rPr>
              <a:t>d you</a:t>
            </a:r>
            <a:r>
              <a:rPr lang="en-US" altLang="zh-CN" sz="2800" dirty="0">
                <a:latin typeface="Times New Roman" panose="02020603050405020304" pitchFamily="18" charset="0"/>
                <a:cs typeface="Times New Roman" panose="02020603050405020304" pitchFamily="18" charset="0"/>
                <a:sym typeface="+mn-ea"/>
              </a:rPr>
              <a:t> li</a:t>
            </a:r>
            <a:r>
              <a:rPr lang="en-US" altLang="zh-CN" sz="2800" dirty="0">
                <a:solidFill>
                  <a:srgbClr val="0070C0"/>
                </a:solidFill>
                <a:latin typeface="Times New Roman" panose="02020603050405020304" pitchFamily="18" charset="0"/>
                <a:cs typeface="Times New Roman" panose="02020603050405020304" pitchFamily="18" charset="0"/>
                <a:sym typeface="+mn-ea"/>
              </a:rPr>
              <a:t>ke</a:t>
            </a:r>
            <a:r>
              <a:rPr lang="en-US" altLang="zh-CN" sz="2800" dirty="0">
                <a:latin typeface="Times New Roman" panose="02020603050405020304" pitchFamily="18" charset="0"/>
                <a:cs typeface="Times New Roman" panose="02020603050405020304" pitchFamily="18" charset="0"/>
                <a:sym typeface="+mn-ea"/>
              </a:rPr>
              <a:t> to develop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W:Well，I wan</a:t>
            </a:r>
            <a:r>
              <a:rPr lang="en-US" altLang="zh-CN" sz="2800" dirty="0">
                <a:solidFill>
                  <a:srgbClr val="0070C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to learn to play the guitar. I love writing songs, you know. an</a:t>
            </a:r>
            <a:r>
              <a:rPr lang="en-US" altLang="zh-CN" sz="2800" dirty="0">
                <a:solidFill>
                  <a:srgbClr val="FF0000"/>
                </a:solidFill>
                <a:latin typeface="Times New Roman" panose="02020603050405020304" pitchFamily="18" charset="0"/>
                <a:cs typeface="Times New Roman" panose="02020603050405020304" pitchFamily="18" charset="0"/>
                <a:sym typeface="+mn-ea"/>
              </a:rPr>
              <a:t>d I</a:t>
            </a:r>
            <a:r>
              <a:rPr lang="en-US" altLang="zh-CN" sz="2800" dirty="0">
                <a:latin typeface="Times New Roman" panose="02020603050405020304" pitchFamily="18" charset="0"/>
                <a:cs typeface="Times New Roman" panose="02020603050405020304" pitchFamily="18" charset="0"/>
                <a:sym typeface="+mn-ea"/>
              </a:rPr>
              <a:t> thin</a:t>
            </a:r>
            <a:r>
              <a:rPr lang="en-US" altLang="zh-CN" sz="2800" u="sng" dirty="0">
                <a:solidFill>
                  <a:srgbClr val="FF0000"/>
                </a:solidFill>
                <a:latin typeface="Times New Roman" panose="02020603050405020304" pitchFamily="18" charset="0"/>
                <a:cs typeface="Times New Roman" panose="02020603050405020304" pitchFamily="18" charset="0"/>
                <a:sym typeface="+mn-ea"/>
              </a:rPr>
              <a:t>k i</a:t>
            </a:r>
            <a:r>
              <a:rPr lang="en-US" altLang="zh-CN" sz="2800" dirty="0">
                <a:solidFill>
                  <a:srgbClr val="0070C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would be lovely i</a:t>
            </a:r>
            <a:r>
              <a:rPr lang="en-US" altLang="zh-CN" sz="2800" u="sng" dirty="0">
                <a:solidFill>
                  <a:srgbClr val="FF0000"/>
                </a:solidFill>
                <a:latin typeface="Times New Roman" panose="02020603050405020304" pitchFamily="18" charset="0"/>
                <a:cs typeface="Times New Roman" panose="02020603050405020304" pitchFamily="18" charset="0"/>
                <a:sym typeface="+mn-ea"/>
              </a:rPr>
              <a:t>f I</a:t>
            </a:r>
            <a:r>
              <a:rPr lang="en-US" altLang="zh-CN" sz="2800" dirty="0">
                <a:latin typeface="Times New Roman" panose="02020603050405020304" pitchFamily="18" charset="0"/>
                <a:cs typeface="Times New Roman" panose="02020603050405020304" pitchFamily="18" charset="0"/>
                <a:sym typeface="+mn-ea"/>
              </a:rPr>
              <a:t> coul</a:t>
            </a:r>
            <a:r>
              <a:rPr lang="en-US" altLang="zh-CN" sz="2800" dirty="0">
                <a:solidFill>
                  <a:srgbClr val="0070C0"/>
                </a:solidFill>
                <a:latin typeface="Times New Roman" panose="02020603050405020304" pitchFamily="18" charset="0"/>
                <a:cs typeface="Times New Roman" panose="02020603050405020304" pitchFamily="18" charset="0"/>
                <a:sym typeface="+mn-ea"/>
              </a:rPr>
              <a:t>d</a:t>
            </a:r>
            <a:r>
              <a:rPr lang="en-US" altLang="zh-CN" sz="2800" dirty="0">
                <a:latin typeface="Times New Roman" panose="02020603050405020304" pitchFamily="18" charset="0"/>
                <a:cs typeface="Times New Roman" panose="02020603050405020304" pitchFamily="18" charset="0"/>
                <a:sym typeface="+mn-ea"/>
              </a:rPr>
              <a:t> play my own music an</a:t>
            </a:r>
            <a:r>
              <a:rPr lang="en-US" altLang="zh-CN" sz="2800" u="sng" dirty="0">
                <a:solidFill>
                  <a:srgbClr val="FF0000"/>
                </a:solidFill>
                <a:latin typeface="Times New Roman" panose="02020603050405020304" pitchFamily="18" charset="0"/>
                <a:cs typeface="Times New Roman" panose="02020603050405020304" pitchFamily="18" charset="0"/>
                <a:sym typeface="+mn-ea"/>
              </a:rPr>
              <a:t>d  en</a:t>
            </a:r>
            <a:r>
              <a:rPr lang="en-US" altLang="zh-CN" sz="2800" dirty="0">
                <a:latin typeface="Times New Roman" panose="02020603050405020304" pitchFamily="18" charset="0"/>
                <a:cs typeface="Times New Roman" panose="02020603050405020304" pitchFamily="18" charset="0"/>
                <a:sym typeface="+mn-ea"/>
              </a:rPr>
              <a:t>tertain people.</a:t>
            </a:r>
            <a:endParaRPr lang="en-US" altLang="zh-CN" sz="2800" dirty="0">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5.Why does Amanda want to learn to play the guitar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  A.To record popular songs .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 B. To perform her own music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 C. To become a guitar teacher .</a:t>
            </a:r>
            <a:endParaRPr lang="en-US" altLang="zh-CN" sz="2800" dirty="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6"/>
          <a:stretch>
            <a:fillRect/>
          </a:stretch>
        </p:blipFill>
        <p:spPr>
          <a:xfrm>
            <a:off x="132930" y="5131064"/>
            <a:ext cx="317019" cy="359695"/>
          </a:xfrm>
          <a:prstGeom prst="rect">
            <a:avLst/>
          </a:prstGeom>
        </p:spPr>
      </p:pic>
      <p:sp>
        <p:nvSpPr>
          <p:cNvPr id="4" name="圆角矩形 3"/>
          <p:cNvSpPr/>
          <p:nvPr/>
        </p:nvSpPr>
        <p:spPr>
          <a:xfrm>
            <a:off x="7221855" y="5003800"/>
            <a:ext cx="3447415" cy="17360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b="1" kern="100" dirty="0">
                <a:solidFill>
                  <a:srgbClr val="FF0066"/>
                </a:solidFill>
                <a:effectLst/>
                <a:latin typeface="+mn-ea"/>
                <a:cs typeface="微软雅黑" panose="020B0503020204020204" pitchFamily="34" charset="-122"/>
                <a:sym typeface="+mn-ea"/>
              </a:rPr>
              <a:t>develop a skill  </a:t>
            </a:r>
            <a:r>
              <a:rPr lang="zh-CN" altLang="en-US" b="1" kern="100" dirty="0">
                <a:solidFill>
                  <a:srgbClr val="FF0066"/>
                </a:solidFill>
                <a:effectLst/>
                <a:latin typeface="+mn-ea"/>
                <a:cs typeface="微软雅黑" panose="020B0503020204020204" pitchFamily="34" charset="-122"/>
                <a:sym typeface="+mn-ea"/>
              </a:rPr>
              <a:t>培养技能</a:t>
            </a:r>
            <a:r>
              <a:rPr lang="en-US" altLang="zh-CN" b="1" kern="100" dirty="0">
                <a:solidFill>
                  <a:srgbClr val="FF0066"/>
                </a:solidFill>
                <a:effectLst/>
                <a:latin typeface="+mn-ea"/>
                <a:cs typeface="微软雅黑" panose="020B0503020204020204" pitchFamily="34" charset="-122"/>
                <a:sym typeface="+mn-ea"/>
              </a:rPr>
              <a:t>  </a:t>
            </a:r>
            <a:r>
              <a:rPr lang="en-US" altLang="zh-CN" b="1" kern="100" dirty="0">
                <a:solidFill>
                  <a:srgbClr val="FF0066"/>
                </a:solidFill>
                <a:latin typeface="+mn-ea"/>
                <a:cs typeface="Times New Roman" panose="02020603050405020304" pitchFamily="18" charset="0"/>
                <a:sym typeface="+mn-ea"/>
              </a:rPr>
              <a:t> </a:t>
            </a:r>
          </a:p>
          <a:p>
            <a:pPr algn="ctr"/>
            <a:r>
              <a:rPr lang="en-US" altLang="zh-CN" b="1" kern="100" dirty="0">
                <a:solidFill>
                  <a:srgbClr val="FF0066"/>
                </a:solidFill>
                <a:effectLst/>
                <a:latin typeface="+mn-ea"/>
                <a:cs typeface="微软雅黑" panose="020B0503020204020204" pitchFamily="34" charset="-122"/>
                <a:sym typeface="+mn-ea"/>
              </a:rPr>
              <a:t>perform music </a:t>
            </a:r>
            <a:r>
              <a:rPr lang="zh-CN" altLang="en-US" b="1" kern="100" dirty="0">
                <a:solidFill>
                  <a:srgbClr val="FF0066"/>
                </a:solidFill>
                <a:effectLst/>
                <a:latin typeface="+mn-ea"/>
                <a:cs typeface="微软雅黑" panose="020B0503020204020204" pitchFamily="34" charset="-122"/>
                <a:sym typeface="+mn-ea"/>
              </a:rPr>
              <a:t>演奏音乐</a:t>
            </a:r>
          </a:p>
          <a:p>
            <a:pPr algn="ctr"/>
            <a:r>
              <a:rPr lang="en-US" altLang="zh-CN" b="1" kern="100" dirty="0">
                <a:solidFill>
                  <a:srgbClr val="FF0066"/>
                </a:solidFill>
                <a:effectLst/>
                <a:latin typeface="+mn-ea"/>
                <a:cs typeface="微软雅黑" panose="020B0503020204020204" pitchFamily="34" charset="-122"/>
                <a:sym typeface="+mn-ea"/>
              </a:rPr>
              <a:t>entertain people </a:t>
            </a:r>
            <a:r>
              <a:rPr lang="zh-CN" altLang="en-US" b="1" kern="100" dirty="0">
                <a:solidFill>
                  <a:srgbClr val="FF0066"/>
                </a:solidFill>
                <a:effectLst/>
                <a:latin typeface="+mn-ea"/>
                <a:cs typeface="微软雅黑" panose="020B0503020204020204" pitchFamily="34" charset="-122"/>
                <a:sym typeface="+mn-ea"/>
              </a:rPr>
              <a:t>娱乐人们</a:t>
            </a:r>
          </a:p>
          <a:p>
            <a:pPr algn="ctr"/>
            <a:r>
              <a:rPr lang="en-US" altLang="zh-CN" b="1" kern="100" dirty="0">
                <a:solidFill>
                  <a:schemeClr val="tx1"/>
                </a:solidFill>
                <a:effectLst/>
                <a:latin typeface="+mn-ea"/>
                <a:cs typeface="微软雅黑" panose="020B0503020204020204" pitchFamily="34" charset="-122"/>
                <a:sym typeface="+mn-ea"/>
              </a:rPr>
              <a:t>play music = perform music </a:t>
            </a:r>
            <a:r>
              <a:rPr lang="en-US" altLang="zh-CN" b="1" kern="100" dirty="0">
                <a:solidFill>
                  <a:srgbClr val="FF0066"/>
                </a:solidFill>
                <a:effectLst/>
                <a:latin typeface="+mn-ea"/>
                <a:cs typeface="微软雅黑" panose="020B0503020204020204" pitchFamily="34" charset="-122"/>
                <a:sym typeface="+mn-ea"/>
              </a:rPr>
              <a:t> </a:t>
            </a:r>
          </a:p>
          <a:p>
            <a:pPr algn="ctr"/>
            <a:endParaRPr lang="zh-CN" altLang="en-US"/>
          </a:p>
        </p:txBody>
      </p:sp>
      <p:pic>
        <p:nvPicPr>
          <p:cNvPr id="2" name="2022年1月浙江新高考英语听力考试音频-剪辑-20220118085137">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4845050" y="5624195"/>
            <a:ext cx="495300" cy="4953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additive="base">
                                        <p:cTn id="17" dur="18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clrChange>
              <a:clrFrom>
                <a:srgbClr val="FDFDFD"/>
              </a:clrFrom>
              <a:clrTo>
                <a:srgbClr val="FDFDFD">
                  <a:alpha val="0"/>
                </a:srgbClr>
              </a:clrTo>
            </a:clrChange>
          </a:blip>
          <a:stretch>
            <a:fillRect/>
          </a:stretch>
        </p:blipFill>
        <p:spPr>
          <a:xfrm flipH="1" flipV="1">
            <a:off x="1659255" y="145415"/>
            <a:ext cx="2726055" cy="1409065"/>
          </a:xfrm>
          <a:prstGeom prst="rect">
            <a:avLst/>
          </a:prstGeom>
        </p:spPr>
      </p:pic>
      <p:sp>
        <p:nvSpPr>
          <p:cNvPr id="10" name="文本框 9"/>
          <p:cNvSpPr txBox="1"/>
          <p:nvPr/>
        </p:nvSpPr>
        <p:spPr>
          <a:xfrm>
            <a:off x="5571067" y="707321"/>
            <a:ext cx="4864929" cy="521970"/>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rPr>
              <a:t>    </a:t>
            </a:r>
            <a:r>
              <a:rPr lang="en-US" altLang="zh-CN" sz="2800" b="1" kern="100" dirty="0">
                <a:effectLst/>
                <a:latin typeface="Times New Roman" panose="02020603050405020304" pitchFamily="18" charset="0"/>
                <a:ea typeface="等线" panose="02010600030101010101" charset="-122"/>
              </a:rPr>
              <a:t>Text 6  </a:t>
            </a:r>
            <a:r>
              <a:rPr lang="zh-CN" altLang="en-US" sz="2800" b="1" spc="40" noProof="0" dirty="0">
                <a:ln>
                  <a:noFill/>
                </a:ln>
                <a:effectLst/>
                <a:uLnTx/>
                <a:uFillTx/>
                <a:latin typeface="Times New Roman" panose="02020603050405020304" pitchFamily="18" charset="0"/>
                <a:ea typeface="微软雅黑" panose="020B0503020204020204" pitchFamily="34" charset="-122"/>
                <a:cs typeface="+mj-cs"/>
                <a:sym typeface="+mn-ea"/>
              </a:rPr>
              <a:t>银行开户</a:t>
            </a:r>
            <a:r>
              <a:rPr lang="en-US" altLang="zh-CN" sz="2800" b="1" spc="40" noProof="0" dirty="0">
                <a:ln>
                  <a:noFill/>
                </a:ln>
                <a:effectLst/>
                <a:uLnTx/>
                <a:uFillTx/>
                <a:latin typeface="Times New Roman" panose="02020603050405020304" pitchFamily="18" charset="0"/>
                <a:ea typeface="微软雅黑" panose="020B0503020204020204" pitchFamily="34" charset="-122"/>
                <a:cs typeface="+mj-cs"/>
                <a:sym typeface="+mn-ea"/>
              </a:rPr>
              <a:t>  </a:t>
            </a:r>
            <a:r>
              <a:rPr lang="en-US" altLang="zh-CN" sz="2800" b="1" spc="40" noProof="0" dirty="0">
                <a:ln>
                  <a:noFill/>
                </a:ln>
                <a:solidFill>
                  <a:schemeClr val="bg1"/>
                </a:solidFill>
                <a:effectLst/>
                <a:uLnTx/>
                <a:uFillTx/>
                <a:latin typeface="Times New Roman" panose="02020603050405020304" pitchFamily="18" charset="0"/>
                <a:ea typeface="微软雅黑" panose="020B0503020204020204" pitchFamily="34" charset="-122"/>
                <a:cs typeface="+mj-cs"/>
                <a:sym typeface="+mn-ea"/>
              </a:rPr>
              <a:t> </a:t>
            </a:r>
            <a:endParaRPr lang="zh-CN" altLang="en-US" sz="2800" dirty="0"/>
          </a:p>
        </p:txBody>
      </p:sp>
      <p:sp>
        <p:nvSpPr>
          <p:cNvPr id="9" name="文本框 8"/>
          <p:cNvSpPr txBox="1"/>
          <p:nvPr/>
        </p:nvSpPr>
        <p:spPr>
          <a:xfrm>
            <a:off x="635" y="1931670"/>
            <a:ext cx="12191365" cy="353822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M:Hello，City Bank .Can I help you？</a:t>
            </a:r>
          </a:p>
          <a:p>
            <a:r>
              <a:rPr lang="en-US" altLang="zh-CN" sz="2800" dirty="0">
                <a:latin typeface="Times New Roman" panose="02020603050405020304" pitchFamily="18" charset="0"/>
                <a:cs typeface="Times New Roman" panose="02020603050405020304" pitchFamily="18" charset="0"/>
              </a:rPr>
              <a:t>W:Hi,I'm calling ___ __________ on opening a ______ ______.</a:t>
            </a:r>
          </a:p>
          <a:p>
            <a:r>
              <a:rPr lang="en-US" altLang="zh-CN" sz="2800" dirty="0">
                <a:latin typeface="Times New Roman" panose="02020603050405020304" pitchFamily="18" charset="0"/>
                <a:cs typeface="Times New Roman" panose="02020603050405020304" pitchFamily="18" charset="0"/>
              </a:rPr>
              <a:t>M:Have you had any accounts in our bank before ？</a:t>
            </a:r>
          </a:p>
          <a:p>
            <a:r>
              <a:rPr lang="en-US" altLang="zh-CN" sz="2800" dirty="0">
                <a:latin typeface="Times New Roman" panose="02020603050405020304" pitchFamily="18" charset="0"/>
                <a:cs typeface="Times New Roman" panose="02020603050405020304" pitchFamily="18" charset="0"/>
              </a:rPr>
              <a:t>W:No,I don't think so .</a:t>
            </a:r>
          </a:p>
          <a:p>
            <a:r>
              <a:rPr lang="en-US" altLang="zh-CN" sz="2800" dirty="0">
                <a:latin typeface="Times New Roman" panose="02020603050405020304" pitchFamily="18" charset="0"/>
                <a:cs typeface="Times New Roman" panose="02020603050405020304" pitchFamily="18" charset="0"/>
              </a:rPr>
              <a:t>M:Then you'll have to go in person to one of our branches and talk to a clerk there. </a:t>
            </a:r>
          </a:p>
          <a:p>
            <a:r>
              <a:rPr lang="en-US" altLang="zh-CN" sz="2800" dirty="0">
                <a:latin typeface="Times New Roman" panose="02020603050405020304" pitchFamily="18" charset="0"/>
                <a:cs typeface="Times New Roman" panose="02020603050405020304" pitchFamily="18" charset="0"/>
              </a:rPr>
              <a:t>W:I see. Is there a bank near Brown college？</a:t>
            </a:r>
          </a:p>
          <a:p>
            <a:r>
              <a:rPr lang="en-US" altLang="zh-CN" sz="2800" dirty="0">
                <a:latin typeface="Times New Roman" panose="02020603050405020304" pitchFamily="18" charset="0"/>
                <a:cs typeface="Times New Roman" panose="02020603050405020304" pitchFamily="18" charset="0"/>
              </a:rPr>
              <a:t>M:We have one branch at 135 Dudley Road and one at 512 Kingfield Street.</a:t>
            </a:r>
          </a:p>
          <a:p>
            <a:r>
              <a:rPr lang="en-US" altLang="zh-CN" sz="2800" dirty="0">
                <a:latin typeface="Times New Roman" panose="02020603050405020304" pitchFamily="18" charset="0"/>
                <a:cs typeface="Times New Roman" panose="02020603050405020304" pitchFamily="18" charset="0"/>
              </a:rPr>
              <a:t>W:I think I'll ____ to the one at _______ .Thank you.</a:t>
            </a:r>
          </a:p>
        </p:txBody>
      </p:sp>
      <p:pic>
        <p:nvPicPr>
          <p:cNvPr id="3" name="2022年1月浙江新高考英语听力考试音频-剪辑-20220118090516">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8272780" y="5688965"/>
            <a:ext cx="495300" cy="4953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41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clrChange>
              <a:clrFrom>
                <a:srgbClr val="FDFDFD"/>
              </a:clrFrom>
              <a:clrTo>
                <a:srgbClr val="FDFDFD">
                  <a:alpha val="0"/>
                </a:srgbClr>
              </a:clrTo>
            </a:clrChange>
          </a:blip>
          <a:stretch>
            <a:fillRect/>
          </a:stretch>
        </p:blipFill>
        <p:spPr>
          <a:xfrm flipH="1" flipV="1">
            <a:off x="1659255" y="145415"/>
            <a:ext cx="2726055" cy="1409065"/>
          </a:xfrm>
          <a:prstGeom prst="rect">
            <a:avLst/>
          </a:prstGeom>
        </p:spPr>
      </p:pic>
      <p:sp>
        <p:nvSpPr>
          <p:cNvPr id="10" name="文本框 9"/>
          <p:cNvSpPr txBox="1"/>
          <p:nvPr/>
        </p:nvSpPr>
        <p:spPr>
          <a:xfrm>
            <a:off x="5571067" y="707321"/>
            <a:ext cx="4864929" cy="521970"/>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rPr>
              <a:t>    </a:t>
            </a:r>
            <a:r>
              <a:rPr lang="en-US" altLang="zh-CN" sz="2800" b="1" kern="100" dirty="0">
                <a:effectLst/>
                <a:latin typeface="Times New Roman" panose="02020603050405020304" pitchFamily="18" charset="0"/>
                <a:ea typeface="等线" panose="02010600030101010101" charset="-122"/>
              </a:rPr>
              <a:t>Text 6  </a:t>
            </a:r>
            <a:r>
              <a:rPr lang="en-US" altLang="zh-CN" sz="2800" b="1" spc="40" noProof="0" dirty="0">
                <a:ln>
                  <a:noFill/>
                </a:ln>
                <a:effectLst/>
                <a:uLnTx/>
                <a:uFillTx/>
                <a:latin typeface="Times New Roman" panose="02020603050405020304" pitchFamily="18" charset="0"/>
                <a:ea typeface="微软雅黑" panose="020B0503020204020204" pitchFamily="34" charset="-122"/>
                <a:cs typeface="+mj-cs"/>
                <a:sym typeface="+mn-ea"/>
              </a:rPr>
              <a:t> </a:t>
            </a:r>
            <a:r>
              <a:rPr lang="zh-CN" altLang="en-US" sz="2800" b="1" spc="40" noProof="0" dirty="0">
                <a:ln>
                  <a:noFill/>
                </a:ln>
                <a:effectLst/>
                <a:uLnTx/>
                <a:uFillTx/>
                <a:latin typeface="Times New Roman" panose="02020603050405020304" pitchFamily="18" charset="0"/>
                <a:ea typeface="微软雅黑" panose="020B0503020204020204" pitchFamily="34" charset="-122"/>
                <a:cs typeface="+mj-cs"/>
                <a:sym typeface="+mn-ea"/>
              </a:rPr>
              <a:t>银行开户</a:t>
            </a:r>
            <a:r>
              <a:rPr lang="en-US" altLang="zh-CN" sz="2800" b="1" spc="40" noProof="0" dirty="0">
                <a:ln>
                  <a:noFill/>
                </a:ln>
                <a:effectLst/>
                <a:uLnTx/>
                <a:uFillTx/>
                <a:latin typeface="Times New Roman" panose="02020603050405020304" pitchFamily="18" charset="0"/>
                <a:ea typeface="微软雅黑" panose="020B0503020204020204" pitchFamily="34" charset="-122"/>
                <a:cs typeface="+mj-cs"/>
                <a:sym typeface="+mn-ea"/>
              </a:rPr>
              <a:t>  </a:t>
            </a:r>
            <a:r>
              <a:rPr lang="en-US" altLang="zh-CN" sz="2800" b="1" spc="40" noProof="0" dirty="0">
                <a:ln>
                  <a:noFill/>
                </a:ln>
                <a:solidFill>
                  <a:schemeClr val="bg1"/>
                </a:solidFill>
                <a:effectLst/>
                <a:uLnTx/>
                <a:uFillTx/>
                <a:latin typeface="Times New Roman" panose="02020603050405020304" pitchFamily="18" charset="0"/>
                <a:ea typeface="微软雅黑" panose="020B0503020204020204" pitchFamily="34" charset="-122"/>
                <a:cs typeface="+mj-cs"/>
                <a:sym typeface="+mn-ea"/>
              </a:rPr>
              <a:t> </a:t>
            </a:r>
            <a:r>
              <a:rPr lang="en-US" altLang="zh-CN" sz="2800" b="1" kern="100" dirty="0">
                <a:effectLst/>
                <a:latin typeface="Times New Roman" panose="02020603050405020304" pitchFamily="18" charset="0"/>
                <a:ea typeface="等线" panose="02010600030101010101" charset="-122"/>
              </a:rPr>
              <a:t> </a:t>
            </a:r>
            <a:endParaRPr lang="zh-CN" altLang="en-US" sz="2800" dirty="0"/>
          </a:p>
        </p:txBody>
      </p:sp>
      <p:sp>
        <p:nvSpPr>
          <p:cNvPr id="9" name="文本框 8"/>
          <p:cNvSpPr txBox="1"/>
          <p:nvPr/>
        </p:nvSpPr>
        <p:spPr>
          <a:xfrm>
            <a:off x="139700" y="1320800"/>
            <a:ext cx="12052300" cy="353822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M:Hello，City Bank .Ca</a:t>
            </a:r>
            <a:r>
              <a:rPr lang="en-US" altLang="zh-CN" sz="2800" u="sng" dirty="0">
                <a:solidFill>
                  <a:srgbClr val="FF0000"/>
                </a:solidFill>
                <a:latin typeface="Times New Roman" panose="02020603050405020304" pitchFamily="18" charset="0"/>
                <a:cs typeface="Times New Roman" panose="02020603050405020304" pitchFamily="18" charset="0"/>
              </a:rPr>
              <a:t>n I</a:t>
            </a:r>
            <a:r>
              <a:rPr lang="en-US" altLang="zh-CN" sz="2800" dirty="0">
                <a:latin typeface="Times New Roman" panose="02020603050405020304" pitchFamily="18" charset="0"/>
                <a:cs typeface="Times New Roman" panose="02020603050405020304" pitchFamily="18" charset="0"/>
              </a:rPr>
              <a:t> hel</a:t>
            </a:r>
            <a:r>
              <a:rPr lang="en-US" altLang="zh-CN" sz="2800" u="sng" dirty="0">
                <a:solidFill>
                  <a:srgbClr val="FF0000"/>
                </a:solidFill>
                <a:latin typeface="Times New Roman" panose="02020603050405020304" pitchFamily="18" charset="0"/>
                <a:cs typeface="Times New Roman" panose="02020603050405020304" pitchFamily="18" charset="0"/>
              </a:rPr>
              <a:t>p y</a:t>
            </a:r>
            <a:r>
              <a:rPr lang="en-US" altLang="zh-CN" sz="2800" dirty="0">
                <a:latin typeface="Times New Roman" panose="02020603050405020304" pitchFamily="18" charset="0"/>
                <a:cs typeface="Times New Roman" panose="02020603050405020304" pitchFamily="18" charset="0"/>
              </a:rPr>
              <a:t>ou？</a:t>
            </a:r>
          </a:p>
          <a:p>
            <a:r>
              <a:rPr lang="en-US" altLang="zh-CN" sz="2800" dirty="0">
                <a:latin typeface="Times New Roman" panose="02020603050405020304" pitchFamily="18" charset="0"/>
                <a:cs typeface="Times New Roman" panose="02020603050405020304" pitchFamily="18" charset="0"/>
              </a:rPr>
              <a:t>W:Hi,I'm calling for information on opening a saving</a:t>
            </a:r>
            <a:r>
              <a:rPr lang="en-US" altLang="zh-CN" sz="2800" dirty="0">
                <a:solidFill>
                  <a:schemeClr val="tx1"/>
                </a:solidFill>
                <a:latin typeface="Times New Roman" panose="02020603050405020304" pitchFamily="18" charset="0"/>
                <a:cs typeface="Times New Roman" panose="02020603050405020304" pitchFamily="18" charset="0"/>
              </a:rPr>
              <a:t>s a</a:t>
            </a:r>
            <a:r>
              <a:rPr lang="en-US" altLang="zh-CN" sz="2800" dirty="0">
                <a:latin typeface="Times New Roman" panose="02020603050405020304" pitchFamily="18" charset="0"/>
                <a:cs typeface="Times New Roman" panose="02020603050405020304" pitchFamily="18" charset="0"/>
              </a:rPr>
              <a:t>ccount.</a:t>
            </a:r>
          </a:p>
          <a:p>
            <a:r>
              <a:rPr lang="en-US" altLang="zh-CN" sz="2800" dirty="0">
                <a:latin typeface="Times New Roman" panose="02020603050405020304" pitchFamily="18" charset="0"/>
                <a:cs typeface="Times New Roman" panose="02020603050405020304" pitchFamily="18" charset="0"/>
              </a:rPr>
              <a:t>M:Ha</a:t>
            </a:r>
            <a:r>
              <a:rPr lang="en-US" altLang="zh-CN" sz="2800" u="sng" dirty="0">
                <a:solidFill>
                  <a:srgbClr val="FF0000"/>
                </a:solidFill>
                <a:latin typeface="Times New Roman" panose="02020603050405020304" pitchFamily="18" charset="0"/>
                <a:cs typeface="Times New Roman" panose="02020603050405020304" pitchFamily="18" charset="0"/>
              </a:rPr>
              <a:t>ve you</a:t>
            </a:r>
            <a:r>
              <a:rPr lang="en-US" altLang="zh-CN" sz="2800" dirty="0">
                <a:latin typeface="Times New Roman" panose="02020603050405020304" pitchFamily="18" charset="0"/>
                <a:cs typeface="Times New Roman" panose="02020603050405020304" pitchFamily="18" charset="0"/>
              </a:rPr>
              <a:t> had any accoun</a:t>
            </a:r>
            <a:r>
              <a:rPr lang="en-US" altLang="zh-CN" sz="2800" u="sng" dirty="0">
                <a:solidFill>
                  <a:srgbClr val="FF0000"/>
                </a:solidFill>
                <a:latin typeface="Times New Roman" panose="02020603050405020304" pitchFamily="18" charset="0"/>
                <a:cs typeface="Times New Roman" panose="02020603050405020304" pitchFamily="18" charset="0"/>
              </a:rPr>
              <a:t>ts i</a:t>
            </a:r>
            <a:r>
              <a:rPr lang="en-US" altLang="zh-CN" sz="2800" dirty="0">
                <a:latin typeface="Times New Roman" panose="02020603050405020304" pitchFamily="18" charset="0"/>
                <a:cs typeface="Times New Roman" panose="02020603050405020304" pitchFamily="18" charset="0"/>
              </a:rPr>
              <a:t>n our bank before ？</a:t>
            </a:r>
          </a:p>
          <a:p>
            <a:r>
              <a:rPr lang="en-US" altLang="zh-CN" sz="2800" dirty="0">
                <a:latin typeface="Times New Roman" panose="02020603050405020304" pitchFamily="18" charset="0"/>
                <a:cs typeface="Times New Roman" panose="02020603050405020304" pitchFamily="18" charset="0"/>
              </a:rPr>
              <a:t>W:No,I don</a:t>
            </a:r>
            <a:r>
              <a:rPr lang="en-US" altLang="zh-CN" sz="2800" dirty="0">
                <a:solidFill>
                  <a:srgbClr val="0070C0"/>
                </a:solidFill>
                <a:latin typeface="Times New Roman" panose="02020603050405020304" pitchFamily="18" charset="0"/>
                <a:cs typeface="Times New Roman" panose="02020603050405020304" pitchFamily="18" charset="0"/>
              </a:rPr>
              <a:t>'t </a:t>
            </a:r>
            <a:r>
              <a:rPr lang="en-US" altLang="zh-CN" sz="2800" dirty="0">
                <a:latin typeface="Times New Roman" panose="02020603050405020304" pitchFamily="18" charset="0"/>
                <a:cs typeface="Times New Roman" panose="02020603050405020304" pitchFamily="18" charset="0"/>
              </a:rPr>
              <a:t>thin</a:t>
            </a:r>
            <a:r>
              <a:rPr lang="en-US" altLang="zh-CN" sz="2800" dirty="0">
                <a:solidFill>
                  <a:srgbClr val="0070C0"/>
                </a:solidFill>
                <a:latin typeface="Times New Roman" panose="02020603050405020304" pitchFamily="18" charset="0"/>
                <a:cs typeface="Times New Roman" panose="02020603050405020304" pitchFamily="18" charset="0"/>
              </a:rPr>
              <a:t>k</a:t>
            </a:r>
            <a:r>
              <a:rPr lang="en-US" altLang="zh-CN" sz="2800" dirty="0">
                <a:latin typeface="Times New Roman" panose="02020603050405020304" pitchFamily="18" charset="0"/>
                <a:cs typeface="Times New Roman" panose="02020603050405020304" pitchFamily="18" charset="0"/>
              </a:rPr>
              <a:t> so .</a:t>
            </a:r>
          </a:p>
          <a:p>
            <a:r>
              <a:rPr lang="en-US" altLang="zh-CN" sz="2800" dirty="0">
                <a:latin typeface="Times New Roman" panose="02020603050405020304" pitchFamily="18" charset="0"/>
                <a:cs typeface="Times New Roman" panose="02020603050405020304" pitchFamily="18" charset="0"/>
              </a:rPr>
              <a:t>M:Then you'll have to go in person to o</a:t>
            </a:r>
            <a:r>
              <a:rPr lang="en-US" altLang="zh-CN" sz="2800" u="sng" dirty="0">
                <a:solidFill>
                  <a:srgbClr val="FF0000"/>
                </a:solidFill>
                <a:latin typeface="Times New Roman" panose="02020603050405020304" pitchFamily="18" charset="0"/>
                <a:cs typeface="Times New Roman" panose="02020603050405020304" pitchFamily="18" charset="0"/>
              </a:rPr>
              <a:t>ne o</a:t>
            </a:r>
            <a:r>
              <a:rPr lang="en-US" altLang="zh-CN" sz="2800" dirty="0">
                <a:latin typeface="Times New Roman" panose="02020603050405020304" pitchFamily="18" charset="0"/>
                <a:cs typeface="Times New Roman" panose="02020603050405020304" pitchFamily="18" charset="0"/>
              </a:rPr>
              <a:t>f our branches an</a:t>
            </a:r>
            <a:r>
              <a:rPr lang="en-US" altLang="zh-CN" sz="2800" dirty="0">
                <a:solidFill>
                  <a:srgbClr val="0070C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tal</a:t>
            </a:r>
            <a:r>
              <a:rPr lang="en-US" altLang="zh-CN" sz="2800" dirty="0">
                <a:solidFill>
                  <a:srgbClr val="0070C0"/>
                </a:solidFill>
                <a:latin typeface="Times New Roman" panose="02020603050405020304" pitchFamily="18" charset="0"/>
                <a:cs typeface="Times New Roman" panose="02020603050405020304" pitchFamily="18" charset="0"/>
              </a:rPr>
              <a:t>k</a:t>
            </a:r>
            <a:r>
              <a:rPr lang="en-US" altLang="zh-CN" sz="2800" dirty="0">
                <a:latin typeface="Times New Roman" panose="02020603050405020304" pitchFamily="18" charset="0"/>
                <a:cs typeface="Times New Roman" panose="02020603050405020304" pitchFamily="18" charset="0"/>
              </a:rPr>
              <a:t> to a clerk there. </a:t>
            </a:r>
          </a:p>
          <a:p>
            <a:r>
              <a:rPr lang="en-US" altLang="zh-CN" sz="2800" dirty="0">
                <a:latin typeface="Times New Roman" panose="02020603050405020304" pitchFamily="18" charset="0"/>
                <a:cs typeface="Times New Roman" panose="02020603050405020304" pitchFamily="18" charset="0"/>
              </a:rPr>
              <a:t>W:I see. Is there a ban</a:t>
            </a:r>
            <a:r>
              <a:rPr lang="en-US" altLang="zh-CN" sz="2800" dirty="0">
                <a:solidFill>
                  <a:srgbClr val="0070C0"/>
                </a:solidFill>
                <a:latin typeface="Times New Roman" panose="02020603050405020304" pitchFamily="18" charset="0"/>
                <a:cs typeface="Times New Roman" panose="02020603050405020304" pitchFamily="18" charset="0"/>
              </a:rPr>
              <a:t>k </a:t>
            </a:r>
            <a:r>
              <a:rPr lang="en-US" altLang="zh-CN" sz="2800" dirty="0">
                <a:latin typeface="Times New Roman" panose="02020603050405020304" pitchFamily="18" charset="0"/>
                <a:cs typeface="Times New Roman" panose="02020603050405020304" pitchFamily="18" charset="0"/>
              </a:rPr>
              <a:t>near Brown college？</a:t>
            </a:r>
          </a:p>
          <a:p>
            <a:r>
              <a:rPr lang="en-US" altLang="zh-CN" sz="2800" dirty="0">
                <a:latin typeface="Times New Roman" panose="02020603050405020304" pitchFamily="18" charset="0"/>
                <a:cs typeface="Times New Roman" panose="02020603050405020304" pitchFamily="18" charset="0"/>
              </a:rPr>
              <a:t>M:We have one branch a</a:t>
            </a:r>
            <a:r>
              <a:rPr lang="en-US" altLang="zh-CN" sz="2800" dirty="0">
                <a:solidFill>
                  <a:srgbClr val="0070C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135 Dudley Road an</a:t>
            </a:r>
            <a:r>
              <a:rPr lang="en-US" altLang="zh-CN" sz="2800" dirty="0">
                <a:solidFill>
                  <a:srgbClr val="0070C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one a</a:t>
            </a:r>
            <a:r>
              <a:rPr lang="en-US" altLang="zh-CN" sz="2800" dirty="0">
                <a:solidFill>
                  <a:schemeClr val="tx1"/>
                </a:solidFill>
                <a:latin typeface="Times New Roman" panose="02020603050405020304" pitchFamily="18" charset="0"/>
                <a:cs typeface="Times New Roman" panose="02020603050405020304" pitchFamily="18" charset="0"/>
              </a:rPr>
              <a:t>t </a:t>
            </a:r>
            <a:r>
              <a:rPr lang="en-US" altLang="zh-CN" sz="2800" dirty="0">
                <a:latin typeface="Times New Roman" panose="02020603050405020304" pitchFamily="18" charset="0"/>
                <a:cs typeface="Times New Roman" panose="02020603050405020304" pitchFamily="18" charset="0"/>
              </a:rPr>
              <a:t>512 Kingfiel</a:t>
            </a:r>
            <a:r>
              <a:rPr lang="en-US" altLang="zh-CN" sz="2800" dirty="0">
                <a:solidFill>
                  <a:srgbClr val="0070C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Street.</a:t>
            </a:r>
          </a:p>
          <a:p>
            <a:r>
              <a:rPr lang="en-US" altLang="zh-CN" sz="2800" dirty="0">
                <a:latin typeface="Times New Roman" panose="02020603050405020304" pitchFamily="18" charset="0"/>
                <a:cs typeface="Times New Roman" panose="02020603050405020304" pitchFamily="18" charset="0"/>
              </a:rPr>
              <a:t>W:I thin</a:t>
            </a:r>
            <a:r>
              <a:rPr lang="en-US" altLang="zh-CN" sz="2800" u="sng" dirty="0">
                <a:solidFill>
                  <a:srgbClr val="FF0000"/>
                </a:solidFill>
                <a:latin typeface="Times New Roman" panose="02020603050405020304" pitchFamily="18" charset="0"/>
                <a:cs typeface="Times New Roman" panose="02020603050405020304" pitchFamily="18" charset="0"/>
              </a:rPr>
              <a:t>k I'</a:t>
            </a:r>
            <a:r>
              <a:rPr lang="en-US" altLang="zh-CN" sz="2800" dirty="0">
                <a:latin typeface="Times New Roman" panose="02020603050405020304" pitchFamily="18" charset="0"/>
                <a:cs typeface="Times New Roman" panose="02020603050405020304" pitchFamily="18" charset="0"/>
              </a:rPr>
              <a:t>ll go to the one a</a:t>
            </a:r>
            <a:r>
              <a:rPr lang="en-US" altLang="zh-CN" sz="2800" dirty="0">
                <a:solidFill>
                  <a:srgbClr val="0070C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Dudley .Than</a:t>
            </a:r>
            <a:r>
              <a:rPr lang="en-US" altLang="zh-CN" sz="2800" u="sng" dirty="0">
                <a:solidFill>
                  <a:srgbClr val="FF0000"/>
                </a:solidFill>
                <a:latin typeface="Times New Roman" panose="02020603050405020304" pitchFamily="18" charset="0"/>
                <a:cs typeface="Times New Roman" panose="02020603050405020304" pitchFamily="18" charset="0"/>
              </a:rPr>
              <a:t>k you</a:t>
            </a:r>
            <a:r>
              <a:rPr lang="en-US" altLang="zh-CN" sz="2800" dirty="0">
                <a:latin typeface="Times New Roman" panose="02020603050405020304" pitchFamily="18" charset="0"/>
                <a:cs typeface="Times New Roman" panose="02020603050405020304" pitchFamily="18" charset="0"/>
              </a:rPr>
              <a:t>.</a:t>
            </a:r>
          </a:p>
        </p:txBody>
      </p:sp>
      <p:pic>
        <p:nvPicPr>
          <p:cNvPr id="3" name="2022年1月浙江新高考英语听力考试音频-剪辑-20220118090516">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9762490" y="5698490"/>
            <a:ext cx="495300" cy="495300"/>
          </a:xfrm>
          <a:prstGeom prst="rect">
            <a:avLst/>
          </a:prstGeom>
        </p:spPr>
      </p:pic>
      <p:sp>
        <p:nvSpPr>
          <p:cNvPr id="4" name="圆角矩形 3"/>
          <p:cNvSpPr/>
          <p:nvPr/>
        </p:nvSpPr>
        <p:spPr>
          <a:xfrm>
            <a:off x="3002280" y="4950460"/>
            <a:ext cx="3447415" cy="17360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b="1" kern="100" dirty="0">
                <a:solidFill>
                  <a:srgbClr val="FF0066"/>
                </a:solidFill>
                <a:effectLst/>
                <a:latin typeface="+mn-ea"/>
                <a:cs typeface="微软雅黑" panose="020B0503020204020204" pitchFamily="34" charset="-122"/>
                <a:sym typeface="+mn-ea"/>
              </a:rPr>
              <a:t>open a savings account</a:t>
            </a:r>
          </a:p>
          <a:p>
            <a:pPr algn="ctr"/>
            <a:r>
              <a:rPr lang="en-US" altLang="zh-CN" b="1" kern="100" dirty="0">
                <a:solidFill>
                  <a:srgbClr val="FF0066"/>
                </a:solidFill>
                <a:effectLst/>
                <a:latin typeface="+mn-ea"/>
                <a:cs typeface="微软雅黑" panose="020B0503020204020204" pitchFamily="34" charset="-122"/>
                <a:sym typeface="+mn-ea"/>
              </a:rPr>
              <a:t>  </a:t>
            </a:r>
            <a:r>
              <a:rPr lang="zh-CN" altLang="en-US" b="1" kern="100" dirty="0">
                <a:solidFill>
                  <a:srgbClr val="FF0066"/>
                </a:solidFill>
                <a:effectLst/>
                <a:latin typeface="+mn-ea"/>
                <a:cs typeface="微软雅黑" panose="020B0503020204020204" pitchFamily="34" charset="-122"/>
                <a:sym typeface="+mn-ea"/>
              </a:rPr>
              <a:t>开一个储蓄账户</a:t>
            </a:r>
            <a:r>
              <a:rPr lang="en-US" altLang="zh-CN" b="1" kern="100" dirty="0">
                <a:solidFill>
                  <a:srgbClr val="FF0066"/>
                </a:solidFill>
                <a:effectLst/>
                <a:latin typeface="+mn-ea"/>
                <a:cs typeface="微软雅黑" panose="020B0503020204020204" pitchFamily="34" charset="-122"/>
                <a:sym typeface="+mn-ea"/>
              </a:rPr>
              <a:t>  </a:t>
            </a:r>
            <a:r>
              <a:rPr lang="en-US" altLang="zh-CN" b="1" kern="100" dirty="0">
                <a:solidFill>
                  <a:srgbClr val="FF0066"/>
                </a:solidFill>
                <a:latin typeface="+mn-ea"/>
                <a:cs typeface="Times New Roman" panose="02020603050405020304" pitchFamily="18" charset="0"/>
                <a:sym typeface="+mn-ea"/>
              </a:rPr>
              <a:t> </a:t>
            </a:r>
          </a:p>
          <a:p>
            <a:pPr algn="ctr"/>
            <a:r>
              <a:rPr lang="en-US" altLang="zh-CN" b="1" kern="100" dirty="0">
                <a:solidFill>
                  <a:srgbClr val="FF0066"/>
                </a:solidFill>
                <a:effectLst/>
                <a:latin typeface="+mn-ea"/>
                <a:cs typeface="微软雅黑" panose="020B0503020204020204" pitchFamily="34" charset="-122"/>
                <a:sym typeface="+mn-ea"/>
              </a:rPr>
              <a:t>in person  </a:t>
            </a:r>
            <a:r>
              <a:rPr lang="zh-CN" altLang="en-US" b="1" kern="100" dirty="0">
                <a:solidFill>
                  <a:srgbClr val="FF0066"/>
                </a:solidFill>
                <a:effectLst/>
                <a:latin typeface="+mn-ea"/>
                <a:cs typeface="微软雅黑" panose="020B0503020204020204" pitchFamily="34" charset="-122"/>
                <a:sym typeface="+mn-ea"/>
              </a:rPr>
              <a:t>亲自</a:t>
            </a:r>
          </a:p>
          <a:p>
            <a:pPr algn="ctr"/>
            <a:r>
              <a:rPr lang="en-US" altLang="zh-CN" b="1" kern="100" dirty="0">
                <a:solidFill>
                  <a:srgbClr val="FF0066"/>
                </a:solidFill>
                <a:effectLst/>
                <a:latin typeface="+mn-ea"/>
                <a:cs typeface="微软雅黑" panose="020B0503020204020204" pitchFamily="34" charset="-122"/>
                <a:sym typeface="+mn-ea"/>
              </a:rPr>
              <a:t>branch  </a:t>
            </a:r>
            <a:r>
              <a:rPr lang="zh-CN" altLang="en-US" b="1" kern="100" dirty="0">
                <a:solidFill>
                  <a:srgbClr val="FF0066"/>
                </a:solidFill>
                <a:effectLst/>
                <a:latin typeface="+mn-ea"/>
                <a:cs typeface="微软雅黑" panose="020B0503020204020204" pitchFamily="34" charset="-122"/>
                <a:sym typeface="+mn-ea"/>
              </a:rPr>
              <a:t>支行，支流</a:t>
            </a:r>
            <a:r>
              <a:rPr lang="en-US" altLang="zh-CN" b="1" kern="100" dirty="0">
                <a:solidFill>
                  <a:srgbClr val="FF0066"/>
                </a:solidFill>
                <a:effectLst/>
                <a:latin typeface="+mn-ea"/>
                <a:cs typeface="微软雅黑" panose="020B0503020204020204" pitchFamily="34" charset="-122"/>
                <a:sym typeface="+mn-ea"/>
              </a:rPr>
              <a:t> </a:t>
            </a:r>
            <a:r>
              <a:rPr lang="zh-CN" altLang="en-US" b="1" kern="100" dirty="0">
                <a:solidFill>
                  <a:srgbClr val="FF0066"/>
                </a:solidFill>
                <a:effectLst/>
                <a:latin typeface="+mn-ea"/>
                <a:cs typeface="微软雅黑" panose="020B0503020204020204" pitchFamily="34" charset="-122"/>
                <a:sym typeface="+mn-ea"/>
              </a:rPr>
              <a:t>，树枝</a:t>
            </a:r>
            <a:endParaRPr lang="en-US" altLang="zh-CN" b="1" kern="100" dirty="0">
              <a:solidFill>
                <a:srgbClr val="FF0066"/>
              </a:solidFill>
              <a:effectLst/>
              <a:latin typeface="+mn-ea"/>
              <a:cs typeface="微软雅黑" panose="020B0503020204020204" pitchFamily="34" charset="-122"/>
              <a:sym typeface="+mn-ea"/>
            </a:endParaRPr>
          </a:p>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41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clrChange>
              <a:clrFrom>
                <a:srgbClr val="FFFFFF"/>
              </a:clrFrom>
              <a:clrTo>
                <a:srgbClr val="FFFFFF">
                  <a:alpha val="0"/>
                </a:srgbClr>
              </a:clrTo>
            </a:clrChange>
          </a:blip>
          <a:stretch>
            <a:fillRect/>
          </a:stretch>
        </p:blipFill>
        <p:spPr>
          <a:xfrm rot="17357685">
            <a:off x="-934567" y="3153088"/>
            <a:ext cx="3850236" cy="1745801"/>
          </a:xfrm>
          <a:prstGeom prst="rect">
            <a:avLst/>
          </a:prstGeom>
        </p:spPr>
      </p:pic>
      <p:graphicFrame>
        <p:nvGraphicFramePr>
          <p:cNvPr id="3" name="图表 2"/>
          <p:cNvGraphicFramePr/>
          <p:nvPr/>
        </p:nvGraphicFramePr>
        <p:xfrm>
          <a:off x="1" y="1920570"/>
          <a:ext cx="3200400" cy="4079182"/>
        </p:xfrm>
        <a:graphic>
          <a:graphicData uri="http://schemas.openxmlformats.org/drawingml/2006/chart">
            <c:chart xmlns:c="http://schemas.openxmlformats.org/drawingml/2006/chart" xmlns:r="http://schemas.openxmlformats.org/officeDocument/2006/relationships" r:id="rId4"/>
          </a:graphicData>
        </a:graphic>
      </p:graphicFrame>
      <p:pic>
        <p:nvPicPr>
          <p:cNvPr id="13" name="图片 12"/>
          <p:cNvPicPr>
            <a:picLocks noChangeAspect="1"/>
          </p:cNvPicPr>
          <p:nvPr/>
        </p:nvPicPr>
        <p:blipFill>
          <a:blip r:embed="rId5" cstate="print"/>
          <a:stretch>
            <a:fillRect/>
          </a:stretch>
        </p:blipFill>
        <p:spPr>
          <a:xfrm>
            <a:off x="10310495" y="5844540"/>
            <a:ext cx="1456690" cy="727075"/>
          </a:xfrm>
          <a:prstGeom prst="rect">
            <a:avLst/>
          </a:prstGeom>
        </p:spPr>
      </p:pic>
      <p:sp>
        <p:nvSpPr>
          <p:cNvPr id="20" name="文本框 19"/>
          <p:cNvSpPr txBox="1"/>
          <p:nvPr/>
        </p:nvSpPr>
        <p:spPr>
          <a:xfrm>
            <a:off x="2732405" y="941070"/>
            <a:ext cx="7752080" cy="5631180"/>
          </a:xfrm>
          <a:prstGeom prst="rect">
            <a:avLst/>
          </a:prstGeom>
          <a:noFill/>
        </p:spPr>
        <p:txBody>
          <a:bodyPr wrap="square">
            <a:spAutoFit/>
          </a:bodyPr>
          <a:lstStyle/>
          <a:p>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6.What does the woman want to do ?</a:t>
            </a:r>
            <a:r>
              <a:rPr lang="zh-CN" altLang="en-US"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a:t>
            </a:r>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 </a:t>
            </a:r>
            <a:r>
              <a:rPr lang="zh-CN" altLang="en-US"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细节题）</a:t>
            </a:r>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 A . Open a bank account .   </a:t>
            </a:r>
            <a:r>
              <a:rPr lang="zh-CN" altLang="en-US" sz="2400" b="1" dirty="0">
                <a:solidFill>
                  <a:srgbClr val="0070C0"/>
                </a:solidFill>
                <a:effectLst/>
                <a:latin typeface="微软雅黑" panose="020B0503020204020204" pitchFamily="34" charset="-122"/>
                <a:ea typeface="宋体" panose="02010600030101010101" pitchFamily="2" charset="-122"/>
                <a:cs typeface="宋体" panose="02010600030101010101" pitchFamily="2" charset="-122"/>
              </a:rPr>
              <a:t>开一个账户</a:t>
            </a:r>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B . Cancel a credit card . </a:t>
            </a:r>
            <a:r>
              <a:rPr lang="zh-CN" altLang="en-US" sz="2400" b="1" dirty="0">
                <a:solidFill>
                  <a:srgbClr val="0070C0"/>
                </a:solidFill>
                <a:effectLst/>
                <a:latin typeface="微软雅黑" panose="020B0503020204020204" pitchFamily="34" charset="-122"/>
                <a:ea typeface="宋体" panose="02010600030101010101" pitchFamily="2" charset="-122"/>
                <a:cs typeface="宋体" panose="02010600030101010101" pitchFamily="2" charset="-122"/>
              </a:rPr>
              <a:t>吊销信用卡</a:t>
            </a:r>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C . Withdraw some money . </a:t>
            </a:r>
            <a:r>
              <a:rPr lang="zh-CN" altLang="en-US" sz="2400" b="1" dirty="0">
                <a:solidFill>
                  <a:srgbClr val="0070C0"/>
                </a:solidFill>
                <a:effectLst/>
                <a:latin typeface="微软雅黑" panose="020B0503020204020204" pitchFamily="34" charset="-122"/>
                <a:ea typeface="宋体" panose="02010600030101010101" pitchFamily="2" charset="-122"/>
                <a:cs typeface="宋体" panose="02010600030101010101" pitchFamily="2" charset="-122"/>
              </a:rPr>
              <a:t>取钱</a:t>
            </a:r>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7 . Where will the woman go ? </a:t>
            </a:r>
            <a:r>
              <a:rPr lang="zh-CN" altLang="en-US"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a:t>
            </a:r>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 </a:t>
            </a:r>
            <a:r>
              <a:rPr lang="zh-CN" altLang="en-US"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细节题）</a:t>
            </a:r>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 A . Brown College .  </a:t>
            </a:r>
          </a:p>
          <a:p>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B . Dudley Road .   </a:t>
            </a:r>
          </a:p>
          <a:p>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C Kingfield Street . </a:t>
            </a:r>
          </a:p>
        </p:txBody>
      </p:sp>
      <p:pic>
        <p:nvPicPr>
          <p:cNvPr id="5" name="图片 4"/>
          <p:cNvPicPr>
            <a:picLocks noChangeAspect="1"/>
          </p:cNvPicPr>
          <p:nvPr/>
        </p:nvPicPr>
        <p:blipFill>
          <a:blip r:embed="rId6"/>
          <a:stretch>
            <a:fillRect/>
          </a:stretch>
        </p:blipFill>
        <p:spPr>
          <a:xfrm>
            <a:off x="2883415" y="1751516"/>
            <a:ext cx="317019" cy="359695"/>
          </a:xfrm>
          <a:prstGeom prst="rect">
            <a:avLst/>
          </a:prstGeom>
        </p:spPr>
      </p:pic>
      <p:pic>
        <p:nvPicPr>
          <p:cNvPr id="6" name="图片 5"/>
          <p:cNvPicPr>
            <a:picLocks noChangeAspect="1"/>
          </p:cNvPicPr>
          <p:nvPr/>
        </p:nvPicPr>
        <p:blipFill>
          <a:blip r:embed="rId6"/>
          <a:stretch>
            <a:fillRect/>
          </a:stretch>
        </p:blipFill>
        <p:spPr>
          <a:xfrm>
            <a:off x="2732454" y="5378859"/>
            <a:ext cx="317019" cy="3596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clrChange>
              <a:clrFrom>
                <a:srgbClr val="FDFDFD"/>
              </a:clrFrom>
              <a:clrTo>
                <a:srgbClr val="FDFDFD">
                  <a:alpha val="0"/>
                </a:srgbClr>
              </a:clrTo>
            </a:clrChange>
          </a:blip>
          <a:stretch>
            <a:fillRect/>
          </a:stretch>
        </p:blipFill>
        <p:spPr>
          <a:xfrm flipH="1" flipV="1">
            <a:off x="1567815" y="295910"/>
            <a:ext cx="3540125" cy="866140"/>
          </a:xfrm>
          <a:prstGeom prst="rect">
            <a:avLst/>
          </a:prstGeom>
        </p:spPr>
      </p:pic>
      <p:sp>
        <p:nvSpPr>
          <p:cNvPr id="6" name="文本框 5"/>
          <p:cNvSpPr txBox="1"/>
          <p:nvPr/>
        </p:nvSpPr>
        <p:spPr>
          <a:xfrm>
            <a:off x="3085465" y="295910"/>
            <a:ext cx="6799580" cy="521970"/>
          </a:xfrm>
          <a:prstGeom prst="rect">
            <a:avLst/>
          </a:prstGeom>
          <a:noFill/>
        </p:spPr>
        <p:txBody>
          <a:bodyPr wrap="square">
            <a:sp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7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lang="en-US" altLang="zh-CN" sz="2800" b="1" kern="100" dirty="0">
                <a:effectLst/>
                <a:latin typeface="Times New Roman" panose="02020603050405020304" pitchFamily="18" charset="0"/>
                <a:ea typeface="等线" panose="02010600030101010101" charset="-122"/>
                <a:sym typeface="+mn-ea"/>
              </a:rPr>
              <a:t> </a:t>
            </a:r>
            <a:r>
              <a:rPr lang="zh-CN" altLang="en-US" sz="2800" b="1" kern="100" dirty="0">
                <a:effectLst/>
                <a:latin typeface="Times New Roman" panose="02020603050405020304" pitchFamily="18" charset="0"/>
                <a:ea typeface="等线" panose="02010600030101010101" charset="-122"/>
                <a:sym typeface="+mn-ea"/>
              </a:rPr>
              <a:t>约会见面</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dirty="0"/>
          </a:p>
        </p:txBody>
      </p:sp>
      <p:sp>
        <p:nvSpPr>
          <p:cNvPr id="8" name="文本框 7"/>
          <p:cNvSpPr txBox="1"/>
          <p:nvPr/>
        </p:nvSpPr>
        <p:spPr>
          <a:xfrm>
            <a:off x="0" y="1075055"/>
            <a:ext cx="12192000" cy="541591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Good morning , Frank Sampson’s .</a:t>
            </a:r>
          </a:p>
          <a:p>
            <a:r>
              <a:rPr lang="en-US" altLang="zh-CN" sz="2400" dirty="0">
                <a:latin typeface="Times New Roman" panose="02020603050405020304" pitchFamily="18" charset="0"/>
                <a:cs typeface="Times New Roman" panose="02020603050405020304" pitchFamily="18" charset="0"/>
              </a:rPr>
              <a:t>M: Good morning,This is Peter Clifford from Smart Tech .________________________ ,please?</a:t>
            </a:r>
          </a:p>
          <a:p>
            <a:r>
              <a:rPr lang="en-US" altLang="zh-CN" sz="2400" dirty="0">
                <a:latin typeface="Times New Roman" panose="02020603050405020304" pitchFamily="18" charset="0"/>
                <a:cs typeface="Times New Roman" panose="02020603050405020304" pitchFamily="18" charset="0"/>
              </a:rPr>
              <a:t>W:I’m sorry .Mr .smith is _____________ right now .Would you like to _________________ or ________ later？</a:t>
            </a:r>
          </a:p>
          <a:p>
            <a:r>
              <a:rPr lang="en-US" altLang="zh-CN" sz="2400" dirty="0">
                <a:latin typeface="Times New Roman" panose="02020603050405020304" pitchFamily="18" charset="0"/>
                <a:cs typeface="Times New Roman" panose="02020603050405020304" pitchFamily="18" charset="0"/>
              </a:rPr>
              <a:t>M: What time is the meeting over？</a:t>
            </a:r>
          </a:p>
          <a:p>
            <a:r>
              <a:rPr lang="en-US" altLang="zh-CN" sz="2400" dirty="0">
                <a:latin typeface="Times New Roman" panose="02020603050405020304" pitchFamily="18" charset="0"/>
                <a:cs typeface="Times New Roman" panose="02020603050405020304" pitchFamily="18" charset="0"/>
              </a:rPr>
              <a:t>W:Well，it started at ______ o'clock and it usually lasts about______ hours.</a:t>
            </a:r>
          </a:p>
          <a:p>
            <a:r>
              <a:rPr lang="en-US" altLang="zh-CN" sz="2400" dirty="0">
                <a:latin typeface="Times New Roman" panose="02020603050405020304" pitchFamily="18" charset="0"/>
                <a:cs typeface="Times New Roman" panose="02020603050405020304" pitchFamily="18" charset="0"/>
              </a:rPr>
              <a:t>M:All right.In that case,could you please tell him to check this email? I’ve sent him an important document.I'm waiting for his reply.</a:t>
            </a:r>
          </a:p>
          <a:p>
            <a:r>
              <a:rPr lang="en-US" altLang="zh-CN" sz="2400" dirty="0">
                <a:latin typeface="Times New Roman" panose="02020603050405020304" pitchFamily="18" charset="0"/>
                <a:cs typeface="Times New Roman" panose="02020603050405020304" pitchFamily="18" charset="0"/>
              </a:rPr>
              <a:t>W:Certainly, anything else ,sir?</a:t>
            </a:r>
          </a:p>
          <a:p>
            <a:r>
              <a:rPr lang="en-US" altLang="zh-CN" sz="2400" dirty="0">
                <a:latin typeface="Times New Roman" panose="02020603050405020304" pitchFamily="18" charset="0"/>
                <a:cs typeface="Times New Roman" panose="02020603050405020304" pitchFamily="18" charset="0"/>
              </a:rPr>
              <a:t>M: Yes, I'd like to know what would be the best time for ________before ________. I ____________ this week. Please tell him to include the time in his reply.</a:t>
            </a:r>
          </a:p>
          <a:p>
            <a:r>
              <a:rPr lang="en-US" altLang="zh-CN" sz="2400" dirty="0">
                <a:latin typeface="Times New Roman" panose="02020603050405020304" pitchFamily="18" charset="0"/>
                <a:cs typeface="Times New Roman" panose="02020603050405020304" pitchFamily="18" charset="0"/>
              </a:rPr>
              <a:t>W:Do you want to meet him in our office or in your office, sir ？</a:t>
            </a:r>
          </a:p>
          <a:p>
            <a:r>
              <a:rPr lang="en-US" altLang="zh-CN" sz="2400" dirty="0">
                <a:latin typeface="Times New Roman" panose="02020603050405020304" pitchFamily="18" charset="0"/>
                <a:cs typeface="Times New Roman" panose="02020603050405020304" pitchFamily="18" charset="0"/>
              </a:rPr>
              <a:t>M: Oh , either is fine . </a:t>
            </a:r>
          </a:p>
          <a:p>
            <a:r>
              <a:rPr lang="en-US" altLang="zh-CN" sz="2400" dirty="0">
                <a:latin typeface="Times New Roman" panose="02020603050405020304" pitchFamily="18" charset="0"/>
                <a:cs typeface="Times New Roman" panose="02020603050405020304" pitchFamily="18" charset="0"/>
              </a:rPr>
              <a:t>W: Alright ,sir ! I'll tell him when he's back.</a:t>
            </a:r>
          </a:p>
        </p:txBody>
      </p:sp>
      <p:pic>
        <p:nvPicPr>
          <p:cNvPr id="3" name="2022年1月浙江新高考英语听力考试音频-剪辑-20220119112016">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9272270" y="5680075"/>
            <a:ext cx="495300" cy="4953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664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户外&#10;&#10;已生成高可信度的说明"/>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0703" b="2571"/>
          <a:stretch>
            <a:fillRect/>
          </a:stretch>
        </p:blipFill>
        <p:spPr>
          <a:xfrm flipH="1">
            <a:off x="-1503" y="-637955"/>
            <a:ext cx="8070114" cy="7974775"/>
          </a:xfrm>
          <a:prstGeom prst="rect">
            <a:avLst/>
          </a:prstGeom>
        </p:spPr>
      </p:pic>
      <p:cxnSp>
        <p:nvCxnSpPr>
          <p:cNvPr id="8" name="直接连接符 7"/>
          <p:cNvCxnSpPr/>
          <p:nvPr/>
        </p:nvCxnSpPr>
        <p:spPr>
          <a:xfrm>
            <a:off x="4657060" y="0"/>
            <a:ext cx="0" cy="3880884"/>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757903" y="-168762"/>
            <a:ext cx="1292662" cy="7251192"/>
          </a:xfrm>
          <a:prstGeom prst="rect">
            <a:avLst/>
          </a:prstGeom>
        </p:spPr>
        <p:txBody>
          <a:bodyPr vert="eaVert" wrap="square">
            <a:spAutoFit/>
          </a:bodyPr>
          <a:lstStyle/>
          <a:p>
            <a:pPr>
              <a:lnSpc>
                <a:spcPct val="150000"/>
              </a:lnSpc>
              <a:defRPr/>
            </a:pPr>
            <a:r>
              <a:rPr lang="zh-CN" altLang="en-US" sz="4800" dirty="0">
                <a:latin typeface="inpin heiti" panose="00000500000000000000" pitchFamily="2" charset="-122"/>
                <a:ea typeface="inpin heiti" panose="00000500000000000000" pitchFamily="2" charset="-122"/>
                <a:sym typeface="inpin heiti" panose="00000500000000000000" pitchFamily="2" charset="-122"/>
              </a:rPr>
              <a:t>影响听力的因素</a:t>
            </a:r>
            <a:endParaRPr lang="en-US" altLang="zh-CN" sz="4800" dirty="0">
              <a:latin typeface="inpin heiti" panose="00000500000000000000" pitchFamily="2" charset="-122"/>
              <a:ea typeface="inpin heiti" panose="00000500000000000000" pitchFamily="2" charset="-122"/>
              <a:sym typeface="inpin heiti" panose="00000500000000000000" pitchFamily="2" charset="-122"/>
            </a:endParaRPr>
          </a:p>
        </p:txBody>
      </p:sp>
      <p:cxnSp>
        <p:nvCxnSpPr>
          <p:cNvPr id="11" name="直接连接符 10"/>
          <p:cNvCxnSpPr/>
          <p:nvPr/>
        </p:nvCxnSpPr>
        <p:spPr>
          <a:xfrm>
            <a:off x="4713764" y="0"/>
            <a:ext cx="0" cy="3469756"/>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5"/>
          <a:stretch>
            <a:fillRect/>
          </a:stretch>
        </p:blipFill>
        <p:spPr>
          <a:xfrm>
            <a:off x="3558352" y="2968433"/>
            <a:ext cx="350520" cy="381000"/>
          </a:xfrm>
          <a:prstGeom prst="rect">
            <a:avLst/>
          </a:prstGeom>
        </p:spPr>
      </p:pic>
      <p:grpSp>
        <p:nvGrpSpPr>
          <p:cNvPr id="20" name="组合 19"/>
          <p:cNvGrpSpPr/>
          <p:nvPr/>
        </p:nvGrpSpPr>
        <p:grpSpPr>
          <a:xfrm>
            <a:off x="4916209" y="893868"/>
            <a:ext cx="1431161" cy="1150108"/>
            <a:chOff x="4917855" y="1887723"/>
            <a:chExt cx="2293671" cy="1150108"/>
          </a:xfrm>
        </p:grpSpPr>
        <p:sp>
          <p:nvSpPr>
            <p:cNvPr id="17" name="矩形 16"/>
            <p:cNvSpPr/>
            <p:nvPr/>
          </p:nvSpPr>
          <p:spPr>
            <a:xfrm>
              <a:off x="4917855" y="1933816"/>
              <a:ext cx="229367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18"/>
            <p:cNvSpPr txBox="1"/>
            <p:nvPr/>
          </p:nvSpPr>
          <p:spPr>
            <a:xfrm>
              <a:off x="6517894" y="1887723"/>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 name="组合 20"/>
          <p:cNvGrpSpPr/>
          <p:nvPr/>
        </p:nvGrpSpPr>
        <p:grpSpPr>
          <a:xfrm>
            <a:off x="4916208" y="2161216"/>
            <a:ext cx="1431161" cy="1104015"/>
            <a:chOff x="5780364" y="1778883"/>
            <a:chExt cx="1431161" cy="1104015"/>
          </a:xfrm>
        </p:grpSpPr>
        <p:sp>
          <p:nvSpPr>
            <p:cNvPr id="22" name="矩形 21"/>
            <p:cNvSpPr/>
            <p:nvPr/>
          </p:nvSpPr>
          <p:spPr>
            <a:xfrm>
              <a:off x="5780364" y="177888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文本框 22"/>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5" name="组合 24"/>
          <p:cNvGrpSpPr/>
          <p:nvPr/>
        </p:nvGrpSpPr>
        <p:grpSpPr>
          <a:xfrm>
            <a:off x="4938157" y="3415735"/>
            <a:ext cx="2180031" cy="1125998"/>
            <a:chOff x="4522594" y="1591603"/>
            <a:chExt cx="2180031" cy="1125998"/>
          </a:xfrm>
        </p:grpSpPr>
        <p:sp>
          <p:nvSpPr>
            <p:cNvPr id="26" name="矩形 25"/>
            <p:cNvSpPr/>
            <p:nvPr/>
          </p:nvSpPr>
          <p:spPr>
            <a:xfrm>
              <a:off x="4522594" y="159160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组合 28"/>
          <p:cNvGrpSpPr/>
          <p:nvPr/>
        </p:nvGrpSpPr>
        <p:grpSpPr>
          <a:xfrm>
            <a:off x="4938157" y="4655836"/>
            <a:ext cx="2123827" cy="1146924"/>
            <a:chOff x="4578798" y="1570677"/>
            <a:chExt cx="2123827" cy="1146924"/>
          </a:xfrm>
        </p:grpSpPr>
        <p:sp>
          <p:nvSpPr>
            <p:cNvPr id="30" name="矩形 29"/>
            <p:cNvSpPr/>
            <p:nvPr/>
          </p:nvSpPr>
          <p:spPr>
            <a:xfrm>
              <a:off x="4578798" y="1570677"/>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肆</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文本框 30"/>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文本框 31"/>
            <p:cNvSpPr txBox="1"/>
            <p:nvPr/>
          </p:nvSpPr>
          <p:spPr>
            <a:xfrm>
              <a:off x="6515074" y="1834900"/>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3" name="文本框 32"/>
          <p:cNvSpPr txBox="1"/>
          <p:nvPr/>
        </p:nvSpPr>
        <p:spPr>
          <a:xfrm>
            <a:off x="6029835" y="758678"/>
            <a:ext cx="5921373" cy="1200329"/>
          </a:xfrm>
          <a:prstGeom prst="rect">
            <a:avLst/>
          </a:prstGeom>
          <a:noFill/>
        </p:spPr>
        <p:txBody>
          <a:bodyPr wrap="square">
            <a:spAutoFit/>
          </a:bodyPr>
          <a:lstStyle/>
          <a:p>
            <a:r>
              <a:rPr lang="zh-CN" altLang="en-US" sz="2400" b="1" dirty="0"/>
              <a:t>心理因素学生在进行听力练习或考试时往往表现为听音时感到紧张、焦虑因而导致无法正常听音。</a:t>
            </a:r>
          </a:p>
        </p:txBody>
      </p:sp>
      <p:sp>
        <p:nvSpPr>
          <p:cNvPr id="35" name="文本框 34"/>
          <p:cNvSpPr txBox="1"/>
          <p:nvPr/>
        </p:nvSpPr>
        <p:spPr>
          <a:xfrm>
            <a:off x="6029835" y="2015024"/>
            <a:ext cx="5769864" cy="1200329"/>
          </a:xfrm>
          <a:prstGeom prst="rect">
            <a:avLst/>
          </a:prstGeom>
          <a:noFill/>
        </p:spPr>
        <p:txBody>
          <a:bodyPr wrap="square">
            <a:spAutoFit/>
          </a:bodyPr>
          <a:lstStyle/>
          <a:p>
            <a:r>
              <a:rPr lang="zh-CN" altLang="en-US" sz="2400" b="1" dirty="0"/>
              <a:t>缺乏背景知识由于没有语言环境，学生很少了解听力材料中的背景知识，无法做出正确的判断、推理、猜测。</a:t>
            </a:r>
          </a:p>
        </p:txBody>
      </p:sp>
      <p:sp>
        <p:nvSpPr>
          <p:cNvPr id="37" name="文本框 36"/>
          <p:cNvSpPr txBox="1"/>
          <p:nvPr/>
        </p:nvSpPr>
        <p:spPr>
          <a:xfrm>
            <a:off x="5962819" y="3280719"/>
            <a:ext cx="6094476" cy="1200329"/>
          </a:xfrm>
          <a:prstGeom prst="rect">
            <a:avLst/>
          </a:prstGeom>
          <a:noFill/>
        </p:spPr>
        <p:txBody>
          <a:bodyPr wrap="square">
            <a:spAutoFit/>
          </a:bodyPr>
          <a:lstStyle/>
          <a:p>
            <a:r>
              <a:rPr lang="zh-CN" altLang="en-US" sz="2400" b="1" dirty="0"/>
              <a:t>学生缺乏听力解题技巧研究发现，很多情况下由于听者未能掌握相关的听力技巧，因而不能很好地理解听力材料。</a:t>
            </a:r>
          </a:p>
        </p:txBody>
      </p:sp>
      <p:sp>
        <p:nvSpPr>
          <p:cNvPr id="38" name="文本框 37"/>
          <p:cNvSpPr txBox="1"/>
          <p:nvPr/>
        </p:nvSpPr>
        <p:spPr>
          <a:xfrm>
            <a:off x="5914571" y="4546414"/>
            <a:ext cx="6094476" cy="1200329"/>
          </a:xfrm>
          <a:prstGeom prst="rect">
            <a:avLst/>
          </a:prstGeom>
          <a:noFill/>
        </p:spPr>
        <p:txBody>
          <a:bodyPr wrap="square">
            <a:spAutoFit/>
          </a:bodyPr>
          <a:lstStyle/>
          <a:p>
            <a:r>
              <a:rPr lang="zh-CN" altLang="en-US" sz="2400" b="1" dirty="0"/>
              <a:t>词汇储备不足一个学生的听、说、读、写要达到一定的水平，必须拥有相应数量的必备词汇。</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clrChange>
              <a:clrFrom>
                <a:srgbClr val="FDFDFD"/>
              </a:clrFrom>
              <a:clrTo>
                <a:srgbClr val="FDFDFD">
                  <a:alpha val="0"/>
                </a:srgbClr>
              </a:clrTo>
            </a:clrChange>
          </a:blip>
          <a:stretch>
            <a:fillRect/>
          </a:stretch>
        </p:blipFill>
        <p:spPr>
          <a:xfrm flipH="1" flipV="1">
            <a:off x="1567815" y="295910"/>
            <a:ext cx="3540125" cy="866140"/>
          </a:xfrm>
          <a:prstGeom prst="rect">
            <a:avLst/>
          </a:prstGeom>
        </p:spPr>
      </p:pic>
      <p:sp>
        <p:nvSpPr>
          <p:cNvPr id="6" name="文本框 5"/>
          <p:cNvSpPr txBox="1"/>
          <p:nvPr/>
        </p:nvSpPr>
        <p:spPr>
          <a:xfrm>
            <a:off x="3085465" y="295910"/>
            <a:ext cx="6799580" cy="521970"/>
          </a:xfrm>
          <a:prstGeom prst="rect">
            <a:avLst/>
          </a:prstGeom>
          <a:noFill/>
        </p:spPr>
        <p:txBody>
          <a:bodyPr wrap="square">
            <a:sp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7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lang="en-US" altLang="zh-CN" sz="2800" b="1" kern="100" dirty="0">
                <a:effectLst/>
                <a:latin typeface="Times New Roman" panose="02020603050405020304" pitchFamily="18" charset="0"/>
                <a:ea typeface="等线" panose="02010600030101010101" charset="-122"/>
                <a:sym typeface="+mn-ea"/>
              </a:rPr>
              <a:t> </a:t>
            </a:r>
            <a:r>
              <a:rPr lang="zh-CN" altLang="en-US" sz="2800" b="1" kern="100" dirty="0">
                <a:effectLst/>
                <a:latin typeface="Times New Roman" panose="02020603050405020304" pitchFamily="18" charset="0"/>
                <a:ea typeface="等线" panose="02010600030101010101" charset="-122"/>
                <a:sym typeface="+mn-ea"/>
              </a:rPr>
              <a:t>约会见面</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dirty="0"/>
          </a:p>
        </p:txBody>
      </p:sp>
      <p:sp>
        <p:nvSpPr>
          <p:cNvPr id="8" name="文本框 7"/>
          <p:cNvSpPr txBox="1"/>
          <p:nvPr/>
        </p:nvSpPr>
        <p:spPr>
          <a:xfrm>
            <a:off x="0" y="1075055"/>
            <a:ext cx="12192000" cy="541591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Goo</a:t>
            </a:r>
            <a:r>
              <a:rPr lang="en-US" altLang="zh-CN" sz="2400" dirty="0">
                <a:solidFill>
                  <a:srgbClr val="0070C0"/>
                </a:solidFill>
                <a:latin typeface="Times New Roman" panose="02020603050405020304" pitchFamily="18" charset="0"/>
                <a:cs typeface="Times New Roman" panose="02020603050405020304" pitchFamily="18" charset="0"/>
              </a:rPr>
              <a:t>d</a:t>
            </a:r>
            <a:r>
              <a:rPr lang="en-US" altLang="zh-CN" sz="2400" dirty="0">
                <a:latin typeface="Times New Roman" panose="02020603050405020304" pitchFamily="18" charset="0"/>
                <a:cs typeface="Times New Roman" panose="02020603050405020304" pitchFamily="18" charset="0"/>
              </a:rPr>
              <a:t> morning , Fran</a:t>
            </a:r>
            <a:r>
              <a:rPr lang="en-US" altLang="zh-CN" sz="2400" dirty="0">
                <a:solidFill>
                  <a:srgbClr val="0070C0"/>
                </a:solidFill>
                <a:latin typeface="Times New Roman" panose="02020603050405020304" pitchFamily="18" charset="0"/>
                <a:cs typeface="Times New Roman" panose="02020603050405020304" pitchFamily="18" charset="0"/>
              </a:rPr>
              <a:t>k</a:t>
            </a:r>
            <a:r>
              <a:rPr lang="en-US" altLang="zh-CN" sz="2400" dirty="0">
                <a:latin typeface="Times New Roman" panose="02020603050405020304" pitchFamily="18" charset="0"/>
                <a:cs typeface="Times New Roman" panose="02020603050405020304" pitchFamily="18" charset="0"/>
              </a:rPr>
              <a:t> Sampson’s .</a:t>
            </a:r>
          </a:p>
          <a:p>
            <a:r>
              <a:rPr lang="en-US" altLang="zh-CN" sz="2400" dirty="0">
                <a:latin typeface="Times New Roman" panose="02020603050405020304" pitchFamily="18" charset="0"/>
                <a:cs typeface="Times New Roman" panose="02020603050405020304" pitchFamily="18" charset="0"/>
              </a:rPr>
              <a:t>M: Goo</a:t>
            </a:r>
            <a:r>
              <a:rPr lang="en-US" altLang="zh-CN" sz="2400" dirty="0">
                <a:solidFill>
                  <a:srgbClr val="0070C0"/>
                </a:solidFill>
                <a:latin typeface="Times New Roman" panose="02020603050405020304" pitchFamily="18" charset="0"/>
                <a:cs typeface="Times New Roman" panose="02020603050405020304" pitchFamily="18" charset="0"/>
              </a:rPr>
              <a:t>d</a:t>
            </a:r>
            <a:r>
              <a:rPr lang="en-US" altLang="zh-CN" sz="2400" dirty="0">
                <a:latin typeface="Times New Roman" panose="02020603050405020304" pitchFamily="18" charset="0"/>
                <a:cs typeface="Times New Roman" panose="02020603050405020304" pitchFamily="18" charset="0"/>
              </a:rPr>
              <a:t> morning,Thi</a:t>
            </a:r>
            <a:r>
              <a:rPr lang="en-US" altLang="zh-CN" sz="2400" u="sng" dirty="0">
                <a:solidFill>
                  <a:srgbClr val="FF0000"/>
                </a:solidFill>
                <a:latin typeface="Times New Roman" panose="02020603050405020304" pitchFamily="18" charset="0"/>
                <a:cs typeface="Times New Roman" panose="02020603050405020304" pitchFamily="18" charset="0"/>
              </a:rPr>
              <a:t>s i</a:t>
            </a:r>
            <a:r>
              <a:rPr lang="en-US" altLang="zh-CN" sz="2400" dirty="0">
                <a:latin typeface="Times New Roman" panose="02020603050405020304" pitchFamily="18" charset="0"/>
                <a:cs typeface="Times New Roman" panose="02020603050405020304" pitchFamily="18" charset="0"/>
              </a:rPr>
              <a:t>s Peter Cliffor</a:t>
            </a:r>
            <a:r>
              <a:rPr lang="en-US" altLang="zh-CN" sz="2400" dirty="0">
                <a:solidFill>
                  <a:srgbClr val="0070C0"/>
                </a:solidFill>
                <a:latin typeface="Times New Roman" panose="02020603050405020304" pitchFamily="18" charset="0"/>
                <a:cs typeface="Times New Roman" panose="02020603050405020304" pitchFamily="18" charset="0"/>
              </a:rPr>
              <a:t>d</a:t>
            </a:r>
            <a:r>
              <a:rPr lang="en-US" altLang="zh-CN" sz="2400" dirty="0">
                <a:latin typeface="Times New Roman" panose="02020603050405020304" pitchFamily="18" charset="0"/>
                <a:cs typeface="Times New Roman" panose="02020603050405020304" pitchFamily="18" charset="0"/>
              </a:rPr>
              <a:t> from Smar</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Tech .Coul</a:t>
            </a:r>
            <a:r>
              <a:rPr lang="en-US" altLang="zh-CN" sz="2400" u="sng" dirty="0">
                <a:solidFill>
                  <a:srgbClr val="FF0000"/>
                </a:solidFill>
                <a:latin typeface="Times New Roman" panose="02020603050405020304" pitchFamily="18" charset="0"/>
                <a:cs typeface="Times New Roman" panose="02020603050405020304" pitchFamily="18" charset="0"/>
              </a:rPr>
              <a:t>d I</a:t>
            </a:r>
            <a:r>
              <a:rPr lang="en-US" altLang="zh-CN" sz="2400" dirty="0">
                <a:latin typeface="Times New Roman" panose="02020603050405020304" pitchFamily="18" charset="0"/>
                <a:cs typeface="Times New Roman" panose="02020603050405020304" pitchFamily="18" charset="0"/>
              </a:rPr>
              <a:t> spea</a:t>
            </a:r>
            <a:r>
              <a:rPr lang="en-US" altLang="zh-CN" sz="2400" dirty="0">
                <a:solidFill>
                  <a:srgbClr val="0070C0"/>
                </a:solidFill>
                <a:latin typeface="Times New Roman" panose="02020603050405020304" pitchFamily="18" charset="0"/>
                <a:cs typeface="Times New Roman" panose="02020603050405020304" pitchFamily="18" charset="0"/>
              </a:rPr>
              <a:t>k</a:t>
            </a:r>
            <a:r>
              <a:rPr lang="en-US" altLang="zh-CN" sz="2400" dirty="0">
                <a:latin typeface="Times New Roman" panose="02020603050405020304" pitchFamily="18" charset="0"/>
                <a:cs typeface="Times New Roman" panose="02020603050405020304" pitchFamily="18" charset="0"/>
              </a:rPr>
              <a:t> to Mr. smith ,please?</a:t>
            </a:r>
          </a:p>
          <a:p>
            <a:r>
              <a:rPr lang="en-US" altLang="zh-CN" sz="2400" dirty="0">
                <a:latin typeface="Times New Roman" panose="02020603050405020304" pitchFamily="18" charset="0"/>
                <a:cs typeface="Times New Roman" panose="02020603050405020304" pitchFamily="18" charset="0"/>
              </a:rPr>
              <a:t>W:I’m sorry .Mr .smith is having a meeting righ</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now .Woul</a:t>
            </a:r>
            <a:r>
              <a:rPr lang="en-US" altLang="zh-CN" sz="2400" u="sng" dirty="0">
                <a:solidFill>
                  <a:srgbClr val="FFC000"/>
                </a:solidFill>
                <a:latin typeface="Times New Roman" panose="02020603050405020304" pitchFamily="18" charset="0"/>
                <a:cs typeface="Times New Roman" panose="02020603050405020304" pitchFamily="18" charset="0"/>
              </a:rPr>
              <a:t>d you</a:t>
            </a:r>
            <a:r>
              <a:rPr lang="en-US" altLang="zh-CN" sz="2400" dirty="0">
                <a:latin typeface="Times New Roman" panose="02020603050405020304" pitchFamily="18" charset="0"/>
                <a:cs typeface="Times New Roman" panose="02020603050405020304" pitchFamily="18" charset="0"/>
              </a:rPr>
              <a:t> li</a:t>
            </a:r>
            <a:r>
              <a:rPr lang="en-US" altLang="zh-CN" sz="2400" dirty="0">
                <a:solidFill>
                  <a:srgbClr val="0070C0"/>
                </a:solidFill>
                <a:latin typeface="Times New Roman" panose="02020603050405020304" pitchFamily="18" charset="0"/>
                <a:cs typeface="Times New Roman" panose="02020603050405020304" pitchFamily="18" charset="0"/>
              </a:rPr>
              <a:t>ke</a:t>
            </a:r>
            <a:r>
              <a:rPr lang="en-US" altLang="zh-CN" sz="2400" dirty="0">
                <a:latin typeface="Times New Roman" panose="02020603050405020304" pitchFamily="18" charset="0"/>
                <a:cs typeface="Times New Roman" panose="02020603050405020304" pitchFamily="18" charset="0"/>
              </a:rPr>
              <a:t> to lea</a:t>
            </a:r>
            <a:r>
              <a:rPr lang="en-US" altLang="zh-CN" sz="2400" u="sng" dirty="0">
                <a:solidFill>
                  <a:srgbClr val="FF0000"/>
                </a:solidFill>
                <a:latin typeface="Times New Roman" panose="02020603050405020304" pitchFamily="18" charset="0"/>
                <a:cs typeface="Times New Roman" panose="02020603050405020304" pitchFamily="18" charset="0"/>
              </a:rPr>
              <a:t>ve a</a:t>
            </a:r>
            <a:r>
              <a:rPr lang="en-US" altLang="zh-CN" sz="2400" dirty="0">
                <a:latin typeface="Times New Roman" panose="02020603050405020304" pitchFamily="18" charset="0"/>
                <a:cs typeface="Times New Roman" panose="02020603050405020304" pitchFamily="18" charset="0"/>
              </a:rPr>
              <a:t> message or call back later？</a:t>
            </a:r>
          </a:p>
          <a:p>
            <a:r>
              <a:rPr lang="en-US" altLang="zh-CN" sz="2400" dirty="0">
                <a:latin typeface="Times New Roman" panose="02020603050405020304" pitchFamily="18" charset="0"/>
                <a:cs typeface="Times New Roman" panose="02020603050405020304" pitchFamily="18" charset="0"/>
              </a:rPr>
              <a:t>M: Wha</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time is the meeting over？</a:t>
            </a:r>
          </a:p>
          <a:p>
            <a:r>
              <a:rPr lang="en-US" altLang="zh-CN" sz="2400" dirty="0">
                <a:latin typeface="Times New Roman" panose="02020603050405020304" pitchFamily="18" charset="0"/>
                <a:cs typeface="Times New Roman" panose="02020603050405020304" pitchFamily="18" charset="0"/>
              </a:rPr>
              <a:t>W:Well，i</a:t>
            </a:r>
            <a:r>
              <a:rPr lang="en-US" altLang="zh-CN" sz="2400" dirty="0">
                <a:solidFill>
                  <a:srgbClr val="0070C0"/>
                </a:solidFill>
                <a:latin typeface="Times New Roman" panose="02020603050405020304" pitchFamily="18" charset="0"/>
                <a:cs typeface="Times New Roman" panose="02020603050405020304" pitchFamily="18" charset="0"/>
              </a:rPr>
              <a:t>t </a:t>
            </a:r>
            <a:r>
              <a:rPr lang="en-US" altLang="zh-CN" sz="2400" dirty="0">
                <a:latin typeface="Times New Roman" panose="02020603050405020304" pitchFamily="18" charset="0"/>
                <a:cs typeface="Times New Roman" panose="02020603050405020304" pitchFamily="18" charset="0"/>
              </a:rPr>
              <a:t>starte</a:t>
            </a:r>
            <a:r>
              <a:rPr lang="en-US" altLang="zh-CN" sz="2400" u="sng" dirty="0">
                <a:solidFill>
                  <a:srgbClr val="FF0000"/>
                </a:solidFill>
                <a:latin typeface="Times New Roman" panose="02020603050405020304" pitchFamily="18" charset="0"/>
                <a:cs typeface="Times New Roman" panose="02020603050405020304" pitchFamily="18" charset="0"/>
              </a:rPr>
              <a:t>d a</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one o'clock a</a:t>
            </a:r>
            <a:r>
              <a:rPr lang="en-US" altLang="zh-CN" sz="2400" u="sng" dirty="0">
                <a:solidFill>
                  <a:srgbClr val="FF0000"/>
                </a:solidFill>
                <a:latin typeface="Times New Roman" panose="02020603050405020304" pitchFamily="18" charset="0"/>
                <a:cs typeface="Times New Roman" panose="02020603050405020304" pitchFamily="18" charset="0"/>
              </a:rPr>
              <a:t>n</a:t>
            </a:r>
            <a:r>
              <a:rPr lang="en-US" altLang="zh-CN" sz="2400" u="sng" dirty="0">
                <a:solidFill>
                  <a:srgbClr val="0070C0"/>
                </a:solidFill>
                <a:latin typeface="Times New Roman" panose="02020603050405020304" pitchFamily="18" charset="0"/>
                <a:cs typeface="Times New Roman" panose="02020603050405020304" pitchFamily="18" charset="0"/>
              </a:rPr>
              <a:t>d</a:t>
            </a:r>
            <a:r>
              <a:rPr lang="en-US" altLang="zh-CN" sz="2400" u="sng" dirty="0">
                <a:solidFill>
                  <a:srgbClr val="FF0000"/>
                </a:solidFill>
                <a:latin typeface="Times New Roman" panose="02020603050405020304" pitchFamily="18" charset="0"/>
                <a:cs typeface="Times New Roman" panose="02020603050405020304" pitchFamily="18" charset="0"/>
              </a:rPr>
              <a:t> i</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usually lasts abou</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two hours.</a:t>
            </a:r>
          </a:p>
          <a:p>
            <a:r>
              <a:rPr lang="en-US" altLang="zh-CN" sz="2400" dirty="0">
                <a:latin typeface="Times New Roman" panose="02020603050405020304" pitchFamily="18" charset="0"/>
                <a:cs typeface="Times New Roman" panose="02020603050405020304" pitchFamily="18" charset="0"/>
              </a:rPr>
              <a:t>M:All right.In tha</a:t>
            </a:r>
            <a:r>
              <a:rPr lang="en-US" altLang="zh-CN" sz="2400" dirty="0">
                <a:solidFill>
                  <a:srgbClr val="0070C0"/>
                </a:solidFill>
                <a:latin typeface="Times New Roman" panose="02020603050405020304" pitchFamily="18" charset="0"/>
                <a:cs typeface="Times New Roman" panose="02020603050405020304" pitchFamily="18" charset="0"/>
              </a:rPr>
              <a:t>t </a:t>
            </a:r>
            <a:r>
              <a:rPr lang="en-US" altLang="zh-CN" sz="2400" dirty="0">
                <a:latin typeface="Times New Roman" panose="02020603050405020304" pitchFamily="18" charset="0"/>
                <a:cs typeface="Times New Roman" panose="02020603050405020304" pitchFamily="18" charset="0"/>
              </a:rPr>
              <a:t>case,coul</a:t>
            </a:r>
            <a:r>
              <a:rPr lang="en-US" altLang="zh-CN" sz="2400" u="sng" dirty="0">
                <a:solidFill>
                  <a:srgbClr val="FFC000"/>
                </a:solidFill>
                <a:latin typeface="Times New Roman" panose="02020603050405020304" pitchFamily="18" charset="0"/>
                <a:cs typeface="Times New Roman" panose="02020603050405020304" pitchFamily="18" charset="0"/>
              </a:rPr>
              <a:t>d you</a:t>
            </a:r>
            <a:r>
              <a:rPr lang="en-US" altLang="zh-CN" sz="2400" dirty="0">
                <a:latin typeface="Times New Roman" panose="02020603050405020304" pitchFamily="18" charset="0"/>
                <a:cs typeface="Times New Roman" panose="02020603050405020304" pitchFamily="18" charset="0"/>
              </a:rPr>
              <a:t> please tell him to chec</a:t>
            </a:r>
            <a:r>
              <a:rPr lang="en-US" altLang="zh-CN" sz="2400" dirty="0">
                <a:solidFill>
                  <a:srgbClr val="0070C0"/>
                </a:solidFill>
                <a:latin typeface="Times New Roman" panose="02020603050405020304" pitchFamily="18" charset="0"/>
                <a:cs typeface="Times New Roman" panose="02020603050405020304" pitchFamily="18" charset="0"/>
              </a:rPr>
              <a:t>k</a:t>
            </a:r>
            <a:r>
              <a:rPr lang="en-US" altLang="zh-CN" sz="2400" dirty="0">
                <a:latin typeface="Times New Roman" panose="02020603050405020304" pitchFamily="18" charset="0"/>
                <a:cs typeface="Times New Roman" panose="02020603050405020304" pitchFamily="18" charset="0"/>
              </a:rPr>
              <a:t> this email? I’ve sen</a:t>
            </a:r>
            <a:r>
              <a:rPr lang="en-US" altLang="zh-CN" sz="2400" u="sng" dirty="0">
                <a:solidFill>
                  <a:srgbClr val="FF0000"/>
                </a:solidFill>
                <a:latin typeface="Times New Roman" panose="02020603050405020304" pitchFamily="18" charset="0"/>
                <a:cs typeface="Times New Roman" panose="02020603050405020304" pitchFamily="18" charset="0"/>
              </a:rPr>
              <a:t>t</a:t>
            </a:r>
            <a:r>
              <a:rPr lang="en-US" altLang="zh-CN" sz="2400" u="sng" dirty="0">
                <a:latin typeface="Times New Roman" panose="02020603050405020304" pitchFamily="18" charset="0"/>
                <a:cs typeface="Times New Roman" panose="02020603050405020304" pitchFamily="18" charset="0"/>
              </a:rPr>
              <a:t> </a:t>
            </a:r>
            <a:r>
              <a:rPr lang="en-US" altLang="zh-CN" sz="2400" u="sng" dirty="0">
                <a:solidFill>
                  <a:srgbClr val="0070C0"/>
                </a:solidFill>
                <a:latin typeface="Times New Roman" panose="02020603050405020304" pitchFamily="18" charset="0"/>
                <a:cs typeface="Times New Roman" panose="02020603050405020304" pitchFamily="18" charset="0"/>
              </a:rPr>
              <a:t>h</a:t>
            </a:r>
            <a:r>
              <a:rPr lang="en-US" altLang="zh-CN" sz="2400" u="sng" dirty="0">
                <a:solidFill>
                  <a:srgbClr val="FF0000"/>
                </a:solidFill>
                <a:latin typeface="Times New Roman" panose="02020603050405020304" pitchFamily="18" charset="0"/>
                <a:cs typeface="Times New Roman" panose="02020603050405020304" pitchFamily="18" charset="0"/>
              </a:rPr>
              <a:t>i</a:t>
            </a:r>
            <a:r>
              <a:rPr lang="en-US" altLang="zh-CN" sz="2400" dirty="0">
                <a:latin typeface="Times New Roman" panose="02020603050405020304" pitchFamily="18" charset="0"/>
                <a:cs typeface="Times New Roman" panose="02020603050405020304" pitchFamily="18" charset="0"/>
              </a:rPr>
              <a:t>m a</a:t>
            </a:r>
            <a:r>
              <a:rPr lang="en-US" altLang="zh-CN" sz="2400" u="sng" dirty="0">
                <a:solidFill>
                  <a:srgbClr val="FF0000"/>
                </a:solidFill>
                <a:latin typeface="Times New Roman" panose="02020603050405020304" pitchFamily="18" charset="0"/>
                <a:cs typeface="Times New Roman" panose="02020603050405020304" pitchFamily="18" charset="0"/>
              </a:rPr>
              <a:t>n i</a:t>
            </a:r>
            <a:r>
              <a:rPr lang="en-US" altLang="zh-CN" sz="2400" dirty="0">
                <a:latin typeface="Times New Roman" panose="02020603050405020304" pitchFamily="18" charset="0"/>
                <a:cs typeface="Times New Roman" panose="02020603050405020304" pitchFamily="18" charset="0"/>
              </a:rPr>
              <a:t>mportan</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document.I'm waiting for his reply.</a:t>
            </a:r>
          </a:p>
          <a:p>
            <a:r>
              <a:rPr lang="en-US" altLang="zh-CN" sz="2400" dirty="0">
                <a:latin typeface="Times New Roman" panose="02020603050405020304" pitchFamily="18" charset="0"/>
                <a:cs typeface="Times New Roman" panose="02020603050405020304" pitchFamily="18" charset="0"/>
              </a:rPr>
              <a:t>W:Cer</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ainly, anything else ,sir?</a:t>
            </a:r>
          </a:p>
          <a:p>
            <a:r>
              <a:rPr lang="en-US" altLang="zh-CN" sz="2400" dirty="0">
                <a:latin typeface="Times New Roman" panose="02020603050405020304" pitchFamily="18" charset="0"/>
                <a:cs typeface="Times New Roman" panose="02020603050405020304" pitchFamily="18" charset="0"/>
              </a:rPr>
              <a:t>M: Yes, I'</a:t>
            </a:r>
            <a:r>
              <a:rPr lang="en-US" altLang="zh-CN" sz="2400" dirty="0">
                <a:solidFill>
                  <a:srgbClr val="0070C0"/>
                </a:solidFill>
                <a:latin typeface="Times New Roman" panose="02020603050405020304" pitchFamily="18" charset="0"/>
                <a:cs typeface="Times New Roman" panose="02020603050405020304" pitchFamily="18" charset="0"/>
              </a:rPr>
              <a:t>d</a:t>
            </a:r>
            <a:r>
              <a:rPr lang="en-US" altLang="zh-CN" sz="2400" dirty="0">
                <a:latin typeface="Times New Roman" panose="02020603050405020304" pitchFamily="18" charset="0"/>
                <a:cs typeface="Times New Roman" panose="02020603050405020304" pitchFamily="18" charset="0"/>
              </a:rPr>
              <a:t> li</a:t>
            </a:r>
            <a:r>
              <a:rPr lang="en-US" altLang="zh-CN" sz="2400" dirty="0">
                <a:solidFill>
                  <a:srgbClr val="0070C0"/>
                </a:solidFill>
                <a:latin typeface="Times New Roman" panose="02020603050405020304" pitchFamily="18" charset="0"/>
                <a:cs typeface="Times New Roman" panose="02020603050405020304" pitchFamily="18" charset="0"/>
              </a:rPr>
              <a:t>ke</a:t>
            </a:r>
            <a:r>
              <a:rPr lang="en-US" altLang="zh-CN" sz="2400" dirty="0">
                <a:latin typeface="Times New Roman" panose="02020603050405020304" pitchFamily="18" charset="0"/>
                <a:cs typeface="Times New Roman" panose="02020603050405020304" pitchFamily="18" charset="0"/>
              </a:rPr>
              <a:t> to know wha</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woul</a:t>
            </a:r>
            <a:r>
              <a:rPr lang="en-US" altLang="zh-CN" sz="2400" dirty="0">
                <a:solidFill>
                  <a:srgbClr val="0070C0"/>
                </a:solidFill>
                <a:latin typeface="Times New Roman" panose="02020603050405020304" pitchFamily="18" charset="0"/>
                <a:cs typeface="Times New Roman" panose="02020603050405020304" pitchFamily="18" charset="0"/>
              </a:rPr>
              <a:t>d </a:t>
            </a:r>
            <a:r>
              <a:rPr lang="en-US" altLang="zh-CN" sz="2400" dirty="0">
                <a:latin typeface="Times New Roman" panose="02020603050405020304" pitchFamily="18" charset="0"/>
                <a:cs typeface="Times New Roman" panose="02020603050405020304" pitchFamily="18" charset="0"/>
              </a:rPr>
              <a:t>be the bes</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time for us to mee</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before Friday. I mus</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a:t>
            </a:r>
          </a:p>
          <a:p>
            <a:r>
              <a:rPr lang="en-US" altLang="zh-CN" sz="2400" dirty="0">
                <a:latin typeface="Times New Roman" panose="02020603050405020304" pitchFamily="18" charset="0"/>
                <a:cs typeface="Times New Roman" panose="02020603050405020304" pitchFamily="18" charset="0"/>
              </a:rPr>
              <a:t>     mee</a:t>
            </a:r>
            <a:r>
              <a:rPr lang="en-US" altLang="zh-CN" sz="2400" u="sng" dirty="0">
                <a:solidFill>
                  <a:srgbClr val="FF0000"/>
                </a:solidFill>
                <a:latin typeface="Times New Roman" panose="02020603050405020304" pitchFamily="18" charset="0"/>
                <a:cs typeface="Times New Roman" panose="02020603050405020304" pitchFamily="18" charset="0"/>
              </a:rPr>
              <a:t>t</a:t>
            </a:r>
            <a:r>
              <a:rPr lang="en-US" altLang="zh-CN" sz="2400" u="sng" dirty="0">
                <a:latin typeface="Times New Roman" panose="02020603050405020304" pitchFamily="18" charset="0"/>
                <a:cs typeface="Times New Roman" panose="02020603050405020304" pitchFamily="18" charset="0"/>
              </a:rPr>
              <a:t> </a:t>
            </a:r>
            <a:r>
              <a:rPr lang="en-US" altLang="zh-CN" sz="2400" u="sng" dirty="0">
                <a:solidFill>
                  <a:srgbClr val="0070C0"/>
                </a:solidFill>
                <a:latin typeface="Times New Roman" panose="02020603050405020304" pitchFamily="18" charset="0"/>
                <a:cs typeface="Times New Roman" panose="02020603050405020304" pitchFamily="18" charset="0"/>
              </a:rPr>
              <a:t>h</a:t>
            </a:r>
            <a:r>
              <a:rPr lang="en-US" altLang="zh-CN" sz="2400" u="sng" dirty="0">
                <a:solidFill>
                  <a:srgbClr val="FF0000"/>
                </a:solidFill>
                <a:latin typeface="Times New Roman" panose="02020603050405020304" pitchFamily="18" charset="0"/>
                <a:cs typeface="Times New Roman" panose="02020603050405020304" pitchFamily="18" charset="0"/>
              </a:rPr>
              <a:t>i</a:t>
            </a:r>
            <a:r>
              <a:rPr lang="en-US" altLang="zh-CN" sz="2400" dirty="0">
                <a:latin typeface="Times New Roman" panose="02020603050405020304" pitchFamily="18" charset="0"/>
                <a:cs typeface="Times New Roman" panose="02020603050405020304" pitchFamily="18" charset="0"/>
              </a:rPr>
              <a:t>m this week. Please tell him to include the time in his reply.</a:t>
            </a:r>
          </a:p>
          <a:p>
            <a:r>
              <a:rPr lang="en-US" altLang="zh-CN" sz="2400" dirty="0">
                <a:latin typeface="Times New Roman" panose="02020603050405020304" pitchFamily="18" charset="0"/>
                <a:cs typeface="Times New Roman" panose="02020603050405020304" pitchFamily="18" charset="0"/>
              </a:rPr>
              <a:t>W:Do you wan</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to mee</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him in our office or in your office, sir ？</a:t>
            </a:r>
          </a:p>
          <a:p>
            <a:r>
              <a:rPr lang="en-US" altLang="zh-CN" sz="2400" dirty="0">
                <a:latin typeface="Times New Roman" panose="02020603050405020304" pitchFamily="18" charset="0"/>
                <a:cs typeface="Times New Roman" panose="02020603050405020304" pitchFamily="18" charset="0"/>
              </a:rPr>
              <a:t>M: Oh , either is fine . </a:t>
            </a:r>
          </a:p>
          <a:p>
            <a:r>
              <a:rPr lang="en-US" altLang="zh-CN" sz="2400" dirty="0">
                <a:latin typeface="Times New Roman" panose="02020603050405020304" pitchFamily="18" charset="0"/>
                <a:cs typeface="Times New Roman" panose="02020603050405020304" pitchFamily="18" charset="0"/>
              </a:rPr>
              <a:t>W: Alright ,sir ! I'll tell him when he's back.</a:t>
            </a:r>
          </a:p>
        </p:txBody>
      </p:sp>
      <p:sp>
        <p:nvSpPr>
          <p:cNvPr id="4" name="圆角矩形 3"/>
          <p:cNvSpPr/>
          <p:nvPr/>
        </p:nvSpPr>
        <p:spPr>
          <a:xfrm>
            <a:off x="7936230" y="5320030"/>
            <a:ext cx="4029075" cy="1366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b="1" kern="100" dirty="0">
                <a:solidFill>
                  <a:srgbClr val="FF0066"/>
                </a:solidFill>
                <a:effectLst/>
                <a:latin typeface="+mn-ea"/>
                <a:cs typeface="微软雅黑" panose="020B0503020204020204" pitchFamily="34" charset="-122"/>
                <a:sym typeface="+mn-ea"/>
              </a:rPr>
              <a:t>include .vt.  </a:t>
            </a:r>
            <a:r>
              <a:rPr lang="zh-CN" altLang="en-US" b="1" kern="100" dirty="0">
                <a:solidFill>
                  <a:srgbClr val="FF0066"/>
                </a:solidFill>
                <a:effectLst/>
                <a:latin typeface="+mn-ea"/>
                <a:cs typeface="微软雅黑" panose="020B0503020204020204" pitchFamily="34" charset="-122"/>
                <a:sym typeface="+mn-ea"/>
              </a:rPr>
              <a:t>包含，包括</a:t>
            </a:r>
            <a:r>
              <a:rPr lang="en-US" altLang="zh-CN" b="1" kern="100" dirty="0">
                <a:solidFill>
                  <a:srgbClr val="FF0066"/>
                </a:solidFill>
                <a:effectLst/>
                <a:latin typeface="+mn-ea"/>
                <a:cs typeface="微软雅黑" panose="020B0503020204020204" pitchFamily="34" charset="-122"/>
                <a:sym typeface="+mn-ea"/>
              </a:rPr>
              <a:t> </a:t>
            </a:r>
          </a:p>
          <a:p>
            <a:pPr algn="ctr"/>
            <a:r>
              <a:rPr lang="en-US" altLang="zh-CN" b="1" kern="100" dirty="0">
                <a:solidFill>
                  <a:srgbClr val="FF0066"/>
                </a:solidFill>
                <a:effectLst/>
                <a:latin typeface="+mn-ea"/>
                <a:cs typeface="微软雅黑" panose="020B0503020204020204" pitchFamily="34" charset="-122"/>
                <a:sym typeface="+mn-ea"/>
              </a:rPr>
              <a:t>document .n. </a:t>
            </a:r>
            <a:r>
              <a:rPr lang="zh-CN" altLang="en-US" b="1" kern="100" dirty="0">
                <a:solidFill>
                  <a:srgbClr val="FF0066"/>
                </a:solidFill>
                <a:effectLst/>
                <a:latin typeface="+mn-ea"/>
                <a:cs typeface="微软雅黑" panose="020B0503020204020204" pitchFamily="34" charset="-122"/>
                <a:sym typeface="+mn-ea"/>
              </a:rPr>
              <a:t>文件</a:t>
            </a:r>
            <a:r>
              <a:rPr lang="en-US" altLang="zh-CN" b="1" kern="100" dirty="0">
                <a:solidFill>
                  <a:srgbClr val="FF0066"/>
                </a:solidFill>
                <a:effectLst/>
                <a:latin typeface="+mn-ea"/>
                <a:cs typeface="微软雅黑" panose="020B0503020204020204" pitchFamily="34" charset="-122"/>
                <a:sym typeface="+mn-ea"/>
              </a:rPr>
              <a:t> </a:t>
            </a:r>
            <a:r>
              <a:rPr lang="en-US" altLang="zh-CN" b="1" kern="100" dirty="0">
                <a:solidFill>
                  <a:srgbClr val="FF0066"/>
                </a:solidFill>
                <a:latin typeface="+mn-ea"/>
                <a:cs typeface="Times New Roman" panose="02020603050405020304" pitchFamily="18" charset="0"/>
                <a:sym typeface="+mn-ea"/>
              </a:rPr>
              <a:t> </a:t>
            </a:r>
          </a:p>
          <a:p>
            <a:pPr algn="ctr"/>
            <a:endParaRPr lang="zh-CN" altLang="en-US"/>
          </a:p>
        </p:txBody>
      </p:sp>
      <p:pic>
        <p:nvPicPr>
          <p:cNvPr id="2" name="2022年1月浙江新高考英语听力考试音频-剪辑-20220119112016">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8772525" y="295910"/>
            <a:ext cx="495300" cy="4953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66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srcRect/>
          <a:stretch>
            <a:fillRect/>
          </a:stretch>
        </p:blipFill>
        <p:spPr>
          <a:xfrm>
            <a:off x="0" y="3604895"/>
            <a:ext cx="2122170" cy="3253105"/>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p>
        </p:txBody>
      </p:sp>
      <p:sp>
        <p:nvSpPr>
          <p:cNvPr id="7" name="文本框 6"/>
          <p:cNvSpPr txBox="1"/>
          <p:nvPr/>
        </p:nvSpPr>
        <p:spPr>
          <a:xfrm>
            <a:off x="2122170" y="497205"/>
            <a:ext cx="9998075" cy="5262245"/>
          </a:xfrm>
          <a:prstGeom prst="rect">
            <a:avLst/>
          </a:prstGeom>
          <a:noFill/>
        </p:spPr>
        <p:txBody>
          <a:bodyPr wrap="square">
            <a:spAutoFit/>
          </a:bodyPr>
          <a:lstStyle/>
          <a:p>
            <a:r>
              <a:rPr lang="en-US" altLang="zh-CN" sz="2800" b="1" dirty="0">
                <a:solidFill>
                  <a:srgbClr val="000000"/>
                </a:solidFill>
                <a:effectLst/>
                <a:ea typeface="宋体" panose="02010600030101010101" pitchFamily="2" charset="-122"/>
              </a:rPr>
              <a:t>8.What does the woman do ? </a:t>
            </a:r>
            <a:r>
              <a:rPr lang="zh-CN" altLang="en-US" sz="2800" b="1" dirty="0">
                <a:solidFill>
                  <a:srgbClr val="00B0F0"/>
                </a:solidFill>
                <a:effectLst/>
                <a:ea typeface="宋体" panose="02010600030101010101" pitchFamily="2" charset="-122"/>
              </a:rPr>
              <a:t>（推理题</a:t>
            </a:r>
            <a:r>
              <a:rPr lang="en-US" altLang="zh-CN" sz="2800" b="1" dirty="0">
                <a:solidFill>
                  <a:srgbClr val="00B0F0"/>
                </a:solidFill>
                <a:effectLst/>
                <a:ea typeface="宋体" panose="02010600030101010101" pitchFamily="2" charset="-122"/>
              </a:rPr>
              <a:t> </a:t>
            </a:r>
            <a:r>
              <a:rPr lang="zh-CN" altLang="en-US" sz="2800" b="1" dirty="0">
                <a:solidFill>
                  <a:srgbClr val="00B0F0"/>
                </a:solidFill>
                <a:effectLst/>
                <a:ea typeface="宋体" panose="02010600030101010101" pitchFamily="2" charset="-122"/>
              </a:rPr>
              <a:t>）</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A . She’s a secretary   </a:t>
            </a:r>
            <a:r>
              <a:rPr lang="zh-CN" altLang="en-US" sz="2800" b="1" dirty="0">
                <a:solidFill>
                  <a:srgbClr val="00B0F0"/>
                </a:solidFill>
                <a:effectLst/>
                <a:ea typeface="宋体" panose="02010600030101010101" pitchFamily="2" charset="-122"/>
              </a:rPr>
              <a:t>秘书</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B . She’s a manager   </a:t>
            </a:r>
            <a:r>
              <a:rPr lang="zh-CN" altLang="en-US" sz="2800" b="1" dirty="0">
                <a:solidFill>
                  <a:srgbClr val="00B0F0"/>
                </a:solidFill>
                <a:effectLst/>
                <a:ea typeface="宋体" panose="02010600030101010101" pitchFamily="2" charset="-122"/>
              </a:rPr>
              <a:t>经理</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C . She’s a salesperson </a:t>
            </a:r>
            <a:r>
              <a:rPr lang="zh-CN" altLang="en-US" sz="2800" b="1" dirty="0">
                <a:solidFill>
                  <a:srgbClr val="00B0F0"/>
                </a:solidFill>
                <a:effectLst/>
                <a:ea typeface="宋体" panose="02010600030101010101" pitchFamily="2" charset="-122"/>
              </a:rPr>
              <a:t>销售员</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9.What time will the meeting probably be over ?</a:t>
            </a:r>
            <a:r>
              <a:rPr lang="zh-CN" altLang="en-US" sz="2800" b="1" dirty="0">
                <a:solidFill>
                  <a:srgbClr val="00B0F0"/>
                </a:solidFill>
                <a:effectLst/>
                <a:ea typeface="宋体" panose="02010600030101010101" pitchFamily="2" charset="-122"/>
              </a:rPr>
              <a:t>（数字题）</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A . At 1:00  </a:t>
            </a:r>
          </a:p>
          <a:p>
            <a:r>
              <a:rPr lang="en-US" altLang="zh-CN" sz="2800" b="1" dirty="0">
                <a:solidFill>
                  <a:srgbClr val="000000"/>
                </a:solidFill>
                <a:effectLst/>
                <a:ea typeface="宋体" panose="02010600030101010101" pitchFamily="2" charset="-122"/>
              </a:rPr>
              <a:t>B . At 2:00  </a:t>
            </a:r>
          </a:p>
          <a:p>
            <a:r>
              <a:rPr lang="en-US" altLang="zh-CN" sz="2800" b="1" dirty="0">
                <a:solidFill>
                  <a:srgbClr val="000000"/>
                </a:solidFill>
                <a:effectLst/>
                <a:ea typeface="宋体" panose="02010600030101010101" pitchFamily="2" charset="-122"/>
              </a:rPr>
              <a:t>C . At 3:00 </a:t>
            </a:r>
          </a:p>
          <a:p>
            <a:r>
              <a:rPr lang="en-US" altLang="zh-CN" sz="2800" b="1" dirty="0">
                <a:solidFill>
                  <a:srgbClr val="000000"/>
                </a:solidFill>
                <a:effectLst/>
                <a:ea typeface="宋体" panose="02010600030101010101" pitchFamily="2" charset="-122"/>
              </a:rPr>
              <a:t>10 . What does the man want to do before Friday ?</a:t>
            </a:r>
            <a:r>
              <a:rPr lang="zh-CN" altLang="en-US" sz="2800" b="1" dirty="0">
                <a:solidFill>
                  <a:srgbClr val="00B0F0"/>
                </a:solidFill>
                <a:effectLst/>
                <a:ea typeface="宋体" panose="02010600030101010101" pitchFamily="2" charset="-122"/>
              </a:rPr>
              <a:t>（</a:t>
            </a:r>
            <a:r>
              <a:rPr lang="en-US" altLang="zh-CN" sz="2800" b="1" dirty="0">
                <a:solidFill>
                  <a:srgbClr val="00B0F0"/>
                </a:solidFill>
                <a:effectLst/>
                <a:ea typeface="宋体" panose="02010600030101010101" pitchFamily="2" charset="-122"/>
              </a:rPr>
              <a:t> </a:t>
            </a:r>
            <a:r>
              <a:rPr lang="zh-CN" altLang="en-US" sz="2800" b="1" dirty="0">
                <a:solidFill>
                  <a:srgbClr val="00B0F0"/>
                </a:solidFill>
                <a:effectLst/>
                <a:ea typeface="宋体" panose="02010600030101010101" pitchFamily="2" charset="-122"/>
              </a:rPr>
              <a:t>细节题）</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A . Meet Mr.Smith  </a:t>
            </a:r>
          </a:p>
          <a:p>
            <a:r>
              <a:rPr lang="en-US" altLang="zh-CN" sz="2800" b="1" dirty="0">
                <a:solidFill>
                  <a:srgbClr val="000000"/>
                </a:solidFill>
                <a:effectLst/>
                <a:ea typeface="宋体" panose="02010600030101010101" pitchFamily="2" charset="-122"/>
              </a:rPr>
              <a:t>B . Write a document  </a:t>
            </a:r>
          </a:p>
          <a:p>
            <a:r>
              <a:rPr lang="en-US" altLang="zh-CN" sz="2800" b="1" dirty="0">
                <a:solidFill>
                  <a:srgbClr val="000000"/>
                </a:solidFill>
                <a:effectLst/>
                <a:ea typeface="宋体" panose="02010600030101010101" pitchFamily="2" charset="-122"/>
              </a:rPr>
              <a:t>C . Move to a new office </a:t>
            </a:r>
          </a:p>
        </p:txBody>
      </p:sp>
      <p:pic>
        <p:nvPicPr>
          <p:cNvPr id="3" name="图片 2"/>
          <p:cNvPicPr>
            <a:picLocks noChangeAspect="1"/>
          </p:cNvPicPr>
          <p:nvPr/>
        </p:nvPicPr>
        <p:blipFill>
          <a:blip r:embed="rId4"/>
          <a:stretch>
            <a:fillRect/>
          </a:stretch>
        </p:blipFill>
        <p:spPr>
          <a:xfrm>
            <a:off x="2178502" y="970802"/>
            <a:ext cx="317019" cy="359695"/>
          </a:xfrm>
          <a:prstGeom prst="rect">
            <a:avLst/>
          </a:prstGeom>
        </p:spPr>
      </p:pic>
      <p:pic>
        <p:nvPicPr>
          <p:cNvPr id="4" name="图片 3"/>
          <p:cNvPicPr>
            <a:picLocks noChangeAspect="1"/>
          </p:cNvPicPr>
          <p:nvPr/>
        </p:nvPicPr>
        <p:blipFill>
          <a:blip r:embed="rId4"/>
          <a:stretch>
            <a:fillRect/>
          </a:stretch>
        </p:blipFill>
        <p:spPr>
          <a:xfrm>
            <a:off x="2122220" y="3530753"/>
            <a:ext cx="317019" cy="359695"/>
          </a:xfrm>
          <a:prstGeom prst="rect">
            <a:avLst/>
          </a:prstGeom>
        </p:spPr>
      </p:pic>
      <p:pic>
        <p:nvPicPr>
          <p:cNvPr id="5" name="图片 4"/>
          <p:cNvPicPr>
            <a:picLocks noChangeAspect="1"/>
          </p:cNvPicPr>
          <p:nvPr/>
        </p:nvPicPr>
        <p:blipFill>
          <a:blip r:embed="rId4"/>
          <a:stretch>
            <a:fillRect/>
          </a:stretch>
        </p:blipFill>
        <p:spPr>
          <a:xfrm>
            <a:off x="2121899" y="4400963"/>
            <a:ext cx="317019" cy="3596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7">
            <a:clrChange>
              <a:clrFrom>
                <a:srgbClr val="FDFDFD"/>
              </a:clrFrom>
              <a:clrTo>
                <a:srgbClr val="FDFDFD">
                  <a:alpha val="0"/>
                </a:srgbClr>
              </a:clrTo>
            </a:clrChange>
          </a:blip>
          <a:stretch>
            <a:fillRect/>
          </a:stretch>
        </p:blipFill>
        <p:spPr>
          <a:xfrm flipH="1" flipV="1">
            <a:off x="1682115" y="-381635"/>
            <a:ext cx="3298190" cy="1490980"/>
          </a:xfrm>
          <a:prstGeom prst="rect">
            <a:avLst/>
          </a:prstGeom>
        </p:spPr>
      </p:pic>
      <p:sp>
        <p:nvSpPr>
          <p:cNvPr id="6" name="文本框 5"/>
          <p:cNvSpPr txBox="1"/>
          <p:nvPr/>
        </p:nvSpPr>
        <p:spPr>
          <a:xfrm>
            <a:off x="3112770" y="-635"/>
            <a:ext cx="8121015" cy="768350"/>
          </a:xfrm>
          <a:prstGeom prst="rect">
            <a:avLst/>
          </a:prstGeom>
          <a:noFill/>
        </p:spPr>
        <p:txBody>
          <a:bodyPr wrap="square">
            <a:sp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8        </a:t>
            </a:r>
            <a:r>
              <a:rPr kumimoji="0" lang="zh-CN" altLang="en-US"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参加毕业典礼</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sz="4000" dirty="0"/>
          </a:p>
        </p:txBody>
      </p:sp>
      <p:sp>
        <p:nvSpPr>
          <p:cNvPr id="8" name="文本框 7"/>
          <p:cNvSpPr txBox="1"/>
          <p:nvPr/>
        </p:nvSpPr>
        <p:spPr>
          <a:xfrm>
            <a:off x="81915" y="1042035"/>
            <a:ext cx="12110085" cy="5262245"/>
          </a:xfrm>
          <a:prstGeom prst="rect">
            <a:avLst/>
          </a:prstGeom>
          <a:noFill/>
        </p:spPr>
        <p:txBody>
          <a:bodyPr wrap="square">
            <a:sp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M:Hi,Annie .That's a very lovely bunch of flowers. </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W:It's for my____ . It's her _________ day today.</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M:It must have cost you a fortune .</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 paid sixty dollars for it，but it's worth it. ____ worked very hard for her degree over the last four years.Today is a very important day for her and I wanted it to be special.</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M:That's very nice of you.I wish for _____ _______ ______ ,too.</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Another three years and we'll be done ,too .</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Where are they going to hold the graduation ceremony? </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W:In the conference hall at 2 p.m.It'll be a big ceremony</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M:I guess you should be there ______ .Otherwise you won’t get a seat.</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Yes,I'll try to find a seat close to the stage.I want to take some good pictures of my sister.</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M:Have fun,Annie .Give Jane my best wishes .</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W:Thanks.Bye Steve .</a:t>
            </a:r>
          </a:p>
          <a:p>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言嗓音之宁波效实中学高二-剪辑-20211207153456">
            <a:hlinkClick r:id="" action="ppaction://media"/>
          </p:cNvPr>
          <p:cNvPicPr/>
          <p:nvPr>
            <a:audioFile r:link="rId2"/>
            <p:extLst>
              <p:ext uri="{DAA4B4D4-6D71-4841-9C94-3DE7FCFB9230}">
                <p14:media xmlns:p14="http://schemas.microsoft.com/office/powerpoint/2010/main" r:embed="rId1"/>
              </p:ext>
            </p:extLst>
          </p:nvPr>
        </p:nvPicPr>
        <p:blipFill>
          <a:blip r:embed="rId8"/>
          <a:stretch>
            <a:fillRect/>
          </a:stretch>
        </p:blipFill>
        <p:spPr>
          <a:xfrm>
            <a:off x="9591675" y="7183120"/>
            <a:ext cx="495300" cy="495300"/>
          </a:xfrm>
          <a:prstGeom prst="rect">
            <a:avLst/>
          </a:prstGeom>
        </p:spPr>
      </p:pic>
      <p:pic>
        <p:nvPicPr>
          <p:cNvPr id="5" name="2022年1月浙江新高考英语听力考试音频-剪辑-20220118112048">
            <a:hlinkClick r:id="" action="ppaction://media"/>
          </p:cNvPr>
          <p:cNvPicPr/>
          <p:nvPr>
            <a:audioFile r:link="rId4"/>
            <p:extLst>
              <p:ext uri="{DAA4B4D4-6D71-4841-9C94-3DE7FCFB9230}">
                <p14:media xmlns:p14="http://schemas.microsoft.com/office/powerpoint/2010/main" r:embed="rId3"/>
              </p:ext>
            </p:extLst>
          </p:nvPr>
        </p:nvPicPr>
        <p:blipFill>
          <a:blip r:embed="rId8"/>
          <a:stretch>
            <a:fillRect/>
          </a:stretch>
        </p:blipFill>
        <p:spPr>
          <a:xfrm>
            <a:off x="8254365" y="5855970"/>
            <a:ext cx="495300" cy="4953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79056" fill="hold"/>
                                        <p:tgtEl>
                                          <p:spTgt spid="3"/>
                                        </p:tgtEl>
                                      </p:cBhvr>
                                    </p:cmd>
                                  </p:childTnLst>
                                </p:cTn>
                              </p:par>
                            </p:childTnLst>
                          </p:cTn>
                        </p:par>
                        <p:par>
                          <p:cTn id="11" fill="hold">
                            <p:stCondLst>
                              <p:cond delay="80000"/>
                            </p:stCondLst>
                            <p:childTnLst>
                              <p:par>
                                <p:cTn id="12" presetID="1" presetClass="mediacall" presetSubtype="0" fill="hold" nodeType="afterEffect">
                                  <p:stCondLst>
                                    <p:cond delay="0"/>
                                  </p:stCondLst>
                                  <p:childTnLst>
                                    <p:cmd type="call" cmd="playFrom(0.0)">
                                      <p:cBhvr additive="base">
                                        <p:cTn id="13" dur="733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1">
                  <p:stCondLst>
                    <p:cond delay="indefinite"/>
                  </p:stCondLst>
                  <p:endCondLst>
                    <p:cond evt="onStopAudio" delay="0">
                      <p:tgtEl>
                        <p:sldTgt/>
                      </p:tgtEl>
                    </p:cond>
                  </p:endCondLst>
                </p:cTn>
                <p:tgtEl>
                  <p:spTgt spid="3"/>
                </p:tgtEl>
              </p:cMediaNode>
            </p:audio>
            <p:audio>
              <p:cMediaNode>
                <p:cTn id="15" fill="hold" display="1">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7">
            <a:clrChange>
              <a:clrFrom>
                <a:srgbClr val="FDFDFD"/>
              </a:clrFrom>
              <a:clrTo>
                <a:srgbClr val="FDFDFD">
                  <a:alpha val="0"/>
                </a:srgbClr>
              </a:clrTo>
            </a:clrChange>
          </a:blip>
          <a:stretch>
            <a:fillRect/>
          </a:stretch>
        </p:blipFill>
        <p:spPr>
          <a:xfrm flipH="1" flipV="1">
            <a:off x="1682115" y="-381635"/>
            <a:ext cx="3298190" cy="1490980"/>
          </a:xfrm>
          <a:prstGeom prst="rect">
            <a:avLst/>
          </a:prstGeom>
        </p:spPr>
      </p:pic>
      <p:sp>
        <p:nvSpPr>
          <p:cNvPr id="6" name="文本框 5"/>
          <p:cNvSpPr txBox="1"/>
          <p:nvPr/>
        </p:nvSpPr>
        <p:spPr>
          <a:xfrm>
            <a:off x="3112770" y="-635"/>
            <a:ext cx="8121015" cy="768350"/>
          </a:xfrm>
          <a:prstGeom prst="rect">
            <a:avLst/>
          </a:prstGeom>
          <a:noFill/>
        </p:spPr>
        <p:txBody>
          <a:bodyPr wrap="square">
            <a:sp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8        </a:t>
            </a:r>
            <a:r>
              <a:rPr kumimoji="0" lang="zh-CN" altLang="en-US"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参加毕业典礼</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sz="4000" dirty="0"/>
          </a:p>
        </p:txBody>
      </p:sp>
      <p:sp>
        <p:nvSpPr>
          <p:cNvPr id="8" name="文本框 7"/>
          <p:cNvSpPr txBox="1"/>
          <p:nvPr/>
        </p:nvSpPr>
        <p:spPr>
          <a:xfrm>
            <a:off x="81915" y="1042035"/>
            <a:ext cx="12110085" cy="5262245"/>
          </a:xfrm>
          <a:prstGeom prst="rect">
            <a:avLst/>
          </a:prstGeom>
          <a:noFill/>
        </p:spPr>
        <p:txBody>
          <a:bodyPr wrap="square">
            <a:sp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M:Hi,Annie .Tha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t's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very lovely bun</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ch o</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f</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flowers. </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W:It's for my sister . It's her graduation day today.</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M:I</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mus</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have cos</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you</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 fortune .</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 pai</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sixty dollars fo</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 i</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，bu</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it's wor</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 Jenny work</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very har</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for her degree over the las</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four years.Today 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very importan</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day for her 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u="sng"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wa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u="sng"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ted</a:t>
            </a:r>
            <a:r>
              <a:rPr lang="en-US" altLang="zh-CN" sz="2400" u="sng"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to be special.</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M:That's very ni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ce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 you.I wish for our graduation day ,too.</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Another three years an</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we'll be done ,too .</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Where are they going to hol</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the graduation ceremony? </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W:In the conference hall a</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2 p.m.It'll be a bi</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g</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ceremony</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M:I guess you shoul</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be there early .Otherwise you won</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ge</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seat.</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Yes,I'll try to fin</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sea</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close to the stage.I wan</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to take some goo</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pictures of my sister.</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M:Have fun,Annie .Give Jenny my bes</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wishes .</a:t>
            </a: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W:Thanks.Bye Steve .</a:t>
            </a:r>
          </a:p>
          <a:p>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言嗓音之宁波效实中学高二-剪辑-20211207153456">
            <a:hlinkClick r:id="" action="ppaction://media"/>
          </p:cNvPr>
          <p:cNvPicPr/>
          <p:nvPr>
            <a:audioFile r:link="rId2"/>
            <p:extLst>
              <p:ext uri="{DAA4B4D4-6D71-4841-9C94-3DE7FCFB9230}">
                <p14:media xmlns:p14="http://schemas.microsoft.com/office/powerpoint/2010/main" r:embed="rId1"/>
              </p:ext>
            </p:extLst>
          </p:nvPr>
        </p:nvPicPr>
        <p:blipFill>
          <a:blip r:embed="rId8"/>
          <a:stretch>
            <a:fillRect/>
          </a:stretch>
        </p:blipFill>
        <p:spPr>
          <a:xfrm>
            <a:off x="9591675" y="7183120"/>
            <a:ext cx="495300" cy="495300"/>
          </a:xfrm>
          <a:prstGeom prst="rect">
            <a:avLst/>
          </a:prstGeom>
        </p:spPr>
      </p:pic>
      <p:pic>
        <p:nvPicPr>
          <p:cNvPr id="5" name="2022年1月浙江新高考英语听力考试音频-剪辑-20220118112048">
            <a:hlinkClick r:id="" action="ppaction://media"/>
          </p:cNvPr>
          <p:cNvPicPr/>
          <p:nvPr>
            <a:audioFile r:link="rId4"/>
            <p:extLst>
              <p:ext uri="{DAA4B4D4-6D71-4841-9C94-3DE7FCFB9230}">
                <p14:media xmlns:p14="http://schemas.microsoft.com/office/powerpoint/2010/main" r:embed="rId3"/>
              </p:ext>
            </p:extLst>
          </p:nvPr>
        </p:nvPicPr>
        <p:blipFill>
          <a:blip r:embed="rId8"/>
          <a:stretch>
            <a:fillRect/>
          </a:stretch>
        </p:blipFill>
        <p:spPr>
          <a:xfrm>
            <a:off x="2256790" y="6304280"/>
            <a:ext cx="495300" cy="495300"/>
          </a:xfrm>
          <a:prstGeom prst="rect">
            <a:avLst/>
          </a:prstGeom>
        </p:spPr>
      </p:pic>
      <p:sp>
        <p:nvSpPr>
          <p:cNvPr id="2" name="圆角矩形 1"/>
          <p:cNvSpPr/>
          <p:nvPr/>
        </p:nvSpPr>
        <p:spPr>
          <a:xfrm>
            <a:off x="3825240" y="5533390"/>
            <a:ext cx="8288655" cy="13252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b="1">
                <a:solidFill>
                  <a:srgbClr val="FF0000"/>
                </a:solidFill>
              </a:rPr>
              <a:t>degree.n .  ( </a:t>
            </a:r>
            <a:r>
              <a:rPr lang="zh-CN" altLang="en-US" b="1">
                <a:solidFill>
                  <a:srgbClr val="FF0000"/>
                </a:solidFill>
              </a:rPr>
              <a:t>大学</a:t>
            </a:r>
            <a:r>
              <a:rPr lang="en-US" altLang="zh-CN" b="1">
                <a:solidFill>
                  <a:srgbClr val="FF0000"/>
                </a:solidFill>
              </a:rPr>
              <a:t> </a:t>
            </a:r>
            <a:r>
              <a:rPr lang="zh-CN" altLang="en-US" b="1">
                <a:solidFill>
                  <a:srgbClr val="FF0000"/>
                </a:solidFill>
              </a:rPr>
              <a:t>）学位</a:t>
            </a:r>
            <a:r>
              <a:rPr lang="en-US" altLang="zh-CN" b="1">
                <a:solidFill>
                  <a:srgbClr val="FF0000"/>
                </a:solidFill>
              </a:rPr>
              <a:t>  a bunch of flowers . </a:t>
            </a:r>
            <a:r>
              <a:rPr lang="zh-CN" altLang="en-US" b="1">
                <a:solidFill>
                  <a:srgbClr val="FF0000"/>
                </a:solidFill>
              </a:rPr>
              <a:t>一束鲜花</a:t>
            </a:r>
          </a:p>
          <a:p>
            <a:pPr algn="ctr"/>
            <a:r>
              <a:rPr lang="en-US" altLang="zh-CN" b="1">
                <a:solidFill>
                  <a:srgbClr val="FF0000"/>
                </a:solidFill>
              </a:rPr>
              <a:t>graduation day  .n. </a:t>
            </a:r>
            <a:r>
              <a:rPr lang="zh-CN" altLang="en-US" b="1">
                <a:solidFill>
                  <a:srgbClr val="FF0000"/>
                </a:solidFill>
              </a:rPr>
              <a:t>毕业典礼日</a:t>
            </a:r>
            <a:r>
              <a:rPr lang="en-US" altLang="zh-CN" b="1">
                <a:solidFill>
                  <a:srgbClr val="FF0000"/>
                </a:solidFill>
              </a:rPr>
              <a:t>   cost ( sb ) a fortune </a:t>
            </a:r>
            <a:r>
              <a:rPr lang="zh-CN" altLang="en-US" b="1">
                <a:solidFill>
                  <a:srgbClr val="FF0000"/>
                </a:solidFill>
              </a:rPr>
              <a:t>花（某人）一大笔钱</a:t>
            </a:r>
          </a:p>
          <a:p>
            <a:pPr algn="ctr"/>
            <a:r>
              <a:rPr lang="en-US" altLang="zh-CN" b="1">
                <a:solidFill>
                  <a:srgbClr val="FF0000"/>
                </a:solidFill>
              </a:rPr>
              <a:t>be worth it  .</a:t>
            </a:r>
            <a:r>
              <a:rPr lang="zh-CN" altLang="en-US" b="1">
                <a:solidFill>
                  <a:srgbClr val="FF0000"/>
                </a:solidFill>
              </a:rPr>
              <a:t>值得</a:t>
            </a:r>
            <a:r>
              <a:rPr lang="en-US" altLang="zh-CN" b="1">
                <a:solidFill>
                  <a:srgbClr val="FF0000"/>
                </a:solidFill>
              </a:rPr>
              <a:t>   hold a graduation ceremony  </a:t>
            </a:r>
            <a:r>
              <a:rPr lang="zh-CN" altLang="en-US" b="1">
                <a:solidFill>
                  <a:srgbClr val="FF0000"/>
                </a:solidFill>
              </a:rPr>
              <a:t>举行毕业典礼</a:t>
            </a:r>
          </a:p>
          <a:p>
            <a:pPr algn="ctr"/>
            <a:r>
              <a:rPr lang="en-US" altLang="zh-CN" b="1">
                <a:solidFill>
                  <a:srgbClr val="FF0000"/>
                </a:solidFill>
              </a:rPr>
              <a:t>conference hall  .</a:t>
            </a:r>
            <a:r>
              <a:rPr lang="zh-CN" altLang="en-US" b="1">
                <a:solidFill>
                  <a:srgbClr val="FF0000"/>
                </a:solidFill>
              </a:rPr>
              <a:t>礼堂，会议厅</a:t>
            </a:r>
          </a:p>
          <a:p>
            <a:pPr algn="ctr"/>
            <a:endParaRPr lang="zh-CN" altLang="en-US" b="1">
              <a:solidFill>
                <a:srgbClr val="FF0000"/>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79056" fill="hold"/>
                                        <p:tgtEl>
                                          <p:spTgt spid="3"/>
                                        </p:tgtEl>
                                      </p:cBhvr>
                                    </p:cmd>
                                  </p:childTnLst>
                                </p:cTn>
                              </p:par>
                            </p:childTnLst>
                          </p:cTn>
                        </p:par>
                        <p:par>
                          <p:cTn id="11" fill="hold">
                            <p:stCondLst>
                              <p:cond delay="80000"/>
                            </p:stCondLst>
                            <p:childTnLst>
                              <p:par>
                                <p:cTn id="12" presetID="1" presetClass="mediacall" presetSubtype="0" fill="hold" nodeType="afterEffect">
                                  <p:stCondLst>
                                    <p:cond delay="0"/>
                                  </p:stCondLst>
                                  <p:childTnLst>
                                    <p:cmd type="call" cmd="playFrom(0.0)">
                                      <p:cBhvr additive="base">
                                        <p:cTn id="13" dur="733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1">
                  <p:stCondLst>
                    <p:cond delay="indefinite"/>
                  </p:stCondLst>
                  <p:endCondLst>
                    <p:cond evt="onStopAudio" delay="0">
                      <p:tgtEl>
                        <p:sldTgt/>
                      </p:tgtEl>
                    </p:cond>
                  </p:endCondLst>
                </p:cTn>
                <p:tgtEl>
                  <p:spTgt spid="3"/>
                </p:tgtEl>
              </p:cMediaNode>
            </p:audio>
            <p:audio>
              <p:cMediaNode>
                <p:cTn id="15" fill="hold" display="1">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srcRect/>
          <a:stretch>
            <a:fillRect/>
          </a:stretch>
        </p:blipFill>
        <p:spPr>
          <a:xfrm rot="16200000">
            <a:off x="-598545" y="2550056"/>
            <a:ext cx="2754957" cy="1557867"/>
          </a:xfrm>
          <a:prstGeom prst="rect">
            <a:avLst/>
          </a:prstGeom>
        </p:spPr>
      </p:pic>
      <p:sp>
        <p:nvSpPr>
          <p:cNvPr id="14" name="文本框 13"/>
          <p:cNvSpPr txBox="1"/>
          <p:nvPr/>
        </p:nvSpPr>
        <p:spPr>
          <a:xfrm>
            <a:off x="1727200" y="740154"/>
            <a:ext cx="10878313" cy="5262245"/>
          </a:xfrm>
          <a:prstGeom prst="rect">
            <a:avLst/>
          </a:prstGeom>
          <a:noFill/>
        </p:spPr>
        <p:txBody>
          <a:bodyPr wrap="square">
            <a:spAutoFit/>
          </a:bodyPr>
          <a:lstStyle/>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11.Whose graduation day is it today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事实细节题）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.Annie’s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Steve’s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Jane’s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12.What does the man suggest the woman do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事实细节题）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 Arrive early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 Sit near the stage .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.Take some pictures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13.What is the relationship between the speakers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推理判断题）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 Brother and sister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 Fellow teachers .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Schoolmates </a:t>
            </a:r>
          </a:p>
        </p:txBody>
      </p:sp>
      <p:pic>
        <p:nvPicPr>
          <p:cNvPr id="15" name="图片 14"/>
          <p:cNvPicPr>
            <a:picLocks noChangeAspect="1"/>
          </p:cNvPicPr>
          <p:nvPr/>
        </p:nvPicPr>
        <p:blipFill>
          <a:blip r:embed="rId4"/>
          <a:stretch>
            <a:fillRect/>
          </a:stretch>
        </p:blipFill>
        <p:spPr>
          <a:xfrm>
            <a:off x="1792435" y="2052759"/>
            <a:ext cx="316286" cy="361470"/>
          </a:xfrm>
          <a:prstGeom prst="rect">
            <a:avLst/>
          </a:prstGeom>
        </p:spPr>
      </p:pic>
      <p:pic>
        <p:nvPicPr>
          <p:cNvPr id="4" name="图片 3"/>
          <p:cNvPicPr>
            <a:picLocks noChangeAspect="1"/>
          </p:cNvPicPr>
          <p:nvPr/>
        </p:nvPicPr>
        <p:blipFill>
          <a:blip r:embed="rId5"/>
          <a:stretch>
            <a:fillRect/>
          </a:stretch>
        </p:blipFill>
        <p:spPr>
          <a:xfrm>
            <a:off x="1727200" y="2962242"/>
            <a:ext cx="317019" cy="359695"/>
          </a:xfrm>
          <a:prstGeom prst="rect">
            <a:avLst/>
          </a:prstGeom>
        </p:spPr>
      </p:pic>
      <p:pic>
        <p:nvPicPr>
          <p:cNvPr id="5" name="图片 4"/>
          <p:cNvPicPr>
            <a:picLocks noChangeAspect="1"/>
          </p:cNvPicPr>
          <p:nvPr/>
        </p:nvPicPr>
        <p:blipFill>
          <a:blip r:embed="rId5"/>
          <a:stretch>
            <a:fillRect/>
          </a:stretch>
        </p:blipFill>
        <p:spPr>
          <a:xfrm>
            <a:off x="1727359" y="5497856"/>
            <a:ext cx="317019" cy="3596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clrChange>
              <a:clrFrom>
                <a:srgbClr val="FDFDFD"/>
              </a:clrFrom>
              <a:clrTo>
                <a:srgbClr val="FDFDFD">
                  <a:alpha val="0"/>
                </a:srgbClr>
              </a:clrTo>
            </a:clrChange>
          </a:blip>
          <a:stretch>
            <a:fillRect/>
          </a:stretch>
        </p:blipFill>
        <p:spPr>
          <a:xfrm flipH="1" flipV="1">
            <a:off x="2199005" y="0"/>
            <a:ext cx="2973070" cy="609600"/>
          </a:xfrm>
          <a:prstGeom prst="rect">
            <a:avLst/>
          </a:prstGeom>
        </p:spPr>
      </p:pic>
      <p:sp>
        <p:nvSpPr>
          <p:cNvPr id="9" name="文本框 8"/>
          <p:cNvSpPr txBox="1"/>
          <p:nvPr/>
        </p:nvSpPr>
        <p:spPr>
          <a:xfrm>
            <a:off x="3317875" y="64135"/>
            <a:ext cx="8289290" cy="521970"/>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9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熟人相遇</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p>
        </p:txBody>
      </p:sp>
      <p:sp>
        <p:nvSpPr>
          <p:cNvPr id="10" name="文本框 9"/>
          <p:cNvSpPr txBox="1"/>
          <p:nvPr/>
        </p:nvSpPr>
        <p:spPr>
          <a:xfrm>
            <a:off x="0" y="610235"/>
            <a:ext cx="11931650" cy="6369685"/>
          </a:xfrm>
          <a:prstGeom prst="rect">
            <a:avLst/>
          </a:prstGeom>
          <a:noFill/>
        </p:spPr>
        <p:txBody>
          <a:bodyPr wrap="square">
            <a:spAutoFit/>
          </a:bodyPr>
          <a:lstStyle/>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W:Oh,I _____ ______ _____, Peter.I haven’t seen you for ages. How are you？</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M:Hi,laura. Nice to meet you here! I'm pretty good.How about you？</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I’m fine. It's really great to see you. Do you have time to sit down？</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I was leaving . but I could join you for a few minutes.</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W:Great !So tell me how's your family?</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M:Well.It keeps getting bigger.We have______ ______ now.All boys .</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W:All boys ?I suppose they keep you busy.</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M:They sure do .The baby is only one month old,so Sally is not working right now. And what's new with you and Jim ?</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W:Believe it or not,he's home with the kids. </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M:You're kidding!</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W:No，I'm not. Jim chose to _____ _____ ______ so we can spend less on ________.I love it because he does all the shopping and cleaning.</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M:Good point.Yikes.It's already12:30. I have to go now.I ______ _____ _____ _________ this afternoon . Tell Jim I said hi. And I'll call you so we can have dinner sometime. </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W:Great !And say hi to Sally and your kids .See you!</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M:See you!</a:t>
            </a:r>
          </a:p>
        </p:txBody>
      </p:sp>
      <p:pic>
        <p:nvPicPr>
          <p:cNvPr id="4" name="2022年1月浙江新高考英语听力考试音频-剪辑-20220118112838">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8060055" y="3671570"/>
            <a:ext cx="495300" cy="4953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93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clrChange>
              <a:clrFrom>
                <a:srgbClr val="FDFDFD"/>
              </a:clrFrom>
              <a:clrTo>
                <a:srgbClr val="FDFDFD">
                  <a:alpha val="0"/>
                </a:srgbClr>
              </a:clrTo>
            </a:clrChange>
          </a:blip>
          <a:stretch>
            <a:fillRect/>
          </a:stretch>
        </p:blipFill>
        <p:spPr>
          <a:xfrm flipH="1" flipV="1">
            <a:off x="2199005" y="0"/>
            <a:ext cx="2973070" cy="609600"/>
          </a:xfrm>
          <a:prstGeom prst="rect">
            <a:avLst/>
          </a:prstGeom>
        </p:spPr>
      </p:pic>
      <p:sp>
        <p:nvSpPr>
          <p:cNvPr id="9" name="文本框 8"/>
          <p:cNvSpPr txBox="1"/>
          <p:nvPr/>
        </p:nvSpPr>
        <p:spPr>
          <a:xfrm>
            <a:off x="3317875" y="64135"/>
            <a:ext cx="8289290" cy="521970"/>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9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熟人相遇</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p>
        </p:txBody>
      </p:sp>
      <p:sp>
        <p:nvSpPr>
          <p:cNvPr id="10" name="文本框 9"/>
          <p:cNvSpPr txBox="1"/>
          <p:nvPr/>
        </p:nvSpPr>
        <p:spPr>
          <a:xfrm>
            <a:off x="0" y="610235"/>
            <a:ext cx="12125325" cy="6369685"/>
          </a:xfrm>
          <a:prstGeom prst="rect">
            <a:avLst/>
          </a:prstGeom>
          <a:noFill/>
        </p:spPr>
        <p:txBody>
          <a:bodyPr wrap="square">
            <a:spAutoFit/>
          </a:bodyPr>
          <a:lstStyle/>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W:Oh,I can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belie</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ve i</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Peter.I haven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seen you for ages. How are you？</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M:Hi,laura. Nice to mee</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you here! I'm pretty good.How abou</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y</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ou？</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I’m fine. It's really grea</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to see you. Do you have time to si</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down？</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I was leaving . Bu</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 </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I coul</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join you fo</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r a</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few minutes.</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W:Grea</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!So tell me how's your family?</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M:Well.I</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keeps getting bigger.We have four kids now.All boys .</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W:All boys ?I suppose they kee</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 you</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busy.</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M:They sure do .The baby is only one month ol</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,so Sally is no</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working righ</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now. An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 </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what's new with you an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Jim ?</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W:Belie</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ve it o</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r no</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,he's home with the kids. </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M:You're kidding!</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W:No，I'm no</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Jim chose to work from home so we can spen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less on childcare.I lo</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ve i</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because he does all the shopping an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cleaning.</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M:Goo</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point.Yikes.It's already12:30. I have to go now.I ha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ve an i</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mportan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meeting this afternoon . Tell Jim I sai</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hi. An</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I</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'll call you so we can have dinner sometime. </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W:Grea</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!An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say hi to Sally an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your kids .See you!</a:t>
            </a: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M:See you!</a:t>
            </a:r>
          </a:p>
        </p:txBody>
      </p:sp>
      <p:pic>
        <p:nvPicPr>
          <p:cNvPr id="4" name="2022年1月浙江新高考英语听力考试音频-剪辑-20220118112838">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8060055" y="3671570"/>
            <a:ext cx="495300" cy="495300"/>
          </a:xfrm>
          <a:prstGeom prst="rect">
            <a:avLst/>
          </a:prstGeom>
        </p:spPr>
      </p:pic>
      <p:sp>
        <p:nvSpPr>
          <p:cNvPr id="2" name="圆角矩形 1"/>
          <p:cNvSpPr/>
          <p:nvPr/>
        </p:nvSpPr>
        <p:spPr>
          <a:xfrm>
            <a:off x="6694805" y="6172200"/>
            <a:ext cx="5431155" cy="6851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b="1">
                <a:solidFill>
                  <a:srgbClr val="FF0000"/>
                </a:solidFill>
              </a:rPr>
              <a:t>childcare.n .  </a:t>
            </a:r>
            <a:r>
              <a:rPr lang="zh-CN" altLang="en-US" b="1">
                <a:solidFill>
                  <a:srgbClr val="FF0000"/>
                </a:solidFill>
              </a:rPr>
              <a:t>儿童看护；儿童照管</a:t>
            </a:r>
          </a:p>
          <a:p>
            <a:pPr algn="ctr"/>
            <a:r>
              <a:rPr lang="en-US" altLang="zh-CN" b="1">
                <a:solidFill>
                  <a:srgbClr val="FF0000"/>
                </a:solidFill>
              </a:rPr>
              <a:t>  yikes .exclamation  .</a:t>
            </a:r>
            <a:r>
              <a:rPr lang="zh-CN" altLang="en-US" b="1">
                <a:solidFill>
                  <a:srgbClr val="FF0000"/>
                </a:solidFill>
              </a:rPr>
              <a:t>呀；啊</a:t>
            </a:r>
          </a:p>
          <a:p>
            <a:pPr algn="ctr"/>
            <a:endParaRPr lang="zh-CN" altLang="en-US" b="1">
              <a:solidFill>
                <a:srgbClr val="FF0000"/>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93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srcRect/>
          <a:stretch>
            <a:fillRect/>
          </a:stretch>
        </p:blipFill>
        <p:spPr>
          <a:xfrm rot="16200000">
            <a:off x="-124460" y="2076450"/>
            <a:ext cx="2755265" cy="2505710"/>
          </a:xfrm>
          <a:prstGeom prst="rect">
            <a:avLst/>
          </a:prstGeom>
        </p:spPr>
      </p:pic>
      <p:sp>
        <p:nvSpPr>
          <p:cNvPr id="15" name="文本框 14"/>
          <p:cNvSpPr txBox="1"/>
          <p:nvPr/>
        </p:nvSpPr>
        <p:spPr>
          <a:xfrm>
            <a:off x="2506028" y="0"/>
            <a:ext cx="9685655" cy="6985635"/>
          </a:xfrm>
          <a:prstGeom prst="rect">
            <a:avLst/>
          </a:prstGeom>
          <a:noFill/>
        </p:spPr>
        <p:txBody>
          <a:bodyPr wrap="square">
            <a:spAutoFit/>
          </a:bodyPr>
          <a:lstStyle/>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14.How does Laura sound at the beginning of the conversation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 Anxious                                                         </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（观点态度题）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 Regretful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 Surprised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15.What do we know about Peter ?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事实细节题）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 He has got a new job  .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He has four children .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He has a big house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16.Why did Jim choose to work from home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事实细节题）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A.To look after the kids.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To get more sleep .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To accompany his wife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17.What is Peter going to do this afternoon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事实细节题）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 Hold a dinner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 Give Sally a call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 Attend a meeting </a:t>
            </a:r>
          </a:p>
        </p:txBody>
      </p:sp>
      <p:pic>
        <p:nvPicPr>
          <p:cNvPr id="5" name="图片 4"/>
          <p:cNvPicPr>
            <a:picLocks noChangeAspect="1"/>
          </p:cNvPicPr>
          <p:nvPr/>
        </p:nvPicPr>
        <p:blipFill>
          <a:blip r:embed="rId4"/>
          <a:stretch>
            <a:fillRect/>
          </a:stretch>
        </p:blipFill>
        <p:spPr>
          <a:xfrm>
            <a:off x="2589897" y="1382611"/>
            <a:ext cx="317019" cy="359695"/>
          </a:xfrm>
          <a:prstGeom prst="rect">
            <a:avLst/>
          </a:prstGeom>
        </p:spPr>
      </p:pic>
      <p:pic>
        <p:nvPicPr>
          <p:cNvPr id="7" name="图片 6"/>
          <p:cNvPicPr>
            <a:picLocks noChangeAspect="1"/>
          </p:cNvPicPr>
          <p:nvPr/>
        </p:nvPicPr>
        <p:blipFill>
          <a:blip r:embed="rId4"/>
          <a:stretch>
            <a:fillRect/>
          </a:stretch>
        </p:blipFill>
        <p:spPr>
          <a:xfrm>
            <a:off x="2589898" y="2697885"/>
            <a:ext cx="317019" cy="359695"/>
          </a:xfrm>
          <a:prstGeom prst="rect">
            <a:avLst/>
          </a:prstGeom>
        </p:spPr>
      </p:pic>
      <p:pic>
        <p:nvPicPr>
          <p:cNvPr id="13" name="图片 12"/>
          <p:cNvPicPr>
            <a:picLocks noChangeAspect="1"/>
          </p:cNvPicPr>
          <p:nvPr/>
        </p:nvPicPr>
        <p:blipFill>
          <a:blip r:embed="rId4"/>
          <a:stretch>
            <a:fillRect/>
          </a:stretch>
        </p:blipFill>
        <p:spPr>
          <a:xfrm>
            <a:off x="2526820" y="3940686"/>
            <a:ext cx="317019" cy="359695"/>
          </a:xfrm>
          <a:prstGeom prst="rect">
            <a:avLst/>
          </a:prstGeom>
        </p:spPr>
      </p:pic>
      <p:pic>
        <p:nvPicPr>
          <p:cNvPr id="3" name="图片 2"/>
          <p:cNvPicPr>
            <a:picLocks noChangeAspect="1"/>
          </p:cNvPicPr>
          <p:nvPr/>
        </p:nvPicPr>
        <p:blipFill>
          <a:blip r:embed="rId4"/>
          <a:stretch>
            <a:fillRect/>
          </a:stretch>
        </p:blipFill>
        <p:spPr>
          <a:xfrm>
            <a:off x="2547612" y="6498305"/>
            <a:ext cx="317019" cy="3596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clrChange>
              <a:clrFrom>
                <a:srgbClr val="FDFDFD"/>
              </a:clrFrom>
              <a:clrTo>
                <a:srgbClr val="FDFDFD">
                  <a:alpha val="0"/>
                </a:srgbClr>
              </a:clrTo>
            </a:clrChange>
          </a:blip>
          <a:stretch>
            <a:fillRect/>
          </a:stretch>
        </p:blipFill>
        <p:spPr>
          <a:xfrm flipH="1" flipV="1">
            <a:off x="1803400" y="-381635"/>
            <a:ext cx="3469640" cy="1279525"/>
          </a:xfrm>
          <a:prstGeom prst="rect">
            <a:avLst/>
          </a:prstGeom>
        </p:spPr>
      </p:pic>
      <p:sp>
        <p:nvSpPr>
          <p:cNvPr id="8" name="文本框 7"/>
          <p:cNvSpPr txBox="1"/>
          <p:nvPr/>
        </p:nvSpPr>
        <p:spPr>
          <a:xfrm>
            <a:off x="81280" y="817880"/>
            <a:ext cx="11975465" cy="4399915"/>
          </a:xfrm>
          <a:prstGeom prst="rect">
            <a:avLst/>
          </a:prstGeom>
          <a:noFill/>
        </p:spPr>
        <p:txBody>
          <a:bodyPr wrap="square">
            <a:spAutoFit/>
          </a:bodyPr>
          <a:lstStyle/>
          <a:p>
            <a:pPr marR="0" lvl="0" algn="just" defTabSz="914400" rtl="0" fontAlgn="base">
              <a:lnSpc>
                <a:spcPct val="100000"/>
              </a:lnSpc>
              <a:spcBef>
                <a:spcPts val="0"/>
              </a:spcBef>
              <a:spcAft>
                <a:spcPts val="0"/>
              </a:spcAft>
              <a:buClrTx/>
              <a:buSzTx/>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Good evening, _____！I'm Jennifer Green.Thanks for ____ ____.In today’s ____ of Perfect Life our ______ is Brock Bastian, a social psychologist from university of Melbourne. Professor Bastian’s research focuses on pain, happiness and morality .Recently he published a book on the _____ of _____ in ________ _______.The title of the book is The Other Side of Happiness. In this book, he argues that as we seek to escape pain or sorrow, we are weakening ourselves and may lose our adaptability to deal with pain in the future. _____ _______ are in fact _____for our _________ and how they face the unavoidable challenge ahead and they play a key role in helping us to develop our ability to feel truly happy .______ let's _____ professor Bastian to ____ _____ his _____ in the book.</a:t>
            </a:r>
          </a:p>
        </p:txBody>
      </p:sp>
      <p:sp>
        <p:nvSpPr>
          <p:cNvPr id="9" name="文本框 8"/>
          <p:cNvSpPr txBox="1"/>
          <p:nvPr/>
        </p:nvSpPr>
        <p:spPr>
          <a:xfrm>
            <a:off x="3317875" y="64135"/>
            <a:ext cx="8289290" cy="521970"/>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10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痛苦能带来欢乐</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p:txBody>
      </p:sp>
      <p:pic>
        <p:nvPicPr>
          <p:cNvPr id="4" name="2022年1月浙江新高考英语听力考试音频-剪辑-20220118114507">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6186170" y="5880735"/>
            <a:ext cx="495300" cy="4953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793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clrChange>
              <a:clrFrom>
                <a:srgbClr val="FDFDFD"/>
              </a:clrFrom>
              <a:clrTo>
                <a:srgbClr val="FDFDFD">
                  <a:alpha val="0"/>
                </a:srgbClr>
              </a:clrTo>
            </a:clrChange>
          </a:blip>
          <a:stretch>
            <a:fillRect/>
          </a:stretch>
        </p:blipFill>
        <p:spPr>
          <a:xfrm flipH="1" flipV="1">
            <a:off x="1803400" y="-381635"/>
            <a:ext cx="3469640" cy="1279525"/>
          </a:xfrm>
          <a:prstGeom prst="rect">
            <a:avLst/>
          </a:prstGeom>
        </p:spPr>
      </p:pic>
      <p:sp>
        <p:nvSpPr>
          <p:cNvPr id="8" name="文本框 7"/>
          <p:cNvSpPr txBox="1"/>
          <p:nvPr/>
        </p:nvSpPr>
        <p:spPr>
          <a:xfrm>
            <a:off x="81280" y="817880"/>
            <a:ext cx="11975465" cy="4831080"/>
          </a:xfrm>
          <a:prstGeom prst="rect">
            <a:avLst/>
          </a:prstGeom>
          <a:noFill/>
        </p:spPr>
        <p:txBody>
          <a:bodyPr wrap="square">
            <a:spAutoFit/>
          </a:bodyPr>
          <a:lstStyle/>
          <a:p>
            <a:pPr marR="0" lvl="0" algn="just" defTabSz="914400" rtl="0" fontAlgn="base">
              <a:lnSpc>
                <a:spcPct val="100000"/>
              </a:lnSpc>
              <a:spcBef>
                <a:spcPts val="0"/>
              </a:spcBef>
              <a:spcAft>
                <a:spcPts val="0"/>
              </a:spcAft>
              <a:buClrTx/>
              <a:buSzTx/>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Goo</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e</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vening, everyone！I'm Jennifer Green.Thanks for joini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ng u</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s.In today’s edition of perfect life our guest is Brock Bastian, a social psychologist from university of Melbourne. Professor Bastian’s research focuses on pain, happiness an</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morality .Recen</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ly he published a book on the role of pain in promoting pleasure .The title of the book is The Other Side of Happiness. In this book, he argues tha</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as we see</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k</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to escape pain or sorrow, we are weakening ourselves an</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may lose our adaptability to deal with pain in the future. Painful experiences are in fact vital for our development an</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how they face the unavoidable challenge ahea</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an</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they play a key role in helping us to develop our ability to feel truly happy .Now let's welcome professor Bastian to talk about his ideas in the book.</a:t>
            </a:r>
          </a:p>
        </p:txBody>
      </p:sp>
      <p:sp>
        <p:nvSpPr>
          <p:cNvPr id="9" name="文本框 8"/>
          <p:cNvSpPr txBox="1"/>
          <p:nvPr/>
        </p:nvSpPr>
        <p:spPr>
          <a:xfrm>
            <a:off x="3317875" y="64135"/>
            <a:ext cx="8289290" cy="521970"/>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10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痛苦能带来欢乐</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p:txBody>
      </p:sp>
      <p:pic>
        <p:nvPicPr>
          <p:cNvPr id="4" name="2022年1月浙江新高考英语听力考试音频-剪辑-20220118114507">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2409825" y="5945505"/>
            <a:ext cx="495300" cy="495300"/>
          </a:xfrm>
          <a:prstGeom prst="rect">
            <a:avLst/>
          </a:prstGeom>
        </p:spPr>
      </p:pic>
      <p:sp>
        <p:nvSpPr>
          <p:cNvPr id="2" name="圆角矩形 1"/>
          <p:cNvSpPr/>
          <p:nvPr/>
        </p:nvSpPr>
        <p:spPr>
          <a:xfrm>
            <a:off x="3909060" y="5237480"/>
            <a:ext cx="7316470" cy="14490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b="1">
                <a:solidFill>
                  <a:srgbClr val="FF0000"/>
                </a:solidFill>
              </a:rPr>
              <a:t>edition.n .  ( </a:t>
            </a:r>
            <a:r>
              <a:rPr lang="zh-CN" altLang="en-US" b="1">
                <a:solidFill>
                  <a:srgbClr val="FF0000"/>
                </a:solidFill>
              </a:rPr>
              <a:t>广播，电视节目的）一期</a:t>
            </a:r>
            <a:r>
              <a:rPr lang="en-US" altLang="zh-CN" b="1">
                <a:solidFill>
                  <a:srgbClr val="FF0000"/>
                </a:solidFill>
              </a:rPr>
              <a:t>  psychologist .nl </a:t>
            </a:r>
            <a:r>
              <a:rPr lang="zh-CN" altLang="en-US" b="1">
                <a:solidFill>
                  <a:srgbClr val="FF0000"/>
                </a:solidFill>
              </a:rPr>
              <a:t>心理学家</a:t>
            </a:r>
          </a:p>
          <a:p>
            <a:pPr algn="ctr"/>
            <a:r>
              <a:rPr lang="en-US" altLang="zh-CN" b="1">
                <a:solidFill>
                  <a:srgbClr val="FF0000"/>
                </a:solidFill>
              </a:rPr>
              <a:t>morality .n. </a:t>
            </a:r>
            <a:r>
              <a:rPr lang="zh-CN" altLang="en-US" b="1">
                <a:solidFill>
                  <a:srgbClr val="FF0000"/>
                </a:solidFill>
              </a:rPr>
              <a:t>道德；品行；美德</a:t>
            </a:r>
            <a:r>
              <a:rPr lang="en-US" altLang="zh-CN" b="1">
                <a:solidFill>
                  <a:srgbClr val="FF0000"/>
                </a:solidFill>
              </a:rPr>
              <a:t>   argue vt </a:t>
            </a:r>
            <a:r>
              <a:rPr lang="zh-CN" altLang="en-US" b="1">
                <a:solidFill>
                  <a:srgbClr val="FF0000"/>
                </a:solidFill>
              </a:rPr>
              <a:t>主张；认为</a:t>
            </a:r>
          </a:p>
          <a:p>
            <a:pPr algn="ctr"/>
            <a:r>
              <a:rPr lang="en-US" altLang="zh-CN" b="1">
                <a:solidFill>
                  <a:srgbClr val="FF0000"/>
                </a:solidFill>
              </a:rPr>
              <a:t>weaken .vt </a:t>
            </a:r>
            <a:r>
              <a:rPr lang="zh-CN" altLang="en-US" b="1">
                <a:solidFill>
                  <a:srgbClr val="FF0000"/>
                </a:solidFill>
              </a:rPr>
              <a:t>减少；使变弱</a:t>
            </a:r>
            <a:r>
              <a:rPr lang="en-US" altLang="zh-CN" b="1">
                <a:solidFill>
                  <a:srgbClr val="FF0000"/>
                </a:solidFill>
              </a:rPr>
              <a:t>    vital adj </a:t>
            </a:r>
            <a:r>
              <a:rPr lang="zh-CN" altLang="en-US" b="1">
                <a:solidFill>
                  <a:srgbClr val="FF0000"/>
                </a:solidFill>
              </a:rPr>
              <a:t>至关重要的</a:t>
            </a:r>
          </a:p>
          <a:p>
            <a:pPr algn="ctr"/>
            <a:r>
              <a:rPr lang="en-US" altLang="zh-CN" b="1">
                <a:solidFill>
                  <a:srgbClr val="FF0000"/>
                </a:solidFill>
              </a:rPr>
              <a:t>promote .vt </a:t>
            </a:r>
            <a:r>
              <a:rPr lang="zh-CN" altLang="en-US" b="1">
                <a:solidFill>
                  <a:srgbClr val="FF0000"/>
                </a:solidFill>
              </a:rPr>
              <a:t>促进；推动</a:t>
            </a:r>
            <a:r>
              <a:rPr lang="en-US" altLang="zh-CN" b="1">
                <a:solidFill>
                  <a:srgbClr val="FF0000"/>
                </a:solidFill>
              </a:rPr>
              <a:t> adaptability .n. </a:t>
            </a:r>
            <a:r>
              <a:rPr lang="zh-CN" altLang="en-US" b="1">
                <a:solidFill>
                  <a:srgbClr val="FF0000"/>
                </a:solidFill>
              </a:rPr>
              <a:t>适应能力</a:t>
            </a:r>
          </a:p>
          <a:p>
            <a:pPr algn="ctr"/>
            <a:endParaRPr lang="zh-CN" altLang="en-US" b="1">
              <a:solidFill>
                <a:srgbClr val="FF0000"/>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793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61" t="-636" r="26442" b="33184"/>
          <a:stretch>
            <a:fillRect/>
          </a:stretch>
        </p:blipFill>
        <p:spPr>
          <a:xfrm>
            <a:off x="4879270" y="1655715"/>
            <a:ext cx="5753327" cy="3317358"/>
          </a:xfrm>
        </p:spPr>
      </p:pic>
      <p:sp>
        <p:nvSpPr>
          <p:cNvPr id="7" name="矩形 6"/>
          <p:cNvSpPr/>
          <p:nvPr/>
        </p:nvSpPr>
        <p:spPr>
          <a:xfrm>
            <a:off x="8615363" y="848839"/>
            <a:ext cx="1057275" cy="5605749"/>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语音知识对听力的影响 </a:t>
            </a:r>
          </a:p>
        </p:txBody>
      </p:sp>
      <p:sp>
        <p:nvSpPr>
          <p:cNvPr id="27" name="文本框 26"/>
          <p:cNvSpPr txBox="1"/>
          <p:nvPr/>
        </p:nvSpPr>
        <p:spPr>
          <a:xfrm>
            <a:off x="705224" y="1113791"/>
            <a:ext cx="4174046" cy="4401205"/>
          </a:xfrm>
          <a:prstGeom prst="rect">
            <a:avLst/>
          </a:prstGeom>
          <a:noFill/>
        </p:spPr>
        <p:txBody>
          <a:bodyPr wrap="square">
            <a:spAutoFit/>
          </a:bodyPr>
          <a:lstStyle/>
          <a:p>
            <a:r>
              <a:rPr lang="zh-CN" altLang="en-US" sz="2800" dirty="0"/>
              <a:t>在听力理解的过程中，语音是第一位的，听者首先接受的是语音信息，大脑接受了因素，音节，中音等因素构成的单词，短语和句子后使他们在自己的语言图式中“对号入座”，根据已有的知识结构</a:t>
            </a:r>
            <a:r>
              <a:rPr lang="en-US" altLang="zh-CN" sz="2800" dirty="0"/>
              <a:t>( </a:t>
            </a:r>
            <a:r>
              <a:rPr lang="zh-CN" altLang="en-US" sz="2800" dirty="0"/>
              <a:t>图式 </a:t>
            </a:r>
            <a:r>
              <a:rPr lang="en-US" altLang="zh-CN" sz="2800" dirty="0"/>
              <a:t>),</a:t>
            </a:r>
            <a:r>
              <a:rPr lang="zh-CN" altLang="en-US" sz="2800" dirty="0"/>
              <a:t>开始对该信息进行建构，以理解其意义。</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srcRect/>
          <a:stretch>
            <a:fillRect/>
          </a:stretch>
        </p:blipFill>
        <p:spPr>
          <a:xfrm rot="16200000">
            <a:off x="-212725" y="2164080"/>
            <a:ext cx="2755265" cy="2329180"/>
          </a:xfrm>
          <a:prstGeom prst="rect">
            <a:avLst/>
          </a:prstGeom>
        </p:spPr>
      </p:pic>
      <p:sp>
        <p:nvSpPr>
          <p:cNvPr id="6" name="弧 5"/>
          <p:cNvSpPr/>
          <p:nvPr/>
        </p:nvSpPr>
        <p:spPr>
          <a:xfrm rot="1910213">
            <a:off x="739775" y="1950720"/>
            <a:ext cx="2570480" cy="2989580"/>
          </a:xfrm>
          <a:prstGeom prst="arc">
            <a:avLst>
              <a:gd name="adj1" fmla="val 16200000"/>
              <a:gd name="adj2" fmla="val 1696768"/>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椭圆 9"/>
          <p:cNvSpPr/>
          <p:nvPr/>
        </p:nvSpPr>
        <p:spPr>
          <a:xfrm>
            <a:off x="2779340" y="185118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椭圆 18"/>
          <p:cNvSpPr/>
          <p:nvPr/>
        </p:nvSpPr>
        <p:spPr>
          <a:xfrm>
            <a:off x="3131179" y="2980640"/>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椭圆 19"/>
          <p:cNvSpPr/>
          <p:nvPr/>
        </p:nvSpPr>
        <p:spPr>
          <a:xfrm>
            <a:off x="2419295" y="440487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图片 20"/>
          <p:cNvPicPr>
            <a:picLocks noChangeAspect="1"/>
          </p:cNvPicPr>
          <p:nvPr/>
        </p:nvPicPr>
        <p:blipFill>
          <a:blip r:embed="rId4" cstate="print"/>
          <a:stretch>
            <a:fillRect/>
          </a:stretch>
        </p:blipFill>
        <p:spPr>
          <a:xfrm>
            <a:off x="3219684" y="3069145"/>
            <a:ext cx="362886" cy="362886"/>
          </a:xfrm>
          <a:prstGeom prst="rect">
            <a:avLst/>
          </a:prstGeom>
        </p:spPr>
      </p:pic>
      <p:pic>
        <p:nvPicPr>
          <p:cNvPr id="22" name="图片 21"/>
          <p:cNvPicPr>
            <a:picLocks noChangeAspect="1"/>
          </p:cNvPicPr>
          <p:nvPr/>
        </p:nvPicPr>
        <p:blipFill>
          <a:blip r:embed="rId5" cstate="print"/>
          <a:stretch>
            <a:fillRect/>
          </a:stretch>
        </p:blipFill>
        <p:spPr>
          <a:xfrm>
            <a:off x="2499298" y="4556384"/>
            <a:ext cx="379897" cy="238144"/>
          </a:xfrm>
          <a:prstGeom prst="rect">
            <a:avLst/>
          </a:prstGeom>
        </p:spPr>
      </p:pic>
      <p:pic>
        <p:nvPicPr>
          <p:cNvPr id="23" name="图片 22"/>
          <p:cNvPicPr>
            <a:picLocks noChangeAspect="1"/>
          </p:cNvPicPr>
          <p:nvPr/>
        </p:nvPicPr>
        <p:blipFill>
          <a:blip r:embed="rId6" cstate="print"/>
          <a:stretch>
            <a:fillRect/>
          </a:stretch>
        </p:blipFill>
        <p:spPr>
          <a:xfrm>
            <a:off x="2879185" y="1951051"/>
            <a:ext cx="340205" cy="340205"/>
          </a:xfrm>
          <a:prstGeom prst="rect">
            <a:avLst/>
          </a:prstGeom>
        </p:spPr>
      </p:pic>
      <p:sp>
        <p:nvSpPr>
          <p:cNvPr id="12" name="文本框 11"/>
          <p:cNvSpPr txBox="1"/>
          <p:nvPr/>
        </p:nvSpPr>
        <p:spPr>
          <a:xfrm>
            <a:off x="3582670" y="558800"/>
            <a:ext cx="8935720" cy="5262245"/>
          </a:xfrm>
          <a:prstGeom prst="rect">
            <a:avLst/>
          </a:prstGeom>
          <a:noFill/>
        </p:spPr>
        <p:txBody>
          <a:bodyPr wrap="square">
            <a:spAutoFit/>
          </a:bodyPr>
          <a:lstStyle/>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18.What is Jennifer Green doing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推理题）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 Conducting a class . =having a class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Presenting a speaker . = introducing a speaker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 Recommending a book </a:t>
            </a:r>
            <a:r>
              <a:rPr lang="zh-CN" altLang="en-US"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推荐一本书</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19.What is Professor Bastian’s book about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推理题）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.Tips for escaping unhappiness .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 Benefits of painful experiences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Ways to develop reading ability .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 . What is Professor Bastian going to do next ?</a:t>
            </a:r>
            <a:r>
              <a:rPr lang="zh-CN" altLang="en-US"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推理题）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 Share his stories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 Discuss his plans . </a:t>
            </a: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 Explain his views . </a:t>
            </a:r>
          </a:p>
        </p:txBody>
      </p:sp>
      <p:pic>
        <p:nvPicPr>
          <p:cNvPr id="13" name="图片 12"/>
          <p:cNvPicPr>
            <a:picLocks noChangeAspect="1"/>
          </p:cNvPicPr>
          <p:nvPr/>
        </p:nvPicPr>
        <p:blipFill>
          <a:blip r:embed="rId7"/>
          <a:stretch>
            <a:fillRect/>
          </a:stretch>
        </p:blipFill>
        <p:spPr>
          <a:xfrm>
            <a:off x="3589217" y="1497326"/>
            <a:ext cx="316286" cy="361470"/>
          </a:xfrm>
          <a:prstGeom prst="rect">
            <a:avLst/>
          </a:prstGeom>
        </p:spPr>
      </p:pic>
      <p:pic>
        <p:nvPicPr>
          <p:cNvPr id="4" name="图片 3"/>
          <p:cNvPicPr>
            <a:picLocks noChangeAspect="1"/>
          </p:cNvPicPr>
          <p:nvPr/>
        </p:nvPicPr>
        <p:blipFill>
          <a:blip r:embed="rId8"/>
          <a:stretch>
            <a:fillRect/>
          </a:stretch>
        </p:blipFill>
        <p:spPr>
          <a:xfrm>
            <a:off x="3670631" y="3249132"/>
            <a:ext cx="317019" cy="359695"/>
          </a:xfrm>
          <a:prstGeom prst="rect">
            <a:avLst/>
          </a:prstGeom>
        </p:spPr>
      </p:pic>
      <p:pic>
        <p:nvPicPr>
          <p:cNvPr id="3" name="图片 2"/>
          <p:cNvPicPr>
            <a:picLocks noChangeAspect="1"/>
          </p:cNvPicPr>
          <p:nvPr/>
        </p:nvPicPr>
        <p:blipFill>
          <a:blip r:embed="rId8"/>
          <a:stretch>
            <a:fillRect/>
          </a:stretch>
        </p:blipFill>
        <p:spPr>
          <a:xfrm flipH="1">
            <a:off x="3589020" y="5335270"/>
            <a:ext cx="402590" cy="35941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custDataLst>
              <p:tags r:id="rId1"/>
            </p:custDataLst>
          </p:nvPr>
        </p:nvPicPr>
        <p:blipFill rotWithShape="1">
          <a:blip r:embed="rId5" cstate="print">
            <a:extLst>
              <a:ext uri="{28A0092B-C50C-407E-A947-70E740481C1C}">
                <a14:useLocalDpi xmlns:a14="http://schemas.microsoft.com/office/drawing/2010/main" val="0"/>
              </a:ext>
            </a:extLst>
          </a:blip>
          <a:srcRect l="461" t="-636" r="26442" b="33184"/>
          <a:stretch>
            <a:fillRect/>
          </a:stretch>
        </p:blipFill>
        <p:spPr>
          <a:xfrm>
            <a:off x="5661576" y="1434353"/>
            <a:ext cx="5753327" cy="3317358"/>
          </a:xfrm>
        </p:spPr>
      </p:pic>
      <p:sp>
        <p:nvSpPr>
          <p:cNvPr id="7" name="矩形 6"/>
          <p:cNvSpPr/>
          <p:nvPr/>
        </p:nvSpPr>
        <p:spPr>
          <a:xfrm>
            <a:off x="9551624" y="1434353"/>
            <a:ext cx="1366092" cy="3897811"/>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欢迎指导</a:t>
            </a:r>
          </a:p>
        </p:txBody>
      </p:sp>
      <p:pic>
        <p:nvPicPr>
          <p:cNvPr id="3" name="图片 2"/>
          <p:cNvPicPr>
            <a:picLocks noChangeAspect="1"/>
          </p:cNvPicPr>
          <p:nvPr>
            <p:custDataLst>
              <p:tags r:id="rId2"/>
            </p:custDataLst>
          </p:nvPr>
        </p:nvPicPr>
        <p:blipFill>
          <a:blip r:embed="rId6"/>
          <a:stretch>
            <a:fillRect/>
          </a:stretch>
        </p:blipFill>
        <p:spPr>
          <a:xfrm>
            <a:off x="480695" y="923290"/>
            <a:ext cx="8752840" cy="54419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2"/>
          <p:cNvSpPr txBox="1"/>
          <p:nvPr/>
        </p:nvSpPr>
        <p:spPr>
          <a:xfrm>
            <a:off x="454660" y="4530725"/>
            <a:ext cx="3131185" cy="829945"/>
          </a:xfrm>
          <a:prstGeom prst="rect">
            <a:avLst/>
          </a:prstGeom>
          <a:noFill/>
        </p:spPr>
        <p:txBody>
          <a:bodyPr wrap="square">
            <a:spAutoFit/>
          </a:bodyPr>
          <a:lstStyle/>
          <a:p>
            <a:r>
              <a:rPr lang="zh-CN" altLang="en-US"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连读 </a:t>
            </a:r>
            <a:endPar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a:p>
            <a:r>
              <a:rPr lang="zh-CN" altLang="en-US"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以下用红色标记 </a:t>
            </a:r>
            <a:r>
              <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a:t>
            </a:r>
          </a:p>
        </p:txBody>
      </p:sp>
      <p:sp>
        <p:nvSpPr>
          <p:cNvPr id="8" name="矩形 1"/>
          <p:cNvSpPr>
            <a:spLocks noChangeArrowheads="1"/>
          </p:cNvSpPr>
          <p:nvPr/>
        </p:nvSpPr>
        <p:spPr bwMode="auto">
          <a:xfrm>
            <a:off x="1339850" y="3875088"/>
            <a:ext cx="1400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矩形 25"/>
          <p:cNvSpPr>
            <a:spLocks noChangeArrowheads="1"/>
          </p:cNvSpPr>
          <p:nvPr/>
        </p:nvSpPr>
        <p:spPr bwMode="auto">
          <a:xfrm>
            <a:off x="4911725" y="3883025"/>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矩形 26"/>
          <p:cNvSpPr>
            <a:spLocks noChangeArrowheads="1"/>
          </p:cNvSpPr>
          <p:nvPr/>
        </p:nvSpPr>
        <p:spPr bwMode="auto">
          <a:xfrm>
            <a:off x="8610885" y="3892168"/>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2" name="图片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1692275"/>
            <a:ext cx="17526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425" y="1683766"/>
            <a:ext cx="17526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467" y="1716110"/>
            <a:ext cx="1751013"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1339850" y="204695"/>
            <a:ext cx="9754136" cy="954107"/>
          </a:xfrm>
          <a:prstGeom prst="rect">
            <a:avLst/>
          </a:prstGeom>
          <a:noFill/>
        </p:spPr>
        <p:txBody>
          <a:bodyPr wrap="square" rtlCol="0">
            <a:spAutoFit/>
          </a:bodyPr>
          <a:lstStyle/>
          <a:p>
            <a:br>
              <a:rPr lang="zh-CN" altLang="en-US" sz="2800" dirty="0">
                <a:latin typeface="楷体" panose="02010609060101010101" pitchFamily="49" charset="-122"/>
                <a:ea typeface="楷体" panose="02010609060101010101" pitchFamily="49" charset="-122"/>
              </a:rPr>
            </a:br>
            <a:r>
              <a:rPr lang="zh-CN" altLang="en-US" sz="2800" dirty="0">
                <a:latin typeface="楷体" panose="02010609060101010101" pitchFamily="49" charset="-122"/>
                <a:ea typeface="楷体" panose="02010609060101010101" pitchFamily="49" charset="-122"/>
              </a:rPr>
              <a:t>           语速的加快主要有一下三种原因</a:t>
            </a:r>
          </a:p>
        </p:txBody>
      </p:sp>
      <p:sp>
        <p:nvSpPr>
          <p:cNvPr id="19" name="文本框 18"/>
          <p:cNvSpPr txBox="1"/>
          <p:nvPr/>
        </p:nvSpPr>
        <p:spPr>
          <a:xfrm>
            <a:off x="4208208" y="4521200"/>
            <a:ext cx="2807208" cy="830997"/>
          </a:xfrm>
          <a:prstGeom prst="rect">
            <a:avLst/>
          </a:prstGeom>
          <a:noFill/>
        </p:spPr>
        <p:txBody>
          <a:bodyPr wrap="square">
            <a:spAutoFit/>
          </a:bodyPr>
          <a:lstStyle/>
          <a:p>
            <a:r>
              <a:rPr lang="zh-CN" altLang="en-US" sz="2400" dirty="0">
                <a:solidFill>
                  <a:srgbClr val="00B0F0"/>
                </a:solidFill>
                <a:ea typeface="inpin heiti" panose="00000500000000000000"/>
              </a:rPr>
              <a:t>             省音 </a:t>
            </a:r>
            <a:endParaRPr lang="en-US" altLang="zh-CN" sz="2400" dirty="0">
              <a:solidFill>
                <a:srgbClr val="00B0F0"/>
              </a:solidFill>
              <a:ea typeface="inpin heiti" panose="00000500000000000000"/>
            </a:endParaRPr>
          </a:p>
          <a:p>
            <a:r>
              <a:rPr lang="zh-CN" altLang="en-US" sz="2400" dirty="0">
                <a:solidFill>
                  <a:srgbClr val="00B0F0"/>
                </a:solidFill>
                <a:ea typeface="inpin heiti" panose="00000500000000000000"/>
              </a:rPr>
              <a:t>（ 以下用蓝色标记 ）</a:t>
            </a:r>
          </a:p>
        </p:txBody>
      </p:sp>
      <p:sp>
        <p:nvSpPr>
          <p:cNvPr id="21" name="文本框 20"/>
          <p:cNvSpPr txBox="1"/>
          <p:nvPr/>
        </p:nvSpPr>
        <p:spPr>
          <a:xfrm>
            <a:off x="7930134" y="4539868"/>
            <a:ext cx="6094476" cy="830997"/>
          </a:xfrm>
          <a:prstGeom prst="rect">
            <a:avLst/>
          </a:prstGeom>
          <a:noFill/>
        </p:spPr>
        <p:txBody>
          <a:bodyPr wrap="square">
            <a:spAutoFit/>
          </a:bodyPr>
          <a:lstStyle/>
          <a:p>
            <a:r>
              <a:rPr lang="zh-CN" altLang="en-US" sz="2400" dirty="0">
                <a:solidFill>
                  <a:schemeClr val="accent4">
                    <a:lumMod val="60000"/>
                    <a:lumOff val="40000"/>
                  </a:schemeClr>
                </a:solidFill>
              </a:rPr>
              <a:t>           </a:t>
            </a:r>
            <a:r>
              <a:rPr lang="zh-CN" altLang="en-US" sz="2400" dirty="0">
                <a:solidFill>
                  <a:schemeClr val="accent4">
                    <a:lumMod val="60000"/>
                    <a:lumOff val="40000"/>
                  </a:schemeClr>
                </a:solidFill>
                <a:ea typeface="inpin heiti" panose="00000500000000000000"/>
              </a:rPr>
              <a:t>音变  </a:t>
            </a:r>
            <a:endParaRPr lang="en-US" altLang="zh-CN" sz="2400" dirty="0">
              <a:solidFill>
                <a:schemeClr val="accent4">
                  <a:lumMod val="60000"/>
                  <a:lumOff val="40000"/>
                </a:schemeClr>
              </a:solidFill>
              <a:ea typeface="inpin heiti" panose="00000500000000000000"/>
            </a:endParaRPr>
          </a:p>
          <a:p>
            <a:r>
              <a:rPr lang="zh-CN" altLang="en-US" sz="2400" dirty="0">
                <a:solidFill>
                  <a:schemeClr val="accent4">
                    <a:lumMod val="60000"/>
                    <a:lumOff val="40000"/>
                  </a:schemeClr>
                </a:solidFill>
                <a:ea typeface="inpin heiti" panose="00000500000000000000"/>
              </a:rPr>
              <a:t>（以下用黄色标记 ）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7652" name="组合 19"/>
          <p:cNvGrpSpPr/>
          <p:nvPr/>
        </p:nvGrpSpPr>
        <p:grpSpPr bwMode="auto">
          <a:xfrm>
            <a:off x="5916930" y="1700530"/>
            <a:ext cx="4735195" cy="631825"/>
            <a:chOff x="4330701" y="2659063"/>
            <a:chExt cx="3779838" cy="631825"/>
          </a:xfrm>
        </p:grpSpPr>
        <p:sp>
          <p:nvSpPr>
            <p:cNvPr id="27656" name="Freeform 5"/>
            <p:cNvSpPr>
              <a:spLocks noChangeArrowheads="1"/>
            </p:cNvSpPr>
            <p:nvPr/>
          </p:nvSpPr>
          <p:spPr bwMode="auto">
            <a:xfrm>
              <a:off x="4330701" y="2659063"/>
              <a:ext cx="3779838" cy="631825"/>
            </a:xfrm>
            <a:custGeom>
              <a:avLst/>
              <a:gdLst>
                <a:gd name="T0" fmla="*/ 2147483646 w 328"/>
                <a:gd name="T1" fmla="*/ 259897265 h 96"/>
                <a:gd name="T2" fmla="*/ 2147483646 w 328"/>
                <a:gd name="T3" fmla="*/ 259897265 h 96"/>
                <a:gd name="T4" fmla="*/ 2147483646 w 328"/>
                <a:gd name="T5" fmla="*/ 563114031 h 96"/>
                <a:gd name="T6" fmla="*/ 2147483646 w 328"/>
                <a:gd name="T7" fmla="*/ 476481610 h 96"/>
                <a:gd name="T8" fmla="*/ 2147483646 w 328"/>
                <a:gd name="T9" fmla="*/ 433162108 h 96"/>
                <a:gd name="T10" fmla="*/ 2147483646 w 328"/>
                <a:gd name="T11" fmla="*/ 1559383589 h 96"/>
                <a:gd name="T12" fmla="*/ 2147483646 w 328"/>
                <a:gd name="T13" fmla="*/ 2147483646 h 96"/>
                <a:gd name="T14" fmla="*/ 2147483646 w 328"/>
                <a:gd name="T15" fmla="*/ 2147483646 h 96"/>
                <a:gd name="T16" fmla="*/ 2147483646 w 328"/>
                <a:gd name="T17" fmla="*/ 2147483646 h 96"/>
                <a:gd name="T18" fmla="*/ 2147483646 w 328"/>
                <a:gd name="T19" fmla="*/ 2147483646 h 96"/>
                <a:gd name="T20" fmla="*/ 2147483646 w 328"/>
                <a:gd name="T21" fmla="*/ 2147483646 h 96"/>
                <a:gd name="T22" fmla="*/ 2147483646 w 328"/>
                <a:gd name="T23" fmla="*/ 2147483646 h 96"/>
                <a:gd name="T24" fmla="*/ 2147483646 w 328"/>
                <a:gd name="T25" fmla="*/ 2147483646 h 96"/>
                <a:gd name="T26" fmla="*/ 2147483646 w 328"/>
                <a:gd name="T27" fmla="*/ 2147483646 h 96"/>
                <a:gd name="T28" fmla="*/ 2147483646 w 328"/>
                <a:gd name="T29" fmla="*/ 2147483646 h 96"/>
                <a:gd name="T30" fmla="*/ 2147483646 w 328"/>
                <a:gd name="T31" fmla="*/ 2147483646 h 96"/>
                <a:gd name="T32" fmla="*/ 2147483646 w 328"/>
                <a:gd name="T33" fmla="*/ 2147483646 h 96"/>
                <a:gd name="T34" fmla="*/ 2147483646 w 328"/>
                <a:gd name="T35" fmla="*/ 2147483646 h 96"/>
                <a:gd name="T36" fmla="*/ 2147483646 w 328"/>
                <a:gd name="T37" fmla="*/ 2147483646 h 96"/>
                <a:gd name="T38" fmla="*/ 2147483646 w 328"/>
                <a:gd name="T39" fmla="*/ 2147483646 h 96"/>
                <a:gd name="T40" fmla="*/ 2147483646 w 328"/>
                <a:gd name="T41" fmla="*/ 2147483646 h 96"/>
                <a:gd name="T42" fmla="*/ 2147483646 w 328"/>
                <a:gd name="T43" fmla="*/ 2147483646 h 96"/>
                <a:gd name="T44" fmla="*/ 2147483646 w 328"/>
                <a:gd name="T45" fmla="*/ 2147483646 h 96"/>
                <a:gd name="T46" fmla="*/ 2147483646 w 328"/>
                <a:gd name="T47" fmla="*/ 2147483646 h 96"/>
                <a:gd name="T48" fmla="*/ 2147483646 w 328"/>
                <a:gd name="T49" fmla="*/ 2147483646 h 96"/>
                <a:gd name="T50" fmla="*/ 2147483646 w 328"/>
                <a:gd name="T51" fmla="*/ 2147483646 h 96"/>
                <a:gd name="T52" fmla="*/ 2147483646 w 328"/>
                <a:gd name="T53" fmla="*/ 2147483646 h 96"/>
                <a:gd name="T54" fmla="*/ 2147483646 w 328"/>
                <a:gd name="T55" fmla="*/ 2147483646 h 96"/>
                <a:gd name="T56" fmla="*/ 2147483646 w 328"/>
                <a:gd name="T57" fmla="*/ 2147483646 h 96"/>
                <a:gd name="T58" fmla="*/ 2147483646 w 328"/>
                <a:gd name="T59" fmla="*/ 2147483646 h 96"/>
                <a:gd name="T60" fmla="*/ 2147483646 w 328"/>
                <a:gd name="T61" fmla="*/ 2147483646 h 96"/>
                <a:gd name="T62" fmla="*/ 2147483646 w 328"/>
                <a:gd name="T63" fmla="*/ 2147483646 h 96"/>
                <a:gd name="T64" fmla="*/ 2147483646 w 328"/>
                <a:gd name="T65" fmla="*/ 2147483646 h 96"/>
                <a:gd name="T66" fmla="*/ 2147483646 w 328"/>
                <a:gd name="T67" fmla="*/ 2147483646 h 96"/>
                <a:gd name="T68" fmla="*/ 1991997674 w 328"/>
                <a:gd name="T69" fmla="*/ 2147483646 h 96"/>
                <a:gd name="T70" fmla="*/ 1062399528 w 328"/>
                <a:gd name="T71" fmla="*/ 1559383589 h 96"/>
                <a:gd name="T72" fmla="*/ 1726406435 w 328"/>
                <a:gd name="T73" fmla="*/ 476481610 h 96"/>
                <a:gd name="T74" fmla="*/ 2147483646 w 328"/>
                <a:gd name="T75" fmla="*/ 476481610 h 96"/>
                <a:gd name="T76" fmla="*/ 2147483646 w 328"/>
                <a:gd name="T77" fmla="*/ 606426951 h 96"/>
                <a:gd name="T78" fmla="*/ 2147483646 w 328"/>
                <a:gd name="T79" fmla="*/ 649746453 h 96"/>
                <a:gd name="T80" fmla="*/ 2147483646 w 328"/>
                <a:gd name="T81" fmla="*/ 606426951 h 96"/>
                <a:gd name="T82" fmla="*/ 2147483646 w 328"/>
                <a:gd name="T83" fmla="*/ 779691795 h 96"/>
                <a:gd name="T84" fmla="*/ 2147483646 w 328"/>
                <a:gd name="T85" fmla="*/ 649746453 h 96"/>
                <a:gd name="T86" fmla="*/ 2147483646 w 328"/>
                <a:gd name="T87" fmla="*/ 736378874 h 96"/>
                <a:gd name="T88" fmla="*/ 2147483646 w 328"/>
                <a:gd name="T89" fmla="*/ 736378874 h 96"/>
                <a:gd name="T90" fmla="*/ 2147483646 w 328"/>
                <a:gd name="T91" fmla="*/ 476481610 h 96"/>
                <a:gd name="T92" fmla="*/ 2147483646 w 328"/>
                <a:gd name="T93" fmla="*/ 389849188 h 96"/>
                <a:gd name="T94" fmla="*/ 2147483646 w 328"/>
                <a:gd name="T95" fmla="*/ 216584345 h 96"/>
                <a:gd name="T96" fmla="*/ 2147483646 w 328"/>
                <a:gd name="T97" fmla="*/ 389849188 h 96"/>
                <a:gd name="T98" fmla="*/ 2147483646 w 328"/>
                <a:gd name="T99" fmla="*/ 173264843 h 96"/>
                <a:gd name="T100" fmla="*/ 2147483646 w 328"/>
                <a:gd name="T101" fmla="*/ 259897265 h 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8" h="96">
                  <a:moveTo>
                    <a:pt x="256" y="6"/>
                  </a:moveTo>
                  <a:cubicBezTo>
                    <a:pt x="261" y="6"/>
                    <a:pt x="261" y="6"/>
                    <a:pt x="261" y="6"/>
                  </a:cubicBezTo>
                  <a:cubicBezTo>
                    <a:pt x="261" y="9"/>
                    <a:pt x="260" y="11"/>
                    <a:pt x="263" y="13"/>
                  </a:cubicBezTo>
                  <a:cubicBezTo>
                    <a:pt x="267" y="13"/>
                    <a:pt x="270" y="13"/>
                    <a:pt x="272" y="11"/>
                  </a:cubicBezTo>
                  <a:cubicBezTo>
                    <a:pt x="278" y="10"/>
                    <a:pt x="292" y="0"/>
                    <a:pt x="295" y="10"/>
                  </a:cubicBezTo>
                  <a:cubicBezTo>
                    <a:pt x="318" y="8"/>
                    <a:pt x="311" y="27"/>
                    <a:pt x="320" y="36"/>
                  </a:cubicBezTo>
                  <a:cubicBezTo>
                    <a:pt x="319" y="50"/>
                    <a:pt x="328" y="63"/>
                    <a:pt x="323" y="79"/>
                  </a:cubicBezTo>
                  <a:cubicBezTo>
                    <a:pt x="321" y="80"/>
                    <a:pt x="321" y="80"/>
                    <a:pt x="321" y="80"/>
                  </a:cubicBezTo>
                  <a:cubicBezTo>
                    <a:pt x="319" y="79"/>
                    <a:pt x="318" y="77"/>
                    <a:pt x="316" y="78"/>
                  </a:cubicBezTo>
                  <a:cubicBezTo>
                    <a:pt x="314" y="79"/>
                    <a:pt x="313" y="80"/>
                    <a:pt x="313" y="82"/>
                  </a:cubicBezTo>
                  <a:cubicBezTo>
                    <a:pt x="309" y="83"/>
                    <a:pt x="310" y="80"/>
                    <a:pt x="308" y="79"/>
                  </a:cubicBezTo>
                  <a:cubicBezTo>
                    <a:pt x="308" y="78"/>
                    <a:pt x="309" y="76"/>
                    <a:pt x="307" y="76"/>
                  </a:cubicBezTo>
                  <a:cubicBezTo>
                    <a:pt x="304" y="75"/>
                    <a:pt x="303" y="77"/>
                    <a:pt x="304" y="79"/>
                  </a:cubicBezTo>
                  <a:cubicBezTo>
                    <a:pt x="304" y="82"/>
                    <a:pt x="304" y="82"/>
                    <a:pt x="304" y="82"/>
                  </a:cubicBezTo>
                  <a:cubicBezTo>
                    <a:pt x="301" y="80"/>
                    <a:pt x="299" y="82"/>
                    <a:pt x="297" y="83"/>
                  </a:cubicBezTo>
                  <a:cubicBezTo>
                    <a:pt x="297" y="85"/>
                    <a:pt x="297" y="85"/>
                    <a:pt x="297" y="85"/>
                  </a:cubicBezTo>
                  <a:cubicBezTo>
                    <a:pt x="294" y="85"/>
                    <a:pt x="294" y="85"/>
                    <a:pt x="294" y="85"/>
                  </a:cubicBezTo>
                  <a:cubicBezTo>
                    <a:pt x="293" y="84"/>
                    <a:pt x="294" y="84"/>
                    <a:pt x="295" y="83"/>
                  </a:cubicBezTo>
                  <a:cubicBezTo>
                    <a:pt x="291" y="82"/>
                    <a:pt x="288" y="76"/>
                    <a:pt x="282" y="80"/>
                  </a:cubicBezTo>
                  <a:cubicBezTo>
                    <a:pt x="282" y="82"/>
                    <a:pt x="282" y="82"/>
                    <a:pt x="282" y="82"/>
                  </a:cubicBezTo>
                  <a:cubicBezTo>
                    <a:pt x="274" y="79"/>
                    <a:pt x="267" y="86"/>
                    <a:pt x="258" y="82"/>
                  </a:cubicBezTo>
                  <a:cubicBezTo>
                    <a:pt x="258" y="81"/>
                    <a:pt x="257" y="80"/>
                    <a:pt x="256" y="80"/>
                  </a:cubicBezTo>
                  <a:cubicBezTo>
                    <a:pt x="254" y="82"/>
                    <a:pt x="252" y="82"/>
                    <a:pt x="249" y="82"/>
                  </a:cubicBezTo>
                  <a:cubicBezTo>
                    <a:pt x="249" y="81"/>
                    <a:pt x="249" y="81"/>
                    <a:pt x="249" y="81"/>
                  </a:cubicBezTo>
                  <a:cubicBezTo>
                    <a:pt x="239" y="80"/>
                    <a:pt x="221" y="76"/>
                    <a:pt x="211" y="82"/>
                  </a:cubicBezTo>
                  <a:cubicBezTo>
                    <a:pt x="207" y="81"/>
                    <a:pt x="204" y="83"/>
                    <a:pt x="201" y="84"/>
                  </a:cubicBezTo>
                  <a:cubicBezTo>
                    <a:pt x="190" y="80"/>
                    <a:pt x="173" y="82"/>
                    <a:pt x="165" y="87"/>
                  </a:cubicBezTo>
                  <a:cubicBezTo>
                    <a:pt x="152" y="88"/>
                    <a:pt x="133" y="83"/>
                    <a:pt x="128" y="83"/>
                  </a:cubicBezTo>
                  <a:cubicBezTo>
                    <a:pt x="118" y="85"/>
                    <a:pt x="105" y="88"/>
                    <a:pt x="93" y="88"/>
                  </a:cubicBezTo>
                  <a:cubicBezTo>
                    <a:pt x="93" y="87"/>
                    <a:pt x="91" y="86"/>
                    <a:pt x="90" y="85"/>
                  </a:cubicBezTo>
                  <a:cubicBezTo>
                    <a:pt x="87" y="84"/>
                    <a:pt x="86" y="86"/>
                    <a:pt x="84" y="87"/>
                  </a:cubicBezTo>
                  <a:cubicBezTo>
                    <a:pt x="86" y="88"/>
                    <a:pt x="86" y="88"/>
                    <a:pt x="86" y="88"/>
                  </a:cubicBezTo>
                  <a:cubicBezTo>
                    <a:pt x="69" y="85"/>
                    <a:pt x="49" y="96"/>
                    <a:pt x="39" y="79"/>
                  </a:cubicBezTo>
                  <a:cubicBezTo>
                    <a:pt x="35" y="73"/>
                    <a:pt x="16" y="76"/>
                    <a:pt x="21" y="66"/>
                  </a:cubicBezTo>
                  <a:cubicBezTo>
                    <a:pt x="18" y="66"/>
                    <a:pt x="17" y="64"/>
                    <a:pt x="15" y="63"/>
                  </a:cubicBezTo>
                  <a:cubicBezTo>
                    <a:pt x="12" y="54"/>
                    <a:pt x="21" y="41"/>
                    <a:pt x="8" y="36"/>
                  </a:cubicBezTo>
                  <a:cubicBezTo>
                    <a:pt x="7" y="27"/>
                    <a:pt x="0" y="15"/>
                    <a:pt x="13" y="11"/>
                  </a:cubicBezTo>
                  <a:cubicBezTo>
                    <a:pt x="18" y="3"/>
                    <a:pt x="26" y="11"/>
                    <a:pt x="32" y="11"/>
                  </a:cubicBezTo>
                  <a:cubicBezTo>
                    <a:pt x="37" y="11"/>
                    <a:pt x="37" y="18"/>
                    <a:pt x="44" y="14"/>
                  </a:cubicBezTo>
                  <a:cubicBezTo>
                    <a:pt x="44" y="15"/>
                    <a:pt x="44" y="15"/>
                    <a:pt x="44" y="15"/>
                  </a:cubicBezTo>
                  <a:cubicBezTo>
                    <a:pt x="52" y="15"/>
                    <a:pt x="65" y="18"/>
                    <a:pt x="74" y="14"/>
                  </a:cubicBezTo>
                  <a:cubicBezTo>
                    <a:pt x="75" y="15"/>
                    <a:pt x="75" y="17"/>
                    <a:pt x="78" y="18"/>
                  </a:cubicBezTo>
                  <a:cubicBezTo>
                    <a:pt x="78" y="14"/>
                    <a:pt x="84" y="17"/>
                    <a:pt x="86" y="15"/>
                  </a:cubicBezTo>
                  <a:cubicBezTo>
                    <a:pt x="87" y="22"/>
                    <a:pt x="99" y="15"/>
                    <a:pt x="104" y="17"/>
                  </a:cubicBezTo>
                  <a:cubicBezTo>
                    <a:pt x="112" y="20"/>
                    <a:pt x="130" y="20"/>
                    <a:pt x="141" y="17"/>
                  </a:cubicBezTo>
                  <a:cubicBezTo>
                    <a:pt x="156" y="24"/>
                    <a:pt x="172" y="14"/>
                    <a:pt x="187" y="11"/>
                  </a:cubicBezTo>
                  <a:cubicBezTo>
                    <a:pt x="192" y="15"/>
                    <a:pt x="197" y="10"/>
                    <a:pt x="201" y="9"/>
                  </a:cubicBezTo>
                  <a:cubicBezTo>
                    <a:pt x="208" y="8"/>
                    <a:pt x="215" y="6"/>
                    <a:pt x="222" y="5"/>
                  </a:cubicBezTo>
                  <a:cubicBezTo>
                    <a:pt x="228" y="13"/>
                    <a:pt x="237" y="9"/>
                    <a:pt x="246" y="9"/>
                  </a:cubicBezTo>
                  <a:cubicBezTo>
                    <a:pt x="252" y="4"/>
                    <a:pt x="252" y="4"/>
                    <a:pt x="252" y="4"/>
                  </a:cubicBezTo>
                  <a:cubicBezTo>
                    <a:pt x="251" y="6"/>
                    <a:pt x="254" y="7"/>
                    <a:pt x="25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57" name="文本框 21"/>
            <p:cNvSpPr txBox="1">
              <a:spLocks noChangeArrowheads="1"/>
            </p:cNvSpPr>
            <p:nvPr/>
          </p:nvSpPr>
          <p:spPr bwMode="auto">
            <a:xfrm>
              <a:off x="4690632" y="2774920"/>
              <a:ext cx="3150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endParaRPr lang="zh-CN" altLang="en-US" sz="20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7653" name="图片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63341">
            <a:off x="6098275" y="679001"/>
            <a:ext cx="13954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图片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813" y="1395413"/>
            <a:ext cx="4475162"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图片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8" y="2955925"/>
            <a:ext cx="8016876"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6374130" y="1846580"/>
            <a:ext cx="3893185" cy="398780"/>
          </a:xfrm>
          <a:prstGeom prst="rect">
            <a:avLst/>
          </a:prstGeom>
          <a:noFill/>
        </p:spPr>
        <p:txBody>
          <a:bodyPr wrap="square">
            <a:spAutoFit/>
          </a:bodyPr>
          <a:lstStyle/>
          <a:p>
            <a:r>
              <a:rPr lang="zh-CN" altLang="en-US" sz="2000" b="1" dirty="0">
                <a:solidFill>
                  <a:schemeClr val="bg1"/>
                </a:solidFill>
              </a:rPr>
              <a:t>一，连读 （ 以下用红色标记 </a:t>
            </a:r>
            <a:r>
              <a:rPr lang="en-US" altLang="zh-CN" sz="2000" b="1" dirty="0">
                <a:solidFill>
                  <a:schemeClr val="bg1"/>
                </a:solidFill>
              </a:rPr>
              <a:t>) </a:t>
            </a:r>
          </a:p>
        </p:txBody>
      </p:sp>
      <p:sp>
        <p:nvSpPr>
          <p:cNvPr id="13" name="文本框 12"/>
          <p:cNvSpPr txBox="1"/>
          <p:nvPr/>
        </p:nvSpPr>
        <p:spPr>
          <a:xfrm>
            <a:off x="5593842" y="2484913"/>
            <a:ext cx="5891022" cy="2308324"/>
          </a:xfrm>
          <a:prstGeom prst="rect">
            <a:avLst/>
          </a:prstGeom>
          <a:noFill/>
        </p:spPr>
        <p:txBody>
          <a:bodyPr wrap="square">
            <a:spAutoFit/>
          </a:bodyPr>
          <a:lstStyle/>
          <a:p>
            <a:r>
              <a:rPr lang="zh-CN" altLang="en-US" sz="2400" dirty="0"/>
              <a:t> </a:t>
            </a:r>
            <a:r>
              <a:rPr lang="en-US" altLang="zh-CN" sz="2400" dirty="0"/>
              <a:t>1</a:t>
            </a:r>
            <a:r>
              <a:rPr lang="zh-CN" altLang="en-US" sz="2400" dirty="0"/>
              <a:t>，“辅音</a:t>
            </a:r>
            <a:r>
              <a:rPr lang="en-US" altLang="zh-CN" sz="2400" dirty="0"/>
              <a:t>+</a:t>
            </a:r>
            <a:r>
              <a:rPr lang="zh-CN" altLang="en-US" sz="2400" dirty="0"/>
              <a:t>元音”型连读（异性相吸）</a:t>
            </a:r>
          </a:p>
          <a:p>
            <a:r>
              <a:rPr lang="zh-CN" altLang="en-US" sz="2400" dirty="0"/>
              <a:t>    如：</a:t>
            </a:r>
            <a:r>
              <a:rPr lang="en-US" altLang="zh-CN" sz="2400" dirty="0"/>
              <a:t>I’d li</a:t>
            </a:r>
            <a:r>
              <a:rPr lang="en-US" altLang="zh-CN" sz="2400" u="sng" dirty="0">
                <a:solidFill>
                  <a:srgbClr val="FF0000"/>
                </a:solidFill>
              </a:rPr>
              <a:t>ke a</a:t>
            </a:r>
            <a:r>
              <a:rPr lang="en-US" altLang="zh-CN" sz="2400" dirty="0"/>
              <a:t>nother bow</a:t>
            </a:r>
            <a:r>
              <a:rPr lang="en-US" altLang="zh-CN" sz="2400" u="sng" dirty="0">
                <a:solidFill>
                  <a:srgbClr val="FF0000"/>
                </a:solidFill>
              </a:rPr>
              <a:t>l o</a:t>
            </a:r>
            <a:r>
              <a:rPr lang="en-US" altLang="zh-CN" sz="2400" dirty="0"/>
              <a:t>f rice. </a:t>
            </a:r>
          </a:p>
          <a:p>
            <a:r>
              <a:rPr lang="en-US" altLang="zh-CN" sz="2400" dirty="0"/>
              <a:t>2</a:t>
            </a:r>
            <a:r>
              <a:rPr lang="zh-CN" altLang="en-US" sz="2400" dirty="0"/>
              <a:t>、“辅音</a:t>
            </a:r>
            <a:r>
              <a:rPr lang="en-US" altLang="zh-CN" sz="2400" dirty="0"/>
              <a:t>+</a:t>
            </a:r>
            <a:r>
              <a:rPr lang="zh-CN" altLang="en-US" sz="2400" dirty="0"/>
              <a:t>半元音”型连读英语语音中的</a:t>
            </a:r>
            <a:r>
              <a:rPr lang="en-US" altLang="zh-CN" sz="2400" dirty="0"/>
              <a:t>/j/</a:t>
            </a:r>
            <a:r>
              <a:rPr lang="zh-CN" altLang="en-US" sz="2400" dirty="0"/>
              <a:t>和</a:t>
            </a:r>
            <a:r>
              <a:rPr lang="en-US" altLang="zh-CN" sz="2400" dirty="0"/>
              <a:t>/w/</a:t>
            </a:r>
            <a:r>
              <a:rPr lang="zh-CN" altLang="en-US" sz="2400" dirty="0"/>
              <a:t>是半元音，如果前一个词是以辅音结尾，后一个词是以半元音，特别是</a:t>
            </a:r>
            <a:r>
              <a:rPr lang="en-US" altLang="zh-CN" sz="2400" dirty="0"/>
              <a:t>/j/</a:t>
            </a:r>
            <a:r>
              <a:rPr lang="zh-CN" altLang="en-US" sz="2400" dirty="0"/>
              <a:t>开头，此时也要连读。</a:t>
            </a:r>
            <a:r>
              <a:rPr lang="en-US" altLang="zh-CN" sz="2400" dirty="0"/>
              <a:t>Than</a:t>
            </a:r>
            <a:r>
              <a:rPr lang="en-US" altLang="zh-CN" sz="2400" u="sng" dirty="0">
                <a:solidFill>
                  <a:srgbClr val="FF0000"/>
                </a:solidFill>
              </a:rPr>
              <a:t>k y</a:t>
            </a:r>
            <a:r>
              <a:rPr lang="en-US" altLang="zh-CN" sz="2400" dirty="0"/>
              <a:t>ou .</a:t>
            </a:r>
            <a:endParaRPr lang="zh-CN" altLang="en-US" sz="24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96296E-6 L 0.2806 0.01343 " pathEditMode="relative" rAng="0" ptsTypes="AA">
                                      <p:cBhvr>
                                        <p:cTn id="6" dur="500" fill="hold"/>
                                        <p:tgtEl>
                                          <p:spTgt spid="27653"/>
                                        </p:tgtEl>
                                        <p:attrNameLst>
                                          <p:attrName>ppt_x</p:attrName>
                                          <p:attrName>ppt_y</p:attrName>
                                        </p:attrNameLst>
                                      </p:cBhvr>
                                      <p:rCtr x="14023" y="671"/>
                                    </p:animMotion>
                                  </p:childTnLst>
                                </p:cTn>
                              </p:par>
                              <p:par>
                                <p:cTn id="7" presetID="22" presetClass="entr" presetSubtype="8" fill="hold" nodeType="withEffect">
                                  <p:stCondLst>
                                    <p:cond delay="0"/>
                                  </p:stCondLst>
                                  <p:childTnLst>
                                    <p:set>
                                      <p:cBhvr>
                                        <p:cTn id="8" dur="1" fill="hold">
                                          <p:stCondLst>
                                            <p:cond delay="0"/>
                                          </p:stCondLst>
                                        </p:cTn>
                                        <p:tgtEl>
                                          <p:spTgt spid="27652"/>
                                        </p:tgtEl>
                                        <p:attrNameLst>
                                          <p:attrName>style.visibility</p:attrName>
                                        </p:attrNameLst>
                                      </p:cBhvr>
                                      <p:to>
                                        <p:strVal val="visible"/>
                                      </p:to>
                                    </p:set>
                                    <p:animEffect transition="in" filter="wipe(left)">
                                      <p:cBhvr>
                                        <p:cTn id="9"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r>
              <a:rPr lang="en-US" altLang="zh-CN" sz="1600" dirty="0">
                <a:latin typeface="inpin heiti" panose="00000500000000000000" pitchFamily="2" charset="-122"/>
                <a:ea typeface="inpin heiti" panose="00000500000000000000" pitchFamily="2" charset="-122"/>
                <a:sym typeface="inpin heiti" panose="00000500000000000000" pitchFamily="2" charset="-122"/>
              </a:rPr>
              <a:t>01</a:t>
            </a:r>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28" name="文本框 27"/>
          <p:cNvSpPr txBox="1"/>
          <p:nvPr/>
        </p:nvSpPr>
        <p:spPr>
          <a:xfrm>
            <a:off x="5070195" y="2228465"/>
            <a:ext cx="6692850" cy="3539430"/>
          </a:xfrm>
          <a:prstGeom prst="rect">
            <a:avLst/>
          </a:prstGeom>
          <a:noFill/>
        </p:spPr>
        <p:txBody>
          <a:bodyPr wrap="square">
            <a:spAutoFit/>
          </a:bodyPr>
          <a:lstStyle/>
          <a:p>
            <a:r>
              <a:rPr lang="zh-CN" altLang="en-US" sz="2800" dirty="0"/>
              <a:t>一、爆破音</a:t>
            </a:r>
            <a:r>
              <a:rPr lang="en-US" altLang="zh-CN" sz="2800" dirty="0"/>
              <a:t>/b/  /p/  /d/  /t/  /g/  /k/</a:t>
            </a:r>
          </a:p>
          <a:p>
            <a:r>
              <a:rPr lang="en-US" altLang="zh-CN" sz="2800" dirty="0"/>
              <a:t>1.</a:t>
            </a:r>
            <a:r>
              <a:rPr lang="zh-CN" altLang="en-US" sz="2800" dirty="0"/>
              <a:t>以上任何一个爆破音后面如果紧接着是一个辅音或者半元音，那么这个爆破音将不再发音，仅空半拍就行。如：</a:t>
            </a:r>
            <a:r>
              <a:rPr lang="en-US" altLang="zh-CN" sz="2800" dirty="0"/>
              <a:t>Goo</a:t>
            </a:r>
            <a:r>
              <a:rPr lang="en-US" altLang="zh-CN" sz="2800" dirty="0">
                <a:solidFill>
                  <a:srgbClr val="00B0F0"/>
                </a:solidFill>
              </a:rPr>
              <a:t>d</a:t>
            </a:r>
            <a:r>
              <a:rPr lang="en-US" altLang="zh-CN" sz="2800" dirty="0"/>
              <a:t> morning!</a:t>
            </a:r>
            <a:r>
              <a:rPr lang="zh-CN" altLang="en-US" sz="2800" dirty="0"/>
              <a:t>可以发为</a:t>
            </a:r>
            <a:r>
              <a:rPr lang="en-US" altLang="zh-CN" sz="2800" dirty="0"/>
              <a:t>/</a:t>
            </a:r>
            <a:r>
              <a:rPr lang="en-US" altLang="zh-CN" sz="2800" dirty="0" err="1"/>
              <a:t>gu</a:t>
            </a:r>
            <a:r>
              <a:rPr lang="en-US" altLang="zh-CN" sz="2800" dirty="0"/>
              <a:t>_'</a:t>
            </a:r>
            <a:r>
              <a:rPr lang="en-US" altLang="zh-CN" sz="2800" dirty="0" err="1"/>
              <a:t>mɔ:niŋ</a:t>
            </a:r>
            <a:r>
              <a:rPr lang="en-US" altLang="zh-CN" sz="2800" dirty="0"/>
              <a:t>/</a:t>
            </a:r>
            <a:r>
              <a:rPr lang="zh-CN" altLang="en-US" sz="2800" dirty="0"/>
              <a:t>。</a:t>
            </a:r>
          </a:p>
          <a:p>
            <a:r>
              <a:rPr lang="en-US" altLang="zh-CN" sz="2800" dirty="0"/>
              <a:t>2.</a:t>
            </a:r>
            <a:r>
              <a:rPr lang="zh-CN" altLang="en-US" sz="2800" dirty="0"/>
              <a:t>以上任何一个爆破音在句尾时，这个爆破音不再发音。如：</a:t>
            </a:r>
            <a:r>
              <a:rPr lang="en-US" altLang="zh-CN" sz="2800" dirty="0"/>
              <a:t>Goo</a:t>
            </a:r>
            <a:r>
              <a:rPr lang="en-US" altLang="zh-CN" sz="2800" dirty="0">
                <a:solidFill>
                  <a:srgbClr val="00B0F0"/>
                </a:solidFill>
              </a:rPr>
              <a:t>d</a:t>
            </a:r>
            <a:r>
              <a:rPr lang="en-US" altLang="zh-CN" sz="2800" dirty="0"/>
              <a:t> nigh</a:t>
            </a:r>
            <a:r>
              <a:rPr lang="en-US" altLang="zh-CN" sz="2800" dirty="0">
                <a:solidFill>
                  <a:srgbClr val="00B0F0"/>
                </a:solidFill>
              </a:rPr>
              <a:t>t</a:t>
            </a:r>
            <a:r>
              <a:rPr lang="en-US" altLang="zh-CN" sz="2800" dirty="0"/>
              <a:t>!</a:t>
            </a:r>
            <a:r>
              <a:rPr lang="zh-CN" altLang="en-US" sz="2800" dirty="0"/>
              <a:t>最后的</a:t>
            </a:r>
            <a:r>
              <a:rPr lang="en-US" altLang="zh-CN" sz="2800" dirty="0"/>
              <a:t>/t/</a:t>
            </a:r>
            <a:r>
              <a:rPr lang="zh-CN" altLang="en-US" sz="2800" dirty="0"/>
              <a:t>音便不再发，整句话可读作</a:t>
            </a:r>
            <a:r>
              <a:rPr lang="en-US" altLang="zh-CN" sz="2800" dirty="0"/>
              <a:t>/</a:t>
            </a:r>
            <a:r>
              <a:rPr lang="en-US" altLang="zh-CN" sz="2800" dirty="0" err="1"/>
              <a:t>gu_nai</a:t>
            </a:r>
            <a:r>
              <a:rPr lang="en-US" altLang="zh-CN" sz="2800" dirty="0"/>
              <a:t>_/</a:t>
            </a:r>
            <a:r>
              <a:rPr lang="zh-CN" altLang="en-US" sz="2800" dirty="0"/>
              <a:t>。</a:t>
            </a:r>
          </a:p>
        </p:txBody>
      </p:sp>
      <p:grpSp>
        <p:nvGrpSpPr>
          <p:cNvPr id="27652" name="组合 19"/>
          <p:cNvGrpSpPr/>
          <p:nvPr/>
        </p:nvGrpSpPr>
        <p:grpSpPr bwMode="auto">
          <a:xfrm>
            <a:off x="5539105" y="1435100"/>
            <a:ext cx="4735195" cy="631825"/>
            <a:chOff x="4330701" y="2659063"/>
            <a:chExt cx="3779838" cy="631825"/>
          </a:xfrm>
        </p:grpSpPr>
        <p:sp>
          <p:nvSpPr>
            <p:cNvPr id="27656" name="Freeform 5"/>
            <p:cNvSpPr>
              <a:spLocks noChangeArrowheads="1"/>
            </p:cNvSpPr>
            <p:nvPr/>
          </p:nvSpPr>
          <p:spPr bwMode="auto">
            <a:xfrm>
              <a:off x="4330701" y="2659063"/>
              <a:ext cx="3779838" cy="631825"/>
            </a:xfrm>
            <a:custGeom>
              <a:avLst/>
              <a:gdLst>
                <a:gd name="T0" fmla="*/ 2147483646 w 328"/>
                <a:gd name="T1" fmla="*/ 259897265 h 96"/>
                <a:gd name="T2" fmla="*/ 2147483646 w 328"/>
                <a:gd name="T3" fmla="*/ 259897265 h 96"/>
                <a:gd name="T4" fmla="*/ 2147483646 w 328"/>
                <a:gd name="T5" fmla="*/ 563114031 h 96"/>
                <a:gd name="T6" fmla="*/ 2147483646 w 328"/>
                <a:gd name="T7" fmla="*/ 476481610 h 96"/>
                <a:gd name="T8" fmla="*/ 2147483646 w 328"/>
                <a:gd name="T9" fmla="*/ 433162108 h 96"/>
                <a:gd name="T10" fmla="*/ 2147483646 w 328"/>
                <a:gd name="T11" fmla="*/ 1559383589 h 96"/>
                <a:gd name="T12" fmla="*/ 2147483646 w 328"/>
                <a:gd name="T13" fmla="*/ 2147483646 h 96"/>
                <a:gd name="T14" fmla="*/ 2147483646 w 328"/>
                <a:gd name="T15" fmla="*/ 2147483646 h 96"/>
                <a:gd name="T16" fmla="*/ 2147483646 w 328"/>
                <a:gd name="T17" fmla="*/ 2147483646 h 96"/>
                <a:gd name="T18" fmla="*/ 2147483646 w 328"/>
                <a:gd name="T19" fmla="*/ 2147483646 h 96"/>
                <a:gd name="T20" fmla="*/ 2147483646 w 328"/>
                <a:gd name="T21" fmla="*/ 2147483646 h 96"/>
                <a:gd name="T22" fmla="*/ 2147483646 w 328"/>
                <a:gd name="T23" fmla="*/ 2147483646 h 96"/>
                <a:gd name="T24" fmla="*/ 2147483646 w 328"/>
                <a:gd name="T25" fmla="*/ 2147483646 h 96"/>
                <a:gd name="T26" fmla="*/ 2147483646 w 328"/>
                <a:gd name="T27" fmla="*/ 2147483646 h 96"/>
                <a:gd name="T28" fmla="*/ 2147483646 w 328"/>
                <a:gd name="T29" fmla="*/ 2147483646 h 96"/>
                <a:gd name="T30" fmla="*/ 2147483646 w 328"/>
                <a:gd name="T31" fmla="*/ 2147483646 h 96"/>
                <a:gd name="T32" fmla="*/ 2147483646 w 328"/>
                <a:gd name="T33" fmla="*/ 2147483646 h 96"/>
                <a:gd name="T34" fmla="*/ 2147483646 w 328"/>
                <a:gd name="T35" fmla="*/ 2147483646 h 96"/>
                <a:gd name="T36" fmla="*/ 2147483646 w 328"/>
                <a:gd name="T37" fmla="*/ 2147483646 h 96"/>
                <a:gd name="T38" fmla="*/ 2147483646 w 328"/>
                <a:gd name="T39" fmla="*/ 2147483646 h 96"/>
                <a:gd name="T40" fmla="*/ 2147483646 w 328"/>
                <a:gd name="T41" fmla="*/ 2147483646 h 96"/>
                <a:gd name="T42" fmla="*/ 2147483646 w 328"/>
                <a:gd name="T43" fmla="*/ 2147483646 h 96"/>
                <a:gd name="T44" fmla="*/ 2147483646 w 328"/>
                <a:gd name="T45" fmla="*/ 2147483646 h 96"/>
                <a:gd name="T46" fmla="*/ 2147483646 w 328"/>
                <a:gd name="T47" fmla="*/ 2147483646 h 96"/>
                <a:gd name="T48" fmla="*/ 2147483646 w 328"/>
                <a:gd name="T49" fmla="*/ 2147483646 h 96"/>
                <a:gd name="T50" fmla="*/ 2147483646 w 328"/>
                <a:gd name="T51" fmla="*/ 2147483646 h 96"/>
                <a:gd name="T52" fmla="*/ 2147483646 w 328"/>
                <a:gd name="T53" fmla="*/ 2147483646 h 96"/>
                <a:gd name="T54" fmla="*/ 2147483646 w 328"/>
                <a:gd name="T55" fmla="*/ 2147483646 h 96"/>
                <a:gd name="T56" fmla="*/ 2147483646 w 328"/>
                <a:gd name="T57" fmla="*/ 2147483646 h 96"/>
                <a:gd name="T58" fmla="*/ 2147483646 w 328"/>
                <a:gd name="T59" fmla="*/ 2147483646 h 96"/>
                <a:gd name="T60" fmla="*/ 2147483646 w 328"/>
                <a:gd name="T61" fmla="*/ 2147483646 h 96"/>
                <a:gd name="T62" fmla="*/ 2147483646 w 328"/>
                <a:gd name="T63" fmla="*/ 2147483646 h 96"/>
                <a:gd name="T64" fmla="*/ 2147483646 w 328"/>
                <a:gd name="T65" fmla="*/ 2147483646 h 96"/>
                <a:gd name="T66" fmla="*/ 2147483646 w 328"/>
                <a:gd name="T67" fmla="*/ 2147483646 h 96"/>
                <a:gd name="T68" fmla="*/ 1991997674 w 328"/>
                <a:gd name="T69" fmla="*/ 2147483646 h 96"/>
                <a:gd name="T70" fmla="*/ 1062399528 w 328"/>
                <a:gd name="T71" fmla="*/ 1559383589 h 96"/>
                <a:gd name="T72" fmla="*/ 1726406435 w 328"/>
                <a:gd name="T73" fmla="*/ 476481610 h 96"/>
                <a:gd name="T74" fmla="*/ 2147483646 w 328"/>
                <a:gd name="T75" fmla="*/ 476481610 h 96"/>
                <a:gd name="T76" fmla="*/ 2147483646 w 328"/>
                <a:gd name="T77" fmla="*/ 606426951 h 96"/>
                <a:gd name="T78" fmla="*/ 2147483646 w 328"/>
                <a:gd name="T79" fmla="*/ 649746453 h 96"/>
                <a:gd name="T80" fmla="*/ 2147483646 w 328"/>
                <a:gd name="T81" fmla="*/ 606426951 h 96"/>
                <a:gd name="T82" fmla="*/ 2147483646 w 328"/>
                <a:gd name="T83" fmla="*/ 779691795 h 96"/>
                <a:gd name="T84" fmla="*/ 2147483646 w 328"/>
                <a:gd name="T85" fmla="*/ 649746453 h 96"/>
                <a:gd name="T86" fmla="*/ 2147483646 w 328"/>
                <a:gd name="T87" fmla="*/ 736378874 h 96"/>
                <a:gd name="T88" fmla="*/ 2147483646 w 328"/>
                <a:gd name="T89" fmla="*/ 736378874 h 96"/>
                <a:gd name="T90" fmla="*/ 2147483646 w 328"/>
                <a:gd name="T91" fmla="*/ 476481610 h 96"/>
                <a:gd name="T92" fmla="*/ 2147483646 w 328"/>
                <a:gd name="T93" fmla="*/ 389849188 h 96"/>
                <a:gd name="T94" fmla="*/ 2147483646 w 328"/>
                <a:gd name="T95" fmla="*/ 216584345 h 96"/>
                <a:gd name="T96" fmla="*/ 2147483646 w 328"/>
                <a:gd name="T97" fmla="*/ 389849188 h 96"/>
                <a:gd name="T98" fmla="*/ 2147483646 w 328"/>
                <a:gd name="T99" fmla="*/ 173264843 h 96"/>
                <a:gd name="T100" fmla="*/ 2147483646 w 328"/>
                <a:gd name="T101" fmla="*/ 259897265 h 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8" h="96">
                  <a:moveTo>
                    <a:pt x="256" y="6"/>
                  </a:moveTo>
                  <a:cubicBezTo>
                    <a:pt x="261" y="6"/>
                    <a:pt x="261" y="6"/>
                    <a:pt x="261" y="6"/>
                  </a:cubicBezTo>
                  <a:cubicBezTo>
                    <a:pt x="261" y="9"/>
                    <a:pt x="260" y="11"/>
                    <a:pt x="263" y="13"/>
                  </a:cubicBezTo>
                  <a:cubicBezTo>
                    <a:pt x="267" y="13"/>
                    <a:pt x="270" y="13"/>
                    <a:pt x="272" y="11"/>
                  </a:cubicBezTo>
                  <a:cubicBezTo>
                    <a:pt x="278" y="10"/>
                    <a:pt x="292" y="0"/>
                    <a:pt x="295" y="10"/>
                  </a:cubicBezTo>
                  <a:cubicBezTo>
                    <a:pt x="318" y="8"/>
                    <a:pt x="311" y="27"/>
                    <a:pt x="320" y="36"/>
                  </a:cubicBezTo>
                  <a:cubicBezTo>
                    <a:pt x="319" y="50"/>
                    <a:pt x="328" y="63"/>
                    <a:pt x="323" y="79"/>
                  </a:cubicBezTo>
                  <a:cubicBezTo>
                    <a:pt x="321" y="80"/>
                    <a:pt x="321" y="80"/>
                    <a:pt x="321" y="80"/>
                  </a:cubicBezTo>
                  <a:cubicBezTo>
                    <a:pt x="319" y="79"/>
                    <a:pt x="318" y="77"/>
                    <a:pt x="316" y="78"/>
                  </a:cubicBezTo>
                  <a:cubicBezTo>
                    <a:pt x="314" y="79"/>
                    <a:pt x="313" y="80"/>
                    <a:pt x="313" y="82"/>
                  </a:cubicBezTo>
                  <a:cubicBezTo>
                    <a:pt x="309" y="83"/>
                    <a:pt x="310" y="80"/>
                    <a:pt x="308" y="79"/>
                  </a:cubicBezTo>
                  <a:cubicBezTo>
                    <a:pt x="308" y="78"/>
                    <a:pt x="309" y="76"/>
                    <a:pt x="307" y="76"/>
                  </a:cubicBezTo>
                  <a:cubicBezTo>
                    <a:pt x="304" y="75"/>
                    <a:pt x="303" y="77"/>
                    <a:pt x="304" y="79"/>
                  </a:cubicBezTo>
                  <a:cubicBezTo>
                    <a:pt x="304" y="82"/>
                    <a:pt x="304" y="82"/>
                    <a:pt x="304" y="82"/>
                  </a:cubicBezTo>
                  <a:cubicBezTo>
                    <a:pt x="301" y="80"/>
                    <a:pt x="299" y="82"/>
                    <a:pt x="297" y="83"/>
                  </a:cubicBezTo>
                  <a:cubicBezTo>
                    <a:pt x="297" y="85"/>
                    <a:pt x="297" y="85"/>
                    <a:pt x="297" y="85"/>
                  </a:cubicBezTo>
                  <a:cubicBezTo>
                    <a:pt x="294" y="85"/>
                    <a:pt x="294" y="85"/>
                    <a:pt x="294" y="85"/>
                  </a:cubicBezTo>
                  <a:cubicBezTo>
                    <a:pt x="293" y="84"/>
                    <a:pt x="294" y="84"/>
                    <a:pt x="295" y="83"/>
                  </a:cubicBezTo>
                  <a:cubicBezTo>
                    <a:pt x="291" y="82"/>
                    <a:pt x="288" y="76"/>
                    <a:pt x="282" y="80"/>
                  </a:cubicBezTo>
                  <a:cubicBezTo>
                    <a:pt x="282" y="82"/>
                    <a:pt x="282" y="82"/>
                    <a:pt x="282" y="82"/>
                  </a:cubicBezTo>
                  <a:cubicBezTo>
                    <a:pt x="274" y="79"/>
                    <a:pt x="267" y="86"/>
                    <a:pt x="258" y="82"/>
                  </a:cubicBezTo>
                  <a:cubicBezTo>
                    <a:pt x="258" y="81"/>
                    <a:pt x="257" y="80"/>
                    <a:pt x="256" y="80"/>
                  </a:cubicBezTo>
                  <a:cubicBezTo>
                    <a:pt x="254" y="82"/>
                    <a:pt x="252" y="82"/>
                    <a:pt x="249" y="82"/>
                  </a:cubicBezTo>
                  <a:cubicBezTo>
                    <a:pt x="249" y="81"/>
                    <a:pt x="249" y="81"/>
                    <a:pt x="249" y="81"/>
                  </a:cubicBezTo>
                  <a:cubicBezTo>
                    <a:pt x="239" y="80"/>
                    <a:pt x="221" y="76"/>
                    <a:pt x="211" y="82"/>
                  </a:cubicBezTo>
                  <a:cubicBezTo>
                    <a:pt x="207" y="81"/>
                    <a:pt x="204" y="83"/>
                    <a:pt x="201" y="84"/>
                  </a:cubicBezTo>
                  <a:cubicBezTo>
                    <a:pt x="190" y="80"/>
                    <a:pt x="173" y="82"/>
                    <a:pt x="165" y="87"/>
                  </a:cubicBezTo>
                  <a:cubicBezTo>
                    <a:pt x="152" y="88"/>
                    <a:pt x="133" y="83"/>
                    <a:pt x="128" y="83"/>
                  </a:cubicBezTo>
                  <a:cubicBezTo>
                    <a:pt x="118" y="85"/>
                    <a:pt x="105" y="88"/>
                    <a:pt x="93" y="88"/>
                  </a:cubicBezTo>
                  <a:cubicBezTo>
                    <a:pt x="93" y="87"/>
                    <a:pt x="91" y="86"/>
                    <a:pt x="90" y="85"/>
                  </a:cubicBezTo>
                  <a:cubicBezTo>
                    <a:pt x="87" y="84"/>
                    <a:pt x="86" y="86"/>
                    <a:pt x="84" y="87"/>
                  </a:cubicBezTo>
                  <a:cubicBezTo>
                    <a:pt x="86" y="88"/>
                    <a:pt x="86" y="88"/>
                    <a:pt x="86" y="88"/>
                  </a:cubicBezTo>
                  <a:cubicBezTo>
                    <a:pt x="69" y="85"/>
                    <a:pt x="49" y="96"/>
                    <a:pt x="39" y="79"/>
                  </a:cubicBezTo>
                  <a:cubicBezTo>
                    <a:pt x="35" y="73"/>
                    <a:pt x="16" y="76"/>
                    <a:pt x="21" y="66"/>
                  </a:cubicBezTo>
                  <a:cubicBezTo>
                    <a:pt x="18" y="66"/>
                    <a:pt x="17" y="64"/>
                    <a:pt x="15" y="63"/>
                  </a:cubicBezTo>
                  <a:cubicBezTo>
                    <a:pt x="12" y="54"/>
                    <a:pt x="21" y="41"/>
                    <a:pt x="8" y="36"/>
                  </a:cubicBezTo>
                  <a:cubicBezTo>
                    <a:pt x="7" y="27"/>
                    <a:pt x="0" y="15"/>
                    <a:pt x="13" y="11"/>
                  </a:cubicBezTo>
                  <a:cubicBezTo>
                    <a:pt x="18" y="3"/>
                    <a:pt x="26" y="11"/>
                    <a:pt x="32" y="11"/>
                  </a:cubicBezTo>
                  <a:cubicBezTo>
                    <a:pt x="37" y="11"/>
                    <a:pt x="37" y="18"/>
                    <a:pt x="44" y="14"/>
                  </a:cubicBezTo>
                  <a:cubicBezTo>
                    <a:pt x="44" y="15"/>
                    <a:pt x="44" y="15"/>
                    <a:pt x="44" y="15"/>
                  </a:cubicBezTo>
                  <a:cubicBezTo>
                    <a:pt x="52" y="15"/>
                    <a:pt x="65" y="18"/>
                    <a:pt x="74" y="14"/>
                  </a:cubicBezTo>
                  <a:cubicBezTo>
                    <a:pt x="75" y="15"/>
                    <a:pt x="75" y="17"/>
                    <a:pt x="78" y="18"/>
                  </a:cubicBezTo>
                  <a:cubicBezTo>
                    <a:pt x="78" y="14"/>
                    <a:pt x="84" y="17"/>
                    <a:pt x="86" y="15"/>
                  </a:cubicBezTo>
                  <a:cubicBezTo>
                    <a:pt x="87" y="22"/>
                    <a:pt x="99" y="15"/>
                    <a:pt x="104" y="17"/>
                  </a:cubicBezTo>
                  <a:cubicBezTo>
                    <a:pt x="112" y="20"/>
                    <a:pt x="130" y="20"/>
                    <a:pt x="141" y="17"/>
                  </a:cubicBezTo>
                  <a:cubicBezTo>
                    <a:pt x="156" y="24"/>
                    <a:pt x="172" y="14"/>
                    <a:pt x="187" y="11"/>
                  </a:cubicBezTo>
                  <a:cubicBezTo>
                    <a:pt x="192" y="15"/>
                    <a:pt x="197" y="10"/>
                    <a:pt x="201" y="9"/>
                  </a:cubicBezTo>
                  <a:cubicBezTo>
                    <a:pt x="208" y="8"/>
                    <a:pt x="215" y="6"/>
                    <a:pt x="222" y="5"/>
                  </a:cubicBezTo>
                  <a:cubicBezTo>
                    <a:pt x="228" y="13"/>
                    <a:pt x="237" y="9"/>
                    <a:pt x="246" y="9"/>
                  </a:cubicBezTo>
                  <a:cubicBezTo>
                    <a:pt x="252" y="4"/>
                    <a:pt x="252" y="4"/>
                    <a:pt x="252" y="4"/>
                  </a:cubicBezTo>
                  <a:cubicBezTo>
                    <a:pt x="251" y="6"/>
                    <a:pt x="254" y="7"/>
                    <a:pt x="25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57" name="文本框 21"/>
            <p:cNvSpPr txBox="1">
              <a:spLocks noChangeArrowheads="1"/>
            </p:cNvSpPr>
            <p:nvPr/>
          </p:nvSpPr>
          <p:spPr bwMode="auto">
            <a:xfrm>
              <a:off x="4690632" y="2774920"/>
              <a:ext cx="3150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endParaRPr lang="zh-CN" altLang="en-US" sz="20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6" name="文本框 5"/>
          <p:cNvSpPr txBox="1"/>
          <p:nvPr/>
        </p:nvSpPr>
        <p:spPr>
          <a:xfrm>
            <a:off x="5791463" y="1550628"/>
            <a:ext cx="5495365" cy="461665"/>
          </a:xfrm>
          <a:prstGeom prst="rect">
            <a:avLst/>
          </a:prstGeom>
          <a:noFill/>
        </p:spPr>
        <p:txBody>
          <a:bodyPr wrap="square" rtlCol="0">
            <a:spAutoFit/>
          </a:bodyPr>
          <a:lstStyle/>
          <a:p>
            <a:r>
              <a:rPr lang="zh-CN" altLang="en-US" sz="2400" dirty="0">
                <a:solidFill>
                  <a:srgbClr val="00B0F0"/>
                </a:solidFill>
              </a:rPr>
              <a:t>二，省音 （以下用蓝色标记）</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ipe(left)">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28" name="文本框 27"/>
          <p:cNvSpPr txBox="1"/>
          <p:nvPr/>
        </p:nvSpPr>
        <p:spPr>
          <a:xfrm>
            <a:off x="4841594" y="1322236"/>
            <a:ext cx="6996299"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二、不完全爆破</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① 爆破音中的任何两个爆破音相邻时，前一爆破音失去爆破。如：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g</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car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② 爆破音中的任何一个后接摩擦音</a:t>
            </a:r>
            <a:r>
              <a:rPr kumimoji="0" lang="en-US" altLang="zh-CN" sz="2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f,h,x,sh,s,r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I didn'</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say so.</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③ </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爆破音后接</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/d/</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2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dr</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grea</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change</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④ 爆破音后接</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/m/, /n/, /l/, /s/</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more expensive</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p>
        </p:txBody>
      </p:sp>
      <p:grpSp>
        <p:nvGrpSpPr>
          <p:cNvPr id="27652" name="组合 19"/>
          <p:cNvGrpSpPr/>
          <p:nvPr/>
        </p:nvGrpSpPr>
        <p:grpSpPr bwMode="auto">
          <a:xfrm>
            <a:off x="5342255" y="703580"/>
            <a:ext cx="4735195" cy="631825"/>
            <a:chOff x="4330701" y="2659063"/>
            <a:chExt cx="3779838" cy="631825"/>
          </a:xfrm>
        </p:grpSpPr>
        <p:sp>
          <p:nvSpPr>
            <p:cNvPr id="27656" name="Freeform 5"/>
            <p:cNvSpPr>
              <a:spLocks noChangeArrowheads="1"/>
            </p:cNvSpPr>
            <p:nvPr/>
          </p:nvSpPr>
          <p:spPr bwMode="auto">
            <a:xfrm>
              <a:off x="4330701" y="2659063"/>
              <a:ext cx="3779838" cy="631825"/>
            </a:xfrm>
            <a:custGeom>
              <a:avLst/>
              <a:gdLst>
                <a:gd name="T0" fmla="*/ 2147483646 w 328"/>
                <a:gd name="T1" fmla="*/ 259897265 h 96"/>
                <a:gd name="T2" fmla="*/ 2147483646 w 328"/>
                <a:gd name="T3" fmla="*/ 259897265 h 96"/>
                <a:gd name="T4" fmla="*/ 2147483646 w 328"/>
                <a:gd name="T5" fmla="*/ 563114031 h 96"/>
                <a:gd name="T6" fmla="*/ 2147483646 w 328"/>
                <a:gd name="T7" fmla="*/ 476481610 h 96"/>
                <a:gd name="T8" fmla="*/ 2147483646 w 328"/>
                <a:gd name="T9" fmla="*/ 433162108 h 96"/>
                <a:gd name="T10" fmla="*/ 2147483646 w 328"/>
                <a:gd name="T11" fmla="*/ 1559383589 h 96"/>
                <a:gd name="T12" fmla="*/ 2147483646 w 328"/>
                <a:gd name="T13" fmla="*/ 2147483646 h 96"/>
                <a:gd name="T14" fmla="*/ 2147483646 w 328"/>
                <a:gd name="T15" fmla="*/ 2147483646 h 96"/>
                <a:gd name="T16" fmla="*/ 2147483646 w 328"/>
                <a:gd name="T17" fmla="*/ 2147483646 h 96"/>
                <a:gd name="T18" fmla="*/ 2147483646 w 328"/>
                <a:gd name="T19" fmla="*/ 2147483646 h 96"/>
                <a:gd name="T20" fmla="*/ 2147483646 w 328"/>
                <a:gd name="T21" fmla="*/ 2147483646 h 96"/>
                <a:gd name="T22" fmla="*/ 2147483646 w 328"/>
                <a:gd name="T23" fmla="*/ 2147483646 h 96"/>
                <a:gd name="T24" fmla="*/ 2147483646 w 328"/>
                <a:gd name="T25" fmla="*/ 2147483646 h 96"/>
                <a:gd name="T26" fmla="*/ 2147483646 w 328"/>
                <a:gd name="T27" fmla="*/ 2147483646 h 96"/>
                <a:gd name="T28" fmla="*/ 2147483646 w 328"/>
                <a:gd name="T29" fmla="*/ 2147483646 h 96"/>
                <a:gd name="T30" fmla="*/ 2147483646 w 328"/>
                <a:gd name="T31" fmla="*/ 2147483646 h 96"/>
                <a:gd name="T32" fmla="*/ 2147483646 w 328"/>
                <a:gd name="T33" fmla="*/ 2147483646 h 96"/>
                <a:gd name="T34" fmla="*/ 2147483646 w 328"/>
                <a:gd name="T35" fmla="*/ 2147483646 h 96"/>
                <a:gd name="T36" fmla="*/ 2147483646 w 328"/>
                <a:gd name="T37" fmla="*/ 2147483646 h 96"/>
                <a:gd name="T38" fmla="*/ 2147483646 w 328"/>
                <a:gd name="T39" fmla="*/ 2147483646 h 96"/>
                <a:gd name="T40" fmla="*/ 2147483646 w 328"/>
                <a:gd name="T41" fmla="*/ 2147483646 h 96"/>
                <a:gd name="T42" fmla="*/ 2147483646 w 328"/>
                <a:gd name="T43" fmla="*/ 2147483646 h 96"/>
                <a:gd name="T44" fmla="*/ 2147483646 w 328"/>
                <a:gd name="T45" fmla="*/ 2147483646 h 96"/>
                <a:gd name="T46" fmla="*/ 2147483646 w 328"/>
                <a:gd name="T47" fmla="*/ 2147483646 h 96"/>
                <a:gd name="T48" fmla="*/ 2147483646 w 328"/>
                <a:gd name="T49" fmla="*/ 2147483646 h 96"/>
                <a:gd name="T50" fmla="*/ 2147483646 w 328"/>
                <a:gd name="T51" fmla="*/ 2147483646 h 96"/>
                <a:gd name="T52" fmla="*/ 2147483646 w 328"/>
                <a:gd name="T53" fmla="*/ 2147483646 h 96"/>
                <a:gd name="T54" fmla="*/ 2147483646 w 328"/>
                <a:gd name="T55" fmla="*/ 2147483646 h 96"/>
                <a:gd name="T56" fmla="*/ 2147483646 w 328"/>
                <a:gd name="T57" fmla="*/ 2147483646 h 96"/>
                <a:gd name="T58" fmla="*/ 2147483646 w 328"/>
                <a:gd name="T59" fmla="*/ 2147483646 h 96"/>
                <a:gd name="T60" fmla="*/ 2147483646 w 328"/>
                <a:gd name="T61" fmla="*/ 2147483646 h 96"/>
                <a:gd name="T62" fmla="*/ 2147483646 w 328"/>
                <a:gd name="T63" fmla="*/ 2147483646 h 96"/>
                <a:gd name="T64" fmla="*/ 2147483646 w 328"/>
                <a:gd name="T65" fmla="*/ 2147483646 h 96"/>
                <a:gd name="T66" fmla="*/ 2147483646 w 328"/>
                <a:gd name="T67" fmla="*/ 2147483646 h 96"/>
                <a:gd name="T68" fmla="*/ 1991997674 w 328"/>
                <a:gd name="T69" fmla="*/ 2147483646 h 96"/>
                <a:gd name="T70" fmla="*/ 1062399528 w 328"/>
                <a:gd name="T71" fmla="*/ 1559383589 h 96"/>
                <a:gd name="T72" fmla="*/ 1726406435 w 328"/>
                <a:gd name="T73" fmla="*/ 476481610 h 96"/>
                <a:gd name="T74" fmla="*/ 2147483646 w 328"/>
                <a:gd name="T75" fmla="*/ 476481610 h 96"/>
                <a:gd name="T76" fmla="*/ 2147483646 w 328"/>
                <a:gd name="T77" fmla="*/ 606426951 h 96"/>
                <a:gd name="T78" fmla="*/ 2147483646 w 328"/>
                <a:gd name="T79" fmla="*/ 649746453 h 96"/>
                <a:gd name="T80" fmla="*/ 2147483646 w 328"/>
                <a:gd name="T81" fmla="*/ 606426951 h 96"/>
                <a:gd name="T82" fmla="*/ 2147483646 w 328"/>
                <a:gd name="T83" fmla="*/ 779691795 h 96"/>
                <a:gd name="T84" fmla="*/ 2147483646 w 328"/>
                <a:gd name="T85" fmla="*/ 649746453 h 96"/>
                <a:gd name="T86" fmla="*/ 2147483646 w 328"/>
                <a:gd name="T87" fmla="*/ 736378874 h 96"/>
                <a:gd name="T88" fmla="*/ 2147483646 w 328"/>
                <a:gd name="T89" fmla="*/ 736378874 h 96"/>
                <a:gd name="T90" fmla="*/ 2147483646 w 328"/>
                <a:gd name="T91" fmla="*/ 476481610 h 96"/>
                <a:gd name="T92" fmla="*/ 2147483646 w 328"/>
                <a:gd name="T93" fmla="*/ 389849188 h 96"/>
                <a:gd name="T94" fmla="*/ 2147483646 w 328"/>
                <a:gd name="T95" fmla="*/ 216584345 h 96"/>
                <a:gd name="T96" fmla="*/ 2147483646 w 328"/>
                <a:gd name="T97" fmla="*/ 389849188 h 96"/>
                <a:gd name="T98" fmla="*/ 2147483646 w 328"/>
                <a:gd name="T99" fmla="*/ 173264843 h 96"/>
                <a:gd name="T100" fmla="*/ 2147483646 w 328"/>
                <a:gd name="T101" fmla="*/ 259897265 h 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8" h="96">
                  <a:moveTo>
                    <a:pt x="256" y="6"/>
                  </a:moveTo>
                  <a:cubicBezTo>
                    <a:pt x="261" y="6"/>
                    <a:pt x="261" y="6"/>
                    <a:pt x="261" y="6"/>
                  </a:cubicBezTo>
                  <a:cubicBezTo>
                    <a:pt x="261" y="9"/>
                    <a:pt x="260" y="11"/>
                    <a:pt x="263" y="13"/>
                  </a:cubicBezTo>
                  <a:cubicBezTo>
                    <a:pt x="267" y="13"/>
                    <a:pt x="270" y="13"/>
                    <a:pt x="272" y="11"/>
                  </a:cubicBezTo>
                  <a:cubicBezTo>
                    <a:pt x="278" y="10"/>
                    <a:pt x="292" y="0"/>
                    <a:pt x="295" y="10"/>
                  </a:cubicBezTo>
                  <a:cubicBezTo>
                    <a:pt x="318" y="8"/>
                    <a:pt x="311" y="27"/>
                    <a:pt x="320" y="36"/>
                  </a:cubicBezTo>
                  <a:cubicBezTo>
                    <a:pt x="319" y="50"/>
                    <a:pt x="328" y="63"/>
                    <a:pt x="323" y="79"/>
                  </a:cubicBezTo>
                  <a:cubicBezTo>
                    <a:pt x="321" y="80"/>
                    <a:pt x="321" y="80"/>
                    <a:pt x="321" y="80"/>
                  </a:cubicBezTo>
                  <a:cubicBezTo>
                    <a:pt x="319" y="79"/>
                    <a:pt x="318" y="77"/>
                    <a:pt x="316" y="78"/>
                  </a:cubicBezTo>
                  <a:cubicBezTo>
                    <a:pt x="314" y="79"/>
                    <a:pt x="313" y="80"/>
                    <a:pt x="313" y="82"/>
                  </a:cubicBezTo>
                  <a:cubicBezTo>
                    <a:pt x="309" y="83"/>
                    <a:pt x="310" y="80"/>
                    <a:pt x="308" y="79"/>
                  </a:cubicBezTo>
                  <a:cubicBezTo>
                    <a:pt x="308" y="78"/>
                    <a:pt x="309" y="76"/>
                    <a:pt x="307" y="76"/>
                  </a:cubicBezTo>
                  <a:cubicBezTo>
                    <a:pt x="304" y="75"/>
                    <a:pt x="303" y="77"/>
                    <a:pt x="304" y="79"/>
                  </a:cubicBezTo>
                  <a:cubicBezTo>
                    <a:pt x="304" y="82"/>
                    <a:pt x="304" y="82"/>
                    <a:pt x="304" y="82"/>
                  </a:cubicBezTo>
                  <a:cubicBezTo>
                    <a:pt x="301" y="80"/>
                    <a:pt x="299" y="82"/>
                    <a:pt x="297" y="83"/>
                  </a:cubicBezTo>
                  <a:cubicBezTo>
                    <a:pt x="297" y="85"/>
                    <a:pt x="297" y="85"/>
                    <a:pt x="297" y="85"/>
                  </a:cubicBezTo>
                  <a:cubicBezTo>
                    <a:pt x="294" y="85"/>
                    <a:pt x="294" y="85"/>
                    <a:pt x="294" y="85"/>
                  </a:cubicBezTo>
                  <a:cubicBezTo>
                    <a:pt x="293" y="84"/>
                    <a:pt x="294" y="84"/>
                    <a:pt x="295" y="83"/>
                  </a:cubicBezTo>
                  <a:cubicBezTo>
                    <a:pt x="291" y="82"/>
                    <a:pt x="288" y="76"/>
                    <a:pt x="282" y="80"/>
                  </a:cubicBezTo>
                  <a:cubicBezTo>
                    <a:pt x="282" y="82"/>
                    <a:pt x="282" y="82"/>
                    <a:pt x="282" y="82"/>
                  </a:cubicBezTo>
                  <a:cubicBezTo>
                    <a:pt x="274" y="79"/>
                    <a:pt x="267" y="86"/>
                    <a:pt x="258" y="82"/>
                  </a:cubicBezTo>
                  <a:cubicBezTo>
                    <a:pt x="258" y="81"/>
                    <a:pt x="257" y="80"/>
                    <a:pt x="256" y="80"/>
                  </a:cubicBezTo>
                  <a:cubicBezTo>
                    <a:pt x="254" y="82"/>
                    <a:pt x="252" y="82"/>
                    <a:pt x="249" y="82"/>
                  </a:cubicBezTo>
                  <a:cubicBezTo>
                    <a:pt x="249" y="81"/>
                    <a:pt x="249" y="81"/>
                    <a:pt x="249" y="81"/>
                  </a:cubicBezTo>
                  <a:cubicBezTo>
                    <a:pt x="239" y="80"/>
                    <a:pt x="221" y="76"/>
                    <a:pt x="211" y="82"/>
                  </a:cubicBezTo>
                  <a:cubicBezTo>
                    <a:pt x="207" y="81"/>
                    <a:pt x="204" y="83"/>
                    <a:pt x="201" y="84"/>
                  </a:cubicBezTo>
                  <a:cubicBezTo>
                    <a:pt x="190" y="80"/>
                    <a:pt x="173" y="82"/>
                    <a:pt x="165" y="87"/>
                  </a:cubicBezTo>
                  <a:cubicBezTo>
                    <a:pt x="152" y="88"/>
                    <a:pt x="133" y="83"/>
                    <a:pt x="128" y="83"/>
                  </a:cubicBezTo>
                  <a:cubicBezTo>
                    <a:pt x="118" y="85"/>
                    <a:pt x="105" y="88"/>
                    <a:pt x="93" y="88"/>
                  </a:cubicBezTo>
                  <a:cubicBezTo>
                    <a:pt x="93" y="87"/>
                    <a:pt x="91" y="86"/>
                    <a:pt x="90" y="85"/>
                  </a:cubicBezTo>
                  <a:cubicBezTo>
                    <a:pt x="87" y="84"/>
                    <a:pt x="86" y="86"/>
                    <a:pt x="84" y="87"/>
                  </a:cubicBezTo>
                  <a:cubicBezTo>
                    <a:pt x="86" y="88"/>
                    <a:pt x="86" y="88"/>
                    <a:pt x="86" y="88"/>
                  </a:cubicBezTo>
                  <a:cubicBezTo>
                    <a:pt x="69" y="85"/>
                    <a:pt x="49" y="96"/>
                    <a:pt x="39" y="79"/>
                  </a:cubicBezTo>
                  <a:cubicBezTo>
                    <a:pt x="35" y="73"/>
                    <a:pt x="16" y="76"/>
                    <a:pt x="21" y="66"/>
                  </a:cubicBezTo>
                  <a:cubicBezTo>
                    <a:pt x="18" y="66"/>
                    <a:pt x="17" y="64"/>
                    <a:pt x="15" y="63"/>
                  </a:cubicBezTo>
                  <a:cubicBezTo>
                    <a:pt x="12" y="54"/>
                    <a:pt x="21" y="41"/>
                    <a:pt x="8" y="36"/>
                  </a:cubicBezTo>
                  <a:cubicBezTo>
                    <a:pt x="7" y="27"/>
                    <a:pt x="0" y="15"/>
                    <a:pt x="13" y="11"/>
                  </a:cubicBezTo>
                  <a:cubicBezTo>
                    <a:pt x="18" y="3"/>
                    <a:pt x="26" y="11"/>
                    <a:pt x="32" y="11"/>
                  </a:cubicBezTo>
                  <a:cubicBezTo>
                    <a:pt x="37" y="11"/>
                    <a:pt x="37" y="18"/>
                    <a:pt x="44" y="14"/>
                  </a:cubicBezTo>
                  <a:cubicBezTo>
                    <a:pt x="44" y="15"/>
                    <a:pt x="44" y="15"/>
                    <a:pt x="44" y="15"/>
                  </a:cubicBezTo>
                  <a:cubicBezTo>
                    <a:pt x="52" y="15"/>
                    <a:pt x="65" y="18"/>
                    <a:pt x="74" y="14"/>
                  </a:cubicBezTo>
                  <a:cubicBezTo>
                    <a:pt x="75" y="15"/>
                    <a:pt x="75" y="17"/>
                    <a:pt x="78" y="18"/>
                  </a:cubicBezTo>
                  <a:cubicBezTo>
                    <a:pt x="78" y="14"/>
                    <a:pt x="84" y="17"/>
                    <a:pt x="86" y="15"/>
                  </a:cubicBezTo>
                  <a:cubicBezTo>
                    <a:pt x="87" y="22"/>
                    <a:pt x="99" y="15"/>
                    <a:pt x="104" y="17"/>
                  </a:cubicBezTo>
                  <a:cubicBezTo>
                    <a:pt x="112" y="20"/>
                    <a:pt x="130" y="20"/>
                    <a:pt x="141" y="17"/>
                  </a:cubicBezTo>
                  <a:cubicBezTo>
                    <a:pt x="156" y="24"/>
                    <a:pt x="172" y="14"/>
                    <a:pt x="187" y="11"/>
                  </a:cubicBezTo>
                  <a:cubicBezTo>
                    <a:pt x="192" y="15"/>
                    <a:pt x="197" y="10"/>
                    <a:pt x="201" y="9"/>
                  </a:cubicBezTo>
                  <a:cubicBezTo>
                    <a:pt x="208" y="8"/>
                    <a:pt x="215" y="6"/>
                    <a:pt x="222" y="5"/>
                  </a:cubicBezTo>
                  <a:cubicBezTo>
                    <a:pt x="228" y="13"/>
                    <a:pt x="237" y="9"/>
                    <a:pt x="246" y="9"/>
                  </a:cubicBezTo>
                  <a:cubicBezTo>
                    <a:pt x="252" y="4"/>
                    <a:pt x="252" y="4"/>
                    <a:pt x="252" y="4"/>
                  </a:cubicBezTo>
                  <a:cubicBezTo>
                    <a:pt x="251" y="6"/>
                    <a:pt x="254" y="7"/>
                    <a:pt x="25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57" name="文本框 21"/>
            <p:cNvSpPr txBox="1">
              <a:spLocks noChangeArrowheads="1"/>
            </p:cNvSpPr>
            <p:nvPr/>
          </p:nvSpPr>
          <p:spPr bwMode="auto">
            <a:xfrm>
              <a:off x="4690632" y="2774920"/>
              <a:ext cx="3150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endParaRPr lang="zh-CN" altLang="en-US" sz="20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 name="文本框 1"/>
          <p:cNvSpPr txBox="1"/>
          <p:nvPr/>
        </p:nvSpPr>
        <p:spPr>
          <a:xfrm>
            <a:off x="5594613" y="819108"/>
            <a:ext cx="5495365" cy="461665"/>
          </a:xfrm>
          <a:prstGeom prst="rect">
            <a:avLst/>
          </a:prstGeom>
          <a:noFill/>
        </p:spPr>
        <p:txBody>
          <a:bodyPr wrap="square" rtlCol="0">
            <a:spAutoFit/>
          </a:bodyPr>
          <a:lstStyle/>
          <a:p>
            <a:r>
              <a:rPr lang="zh-CN" altLang="en-US" sz="2400" dirty="0">
                <a:solidFill>
                  <a:srgbClr val="00B0F0"/>
                </a:solidFill>
              </a:rPr>
              <a:t>二，省音 （以下用蓝色标记）</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ipe(left)">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28" name="文本框 27"/>
          <p:cNvSpPr txBox="1"/>
          <p:nvPr/>
        </p:nvSpPr>
        <p:spPr>
          <a:xfrm>
            <a:off x="5454242" y="1715428"/>
            <a:ext cx="5646573"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三、</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/s/-/z/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ts</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ʒ /  /t∫/-/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dʒ</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a:t>
            </a:r>
            <a:r>
              <a:rPr kumimoji="0" lang="el-GR"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θ/-/ </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ð / ds</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发</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以上任何两个音相遇，只读后面的那个音，而前面的音则省略不发。</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Who i</a:t>
            </a:r>
            <a:r>
              <a:rPr kumimoji="0" lang="en-US" altLang="zh-CN" sz="32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s</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Stone?</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可把前面一个</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/z/</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省掉，只读作</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/hu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i</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stəun</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p>
        </p:txBody>
      </p:sp>
      <p:grpSp>
        <p:nvGrpSpPr>
          <p:cNvPr id="27652" name="组合 19"/>
          <p:cNvGrpSpPr/>
          <p:nvPr/>
        </p:nvGrpSpPr>
        <p:grpSpPr bwMode="auto">
          <a:xfrm>
            <a:off x="5356860" y="703580"/>
            <a:ext cx="4735195" cy="631825"/>
            <a:chOff x="4330701" y="2659063"/>
            <a:chExt cx="3779838" cy="631825"/>
          </a:xfrm>
        </p:grpSpPr>
        <p:sp>
          <p:nvSpPr>
            <p:cNvPr id="27656" name="Freeform 5"/>
            <p:cNvSpPr>
              <a:spLocks noChangeArrowheads="1"/>
            </p:cNvSpPr>
            <p:nvPr/>
          </p:nvSpPr>
          <p:spPr bwMode="auto">
            <a:xfrm>
              <a:off x="4330701" y="2659063"/>
              <a:ext cx="3779838" cy="631825"/>
            </a:xfrm>
            <a:custGeom>
              <a:avLst/>
              <a:gdLst>
                <a:gd name="T0" fmla="*/ 2147483646 w 328"/>
                <a:gd name="T1" fmla="*/ 259897265 h 96"/>
                <a:gd name="T2" fmla="*/ 2147483646 w 328"/>
                <a:gd name="T3" fmla="*/ 259897265 h 96"/>
                <a:gd name="T4" fmla="*/ 2147483646 w 328"/>
                <a:gd name="T5" fmla="*/ 563114031 h 96"/>
                <a:gd name="T6" fmla="*/ 2147483646 w 328"/>
                <a:gd name="T7" fmla="*/ 476481610 h 96"/>
                <a:gd name="T8" fmla="*/ 2147483646 w 328"/>
                <a:gd name="T9" fmla="*/ 433162108 h 96"/>
                <a:gd name="T10" fmla="*/ 2147483646 w 328"/>
                <a:gd name="T11" fmla="*/ 1559383589 h 96"/>
                <a:gd name="T12" fmla="*/ 2147483646 w 328"/>
                <a:gd name="T13" fmla="*/ 2147483646 h 96"/>
                <a:gd name="T14" fmla="*/ 2147483646 w 328"/>
                <a:gd name="T15" fmla="*/ 2147483646 h 96"/>
                <a:gd name="T16" fmla="*/ 2147483646 w 328"/>
                <a:gd name="T17" fmla="*/ 2147483646 h 96"/>
                <a:gd name="T18" fmla="*/ 2147483646 w 328"/>
                <a:gd name="T19" fmla="*/ 2147483646 h 96"/>
                <a:gd name="T20" fmla="*/ 2147483646 w 328"/>
                <a:gd name="T21" fmla="*/ 2147483646 h 96"/>
                <a:gd name="T22" fmla="*/ 2147483646 w 328"/>
                <a:gd name="T23" fmla="*/ 2147483646 h 96"/>
                <a:gd name="T24" fmla="*/ 2147483646 w 328"/>
                <a:gd name="T25" fmla="*/ 2147483646 h 96"/>
                <a:gd name="T26" fmla="*/ 2147483646 w 328"/>
                <a:gd name="T27" fmla="*/ 2147483646 h 96"/>
                <a:gd name="T28" fmla="*/ 2147483646 w 328"/>
                <a:gd name="T29" fmla="*/ 2147483646 h 96"/>
                <a:gd name="T30" fmla="*/ 2147483646 w 328"/>
                <a:gd name="T31" fmla="*/ 2147483646 h 96"/>
                <a:gd name="T32" fmla="*/ 2147483646 w 328"/>
                <a:gd name="T33" fmla="*/ 2147483646 h 96"/>
                <a:gd name="T34" fmla="*/ 2147483646 w 328"/>
                <a:gd name="T35" fmla="*/ 2147483646 h 96"/>
                <a:gd name="T36" fmla="*/ 2147483646 w 328"/>
                <a:gd name="T37" fmla="*/ 2147483646 h 96"/>
                <a:gd name="T38" fmla="*/ 2147483646 w 328"/>
                <a:gd name="T39" fmla="*/ 2147483646 h 96"/>
                <a:gd name="T40" fmla="*/ 2147483646 w 328"/>
                <a:gd name="T41" fmla="*/ 2147483646 h 96"/>
                <a:gd name="T42" fmla="*/ 2147483646 w 328"/>
                <a:gd name="T43" fmla="*/ 2147483646 h 96"/>
                <a:gd name="T44" fmla="*/ 2147483646 w 328"/>
                <a:gd name="T45" fmla="*/ 2147483646 h 96"/>
                <a:gd name="T46" fmla="*/ 2147483646 w 328"/>
                <a:gd name="T47" fmla="*/ 2147483646 h 96"/>
                <a:gd name="T48" fmla="*/ 2147483646 w 328"/>
                <a:gd name="T49" fmla="*/ 2147483646 h 96"/>
                <a:gd name="T50" fmla="*/ 2147483646 w 328"/>
                <a:gd name="T51" fmla="*/ 2147483646 h 96"/>
                <a:gd name="T52" fmla="*/ 2147483646 w 328"/>
                <a:gd name="T53" fmla="*/ 2147483646 h 96"/>
                <a:gd name="T54" fmla="*/ 2147483646 w 328"/>
                <a:gd name="T55" fmla="*/ 2147483646 h 96"/>
                <a:gd name="T56" fmla="*/ 2147483646 w 328"/>
                <a:gd name="T57" fmla="*/ 2147483646 h 96"/>
                <a:gd name="T58" fmla="*/ 2147483646 w 328"/>
                <a:gd name="T59" fmla="*/ 2147483646 h 96"/>
                <a:gd name="T60" fmla="*/ 2147483646 w 328"/>
                <a:gd name="T61" fmla="*/ 2147483646 h 96"/>
                <a:gd name="T62" fmla="*/ 2147483646 w 328"/>
                <a:gd name="T63" fmla="*/ 2147483646 h 96"/>
                <a:gd name="T64" fmla="*/ 2147483646 w 328"/>
                <a:gd name="T65" fmla="*/ 2147483646 h 96"/>
                <a:gd name="T66" fmla="*/ 2147483646 w 328"/>
                <a:gd name="T67" fmla="*/ 2147483646 h 96"/>
                <a:gd name="T68" fmla="*/ 1991997674 w 328"/>
                <a:gd name="T69" fmla="*/ 2147483646 h 96"/>
                <a:gd name="T70" fmla="*/ 1062399528 w 328"/>
                <a:gd name="T71" fmla="*/ 1559383589 h 96"/>
                <a:gd name="T72" fmla="*/ 1726406435 w 328"/>
                <a:gd name="T73" fmla="*/ 476481610 h 96"/>
                <a:gd name="T74" fmla="*/ 2147483646 w 328"/>
                <a:gd name="T75" fmla="*/ 476481610 h 96"/>
                <a:gd name="T76" fmla="*/ 2147483646 w 328"/>
                <a:gd name="T77" fmla="*/ 606426951 h 96"/>
                <a:gd name="T78" fmla="*/ 2147483646 w 328"/>
                <a:gd name="T79" fmla="*/ 649746453 h 96"/>
                <a:gd name="T80" fmla="*/ 2147483646 w 328"/>
                <a:gd name="T81" fmla="*/ 606426951 h 96"/>
                <a:gd name="T82" fmla="*/ 2147483646 w 328"/>
                <a:gd name="T83" fmla="*/ 779691795 h 96"/>
                <a:gd name="T84" fmla="*/ 2147483646 w 328"/>
                <a:gd name="T85" fmla="*/ 649746453 h 96"/>
                <a:gd name="T86" fmla="*/ 2147483646 w 328"/>
                <a:gd name="T87" fmla="*/ 736378874 h 96"/>
                <a:gd name="T88" fmla="*/ 2147483646 w 328"/>
                <a:gd name="T89" fmla="*/ 736378874 h 96"/>
                <a:gd name="T90" fmla="*/ 2147483646 w 328"/>
                <a:gd name="T91" fmla="*/ 476481610 h 96"/>
                <a:gd name="T92" fmla="*/ 2147483646 w 328"/>
                <a:gd name="T93" fmla="*/ 389849188 h 96"/>
                <a:gd name="T94" fmla="*/ 2147483646 w 328"/>
                <a:gd name="T95" fmla="*/ 216584345 h 96"/>
                <a:gd name="T96" fmla="*/ 2147483646 w 328"/>
                <a:gd name="T97" fmla="*/ 389849188 h 96"/>
                <a:gd name="T98" fmla="*/ 2147483646 w 328"/>
                <a:gd name="T99" fmla="*/ 173264843 h 96"/>
                <a:gd name="T100" fmla="*/ 2147483646 w 328"/>
                <a:gd name="T101" fmla="*/ 259897265 h 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8" h="96">
                  <a:moveTo>
                    <a:pt x="256" y="6"/>
                  </a:moveTo>
                  <a:cubicBezTo>
                    <a:pt x="261" y="6"/>
                    <a:pt x="261" y="6"/>
                    <a:pt x="261" y="6"/>
                  </a:cubicBezTo>
                  <a:cubicBezTo>
                    <a:pt x="261" y="9"/>
                    <a:pt x="260" y="11"/>
                    <a:pt x="263" y="13"/>
                  </a:cubicBezTo>
                  <a:cubicBezTo>
                    <a:pt x="267" y="13"/>
                    <a:pt x="270" y="13"/>
                    <a:pt x="272" y="11"/>
                  </a:cubicBezTo>
                  <a:cubicBezTo>
                    <a:pt x="278" y="10"/>
                    <a:pt x="292" y="0"/>
                    <a:pt x="295" y="10"/>
                  </a:cubicBezTo>
                  <a:cubicBezTo>
                    <a:pt x="318" y="8"/>
                    <a:pt x="311" y="27"/>
                    <a:pt x="320" y="36"/>
                  </a:cubicBezTo>
                  <a:cubicBezTo>
                    <a:pt x="319" y="50"/>
                    <a:pt x="328" y="63"/>
                    <a:pt x="323" y="79"/>
                  </a:cubicBezTo>
                  <a:cubicBezTo>
                    <a:pt x="321" y="80"/>
                    <a:pt x="321" y="80"/>
                    <a:pt x="321" y="80"/>
                  </a:cubicBezTo>
                  <a:cubicBezTo>
                    <a:pt x="319" y="79"/>
                    <a:pt x="318" y="77"/>
                    <a:pt x="316" y="78"/>
                  </a:cubicBezTo>
                  <a:cubicBezTo>
                    <a:pt x="314" y="79"/>
                    <a:pt x="313" y="80"/>
                    <a:pt x="313" y="82"/>
                  </a:cubicBezTo>
                  <a:cubicBezTo>
                    <a:pt x="309" y="83"/>
                    <a:pt x="310" y="80"/>
                    <a:pt x="308" y="79"/>
                  </a:cubicBezTo>
                  <a:cubicBezTo>
                    <a:pt x="308" y="78"/>
                    <a:pt x="309" y="76"/>
                    <a:pt x="307" y="76"/>
                  </a:cubicBezTo>
                  <a:cubicBezTo>
                    <a:pt x="304" y="75"/>
                    <a:pt x="303" y="77"/>
                    <a:pt x="304" y="79"/>
                  </a:cubicBezTo>
                  <a:cubicBezTo>
                    <a:pt x="304" y="82"/>
                    <a:pt x="304" y="82"/>
                    <a:pt x="304" y="82"/>
                  </a:cubicBezTo>
                  <a:cubicBezTo>
                    <a:pt x="301" y="80"/>
                    <a:pt x="299" y="82"/>
                    <a:pt x="297" y="83"/>
                  </a:cubicBezTo>
                  <a:cubicBezTo>
                    <a:pt x="297" y="85"/>
                    <a:pt x="297" y="85"/>
                    <a:pt x="297" y="85"/>
                  </a:cubicBezTo>
                  <a:cubicBezTo>
                    <a:pt x="294" y="85"/>
                    <a:pt x="294" y="85"/>
                    <a:pt x="294" y="85"/>
                  </a:cubicBezTo>
                  <a:cubicBezTo>
                    <a:pt x="293" y="84"/>
                    <a:pt x="294" y="84"/>
                    <a:pt x="295" y="83"/>
                  </a:cubicBezTo>
                  <a:cubicBezTo>
                    <a:pt x="291" y="82"/>
                    <a:pt x="288" y="76"/>
                    <a:pt x="282" y="80"/>
                  </a:cubicBezTo>
                  <a:cubicBezTo>
                    <a:pt x="282" y="82"/>
                    <a:pt x="282" y="82"/>
                    <a:pt x="282" y="82"/>
                  </a:cubicBezTo>
                  <a:cubicBezTo>
                    <a:pt x="274" y="79"/>
                    <a:pt x="267" y="86"/>
                    <a:pt x="258" y="82"/>
                  </a:cubicBezTo>
                  <a:cubicBezTo>
                    <a:pt x="258" y="81"/>
                    <a:pt x="257" y="80"/>
                    <a:pt x="256" y="80"/>
                  </a:cubicBezTo>
                  <a:cubicBezTo>
                    <a:pt x="254" y="82"/>
                    <a:pt x="252" y="82"/>
                    <a:pt x="249" y="82"/>
                  </a:cubicBezTo>
                  <a:cubicBezTo>
                    <a:pt x="249" y="81"/>
                    <a:pt x="249" y="81"/>
                    <a:pt x="249" y="81"/>
                  </a:cubicBezTo>
                  <a:cubicBezTo>
                    <a:pt x="239" y="80"/>
                    <a:pt x="221" y="76"/>
                    <a:pt x="211" y="82"/>
                  </a:cubicBezTo>
                  <a:cubicBezTo>
                    <a:pt x="207" y="81"/>
                    <a:pt x="204" y="83"/>
                    <a:pt x="201" y="84"/>
                  </a:cubicBezTo>
                  <a:cubicBezTo>
                    <a:pt x="190" y="80"/>
                    <a:pt x="173" y="82"/>
                    <a:pt x="165" y="87"/>
                  </a:cubicBezTo>
                  <a:cubicBezTo>
                    <a:pt x="152" y="88"/>
                    <a:pt x="133" y="83"/>
                    <a:pt x="128" y="83"/>
                  </a:cubicBezTo>
                  <a:cubicBezTo>
                    <a:pt x="118" y="85"/>
                    <a:pt x="105" y="88"/>
                    <a:pt x="93" y="88"/>
                  </a:cubicBezTo>
                  <a:cubicBezTo>
                    <a:pt x="93" y="87"/>
                    <a:pt x="91" y="86"/>
                    <a:pt x="90" y="85"/>
                  </a:cubicBezTo>
                  <a:cubicBezTo>
                    <a:pt x="87" y="84"/>
                    <a:pt x="86" y="86"/>
                    <a:pt x="84" y="87"/>
                  </a:cubicBezTo>
                  <a:cubicBezTo>
                    <a:pt x="86" y="88"/>
                    <a:pt x="86" y="88"/>
                    <a:pt x="86" y="88"/>
                  </a:cubicBezTo>
                  <a:cubicBezTo>
                    <a:pt x="69" y="85"/>
                    <a:pt x="49" y="96"/>
                    <a:pt x="39" y="79"/>
                  </a:cubicBezTo>
                  <a:cubicBezTo>
                    <a:pt x="35" y="73"/>
                    <a:pt x="16" y="76"/>
                    <a:pt x="21" y="66"/>
                  </a:cubicBezTo>
                  <a:cubicBezTo>
                    <a:pt x="18" y="66"/>
                    <a:pt x="17" y="64"/>
                    <a:pt x="15" y="63"/>
                  </a:cubicBezTo>
                  <a:cubicBezTo>
                    <a:pt x="12" y="54"/>
                    <a:pt x="21" y="41"/>
                    <a:pt x="8" y="36"/>
                  </a:cubicBezTo>
                  <a:cubicBezTo>
                    <a:pt x="7" y="27"/>
                    <a:pt x="0" y="15"/>
                    <a:pt x="13" y="11"/>
                  </a:cubicBezTo>
                  <a:cubicBezTo>
                    <a:pt x="18" y="3"/>
                    <a:pt x="26" y="11"/>
                    <a:pt x="32" y="11"/>
                  </a:cubicBezTo>
                  <a:cubicBezTo>
                    <a:pt x="37" y="11"/>
                    <a:pt x="37" y="18"/>
                    <a:pt x="44" y="14"/>
                  </a:cubicBezTo>
                  <a:cubicBezTo>
                    <a:pt x="44" y="15"/>
                    <a:pt x="44" y="15"/>
                    <a:pt x="44" y="15"/>
                  </a:cubicBezTo>
                  <a:cubicBezTo>
                    <a:pt x="52" y="15"/>
                    <a:pt x="65" y="18"/>
                    <a:pt x="74" y="14"/>
                  </a:cubicBezTo>
                  <a:cubicBezTo>
                    <a:pt x="75" y="15"/>
                    <a:pt x="75" y="17"/>
                    <a:pt x="78" y="18"/>
                  </a:cubicBezTo>
                  <a:cubicBezTo>
                    <a:pt x="78" y="14"/>
                    <a:pt x="84" y="17"/>
                    <a:pt x="86" y="15"/>
                  </a:cubicBezTo>
                  <a:cubicBezTo>
                    <a:pt x="87" y="22"/>
                    <a:pt x="99" y="15"/>
                    <a:pt x="104" y="17"/>
                  </a:cubicBezTo>
                  <a:cubicBezTo>
                    <a:pt x="112" y="20"/>
                    <a:pt x="130" y="20"/>
                    <a:pt x="141" y="17"/>
                  </a:cubicBezTo>
                  <a:cubicBezTo>
                    <a:pt x="156" y="24"/>
                    <a:pt x="172" y="14"/>
                    <a:pt x="187" y="11"/>
                  </a:cubicBezTo>
                  <a:cubicBezTo>
                    <a:pt x="192" y="15"/>
                    <a:pt x="197" y="10"/>
                    <a:pt x="201" y="9"/>
                  </a:cubicBezTo>
                  <a:cubicBezTo>
                    <a:pt x="208" y="8"/>
                    <a:pt x="215" y="6"/>
                    <a:pt x="222" y="5"/>
                  </a:cubicBezTo>
                  <a:cubicBezTo>
                    <a:pt x="228" y="13"/>
                    <a:pt x="237" y="9"/>
                    <a:pt x="246" y="9"/>
                  </a:cubicBezTo>
                  <a:cubicBezTo>
                    <a:pt x="252" y="4"/>
                    <a:pt x="252" y="4"/>
                    <a:pt x="252" y="4"/>
                  </a:cubicBezTo>
                  <a:cubicBezTo>
                    <a:pt x="251" y="6"/>
                    <a:pt x="254" y="7"/>
                    <a:pt x="25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57" name="文本框 21"/>
            <p:cNvSpPr txBox="1">
              <a:spLocks noChangeArrowheads="1"/>
            </p:cNvSpPr>
            <p:nvPr/>
          </p:nvSpPr>
          <p:spPr bwMode="auto">
            <a:xfrm>
              <a:off x="4690632" y="2774920"/>
              <a:ext cx="3150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endParaRPr lang="zh-CN" altLang="en-US" sz="20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 name="文本框 1"/>
          <p:cNvSpPr txBox="1"/>
          <p:nvPr/>
        </p:nvSpPr>
        <p:spPr>
          <a:xfrm>
            <a:off x="5609218" y="819108"/>
            <a:ext cx="5495365" cy="461665"/>
          </a:xfrm>
          <a:prstGeom prst="rect">
            <a:avLst/>
          </a:prstGeom>
          <a:noFill/>
        </p:spPr>
        <p:txBody>
          <a:bodyPr wrap="square" rtlCol="0">
            <a:spAutoFit/>
          </a:bodyPr>
          <a:lstStyle/>
          <a:p>
            <a:r>
              <a:rPr lang="zh-CN" altLang="en-US" sz="2400" dirty="0">
                <a:solidFill>
                  <a:srgbClr val="00B0F0"/>
                </a:solidFill>
              </a:rPr>
              <a:t>二，省音 （以下用蓝色标记）</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ipe(left)">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24.185826771653,&quot;width&quot;:9060.35748031496}"/>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640,&quot;width&quot;:1296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4766</Words>
  <Application>Microsoft Office PowerPoint</Application>
  <PresentationFormat>宽屏</PresentationFormat>
  <Paragraphs>447</Paragraphs>
  <Slides>41</Slides>
  <Notes>40</Notes>
  <HiddenSlides>0</HiddenSlides>
  <MMClips>22</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41</vt:i4>
      </vt:variant>
    </vt:vector>
  </HeadingPairs>
  <TitlesOfParts>
    <vt:vector size="52" baseType="lpstr">
      <vt:lpstr>HelveticaNeue</vt:lpstr>
      <vt:lpstr>inpin heiti</vt:lpstr>
      <vt:lpstr>等线</vt:lpstr>
      <vt:lpstr>等线 Light</vt:lpstr>
      <vt:lpstr>华文新魏</vt:lpstr>
      <vt:lpstr>楷体</vt:lpstr>
      <vt:lpstr>微软雅黑</vt:lpstr>
      <vt:lpstr>Arial</vt:lpstr>
      <vt:lpstr>Calibri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AutoBVT</dc:creator>
  <cp:lastModifiedBy>陈 顺坤</cp:lastModifiedBy>
  <cp:revision>105</cp:revision>
  <dcterms:created xsi:type="dcterms:W3CDTF">2017-05-25T00:04:00Z</dcterms:created>
  <dcterms:modified xsi:type="dcterms:W3CDTF">2022-01-20T08:24:30Z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8C73986CA62E42B5BA5064D6B7E3BF7F</vt:lpwstr>
  </property>
  <property fmtid="{D5CDD505-2E9C-101B-9397-08002B2CF9AE}" pid="3" name="KSOProductBuildVer">
    <vt:lpwstr>2052-11.8.2.8411</vt:lpwstr>
  </property>
</Properties>
</file>