
<file path=[Content_Types].xml><?xml version="1.0" encoding="utf-8"?>
<Types xmlns="http://schemas.openxmlformats.org/package/2006/content-types">
  <Default Extension="jpeg" ContentType="image/jpeg"/>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311" r:id="rId3"/>
    <p:sldId id="258" r:id="rId4"/>
    <p:sldId id="299" r:id="rId6"/>
    <p:sldId id="287" r:id="rId7"/>
    <p:sldId id="257" r:id="rId8"/>
    <p:sldId id="301" r:id="rId9"/>
    <p:sldId id="266" r:id="rId10"/>
    <p:sldId id="275" r:id="rId11"/>
    <p:sldId id="306" r:id="rId12"/>
    <p:sldId id="307" r:id="rId13"/>
    <p:sldId id="279" r:id="rId14"/>
    <p:sldId id="308" r:id="rId15"/>
    <p:sldId id="304" r:id="rId1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1240096559@qq.com" initials="1"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6DDBE"/>
    <a:srgbClr val="DDE2E6"/>
    <a:srgbClr val="8CC1E7"/>
    <a:srgbClr val="4FA0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3" autoAdjust="0"/>
    <p:restoredTop sz="94660"/>
  </p:normalViewPr>
  <p:slideViewPr>
    <p:cSldViewPr snapToGrid="0">
      <p:cViewPr varScale="1">
        <p:scale>
          <a:sx n="113" d="100"/>
          <a:sy n="113" d="100"/>
        </p:scale>
        <p:origin x="49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0" Type="http://schemas.openxmlformats.org/officeDocument/2006/relationships/commentAuthors" Target="commentAuthors.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幻灯片图像占位符 1"/>
          <p:cNvSpPr>
            <a:spLocks noGrp="1" noRot="1" noChangeAspect="1"/>
          </p:cNvSpPr>
          <p:nvPr>
            <p:ph type="sldImg"/>
          </p:nvPr>
        </p:nvSpPr>
        <p:spPr/>
      </p:sp>
      <p:sp>
        <p:nvSpPr>
          <p:cNvPr id="7170" name="备注占位符 2"/>
          <p:cNvSpPr>
            <a:spLocks noGrp="1"/>
          </p:cNvSpPr>
          <p:nvPr>
            <p:ph type="body"/>
          </p:nvPr>
        </p:nvSpPr>
        <p:spPr/>
        <p:txBody>
          <a:bodyPr lIns="91440" tIns="45720" rIns="91440" bIns="45720" anchor="t"/>
          <a:lstStyle/>
          <a:p>
            <a:pPr lvl="0"/>
            <a:endParaRPr lang="zh-CN" altLang="en-US"/>
          </a:p>
        </p:txBody>
      </p:sp>
      <p:sp>
        <p:nvSpPr>
          <p:cNvPr id="7171"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fld>
            <a:endParaRPr lang="zh-CN"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according to your description, I know your hometown is really fine... Let’s try to learn another find city. </a:t>
            </a:r>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 Let’s explore how did he describe Pisa?  What do you expect to learn from the text? </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When did he visit? What did he see? What did he do?(activity) Where did he visit?(place) How did he feel?(feeling)  What kind of city it is? </a:t>
            </a:r>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sz="1800"/>
              <a:t>Why does the author use so many “well-”adjectvies?  to describe a vivid picture of Pisa city.  describe what he saw... repetition    - tip    Enjoy a short video about pisa    =  city feature of pisa  well-built  </a:t>
            </a:r>
            <a:endParaRPr lang="en-US" altLang="zh-CN" sz="18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Where did he go? What did he see? What did he do? </a:t>
            </a:r>
            <a:endParaRPr lang="en-US" altLang="zh-CN"/>
          </a:p>
          <a:p>
            <a:endParaRPr lang="en-US" altLang="zh-CN"/>
          </a:p>
          <a:p>
            <a:r>
              <a:rPr lang="en-US" altLang="zh-CN"/>
              <a:t>What is the first impression of Pisa? Fine=       old city    How does the author feel?  fine; old; beautiful; quiet; pleasant ; </a:t>
            </a:r>
            <a:r>
              <a:rPr lang="en-US" altLang="zh-CN" sz="1800"/>
              <a:t>admired </a:t>
            </a:r>
            <a:endParaRPr lang="en-US" altLang="zh-CN" sz="18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用数字更好的解释</a:t>
            </a:r>
            <a:r>
              <a:rPr lang="en-US" altLang="zh-CN"/>
              <a:t>the leaning tower     feature...   beautiful  how beautiful=      not uncommon </a:t>
            </a:r>
            <a:r>
              <a:rPr lang="zh-CN" altLang="en-US"/>
              <a:t>在中国不常见</a:t>
            </a:r>
            <a:r>
              <a:rPr lang="en-US" altLang="zh-CN"/>
              <a:t> </a:t>
            </a:r>
            <a:r>
              <a:rPr lang="zh-CN" altLang="en-US"/>
              <a:t>。。。</a:t>
            </a:r>
            <a:r>
              <a:rPr lang="en-US" altLang="zh-CN"/>
              <a:t> use an adj to describe    = </a:t>
            </a:r>
            <a:r>
              <a:rPr lang="zh-CN" altLang="en-US"/>
              <a:t>美是一个独特的点</a:t>
            </a:r>
            <a:r>
              <a:rPr lang="en-US" altLang="zh-CN"/>
              <a:t> </a:t>
            </a:r>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so fond of peotry  Why are Italians fond of poetry? </a:t>
            </a:r>
            <a:endParaRPr lang="en-US" altLang="zh-CN"/>
          </a:p>
          <a:p>
            <a:r>
              <a:rPr lang="en-US" altLang="zh-CN"/>
              <a:t>? because they can recite two or three hundred ... verses, to listeners...  = </a:t>
            </a:r>
            <a:r>
              <a:rPr lang="en-US" altLang="zh-CN" b="1">
                <a:solidFill>
                  <a:srgbClr val="FF0000"/>
                </a:solidFill>
              </a:rPr>
              <a:t>surprising</a:t>
            </a:r>
            <a:r>
              <a:rPr lang="en-US" altLang="zh-CN"/>
              <a:t>?  </a:t>
            </a:r>
            <a:r>
              <a:rPr lang="zh-CN" altLang="en-US"/>
              <a:t>有趣的原因是什么？</a:t>
            </a:r>
            <a:r>
              <a:rPr lang="en-US" altLang="zh-CN"/>
              <a:t> </a:t>
            </a:r>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Where did he go? What did he see? What did he do? </a:t>
            </a:r>
            <a:endParaRPr lang="en-US" altLang="zh-CN"/>
          </a:p>
          <a:p>
            <a:endParaRPr lang="en-US" altLang="zh-CN"/>
          </a:p>
          <a:p>
            <a:r>
              <a:rPr lang="en-US" altLang="zh-CN"/>
              <a:t>What is the first impression of Pisa? Fine=       old city    How does the author feel?  fine; old; beautiful; quiet; pleasant ; </a:t>
            </a:r>
            <a:r>
              <a:rPr lang="en-US" altLang="zh-CN" sz="1800"/>
              <a:t>admired </a:t>
            </a:r>
            <a:endParaRPr lang="en-US" altLang="zh-CN" sz="18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tags" Target="../tags/tag64.xml"/><Relationship Id="rId8" Type="http://schemas.openxmlformats.org/officeDocument/2006/relationships/image" Target="../media/image12.png"/><Relationship Id="rId7" Type="http://schemas.openxmlformats.org/officeDocument/2006/relationships/tags" Target="../tags/tag63.xml"/><Relationship Id="rId6" Type="http://schemas.openxmlformats.org/officeDocument/2006/relationships/tags" Target="../tags/tag62.xml"/><Relationship Id="rId5" Type="http://schemas.openxmlformats.org/officeDocument/2006/relationships/image" Target="../media/image11.png"/><Relationship Id="rId47" Type="http://schemas.openxmlformats.org/officeDocument/2006/relationships/notesSlide" Target="../notesSlides/notesSlide9.xml"/><Relationship Id="rId46" Type="http://schemas.openxmlformats.org/officeDocument/2006/relationships/slideLayout" Target="../slideLayouts/slideLayout2.xml"/><Relationship Id="rId45" Type="http://schemas.openxmlformats.org/officeDocument/2006/relationships/tags" Target="../tags/tag91.xml"/><Relationship Id="rId44" Type="http://schemas.openxmlformats.org/officeDocument/2006/relationships/tags" Target="../tags/tag90.xml"/><Relationship Id="rId43" Type="http://schemas.openxmlformats.org/officeDocument/2006/relationships/tags" Target="../tags/tag89.xml"/><Relationship Id="rId42" Type="http://schemas.openxmlformats.org/officeDocument/2006/relationships/image" Target="../media/image21.png"/><Relationship Id="rId41" Type="http://schemas.openxmlformats.org/officeDocument/2006/relationships/tags" Target="../tags/tag88.xml"/><Relationship Id="rId40" Type="http://schemas.openxmlformats.org/officeDocument/2006/relationships/image" Target="../media/image20.png"/><Relationship Id="rId4" Type="http://schemas.openxmlformats.org/officeDocument/2006/relationships/tags" Target="../tags/tag61.xml"/><Relationship Id="rId39" Type="http://schemas.openxmlformats.org/officeDocument/2006/relationships/tags" Target="../tags/tag87.xml"/><Relationship Id="rId38" Type="http://schemas.openxmlformats.org/officeDocument/2006/relationships/tags" Target="../tags/tag86.xml"/><Relationship Id="rId37" Type="http://schemas.openxmlformats.org/officeDocument/2006/relationships/tags" Target="../tags/tag85.xml"/><Relationship Id="rId36" Type="http://schemas.openxmlformats.org/officeDocument/2006/relationships/tags" Target="../tags/tag84.xml"/><Relationship Id="rId35" Type="http://schemas.openxmlformats.org/officeDocument/2006/relationships/image" Target="../media/image19.jpeg"/><Relationship Id="rId34" Type="http://schemas.openxmlformats.org/officeDocument/2006/relationships/tags" Target="../tags/tag83.xml"/><Relationship Id="rId33" Type="http://schemas.openxmlformats.org/officeDocument/2006/relationships/tags" Target="../tags/tag82.xml"/><Relationship Id="rId32" Type="http://schemas.openxmlformats.org/officeDocument/2006/relationships/tags" Target="../tags/tag81.xml"/><Relationship Id="rId31" Type="http://schemas.openxmlformats.org/officeDocument/2006/relationships/image" Target="../media/image18.png"/><Relationship Id="rId30" Type="http://schemas.openxmlformats.org/officeDocument/2006/relationships/tags" Target="../tags/tag80.xml"/><Relationship Id="rId3" Type="http://schemas.openxmlformats.org/officeDocument/2006/relationships/tags" Target="../tags/tag60.xml"/><Relationship Id="rId29" Type="http://schemas.openxmlformats.org/officeDocument/2006/relationships/tags" Target="../tags/tag79.xml"/><Relationship Id="rId28" Type="http://schemas.openxmlformats.org/officeDocument/2006/relationships/tags" Target="../tags/tag78.xml"/><Relationship Id="rId27" Type="http://schemas.openxmlformats.org/officeDocument/2006/relationships/tags" Target="../tags/tag77.xml"/><Relationship Id="rId26" Type="http://schemas.openxmlformats.org/officeDocument/2006/relationships/image" Target="../media/image17.png"/><Relationship Id="rId25" Type="http://schemas.openxmlformats.org/officeDocument/2006/relationships/tags" Target="../tags/tag76.xml"/><Relationship Id="rId24" Type="http://schemas.openxmlformats.org/officeDocument/2006/relationships/tags" Target="../tags/tag75.xml"/><Relationship Id="rId23" Type="http://schemas.openxmlformats.org/officeDocument/2006/relationships/tags" Target="../tags/tag74.xml"/><Relationship Id="rId22" Type="http://schemas.openxmlformats.org/officeDocument/2006/relationships/image" Target="../media/image16.png"/><Relationship Id="rId21" Type="http://schemas.openxmlformats.org/officeDocument/2006/relationships/tags" Target="../tags/tag73.xml"/><Relationship Id="rId20" Type="http://schemas.openxmlformats.org/officeDocument/2006/relationships/tags" Target="../tags/tag72.xml"/><Relationship Id="rId2" Type="http://schemas.openxmlformats.org/officeDocument/2006/relationships/image" Target="../media/image10.png"/><Relationship Id="rId19" Type="http://schemas.openxmlformats.org/officeDocument/2006/relationships/tags" Target="../tags/tag71.xml"/><Relationship Id="rId18" Type="http://schemas.openxmlformats.org/officeDocument/2006/relationships/image" Target="../media/image15.png"/><Relationship Id="rId17" Type="http://schemas.openxmlformats.org/officeDocument/2006/relationships/tags" Target="../tags/tag70.xml"/><Relationship Id="rId16" Type="http://schemas.openxmlformats.org/officeDocument/2006/relationships/tags" Target="../tags/tag69.xml"/><Relationship Id="rId15" Type="http://schemas.openxmlformats.org/officeDocument/2006/relationships/tags" Target="../tags/tag68.xml"/><Relationship Id="rId14" Type="http://schemas.openxmlformats.org/officeDocument/2006/relationships/image" Target="../media/image14.png"/><Relationship Id="rId13" Type="http://schemas.openxmlformats.org/officeDocument/2006/relationships/tags" Target="../tags/tag67.xml"/><Relationship Id="rId12" Type="http://schemas.openxmlformats.org/officeDocument/2006/relationships/tags" Target="../tags/tag66.xml"/><Relationship Id="rId11" Type="http://schemas.openxmlformats.org/officeDocument/2006/relationships/tags" Target="../tags/tag65.xml"/><Relationship Id="rId10" Type="http://schemas.openxmlformats.org/officeDocument/2006/relationships/image" Target="../media/image13.png"/><Relationship Id="rId1" Type="http://schemas.openxmlformats.org/officeDocument/2006/relationships/tags" Target="../tags/tag59.xml"/></Relationships>
</file>

<file path=ppt/slides/_rels/slide11.xml.rels><?xml version="1.0" encoding="UTF-8" standalone="yes"?>
<Relationships xmlns="http://schemas.openxmlformats.org/package/2006/relationships"><Relationship Id="rId9" Type="http://schemas.openxmlformats.org/officeDocument/2006/relationships/tags" Target="../tags/tag100.xml"/><Relationship Id="rId8" Type="http://schemas.openxmlformats.org/officeDocument/2006/relationships/tags" Target="../tags/tag99.xml"/><Relationship Id="rId7" Type="http://schemas.openxmlformats.org/officeDocument/2006/relationships/tags" Target="../tags/tag98.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3" Type="http://schemas.openxmlformats.org/officeDocument/2006/relationships/tags" Target="../tags/tag94.xml"/><Relationship Id="rId2" Type="http://schemas.openxmlformats.org/officeDocument/2006/relationships/tags" Target="../tags/tag93.xml"/><Relationship Id="rId13" Type="http://schemas.openxmlformats.org/officeDocument/2006/relationships/slideLayout" Target="../slideLayouts/slideLayout2.xml"/><Relationship Id="rId12" Type="http://schemas.openxmlformats.org/officeDocument/2006/relationships/tags" Target="../tags/tag102.xml"/><Relationship Id="rId11" Type="http://schemas.openxmlformats.org/officeDocument/2006/relationships/image" Target="../media/image26.png"/><Relationship Id="rId10" Type="http://schemas.openxmlformats.org/officeDocument/2006/relationships/tags" Target="../tags/tag101.xml"/><Relationship Id="rId1" Type="http://schemas.openxmlformats.org/officeDocument/2006/relationships/tags" Target="../tags/tag92.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04.xml"/><Relationship Id="rId2" Type="http://schemas.openxmlformats.org/officeDocument/2006/relationships/image" Target="../media/image27.png"/><Relationship Id="rId1" Type="http://schemas.openxmlformats.org/officeDocument/2006/relationships/tags" Target="../tags/tag103.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8.png"/><Relationship Id="rId2" Type="http://schemas.microsoft.com/office/2007/relationships/media" Target="../media/media1.mp4"/><Relationship Id="rId1" Type="http://schemas.openxmlformats.org/officeDocument/2006/relationships/video" Target="../media/media1.mp4"/></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5.GIF"/><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tags" Target="../tags/tag4.xml"/><Relationship Id="rId2" Type="http://schemas.openxmlformats.org/officeDocument/2006/relationships/image" Target="../media/image6.png"/><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2.xml"/><Relationship Id="rId7" Type="http://schemas.openxmlformats.org/officeDocument/2006/relationships/image" Target="../media/image9.jpeg"/><Relationship Id="rId6" Type="http://schemas.openxmlformats.org/officeDocument/2006/relationships/hyperlink" Target="Pisa&#22478;&#24066;.mp4" TargetMode="Externa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image" Target="../media/image8.png"/><Relationship Id="rId2" Type="http://schemas.openxmlformats.org/officeDocument/2006/relationships/tags" Target="../tags/tag6.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image" Target="../media/image12.png"/><Relationship Id="rId7" Type="http://schemas.openxmlformats.org/officeDocument/2006/relationships/tags" Target="../tags/tag13.xml"/><Relationship Id="rId6" Type="http://schemas.openxmlformats.org/officeDocument/2006/relationships/tags" Target="../tags/tag12.xml"/><Relationship Id="rId5" Type="http://schemas.openxmlformats.org/officeDocument/2006/relationships/image" Target="../media/image11.png"/><Relationship Id="rId47" Type="http://schemas.openxmlformats.org/officeDocument/2006/relationships/notesSlide" Target="../notesSlides/notesSlide6.xml"/><Relationship Id="rId46" Type="http://schemas.openxmlformats.org/officeDocument/2006/relationships/slideLayout" Target="../slideLayouts/slideLayout2.xml"/><Relationship Id="rId45" Type="http://schemas.openxmlformats.org/officeDocument/2006/relationships/tags" Target="../tags/tag41.xml"/><Relationship Id="rId44" Type="http://schemas.openxmlformats.org/officeDocument/2006/relationships/tags" Target="../tags/tag40.xml"/><Relationship Id="rId43" Type="http://schemas.openxmlformats.org/officeDocument/2006/relationships/tags" Target="../tags/tag39.xml"/><Relationship Id="rId42" Type="http://schemas.openxmlformats.org/officeDocument/2006/relationships/image" Target="../media/image21.png"/><Relationship Id="rId41" Type="http://schemas.openxmlformats.org/officeDocument/2006/relationships/tags" Target="../tags/tag38.xml"/><Relationship Id="rId40" Type="http://schemas.openxmlformats.org/officeDocument/2006/relationships/image" Target="../media/image20.png"/><Relationship Id="rId4" Type="http://schemas.openxmlformats.org/officeDocument/2006/relationships/tags" Target="../tags/tag11.xml"/><Relationship Id="rId39" Type="http://schemas.openxmlformats.org/officeDocument/2006/relationships/tags" Target="../tags/tag37.xml"/><Relationship Id="rId38" Type="http://schemas.openxmlformats.org/officeDocument/2006/relationships/tags" Target="../tags/tag36.xml"/><Relationship Id="rId37" Type="http://schemas.openxmlformats.org/officeDocument/2006/relationships/tags" Target="../tags/tag35.xml"/><Relationship Id="rId36" Type="http://schemas.openxmlformats.org/officeDocument/2006/relationships/tags" Target="../tags/tag34.xml"/><Relationship Id="rId35" Type="http://schemas.openxmlformats.org/officeDocument/2006/relationships/image" Target="../media/image19.jpeg"/><Relationship Id="rId34" Type="http://schemas.openxmlformats.org/officeDocument/2006/relationships/tags" Target="../tags/tag33.xml"/><Relationship Id="rId33" Type="http://schemas.openxmlformats.org/officeDocument/2006/relationships/tags" Target="../tags/tag32.xml"/><Relationship Id="rId32" Type="http://schemas.openxmlformats.org/officeDocument/2006/relationships/tags" Target="../tags/tag31.xml"/><Relationship Id="rId31" Type="http://schemas.openxmlformats.org/officeDocument/2006/relationships/image" Target="../media/image18.png"/><Relationship Id="rId30" Type="http://schemas.openxmlformats.org/officeDocument/2006/relationships/tags" Target="../tags/tag30.xml"/><Relationship Id="rId3" Type="http://schemas.openxmlformats.org/officeDocument/2006/relationships/tags" Target="../tags/tag10.xml"/><Relationship Id="rId29" Type="http://schemas.openxmlformats.org/officeDocument/2006/relationships/tags" Target="../tags/tag29.xml"/><Relationship Id="rId28" Type="http://schemas.openxmlformats.org/officeDocument/2006/relationships/tags" Target="../tags/tag28.xml"/><Relationship Id="rId27" Type="http://schemas.openxmlformats.org/officeDocument/2006/relationships/tags" Target="../tags/tag27.xml"/><Relationship Id="rId26" Type="http://schemas.openxmlformats.org/officeDocument/2006/relationships/image" Target="../media/image17.png"/><Relationship Id="rId25" Type="http://schemas.openxmlformats.org/officeDocument/2006/relationships/tags" Target="../tags/tag26.xml"/><Relationship Id="rId24" Type="http://schemas.openxmlformats.org/officeDocument/2006/relationships/tags" Target="../tags/tag25.xml"/><Relationship Id="rId23" Type="http://schemas.openxmlformats.org/officeDocument/2006/relationships/tags" Target="../tags/tag24.xml"/><Relationship Id="rId22" Type="http://schemas.openxmlformats.org/officeDocument/2006/relationships/image" Target="../media/image16.png"/><Relationship Id="rId21" Type="http://schemas.openxmlformats.org/officeDocument/2006/relationships/tags" Target="../tags/tag23.xml"/><Relationship Id="rId20" Type="http://schemas.openxmlformats.org/officeDocument/2006/relationships/tags" Target="../tags/tag22.xml"/><Relationship Id="rId2" Type="http://schemas.openxmlformats.org/officeDocument/2006/relationships/image" Target="../media/image10.png"/><Relationship Id="rId19" Type="http://schemas.openxmlformats.org/officeDocument/2006/relationships/tags" Target="../tags/tag21.xml"/><Relationship Id="rId18" Type="http://schemas.openxmlformats.org/officeDocument/2006/relationships/image" Target="../media/image15.png"/><Relationship Id="rId17" Type="http://schemas.openxmlformats.org/officeDocument/2006/relationships/tags" Target="../tags/tag20.xml"/><Relationship Id="rId16" Type="http://schemas.openxmlformats.org/officeDocument/2006/relationships/tags" Target="../tags/tag19.xml"/><Relationship Id="rId15" Type="http://schemas.openxmlformats.org/officeDocument/2006/relationships/tags" Target="../tags/tag18.xml"/><Relationship Id="rId14" Type="http://schemas.openxmlformats.org/officeDocument/2006/relationships/image" Target="../media/image14.png"/><Relationship Id="rId13" Type="http://schemas.openxmlformats.org/officeDocument/2006/relationships/tags" Target="../tags/tag17.xml"/><Relationship Id="rId12" Type="http://schemas.openxmlformats.org/officeDocument/2006/relationships/tags" Target="../tags/tag16.xml"/><Relationship Id="rId11" Type="http://schemas.openxmlformats.org/officeDocument/2006/relationships/tags" Target="../tags/tag15.xml"/><Relationship Id="rId10" Type="http://schemas.openxmlformats.org/officeDocument/2006/relationships/image" Target="../media/image13.png"/><Relationship Id="rId1" Type="http://schemas.openxmlformats.org/officeDocument/2006/relationships/tags" Target="../tags/tag9.xml"/></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46.xml"/><Relationship Id="rId7" Type="http://schemas.openxmlformats.org/officeDocument/2006/relationships/tags" Target="../tags/tag45.xml"/><Relationship Id="rId6" Type="http://schemas.openxmlformats.org/officeDocument/2006/relationships/image" Target="../media/image23.png"/><Relationship Id="rId5" Type="http://schemas.openxmlformats.org/officeDocument/2006/relationships/image" Target="../media/image8.png"/><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0" Type="http://schemas.openxmlformats.org/officeDocument/2006/relationships/notesSlide" Target="../notesSlides/notesSlide7.xml"/><Relationship Id="rId1" Type="http://schemas.openxmlformats.org/officeDocument/2006/relationships/image" Target="../media/image22.png"/></Relationships>
</file>

<file path=ppt/slides/_rels/slide9.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image" Target="../media/image20.png"/><Relationship Id="rId7" Type="http://schemas.openxmlformats.org/officeDocument/2006/relationships/tags" Target="../tags/tag51.xml"/><Relationship Id="rId6" Type="http://schemas.openxmlformats.org/officeDocument/2006/relationships/image" Target="../media/image24.png"/><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image" Target="../media/image8.png"/><Relationship Id="rId19" Type="http://schemas.openxmlformats.org/officeDocument/2006/relationships/notesSlide" Target="../notesSlides/notesSlide8.xml"/><Relationship Id="rId18" Type="http://schemas.openxmlformats.org/officeDocument/2006/relationships/slideLayout" Target="../slideLayouts/slideLayout2.xml"/><Relationship Id="rId17" Type="http://schemas.openxmlformats.org/officeDocument/2006/relationships/tags" Target="../tags/tag58.xml"/><Relationship Id="rId16" Type="http://schemas.openxmlformats.org/officeDocument/2006/relationships/tags" Target="../tags/tag57.xml"/><Relationship Id="rId15" Type="http://schemas.openxmlformats.org/officeDocument/2006/relationships/tags" Target="../tags/tag56.xml"/><Relationship Id="rId14" Type="http://schemas.openxmlformats.org/officeDocument/2006/relationships/tags" Target="../tags/tag55.xml"/><Relationship Id="rId13" Type="http://schemas.openxmlformats.org/officeDocument/2006/relationships/image" Target="../media/image25.jpeg"/><Relationship Id="rId12" Type="http://schemas.openxmlformats.org/officeDocument/2006/relationships/tags" Target="../tags/tag54.xml"/><Relationship Id="rId11" Type="http://schemas.openxmlformats.org/officeDocument/2006/relationships/tags" Target="../tags/tag53.xml"/><Relationship Id="rId10" Type="http://schemas.openxmlformats.org/officeDocument/2006/relationships/image" Target="../media/image21.png"/><Relationship Id="rId1" Type="http://schemas.openxmlformats.org/officeDocument/2006/relationships/tags" Target="../tags/tag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6dddff317ec13e187a6b0560c9d6d216"/>
          <p:cNvPicPr>
            <a:picLocks noChangeAspect="1"/>
          </p:cNvPicPr>
          <p:nvPr>
            <p:custDataLst>
              <p:tags r:id="rId1"/>
            </p:custDataLst>
          </p:nvPr>
        </p:nvPicPr>
        <p:blipFill>
          <a:blip r:embed="rId2"/>
          <a:stretch>
            <a:fillRect/>
          </a:stretch>
        </p:blipFill>
        <p:spPr>
          <a:xfrm>
            <a:off x="-122555" y="0"/>
            <a:ext cx="12313920" cy="7287260"/>
          </a:xfrm>
          <a:prstGeom prst="rect">
            <a:avLst/>
          </a:prstGeom>
        </p:spPr>
      </p:pic>
      <p:sp>
        <p:nvSpPr>
          <p:cNvPr id="8" name="矩形 7"/>
          <p:cNvSpPr/>
          <p:nvPr>
            <p:custDataLst>
              <p:tags r:id="rId3"/>
            </p:custDataLst>
          </p:nvPr>
        </p:nvSpPr>
        <p:spPr>
          <a:xfrm>
            <a:off x="-80645" y="-33655"/>
            <a:ext cx="12272645" cy="6858000"/>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p:cNvCxnSpPr/>
          <p:nvPr/>
        </p:nvCxnSpPr>
        <p:spPr>
          <a:xfrm flipV="1">
            <a:off x="-9525" y="2534920"/>
            <a:ext cx="12265660" cy="64135"/>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4" name="组合 43"/>
          <p:cNvGrpSpPr/>
          <p:nvPr/>
        </p:nvGrpSpPr>
        <p:grpSpPr>
          <a:xfrm>
            <a:off x="37465" y="858520"/>
            <a:ext cx="1812925" cy="1607185"/>
            <a:chOff x="2646" y="8103"/>
            <a:chExt cx="2855" cy="2531"/>
          </a:xfrm>
        </p:grpSpPr>
        <p:pic>
          <p:nvPicPr>
            <p:cNvPr id="49" name="图片 48"/>
            <p:cNvPicPr>
              <a:picLocks noChangeAspect="1"/>
            </p:cNvPicPr>
            <p:nvPr>
              <p:custDataLst>
                <p:tags r:id="rId4"/>
              </p:custDataLst>
            </p:nvPr>
          </p:nvPicPr>
          <p:blipFill>
            <a:blip r:embed="rId5"/>
            <a:srcRect b="54453"/>
            <a:stretch>
              <a:fillRect/>
            </a:stretch>
          </p:blipFill>
          <p:spPr>
            <a:xfrm>
              <a:off x="2646" y="8442"/>
              <a:ext cx="2855" cy="2192"/>
            </a:xfrm>
            <a:prstGeom prst="rect">
              <a:avLst/>
            </a:prstGeom>
            <a:effectLst>
              <a:outerShdw blurRad="50800" dist="38100" dir="2700000" algn="tl" rotWithShape="0">
                <a:prstClr val="black">
                  <a:alpha val="40000"/>
                </a:prstClr>
              </a:outerShdw>
            </a:effectLst>
          </p:spPr>
        </p:pic>
        <p:sp>
          <p:nvSpPr>
            <p:cNvPr id="25" name="文本框 24"/>
            <p:cNvSpPr txBox="1"/>
            <p:nvPr>
              <p:custDataLst>
                <p:tags r:id="rId6"/>
              </p:custDataLst>
            </p:nvPr>
          </p:nvSpPr>
          <p:spPr>
            <a:xfrm>
              <a:off x="2844" y="8356"/>
              <a:ext cx="2528" cy="725"/>
            </a:xfrm>
            <a:prstGeom prst="rect">
              <a:avLst/>
            </a:prstGeom>
            <a:solidFill>
              <a:schemeClr val="bg1">
                <a:alpha val="74000"/>
              </a:schemeClr>
            </a:solidFill>
          </p:spPr>
          <p:txBody>
            <a:bodyPr wrap="square" rtlCol="0">
              <a:spAutoFit/>
            </a:bodyPr>
            <a:lstStyle/>
            <a:p>
              <a:pPr algn="ctr"/>
              <a:r>
                <a:rPr lang="en-US" altLang="zh-CN" sz="2400">
                  <a:latin typeface="Times New Roman" panose="02020603050405020304" charset="0"/>
                  <a:cs typeface="Times New Roman" panose="02020603050405020304" charset="0"/>
                </a:rPr>
                <a:t>the houses</a:t>
              </a:r>
              <a:endParaRPr lang="en-US" altLang="zh-CN" sz="2400">
                <a:latin typeface="Times New Roman" panose="02020603050405020304" charset="0"/>
                <a:cs typeface="Times New Roman" panose="02020603050405020304" charset="0"/>
              </a:endParaRPr>
            </a:p>
          </p:txBody>
        </p:sp>
        <p:pic>
          <p:nvPicPr>
            <p:cNvPr id="15" name="图片 14" descr="ab964a3d90987212555f7d5938d95b7a"/>
            <p:cNvPicPr>
              <a:picLocks noChangeAspect="1"/>
            </p:cNvPicPr>
            <p:nvPr>
              <p:custDataLst>
                <p:tags r:id="rId7"/>
              </p:custDataLst>
            </p:nvPr>
          </p:nvPicPr>
          <p:blipFill>
            <a:blip r:embed="rId8"/>
            <a:srcRect l="69380" t="57288" r="20667" b="12283"/>
            <a:stretch>
              <a:fillRect/>
            </a:stretch>
          </p:blipFill>
          <p:spPr>
            <a:xfrm>
              <a:off x="3772" y="8103"/>
              <a:ext cx="672" cy="653"/>
            </a:xfrm>
            <a:prstGeom prst="rect">
              <a:avLst/>
            </a:prstGeom>
          </p:spPr>
        </p:pic>
      </p:grpSp>
      <p:grpSp>
        <p:nvGrpSpPr>
          <p:cNvPr id="10" name="组合 9"/>
          <p:cNvGrpSpPr/>
          <p:nvPr/>
        </p:nvGrpSpPr>
        <p:grpSpPr>
          <a:xfrm>
            <a:off x="1995805" y="1153078"/>
            <a:ext cx="1865630" cy="1312627"/>
            <a:chOff x="2727" y="2794"/>
            <a:chExt cx="2938" cy="2067"/>
          </a:xfrm>
        </p:grpSpPr>
        <p:pic>
          <p:nvPicPr>
            <p:cNvPr id="12" name="图片 11"/>
            <p:cNvPicPr>
              <a:picLocks noChangeAspect="1"/>
            </p:cNvPicPr>
            <p:nvPr>
              <p:custDataLst>
                <p:tags r:id="rId9"/>
              </p:custDataLst>
            </p:nvPr>
          </p:nvPicPr>
          <p:blipFill>
            <a:blip r:embed="rId10"/>
            <a:srcRect t="55891" b="6163"/>
            <a:stretch>
              <a:fillRect/>
            </a:stretch>
          </p:blipFill>
          <p:spPr>
            <a:xfrm>
              <a:off x="2727" y="3078"/>
              <a:ext cx="2938" cy="1783"/>
            </a:xfrm>
            <a:prstGeom prst="rect">
              <a:avLst/>
            </a:prstGeom>
            <a:effectLst>
              <a:outerShdw blurRad="50800" dist="38100" dir="2700000" algn="tl" rotWithShape="0">
                <a:prstClr val="black">
                  <a:alpha val="40000"/>
                </a:prstClr>
              </a:outerShdw>
            </a:effectLst>
          </p:spPr>
        </p:pic>
        <p:grpSp>
          <p:nvGrpSpPr>
            <p:cNvPr id="13" name="组合 12"/>
            <p:cNvGrpSpPr/>
            <p:nvPr/>
          </p:nvGrpSpPr>
          <p:grpSpPr>
            <a:xfrm>
              <a:off x="2792" y="2794"/>
              <a:ext cx="2857" cy="1008"/>
              <a:chOff x="2916" y="1652"/>
              <a:chExt cx="2528" cy="1007"/>
            </a:xfrm>
          </p:grpSpPr>
          <p:sp>
            <p:nvSpPr>
              <p:cNvPr id="41" name="文本框 40"/>
              <p:cNvSpPr txBox="1"/>
              <p:nvPr>
                <p:custDataLst>
                  <p:tags r:id="rId11"/>
                </p:custDataLst>
              </p:nvPr>
            </p:nvSpPr>
            <p:spPr>
              <a:xfrm>
                <a:off x="2916" y="1935"/>
                <a:ext cx="2528" cy="724"/>
              </a:xfrm>
              <a:prstGeom prst="rect">
                <a:avLst/>
              </a:prstGeom>
              <a:solidFill>
                <a:schemeClr val="bg1">
                  <a:alpha val="74000"/>
                </a:schemeClr>
              </a:solidFill>
            </p:spPr>
            <p:txBody>
              <a:bodyPr wrap="square" rtlCol="0">
                <a:spAutoFit/>
              </a:bodyPr>
              <a:lstStyle/>
              <a:p>
                <a:pPr lvl="0" algn="ctr">
                  <a:buClrTx/>
                  <a:buSzTx/>
                  <a:buFontTx/>
                </a:pPr>
                <a:r>
                  <a:rPr lang="en-US" altLang="zh-CN" sz="2400">
                    <a:latin typeface="Times New Roman" panose="02020603050405020304" charset="0"/>
                    <a:cs typeface="Times New Roman" panose="02020603050405020304" charset="0"/>
                    <a:sym typeface="+mn-ea"/>
                  </a:rPr>
                  <a:t>the street</a:t>
                </a:r>
                <a:endParaRPr lang="en-US" altLang="zh-CN" sz="2400">
                  <a:latin typeface="Times New Roman" panose="02020603050405020304" charset="0"/>
                  <a:cs typeface="Times New Roman" panose="02020603050405020304" charset="0"/>
                  <a:sym typeface="+mn-ea"/>
                </a:endParaRPr>
              </a:p>
            </p:txBody>
          </p:sp>
          <p:pic>
            <p:nvPicPr>
              <p:cNvPr id="42" name="图片 41" descr="ab964a3d90987212555f7d5938d95b7a"/>
              <p:cNvPicPr>
                <a:picLocks noChangeAspect="1"/>
              </p:cNvPicPr>
              <p:nvPr>
                <p:custDataLst>
                  <p:tags r:id="rId12"/>
                </p:custDataLst>
              </p:nvPr>
            </p:nvPicPr>
            <p:blipFill>
              <a:blip r:embed="rId8"/>
              <a:srcRect l="69380" t="57288" r="20667" b="12283"/>
              <a:stretch>
                <a:fillRect/>
              </a:stretch>
            </p:blipFill>
            <p:spPr>
              <a:xfrm>
                <a:off x="3878" y="1652"/>
                <a:ext cx="672" cy="653"/>
              </a:xfrm>
              <a:prstGeom prst="rect">
                <a:avLst/>
              </a:prstGeom>
            </p:spPr>
          </p:pic>
        </p:grpSp>
      </p:grpSp>
      <p:grpSp>
        <p:nvGrpSpPr>
          <p:cNvPr id="16" name="组合 15"/>
          <p:cNvGrpSpPr/>
          <p:nvPr/>
        </p:nvGrpSpPr>
        <p:grpSpPr>
          <a:xfrm>
            <a:off x="3986530" y="1115695"/>
            <a:ext cx="1548765" cy="1316355"/>
            <a:chOff x="5552" y="2899"/>
            <a:chExt cx="2439" cy="2073"/>
          </a:xfrm>
        </p:grpSpPr>
        <p:pic>
          <p:nvPicPr>
            <p:cNvPr id="62" name="图片 61" descr="4RTC4JJI8Y@RHX3_(YA9I]4"/>
            <p:cNvPicPr>
              <a:picLocks noChangeAspect="1"/>
            </p:cNvPicPr>
            <p:nvPr>
              <p:custDataLst>
                <p:tags r:id="rId13"/>
              </p:custDataLst>
            </p:nvPr>
          </p:nvPicPr>
          <p:blipFill>
            <a:blip r:embed="rId14"/>
            <a:srcRect r="19512" b="10385"/>
            <a:stretch>
              <a:fillRect/>
            </a:stretch>
          </p:blipFill>
          <p:spPr>
            <a:xfrm>
              <a:off x="5552" y="3181"/>
              <a:ext cx="2439" cy="1791"/>
            </a:xfrm>
            <a:prstGeom prst="rect">
              <a:avLst/>
            </a:prstGeom>
            <a:effectLst>
              <a:outerShdw blurRad="50800" dist="38100" dir="2700000" algn="tl" rotWithShape="0">
                <a:prstClr val="black">
                  <a:alpha val="40000"/>
                </a:prstClr>
              </a:outerShdw>
            </a:effectLst>
          </p:spPr>
        </p:pic>
        <p:sp>
          <p:nvSpPr>
            <p:cNvPr id="26" name="文本框 25"/>
            <p:cNvSpPr txBox="1"/>
            <p:nvPr>
              <p:custDataLst>
                <p:tags r:id="rId15"/>
              </p:custDataLst>
            </p:nvPr>
          </p:nvSpPr>
          <p:spPr>
            <a:xfrm>
              <a:off x="5568" y="3181"/>
              <a:ext cx="2364" cy="725"/>
            </a:xfrm>
            <a:prstGeom prst="rect">
              <a:avLst/>
            </a:prstGeom>
            <a:solidFill>
              <a:schemeClr val="bg1">
                <a:alpha val="74000"/>
              </a:schemeClr>
            </a:solidFill>
          </p:spPr>
          <p:txBody>
            <a:bodyPr wrap="square" rtlCol="0">
              <a:spAutoFit/>
            </a:bodyPr>
            <a:lstStyle/>
            <a:p>
              <a:pPr algn="ctr"/>
              <a:r>
                <a:rPr lang="en-US" altLang="zh-CN" sz="2400">
                  <a:latin typeface="Times New Roman" panose="02020603050405020304" charset="0"/>
                  <a:cs typeface="Times New Roman" panose="02020603050405020304" charset="0"/>
                </a:rPr>
                <a:t>the shops</a:t>
              </a:r>
              <a:endParaRPr lang="en-US" altLang="zh-CN" sz="2400">
                <a:latin typeface="Times New Roman" panose="02020603050405020304" charset="0"/>
                <a:cs typeface="Times New Roman" panose="02020603050405020304" charset="0"/>
              </a:endParaRPr>
            </a:p>
          </p:txBody>
        </p:sp>
        <p:pic>
          <p:nvPicPr>
            <p:cNvPr id="21" name="图片 20" descr="ab964a3d90987212555f7d5938d95b7a"/>
            <p:cNvPicPr>
              <a:picLocks noChangeAspect="1"/>
            </p:cNvPicPr>
            <p:nvPr>
              <p:custDataLst>
                <p:tags r:id="rId16"/>
              </p:custDataLst>
            </p:nvPr>
          </p:nvPicPr>
          <p:blipFill>
            <a:blip r:embed="rId8"/>
            <a:srcRect l="69380" t="57288" r="20667" b="12283"/>
            <a:stretch>
              <a:fillRect/>
            </a:stretch>
          </p:blipFill>
          <p:spPr>
            <a:xfrm>
              <a:off x="6622" y="2899"/>
              <a:ext cx="672" cy="653"/>
            </a:xfrm>
            <a:prstGeom prst="rect">
              <a:avLst/>
            </a:prstGeom>
          </p:spPr>
        </p:pic>
      </p:grpSp>
      <p:grpSp>
        <p:nvGrpSpPr>
          <p:cNvPr id="17" name="组合 16"/>
          <p:cNvGrpSpPr/>
          <p:nvPr/>
        </p:nvGrpSpPr>
        <p:grpSpPr>
          <a:xfrm>
            <a:off x="5706457" y="1101090"/>
            <a:ext cx="1609678" cy="1330960"/>
            <a:chOff x="7857" y="4787"/>
            <a:chExt cx="2410" cy="2096"/>
          </a:xfrm>
          <a:effectLst>
            <a:outerShdw blurRad="50800" dist="38100" dir="2700000" algn="tl" rotWithShape="0">
              <a:prstClr val="black">
                <a:alpha val="40000"/>
              </a:prstClr>
            </a:outerShdw>
          </a:effectLst>
        </p:grpSpPr>
        <p:pic>
          <p:nvPicPr>
            <p:cNvPr id="28" name="图片 27"/>
            <p:cNvPicPr>
              <a:picLocks noChangeAspect="1"/>
            </p:cNvPicPr>
            <p:nvPr>
              <p:custDataLst>
                <p:tags r:id="rId17"/>
              </p:custDataLst>
            </p:nvPr>
          </p:nvPicPr>
          <p:blipFill>
            <a:blip r:embed="rId18"/>
            <a:stretch>
              <a:fillRect/>
            </a:stretch>
          </p:blipFill>
          <p:spPr>
            <a:xfrm>
              <a:off x="7857" y="5066"/>
              <a:ext cx="2342" cy="1817"/>
            </a:xfrm>
            <a:prstGeom prst="rect">
              <a:avLst/>
            </a:prstGeom>
          </p:spPr>
        </p:pic>
        <p:sp>
          <p:nvSpPr>
            <p:cNvPr id="27" name="文本框 26"/>
            <p:cNvSpPr txBox="1"/>
            <p:nvPr>
              <p:custDataLst>
                <p:tags r:id="rId19"/>
              </p:custDataLst>
            </p:nvPr>
          </p:nvSpPr>
          <p:spPr>
            <a:xfrm>
              <a:off x="7857" y="5066"/>
              <a:ext cx="2410" cy="725"/>
            </a:xfrm>
            <a:prstGeom prst="rect">
              <a:avLst/>
            </a:prstGeom>
            <a:solidFill>
              <a:schemeClr val="bg1">
                <a:alpha val="74000"/>
              </a:schemeClr>
            </a:solidFill>
          </p:spPr>
          <p:txBody>
            <a:bodyPr wrap="square" rtlCol="0">
              <a:noAutofit/>
            </a:bodyPr>
            <a:lstStyle/>
            <a:p>
              <a:pPr algn="l"/>
              <a:r>
                <a:rPr lang="en-US" altLang="zh-CN" sz="2400">
                  <a:latin typeface="Times New Roman" panose="02020603050405020304" charset="0"/>
                  <a:cs typeface="Times New Roman" panose="02020603050405020304" charset="0"/>
                </a:rPr>
                <a:t>the markets</a:t>
              </a:r>
              <a:endParaRPr lang="en-US" altLang="zh-CN" sz="2400">
                <a:latin typeface="Times New Roman" panose="02020603050405020304" charset="0"/>
                <a:cs typeface="Times New Roman" panose="02020603050405020304" charset="0"/>
              </a:endParaRPr>
            </a:p>
          </p:txBody>
        </p:sp>
        <p:pic>
          <p:nvPicPr>
            <p:cNvPr id="22" name="图片 21" descr="ab964a3d90987212555f7d5938d95b7a"/>
            <p:cNvPicPr>
              <a:picLocks noChangeAspect="1"/>
            </p:cNvPicPr>
            <p:nvPr>
              <p:custDataLst>
                <p:tags r:id="rId20"/>
              </p:custDataLst>
            </p:nvPr>
          </p:nvPicPr>
          <p:blipFill>
            <a:blip r:embed="rId8"/>
            <a:srcRect l="69380" t="57288" r="20667" b="12283"/>
            <a:stretch>
              <a:fillRect/>
            </a:stretch>
          </p:blipFill>
          <p:spPr>
            <a:xfrm>
              <a:off x="8641" y="4787"/>
              <a:ext cx="672" cy="653"/>
            </a:xfrm>
            <a:prstGeom prst="rect">
              <a:avLst/>
            </a:prstGeom>
          </p:spPr>
        </p:pic>
      </p:grpSp>
      <p:grpSp>
        <p:nvGrpSpPr>
          <p:cNvPr id="31" name="组合 30"/>
          <p:cNvGrpSpPr/>
          <p:nvPr/>
        </p:nvGrpSpPr>
        <p:grpSpPr>
          <a:xfrm>
            <a:off x="9703435" y="1028700"/>
            <a:ext cx="2092960" cy="1403350"/>
            <a:chOff x="13680" y="7926"/>
            <a:chExt cx="3296" cy="2210"/>
          </a:xfrm>
          <a:effectLst>
            <a:outerShdw blurRad="50800" dist="38100" dir="2700000" algn="tl" rotWithShape="0">
              <a:prstClr val="black">
                <a:alpha val="40000"/>
              </a:prstClr>
            </a:outerShdw>
          </a:effectLst>
        </p:grpSpPr>
        <p:pic>
          <p:nvPicPr>
            <p:cNvPr id="30" name="图片 29"/>
            <p:cNvPicPr>
              <a:picLocks noChangeAspect="1"/>
            </p:cNvPicPr>
            <p:nvPr>
              <p:custDataLst>
                <p:tags r:id="rId21"/>
              </p:custDataLst>
            </p:nvPr>
          </p:nvPicPr>
          <p:blipFill>
            <a:blip r:embed="rId22"/>
            <a:srcRect t="-1673" r="16308"/>
            <a:stretch>
              <a:fillRect/>
            </a:stretch>
          </p:blipFill>
          <p:spPr>
            <a:xfrm>
              <a:off x="13680" y="8222"/>
              <a:ext cx="3296" cy="1914"/>
            </a:xfrm>
            <a:prstGeom prst="rect">
              <a:avLst/>
            </a:prstGeom>
          </p:spPr>
        </p:pic>
        <p:sp>
          <p:nvSpPr>
            <p:cNvPr id="32" name="文本框 31"/>
            <p:cNvSpPr txBox="1"/>
            <p:nvPr>
              <p:custDataLst>
                <p:tags r:id="rId23"/>
              </p:custDataLst>
            </p:nvPr>
          </p:nvSpPr>
          <p:spPr>
            <a:xfrm>
              <a:off x="13790" y="8283"/>
              <a:ext cx="2958" cy="725"/>
            </a:xfrm>
            <a:prstGeom prst="rect">
              <a:avLst/>
            </a:prstGeom>
            <a:solidFill>
              <a:schemeClr val="bg1">
                <a:alpha val="74000"/>
              </a:schemeClr>
            </a:solidFill>
          </p:spPr>
          <p:txBody>
            <a:bodyPr wrap="square" rtlCol="0">
              <a:spAutoFit/>
            </a:bodyPr>
            <a:lstStyle/>
            <a:p>
              <a:pPr algn="ctr"/>
              <a:r>
                <a:rPr lang="en-US" altLang="zh-CN" sz="2400">
                  <a:latin typeface="Times New Roman" panose="02020603050405020304" charset="0"/>
                  <a:cs typeface="Times New Roman" panose="02020603050405020304" charset="0"/>
                </a:rPr>
                <a:t>the churches</a:t>
              </a:r>
              <a:endParaRPr lang="en-US" altLang="zh-CN" sz="2400">
                <a:latin typeface="Times New Roman" panose="02020603050405020304" charset="0"/>
                <a:cs typeface="Times New Roman" panose="02020603050405020304" charset="0"/>
              </a:endParaRPr>
            </a:p>
          </p:txBody>
        </p:sp>
        <p:pic>
          <p:nvPicPr>
            <p:cNvPr id="33" name="图片 32" descr="ab964a3d90987212555f7d5938d95b7a"/>
            <p:cNvPicPr>
              <a:picLocks noChangeAspect="1"/>
            </p:cNvPicPr>
            <p:nvPr>
              <p:custDataLst>
                <p:tags r:id="rId24"/>
              </p:custDataLst>
            </p:nvPr>
          </p:nvPicPr>
          <p:blipFill>
            <a:blip r:embed="rId8"/>
            <a:srcRect l="69380" t="57288" r="20667" b="12283"/>
            <a:stretch>
              <a:fillRect/>
            </a:stretch>
          </p:blipFill>
          <p:spPr>
            <a:xfrm>
              <a:off x="14871" y="7926"/>
              <a:ext cx="672" cy="653"/>
            </a:xfrm>
            <a:prstGeom prst="rect">
              <a:avLst/>
            </a:prstGeom>
          </p:spPr>
        </p:pic>
      </p:grpSp>
      <p:grpSp>
        <p:nvGrpSpPr>
          <p:cNvPr id="23" name="组合 22"/>
          <p:cNvGrpSpPr/>
          <p:nvPr/>
        </p:nvGrpSpPr>
        <p:grpSpPr>
          <a:xfrm>
            <a:off x="7603490" y="1028700"/>
            <a:ext cx="1884045" cy="1417955"/>
            <a:chOff x="10607" y="6135"/>
            <a:chExt cx="2967" cy="2233"/>
          </a:xfrm>
          <a:effectLst>
            <a:outerShdw blurRad="50800" dist="38100" dir="2700000" algn="tl" rotWithShape="0">
              <a:prstClr val="black">
                <a:alpha val="40000"/>
              </a:prstClr>
            </a:outerShdw>
          </a:effectLst>
        </p:grpSpPr>
        <p:pic>
          <p:nvPicPr>
            <p:cNvPr id="19" name="图片 18"/>
            <p:cNvPicPr>
              <a:picLocks noChangeAspect="1"/>
            </p:cNvPicPr>
            <p:nvPr>
              <p:custDataLst>
                <p:tags r:id="rId25"/>
              </p:custDataLst>
            </p:nvPr>
          </p:nvPicPr>
          <p:blipFill>
            <a:blip r:embed="rId26"/>
            <a:stretch>
              <a:fillRect/>
            </a:stretch>
          </p:blipFill>
          <p:spPr>
            <a:xfrm>
              <a:off x="10607" y="6492"/>
              <a:ext cx="2967" cy="1876"/>
            </a:xfrm>
            <a:prstGeom prst="rect">
              <a:avLst/>
            </a:prstGeom>
          </p:spPr>
        </p:pic>
        <p:sp>
          <p:nvSpPr>
            <p:cNvPr id="29" name="文本框 28"/>
            <p:cNvSpPr txBox="1"/>
            <p:nvPr>
              <p:custDataLst>
                <p:tags r:id="rId27"/>
              </p:custDataLst>
            </p:nvPr>
          </p:nvSpPr>
          <p:spPr>
            <a:xfrm>
              <a:off x="10671" y="6492"/>
              <a:ext cx="2878" cy="725"/>
            </a:xfrm>
            <a:prstGeom prst="rect">
              <a:avLst/>
            </a:prstGeom>
            <a:solidFill>
              <a:schemeClr val="bg1">
                <a:alpha val="74000"/>
              </a:schemeClr>
            </a:solidFill>
          </p:spPr>
          <p:txBody>
            <a:bodyPr wrap="square" rtlCol="0">
              <a:spAutoFit/>
            </a:bodyPr>
            <a:lstStyle/>
            <a:p>
              <a:pPr algn="ctr"/>
              <a:r>
                <a:rPr lang="en-US" altLang="zh-CN" sz="2400">
                  <a:latin typeface="Times New Roman" panose="02020603050405020304" charset="0"/>
                  <a:cs typeface="Times New Roman" panose="02020603050405020304" charset="0"/>
                </a:rPr>
                <a:t>the palaces</a:t>
              </a:r>
              <a:endParaRPr lang="en-US" altLang="zh-CN" sz="2400">
                <a:latin typeface="Times New Roman" panose="02020603050405020304" charset="0"/>
                <a:cs typeface="Times New Roman" panose="02020603050405020304" charset="0"/>
              </a:endParaRPr>
            </a:p>
          </p:txBody>
        </p:sp>
        <p:pic>
          <p:nvPicPr>
            <p:cNvPr id="20" name="图片 19" descr="ab964a3d90987212555f7d5938d95b7a"/>
            <p:cNvPicPr>
              <a:picLocks noChangeAspect="1"/>
            </p:cNvPicPr>
            <p:nvPr>
              <p:custDataLst>
                <p:tags r:id="rId28"/>
              </p:custDataLst>
            </p:nvPr>
          </p:nvPicPr>
          <p:blipFill>
            <a:blip r:embed="rId8"/>
            <a:srcRect l="69380" t="57288" r="20667" b="12283"/>
            <a:stretch>
              <a:fillRect/>
            </a:stretch>
          </p:blipFill>
          <p:spPr>
            <a:xfrm>
              <a:off x="11780" y="6135"/>
              <a:ext cx="672" cy="653"/>
            </a:xfrm>
            <a:prstGeom prst="rect">
              <a:avLst/>
            </a:prstGeom>
          </p:spPr>
        </p:pic>
      </p:grpSp>
      <p:sp>
        <p:nvSpPr>
          <p:cNvPr id="61" name="任意多边形 60"/>
          <p:cNvSpPr/>
          <p:nvPr>
            <p:custDataLst>
              <p:tags r:id="rId29"/>
            </p:custDataLst>
          </p:nvPr>
        </p:nvSpPr>
        <p:spPr>
          <a:xfrm rot="7620000">
            <a:off x="2188845" y="273685"/>
            <a:ext cx="9053195" cy="7331075"/>
          </a:xfrm>
          <a:custGeom>
            <a:avLst/>
            <a:gdLst>
              <a:gd name="connisteX0" fmla="*/ 0 w 8118475"/>
              <a:gd name="connsiteY0" fmla="*/ 18556 h 5865001"/>
              <a:gd name="connisteX1" fmla="*/ 73025 w 8118475"/>
              <a:gd name="connsiteY1" fmla="*/ 3951 h 5865001"/>
              <a:gd name="connisteX2" fmla="*/ 146685 w 8118475"/>
              <a:gd name="connsiteY2" fmla="*/ 3951 h 5865001"/>
              <a:gd name="connisteX3" fmla="*/ 234315 w 8118475"/>
              <a:gd name="connsiteY3" fmla="*/ 3951 h 5865001"/>
              <a:gd name="connisteX4" fmla="*/ 307975 w 8118475"/>
              <a:gd name="connsiteY4" fmla="*/ 3951 h 5865001"/>
              <a:gd name="connisteX5" fmla="*/ 395605 w 8118475"/>
              <a:gd name="connsiteY5" fmla="*/ 3951 h 5865001"/>
              <a:gd name="connisteX6" fmla="*/ 468630 w 8118475"/>
              <a:gd name="connsiteY6" fmla="*/ 3951 h 5865001"/>
              <a:gd name="connisteX7" fmla="*/ 542290 w 8118475"/>
              <a:gd name="connsiteY7" fmla="*/ 47766 h 5865001"/>
              <a:gd name="connisteX8" fmla="*/ 615315 w 8118475"/>
              <a:gd name="connsiteY8" fmla="*/ 106186 h 5865001"/>
              <a:gd name="connisteX9" fmla="*/ 688975 w 8118475"/>
              <a:gd name="connsiteY9" fmla="*/ 150001 h 5865001"/>
              <a:gd name="connisteX10" fmla="*/ 762000 w 8118475"/>
              <a:gd name="connsiteY10" fmla="*/ 150001 h 5865001"/>
              <a:gd name="connisteX11" fmla="*/ 835025 w 8118475"/>
              <a:gd name="connsiteY11" fmla="*/ 150001 h 5865001"/>
              <a:gd name="connisteX12" fmla="*/ 923290 w 8118475"/>
              <a:gd name="connsiteY12" fmla="*/ 164606 h 5865001"/>
              <a:gd name="connisteX13" fmla="*/ 996315 w 8118475"/>
              <a:gd name="connsiteY13" fmla="*/ 164606 h 5865001"/>
              <a:gd name="connisteX14" fmla="*/ 1069975 w 8118475"/>
              <a:gd name="connsiteY14" fmla="*/ 179846 h 5865001"/>
              <a:gd name="connisteX15" fmla="*/ 1157605 w 8118475"/>
              <a:gd name="connsiteY15" fmla="*/ 209056 h 5865001"/>
              <a:gd name="connisteX16" fmla="*/ 1230630 w 8118475"/>
              <a:gd name="connsiteY16" fmla="*/ 267476 h 5865001"/>
              <a:gd name="connisteX17" fmla="*/ 1304290 w 8118475"/>
              <a:gd name="connsiteY17" fmla="*/ 282081 h 5865001"/>
              <a:gd name="connisteX18" fmla="*/ 1391920 w 8118475"/>
              <a:gd name="connsiteY18" fmla="*/ 311291 h 5865001"/>
              <a:gd name="connisteX19" fmla="*/ 1465580 w 8118475"/>
              <a:gd name="connsiteY19" fmla="*/ 355106 h 5865001"/>
              <a:gd name="connisteX20" fmla="*/ 1538605 w 8118475"/>
              <a:gd name="connsiteY20" fmla="*/ 414161 h 5865001"/>
              <a:gd name="connisteX21" fmla="*/ 1597025 w 8118475"/>
              <a:gd name="connsiteY21" fmla="*/ 487186 h 5865001"/>
              <a:gd name="connisteX22" fmla="*/ 1656080 w 8118475"/>
              <a:gd name="connsiteY22" fmla="*/ 560846 h 5865001"/>
              <a:gd name="connisteX23" fmla="*/ 1685290 w 8118475"/>
              <a:gd name="connsiteY23" fmla="*/ 633871 h 5865001"/>
              <a:gd name="connisteX24" fmla="*/ 1699895 w 8118475"/>
              <a:gd name="connsiteY24" fmla="*/ 706896 h 5865001"/>
              <a:gd name="connisteX25" fmla="*/ 1772920 w 8118475"/>
              <a:gd name="connsiteY25" fmla="*/ 751346 h 5865001"/>
              <a:gd name="connisteX26" fmla="*/ 1846580 w 8118475"/>
              <a:gd name="connsiteY26" fmla="*/ 765951 h 5865001"/>
              <a:gd name="connisteX27" fmla="*/ 1934210 w 8118475"/>
              <a:gd name="connsiteY27" fmla="*/ 765951 h 5865001"/>
              <a:gd name="connisteX28" fmla="*/ 2007235 w 8118475"/>
              <a:gd name="connsiteY28" fmla="*/ 795161 h 5865001"/>
              <a:gd name="connisteX29" fmla="*/ 2080895 w 8118475"/>
              <a:gd name="connsiteY29" fmla="*/ 853581 h 5865001"/>
              <a:gd name="connisteX30" fmla="*/ 2153920 w 8118475"/>
              <a:gd name="connsiteY30" fmla="*/ 941846 h 5865001"/>
              <a:gd name="connisteX31" fmla="*/ 2227580 w 8118475"/>
              <a:gd name="connsiteY31" fmla="*/ 1029476 h 5865001"/>
              <a:gd name="connisteX32" fmla="*/ 2300605 w 8118475"/>
              <a:gd name="connsiteY32" fmla="*/ 1073291 h 5865001"/>
              <a:gd name="connisteX33" fmla="*/ 2373630 w 8118475"/>
              <a:gd name="connsiteY33" fmla="*/ 1146951 h 5865001"/>
              <a:gd name="connisteX34" fmla="*/ 2432685 w 8118475"/>
              <a:gd name="connsiteY34" fmla="*/ 1219976 h 5865001"/>
              <a:gd name="connisteX35" fmla="*/ 2505710 w 8118475"/>
              <a:gd name="connsiteY35" fmla="*/ 1263791 h 5865001"/>
              <a:gd name="connisteX36" fmla="*/ 2564130 w 8118475"/>
              <a:gd name="connsiteY36" fmla="*/ 1337451 h 5865001"/>
              <a:gd name="connisteX37" fmla="*/ 2608580 w 8118475"/>
              <a:gd name="connsiteY37" fmla="*/ 1410476 h 5865001"/>
              <a:gd name="connisteX38" fmla="*/ 2623185 w 8118475"/>
              <a:gd name="connsiteY38" fmla="*/ 1483501 h 5865001"/>
              <a:gd name="connisteX39" fmla="*/ 2652395 w 8118475"/>
              <a:gd name="connsiteY39" fmla="*/ 1557161 h 5865001"/>
              <a:gd name="connisteX40" fmla="*/ 2667000 w 8118475"/>
              <a:gd name="connsiteY40" fmla="*/ 1630186 h 5865001"/>
              <a:gd name="connisteX41" fmla="*/ 2681605 w 8118475"/>
              <a:gd name="connsiteY41" fmla="*/ 1703846 h 5865001"/>
              <a:gd name="connisteX42" fmla="*/ 2710815 w 8118475"/>
              <a:gd name="connsiteY42" fmla="*/ 1776871 h 5865001"/>
              <a:gd name="connisteX43" fmla="*/ 2740025 w 8118475"/>
              <a:gd name="connsiteY43" fmla="*/ 1849896 h 5865001"/>
              <a:gd name="connisteX44" fmla="*/ 2754630 w 8118475"/>
              <a:gd name="connsiteY44" fmla="*/ 1923556 h 5865001"/>
              <a:gd name="connisteX45" fmla="*/ 2828290 w 8118475"/>
              <a:gd name="connsiteY45" fmla="*/ 1981976 h 5865001"/>
              <a:gd name="connisteX46" fmla="*/ 2872105 w 8118475"/>
              <a:gd name="connsiteY46" fmla="*/ 2055001 h 5865001"/>
              <a:gd name="connisteX47" fmla="*/ 2872105 w 8118475"/>
              <a:gd name="connsiteY47" fmla="*/ 2128661 h 5865001"/>
              <a:gd name="connisteX48" fmla="*/ 2945130 w 8118475"/>
              <a:gd name="connsiteY48" fmla="*/ 2114056 h 5865001"/>
              <a:gd name="connisteX49" fmla="*/ 3018790 w 8118475"/>
              <a:gd name="connsiteY49" fmla="*/ 2128661 h 5865001"/>
              <a:gd name="connisteX50" fmla="*/ 3091815 w 8118475"/>
              <a:gd name="connsiteY50" fmla="*/ 2143266 h 5865001"/>
              <a:gd name="connisteX51" fmla="*/ 3165475 w 8118475"/>
              <a:gd name="connsiteY51" fmla="*/ 2143266 h 5865001"/>
              <a:gd name="connisteX52" fmla="*/ 3238500 w 8118475"/>
              <a:gd name="connsiteY52" fmla="*/ 2172476 h 5865001"/>
              <a:gd name="connisteX53" fmla="*/ 3311525 w 8118475"/>
              <a:gd name="connsiteY53" fmla="*/ 2187081 h 5865001"/>
              <a:gd name="connisteX54" fmla="*/ 3399790 w 8118475"/>
              <a:gd name="connsiteY54" fmla="*/ 2187081 h 5865001"/>
              <a:gd name="connisteX55" fmla="*/ 3487420 w 8118475"/>
              <a:gd name="connsiteY55" fmla="*/ 2216291 h 5865001"/>
              <a:gd name="connisteX56" fmla="*/ 3546475 w 8118475"/>
              <a:gd name="connsiteY56" fmla="*/ 2289951 h 5865001"/>
              <a:gd name="connisteX57" fmla="*/ 3531235 w 8118475"/>
              <a:gd name="connsiteY57" fmla="*/ 2362976 h 5865001"/>
              <a:gd name="connisteX58" fmla="*/ 3458210 w 8118475"/>
              <a:gd name="connsiteY58" fmla="*/ 2406791 h 5865001"/>
              <a:gd name="connisteX59" fmla="*/ 3443605 w 8118475"/>
              <a:gd name="connsiteY59" fmla="*/ 2495056 h 5865001"/>
              <a:gd name="connisteX60" fmla="*/ 3385185 w 8118475"/>
              <a:gd name="connsiteY60" fmla="*/ 2568081 h 5865001"/>
              <a:gd name="connisteX61" fmla="*/ 3385185 w 8118475"/>
              <a:gd name="connsiteY61" fmla="*/ 2641106 h 5865001"/>
              <a:gd name="connisteX62" fmla="*/ 3458210 w 8118475"/>
              <a:gd name="connsiteY62" fmla="*/ 2670951 h 5865001"/>
              <a:gd name="connisteX63" fmla="*/ 3531235 w 8118475"/>
              <a:gd name="connsiteY63" fmla="*/ 2714766 h 5865001"/>
              <a:gd name="connisteX64" fmla="*/ 3619500 w 8118475"/>
              <a:gd name="connsiteY64" fmla="*/ 2743976 h 5865001"/>
              <a:gd name="connisteX65" fmla="*/ 3692525 w 8118475"/>
              <a:gd name="connsiteY65" fmla="*/ 2787791 h 5865001"/>
              <a:gd name="connisteX66" fmla="*/ 3780790 w 8118475"/>
              <a:gd name="connsiteY66" fmla="*/ 2831606 h 5865001"/>
              <a:gd name="connisteX67" fmla="*/ 3853815 w 8118475"/>
              <a:gd name="connsiteY67" fmla="*/ 2861451 h 5865001"/>
              <a:gd name="connisteX68" fmla="*/ 3927475 w 8118475"/>
              <a:gd name="connsiteY68" fmla="*/ 2919871 h 5865001"/>
              <a:gd name="connisteX69" fmla="*/ 4000500 w 8118475"/>
              <a:gd name="connsiteY69" fmla="*/ 2992896 h 5865001"/>
              <a:gd name="connisteX70" fmla="*/ 3912235 w 8118475"/>
              <a:gd name="connsiteY70" fmla="*/ 3066556 h 5865001"/>
              <a:gd name="connisteX71" fmla="*/ 3839210 w 8118475"/>
              <a:gd name="connsiteY71" fmla="*/ 3095766 h 5865001"/>
              <a:gd name="connisteX72" fmla="*/ 3780790 w 8118475"/>
              <a:gd name="connsiteY72" fmla="*/ 3198001 h 5865001"/>
              <a:gd name="connisteX73" fmla="*/ 3692525 w 8118475"/>
              <a:gd name="connsiteY73" fmla="*/ 3242451 h 5865001"/>
              <a:gd name="connisteX74" fmla="*/ 3619500 w 8118475"/>
              <a:gd name="connsiteY74" fmla="*/ 3271661 h 5865001"/>
              <a:gd name="connisteX75" fmla="*/ 3561080 w 8118475"/>
              <a:gd name="connsiteY75" fmla="*/ 3344686 h 5865001"/>
              <a:gd name="connisteX76" fmla="*/ 3634105 w 8118475"/>
              <a:gd name="connsiteY76" fmla="*/ 3403106 h 5865001"/>
              <a:gd name="connisteX77" fmla="*/ 3721735 w 8118475"/>
              <a:gd name="connsiteY77" fmla="*/ 3403106 h 5865001"/>
              <a:gd name="connisteX78" fmla="*/ 3751580 w 8118475"/>
              <a:gd name="connsiteY78" fmla="*/ 3476766 h 5865001"/>
              <a:gd name="connisteX79" fmla="*/ 3824605 w 8118475"/>
              <a:gd name="connsiteY79" fmla="*/ 3476766 h 5865001"/>
              <a:gd name="connisteX80" fmla="*/ 3897630 w 8118475"/>
              <a:gd name="connsiteY80" fmla="*/ 3476766 h 5865001"/>
              <a:gd name="connisteX81" fmla="*/ 3971290 w 8118475"/>
              <a:gd name="connsiteY81" fmla="*/ 3476766 h 5865001"/>
              <a:gd name="connisteX82" fmla="*/ 4044315 w 8118475"/>
              <a:gd name="connsiteY82" fmla="*/ 3476766 h 5865001"/>
              <a:gd name="connisteX83" fmla="*/ 4117975 w 8118475"/>
              <a:gd name="connsiteY83" fmla="*/ 3462161 h 5865001"/>
              <a:gd name="connisteX84" fmla="*/ 4191000 w 8118475"/>
              <a:gd name="connsiteY84" fmla="*/ 3447556 h 5865001"/>
              <a:gd name="connisteX85" fmla="*/ 4264025 w 8118475"/>
              <a:gd name="connsiteY85" fmla="*/ 3447556 h 5865001"/>
              <a:gd name="connisteX86" fmla="*/ 4337685 w 8118475"/>
              <a:gd name="connsiteY86" fmla="*/ 3447556 h 5865001"/>
              <a:gd name="connisteX87" fmla="*/ 4410710 w 8118475"/>
              <a:gd name="connsiteY87" fmla="*/ 3447556 h 5865001"/>
              <a:gd name="connisteX88" fmla="*/ 4483735 w 8118475"/>
              <a:gd name="connsiteY88" fmla="*/ 3447556 h 5865001"/>
              <a:gd name="connisteX89" fmla="*/ 4557395 w 8118475"/>
              <a:gd name="connsiteY89" fmla="*/ 3447556 h 5865001"/>
              <a:gd name="connisteX90" fmla="*/ 4645025 w 8118475"/>
              <a:gd name="connsiteY90" fmla="*/ 3447556 h 5865001"/>
              <a:gd name="connisteX91" fmla="*/ 4659630 w 8118475"/>
              <a:gd name="connsiteY91" fmla="*/ 3520581 h 5865001"/>
              <a:gd name="connisteX92" fmla="*/ 4586605 w 8118475"/>
              <a:gd name="connsiteY92" fmla="*/ 3549791 h 5865001"/>
              <a:gd name="connisteX93" fmla="*/ 4513580 w 8118475"/>
              <a:gd name="connsiteY93" fmla="*/ 3579001 h 5865001"/>
              <a:gd name="connisteX94" fmla="*/ 4542790 w 8118475"/>
              <a:gd name="connsiteY94" fmla="*/ 3652661 h 5865001"/>
              <a:gd name="connisteX95" fmla="*/ 4586605 w 8118475"/>
              <a:gd name="connsiteY95" fmla="*/ 3725686 h 5865001"/>
              <a:gd name="connisteX96" fmla="*/ 4586605 w 8118475"/>
              <a:gd name="connsiteY96" fmla="*/ 3799346 h 5865001"/>
              <a:gd name="connisteX97" fmla="*/ 4542790 w 8118475"/>
              <a:gd name="connsiteY97" fmla="*/ 3872371 h 5865001"/>
              <a:gd name="connisteX98" fmla="*/ 4469130 w 8118475"/>
              <a:gd name="connsiteY98" fmla="*/ 3930791 h 5865001"/>
              <a:gd name="connisteX99" fmla="*/ 4410710 w 8118475"/>
              <a:gd name="connsiteY99" fmla="*/ 4004451 h 5865001"/>
              <a:gd name="connisteX100" fmla="*/ 4337685 w 8118475"/>
              <a:gd name="connsiteY100" fmla="*/ 4062871 h 5865001"/>
              <a:gd name="connisteX101" fmla="*/ 4425315 w 8118475"/>
              <a:gd name="connsiteY101" fmla="*/ 4048266 h 5865001"/>
              <a:gd name="connisteX102" fmla="*/ 4498975 w 8118475"/>
              <a:gd name="connsiteY102" fmla="*/ 4033661 h 5865001"/>
              <a:gd name="connisteX103" fmla="*/ 4572000 w 8118475"/>
              <a:gd name="connsiteY103" fmla="*/ 4004451 h 5865001"/>
              <a:gd name="connisteX104" fmla="*/ 4645025 w 8118475"/>
              <a:gd name="connsiteY104" fmla="*/ 4004451 h 5865001"/>
              <a:gd name="connisteX105" fmla="*/ 4718685 w 8118475"/>
              <a:gd name="connsiteY105" fmla="*/ 3989846 h 5865001"/>
              <a:gd name="connisteX106" fmla="*/ 4791710 w 8118475"/>
              <a:gd name="connsiteY106" fmla="*/ 3989846 h 5865001"/>
              <a:gd name="connisteX107" fmla="*/ 4864735 w 8118475"/>
              <a:gd name="connsiteY107" fmla="*/ 3974606 h 5865001"/>
              <a:gd name="connisteX108" fmla="*/ 4938395 w 8118475"/>
              <a:gd name="connsiteY108" fmla="*/ 4004451 h 5865001"/>
              <a:gd name="connisteX109" fmla="*/ 4982210 w 8118475"/>
              <a:gd name="connsiteY109" fmla="*/ 4077476 h 5865001"/>
              <a:gd name="connisteX110" fmla="*/ 5055235 w 8118475"/>
              <a:gd name="connsiteY110" fmla="*/ 4135896 h 5865001"/>
              <a:gd name="connisteX111" fmla="*/ 5128895 w 8118475"/>
              <a:gd name="connsiteY111" fmla="*/ 4121291 h 5865001"/>
              <a:gd name="connisteX112" fmla="*/ 5201920 w 8118475"/>
              <a:gd name="connsiteY112" fmla="*/ 4092081 h 5865001"/>
              <a:gd name="connisteX113" fmla="*/ 5290185 w 8118475"/>
              <a:gd name="connsiteY113" fmla="*/ 4048266 h 5865001"/>
              <a:gd name="connisteX114" fmla="*/ 5363210 w 8118475"/>
              <a:gd name="connsiteY114" fmla="*/ 4033661 h 5865001"/>
              <a:gd name="connisteX115" fmla="*/ 5436235 w 8118475"/>
              <a:gd name="connsiteY115" fmla="*/ 3989846 h 5865001"/>
              <a:gd name="connisteX116" fmla="*/ 5524500 w 8118475"/>
              <a:gd name="connsiteY116" fmla="*/ 3945396 h 5865001"/>
              <a:gd name="connisteX117" fmla="*/ 5597525 w 8118475"/>
              <a:gd name="connsiteY117" fmla="*/ 3930791 h 5865001"/>
              <a:gd name="connisteX118" fmla="*/ 5671185 w 8118475"/>
              <a:gd name="connsiteY118" fmla="*/ 3930791 h 5865001"/>
              <a:gd name="connisteX119" fmla="*/ 5744210 w 8118475"/>
              <a:gd name="connsiteY119" fmla="*/ 3930791 h 5865001"/>
              <a:gd name="connisteX120" fmla="*/ 5817235 w 8118475"/>
              <a:gd name="connsiteY120" fmla="*/ 3930791 h 5865001"/>
              <a:gd name="connisteX121" fmla="*/ 5890895 w 8118475"/>
              <a:gd name="connsiteY121" fmla="*/ 3930791 h 5865001"/>
              <a:gd name="connisteX122" fmla="*/ 5963920 w 8118475"/>
              <a:gd name="connsiteY122" fmla="*/ 3930791 h 5865001"/>
              <a:gd name="connisteX123" fmla="*/ 6037580 w 8118475"/>
              <a:gd name="connsiteY123" fmla="*/ 3930791 h 5865001"/>
              <a:gd name="connisteX124" fmla="*/ 6139815 w 8118475"/>
              <a:gd name="connsiteY124" fmla="*/ 3945396 h 5865001"/>
              <a:gd name="connisteX125" fmla="*/ 6242685 w 8118475"/>
              <a:gd name="connsiteY125" fmla="*/ 3974606 h 5865001"/>
              <a:gd name="connisteX126" fmla="*/ 6315710 w 8118475"/>
              <a:gd name="connsiteY126" fmla="*/ 3989846 h 5865001"/>
              <a:gd name="connisteX127" fmla="*/ 6388735 w 8118475"/>
              <a:gd name="connsiteY127" fmla="*/ 4077476 h 5865001"/>
              <a:gd name="connisteX128" fmla="*/ 6388735 w 8118475"/>
              <a:gd name="connsiteY128" fmla="*/ 4150501 h 5865001"/>
              <a:gd name="connisteX129" fmla="*/ 6388735 w 8118475"/>
              <a:gd name="connsiteY129" fmla="*/ 4224161 h 5865001"/>
              <a:gd name="connisteX130" fmla="*/ 6433185 w 8118475"/>
              <a:gd name="connsiteY130" fmla="*/ 4311791 h 5865001"/>
              <a:gd name="connisteX131" fmla="*/ 6506210 w 8118475"/>
              <a:gd name="connsiteY131" fmla="*/ 4326396 h 5865001"/>
              <a:gd name="connisteX132" fmla="*/ 6579235 w 8118475"/>
              <a:gd name="connsiteY132" fmla="*/ 4341001 h 5865001"/>
              <a:gd name="connisteX133" fmla="*/ 6652895 w 8118475"/>
              <a:gd name="connsiteY133" fmla="*/ 4355606 h 5865001"/>
              <a:gd name="connisteX134" fmla="*/ 6725920 w 8118475"/>
              <a:gd name="connsiteY134" fmla="*/ 4400056 h 5865001"/>
              <a:gd name="connisteX135" fmla="*/ 6799580 w 8118475"/>
              <a:gd name="connsiteY135" fmla="*/ 4443871 h 5865001"/>
              <a:gd name="connisteX136" fmla="*/ 6872605 w 8118475"/>
              <a:gd name="connsiteY136" fmla="*/ 4487686 h 5865001"/>
              <a:gd name="connisteX137" fmla="*/ 6960235 w 8118475"/>
              <a:gd name="connsiteY137" fmla="*/ 4487686 h 5865001"/>
              <a:gd name="connisteX138" fmla="*/ 7033895 w 8118475"/>
              <a:gd name="connsiteY138" fmla="*/ 4487686 h 5865001"/>
              <a:gd name="connisteX139" fmla="*/ 7106920 w 8118475"/>
              <a:gd name="connsiteY139" fmla="*/ 4546106 h 5865001"/>
              <a:gd name="connisteX140" fmla="*/ 7106920 w 8118475"/>
              <a:gd name="connsiteY140" fmla="*/ 4648976 h 5865001"/>
              <a:gd name="connisteX141" fmla="*/ 7180580 w 8118475"/>
              <a:gd name="connsiteY141" fmla="*/ 4663581 h 5865001"/>
              <a:gd name="connisteX142" fmla="*/ 7239000 w 8118475"/>
              <a:gd name="connsiteY142" fmla="*/ 4751846 h 5865001"/>
              <a:gd name="connisteX143" fmla="*/ 7253605 w 8118475"/>
              <a:gd name="connsiteY143" fmla="*/ 4824871 h 5865001"/>
              <a:gd name="connisteX144" fmla="*/ 7268210 w 8118475"/>
              <a:gd name="connsiteY144" fmla="*/ 4897896 h 5865001"/>
              <a:gd name="connisteX145" fmla="*/ 7268210 w 8118475"/>
              <a:gd name="connsiteY145" fmla="*/ 4986161 h 5865001"/>
              <a:gd name="connisteX146" fmla="*/ 7312025 w 8118475"/>
              <a:gd name="connsiteY146" fmla="*/ 5059186 h 5865001"/>
              <a:gd name="connisteX147" fmla="*/ 7356475 w 8118475"/>
              <a:gd name="connsiteY147" fmla="*/ 5147451 h 5865001"/>
              <a:gd name="connisteX148" fmla="*/ 7429500 w 8118475"/>
              <a:gd name="connsiteY148" fmla="*/ 5205871 h 5865001"/>
              <a:gd name="connisteX149" fmla="*/ 7371080 w 8118475"/>
              <a:gd name="connsiteY149" fmla="*/ 5308106 h 5865001"/>
              <a:gd name="connisteX150" fmla="*/ 7326630 w 8118475"/>
              <a:gd name="connsiteY150" fmla="*/ 5381766 h 5865001"/>
              <a:gd name="connisteX151" fmla="*/ 7312025 w 8118475"/>
              <a:gd name="connsiteY151" fmla="*/ 5454791 h 5865001"/>
              <a:gd name="connisteX152" fmla="*/ 7297420 w 8118475"/>
              <a:gd name="connsiteY152" fmla="*/ 5528451 h 5865001"/>
              <a:gd name="connisteX153" fmla="*/ 7356475 w 8118475"/>
              <a:gd name="connsiteY153" fmla="*/ 5601476 h 5865001"/>
              <a:gd name="connisteX154" fmla="*/ 7429500 w 8118475"/>
              <a:gd name="connsiteY154" fmla="*/ 5616081 h 5865001"/>
              <a:gd name="connisteX155" fmla="*/ 7517130 w 8118475"/>
              <a:gd name="connsiteY155" fmla="*/ 5630686 h 5865001"/>
              <a:gd name="connisteX156" fmla="*/ 7590790 w 8118475"/>
              <a:gd name="connsiteY156" fmla="*/ 5659896 h 5865001"/>
              <a:gd name="connisteX157" fmla="*/ 7663815 w 8118475"/>
              <a:gd name="connsiteY157" fmla="*/ 5704346 h 5865001"/>
              <a:gd name="connisteX158" fmla="*/ 7752080 w 8118475"/>
              <a:gd name="connsiteY158" fmla="*/ 5733556 h 5865001"/>
              <a:gd name="connisteX159" fmla="*/ 7825105 w 8118475"/>
              <a:gd name="connsiteY159" fmla="*/ 5762766 h 5865001"/>
              <a:gd name="connisteX160" fmla="*/ 7898130 w 8118475"/>
              <a:gd name="connsiteY160" fmla="*/ 5806581 h 5865001"/>
              <a:gd name="connisteX161" fmla="*/ 7971790 w 8118475"/>
              <a:gd name="connsiteY161" fmla="*/ 5821186 h 5865001"/>
              <a:gd name="connisteX162" fmla="*/ 8044815 w 8118475"/>
              <a:gd name="connsiteY162" fmla="*/ 5850396 h 5865001"/>
              <a:gd name="connisteX163" fmla="*/ 8118475 w 8118475"/>
              <a:gd name="connsiteY163" fmla="*/ 5865001 h 5865001"/>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 ang="0">
                <a:pos x="connisteX61" y="connsiteY61"/>
              </a:cxn>
              <a:cxn ang="0">
                <a:pos x="connisteX62" y="connsiteY62"/>
              </a:cxn>
              <a:cxn ang="0">
                <a:pos x="connisteX63" y="connsiteY63"/>
              </a:cxn>
              <a:cxn ang="0">
                <a:pos x="connisteX64" y="connsiteY64"/>
              </a:cxn>
              <a:cxn ang="0">
                <a:pos x="connisteX65" y="connsiteY65"/>
              </a:cxn>
              <a:cxn ang="0">
                <a:pos x="connisteX66" y="connsiteY66"/>
              </a:cxn>
              <a:cxn ang="0">
                <a:pos x="connisteX67" y="connsiteY67"/>
              </a:cxn>
              <a:cxn ang="0">
                <a:pos x="connisteX68" y="connsiteY68"/>
              </a:cxn>
              <a:cxn ang="0">
                <a:pos x="connisteX69" y="connsiteY69"/>
              </a:cxn>
              <a:cxn ang="0">
                <a:pos x="connisteX70" y="connsiteY70"/>
              </a:cxn>
              <a:cxn ang="0">
                <a:pos x="connisteX71" y="connsiteY71"/>
              </a:cxn>
              <a:cxn ang="0">
                <a:pos x="connisteX72" y="connsiteY72"/>
              </a:cxn>
              <a:cxn ang="0">
                <a:pos x="connisteX73" y="connsiteY73"/>
              </a:cxn>
              <a:cxn ang="0">
                <a:pos x="connisteX74" y="connsiteY74"/>
              </a:cxn>
              <a:cxn ang="0">
                <a:pos x="connisteX75" y="connsiteY75"/>
              </a:cxn>
              <a:cxn ang="0">
                <a:pos x="connisteX76" y="connsiteY76"/>
              </a:cxn>
              <a:cxn ang="0">
                <a:pos x="connisteX77" y="connsiteY77"/>
              </a:cxn>
              <a:cxn ang="0">
                <a:pos x="connisteX78" y="connsiteY78"/>
              </a:cxn>
              <a:cxn ang="0">
                <a:pos x="connisteX79" y="connsiteY79"/>
              </a:cxn>
              <a:cxn ang="0">
                <a:pos x="connisteX80" y="connsiteY80"/>
              </a:cxn>
              <a:cxn ang="0">
                <a:pos x="connisteX81" y="connsiteY81"/>
              </a:cxn>
              <a:cxn ang="0">
                <a:pos x="connisteX82" y="connsiteY82"/>
              </a:cxn>
              <a:cxn ang="0">
                <a:pos x="connisteX83" y="connsiteY83"/>
              </a:cxn>
              <a:cxn ang="0">
                <a:pos x="connisteX84" y="connsiteY84"/>
              </a:cxn>
              <a:cxn ang="0">
                <a:pos x="connisteX85" y="connsiteY85"/>
              </a:cxn>
              <a:cxn ang="0">
                <a:pos x="connisteX86" y="connsiteY86"/>
              </a:cxn>
              <a:cxn ang="0">
                <a:pos x="connisteX87" y="connsiteY87"/>
              </a:cxn>
              <a:cxn ang="0">
                <a:pos x="connisteX88" y="connsiteY88"/>
              </a:cxn>
              <a:cxn ang="0">
                <a:pos x="connisteX89" y="connsiteY89"/>
              </a:cxn>
              <a:cxn ang="0">
                <a:pos x="connisteX90" y="connsiteY90"/>
              </a:cxn>
              <a:cxn ang="0">
                <a:pos x="connisteX91" y="connsiteY91"/>
              </a:cxn>
              <a:cxn ang="0">
                <a:pos x="connisteX92" y="connsiteY92"/>
              </a:cxn>
              <a:cxn ang="0">
                <a:pos x="connisteX93" y="connsiteY93"/>
              </a:cxn>
              <a:cxn ang="0">
                <a:pos x="connisteX94" y="connsiteY94"/>
              </a:cxn>
              <a:cxn ang="0">
                <a:pos x="connisteX95" y="connsiteY95"/>
              </a:cxn>
              <a:cxn ang="0">
                <a:pos x="connisteX96" y="connsiteY96"/>
              </a:cxn>
              <a:cxn ang="0">
                <a:pos x="connisteX97" y="connsiteY97"/>
              </a:cxn>
              <a:cxn ang="0">
                <a:pos x="connisteX98" y="connsiteY98"/>
              </a:cxn>
              <a:cxn ang="0">
                <a:pos x="connisteX99" y="connsiteY99"/>
              </a:cxn>
              <a:cxn ang="0">
                <a:pos x="connisteX100" y="connsiteY100"/>
              </a:cxn>
              <a:cxn ang="0">
                <a:pos x="connisteX101" y="connsiteY101"/>
              </a:cxn>
              <a:cxn ang="0">
                <a:pos x="connisteX102" y="connsiteY102"/>
              </a:cxn>
              <a:cxn ang="0">
                <a:pos x="connisteX103" y="connsiteY103"/>
              </a:cxn>
              <a:cxn ang="0">
                <a:pos x="connisteX104" y="connsiteY104"/>
              </a:cxn>
              <a:cxn ang="0">
                <a:pos x="connisteX105" y="connsiteY105"/>
              </a:cxn>
              <a:cxn ang="0">
                <a:pos x="connisteX106" y="connsiteY106"/>
              </a:cxn>
              <a:cxn ang="0">
                <a:pos x="connisteX107" y="connsiteY107"/>
              </a:cxn>
              <a:cxn ang="0">
                <a:pos x="connisteX108" y="connsiteY108"/>
              </a:cxn>
              <a:cxn ang="0">
                <a:pos x="connisteX109" y="connsiteY109"/>
              </a:cxn>
              <a:cxn ang="0">
                <a:pos x="connisteX110" y="connsiteY110"/>
              </a:cxn>
              <a:cxn ang="0">
                <a:pos x="connisteX111" y="connsiteY111"/>
              </a:cxn>
              <a:cxn ang="0">
                <a:pos x="connisteX112" y="connsiteY112"/>
              </a:cxn>
              <a:cxn ang="0">
                <a:pos x="connisteX113" y="connsiteY113"/>
              </a:cxn>
              <a:cxn ang="0">
                <a:pos x="connisteX114" y="connsiteY114"/>
              </a:cxn>
              <a:cxn ang="0">
                <a:pos x="connisteX115" y="connsiteY115"/>
              </a:cxn>
              <a:cxn ang="0">
                <a:pos x="connisteX116" y="connsiteY116"/>
              </a:cxn>
              <a:cxn ang="0">
                <a:pos x="connisteX117" y="connsiteY117"/>
              </a:cxn>
              <a:cxn ang="0">
                <a:pos x="connisteX118" y="connsiteY118"/>
              </a:cxn>
              <a:cxn ang="0">
                <a:pos x="connisteX119" y="connsiteY119"/>
              </a:cxn>
              <a:cxn ang="0">
                <a:pos x="connisteX120" y="connsiteY120"/>
              </a:cxn>
              <a:cxn ang="0">
                <a:pos x="connisteX121" y="connsiteY121"/>
              </a:cxn>
              <a:cxn ang="0">
                <a:pos x="connisteX122" y="connsiteY122"/>
              </a:cxn>
              <a:cxn ang="0">
                <a:pos x="connisteX123" y="connsiteY123"/>
              </a:cxn>
              <a:cxn ang="0">
                <a:pos x="connisteX124" y="connsiteY124"/>
              </a:cxn>
              <a:cxn ang="0">
                <a:pos x="connisteX125" y="connsiteY125"/>
              </a:cxn>
              <a:cxn ang="0">
                <a:pos x="connisteX126" y="connsiteY126"/>
              </a:cxn>
              <a:cxn ang="0">
                <a:pos x="connisteX127" y="connsiteY127"/>
              </a:cxn>
              <a:cxn ang="0">
                <a:pos x="connisteX128" y="connsiteY128"/>
              </a:cxn>
              <a:cxn ang="0">
                <a:pos x="connisteX129" y="connsiteY129"/>
              </a:cxn>
              <a:cxn ang="0">
                <a:pos x="connisteX130" y="connsiteY130"/>
              </a:cxn>
              <a:cxn ang="0">
                <a:pos x="connisteX131" y="connsiteY131"/>
              </a:cxn>
              <a:cxn ang="0">
                <a:pos x="connisteX132" y="connsiteY132"/>
              </a:cxn>
              <a:cxn ang="0">
                <a:pos x="connisteX133" y="connsiteY133"/>
              </a:cxn>
              <a:cxn ang="0">
                <a:pos x="connisteX134" y="connsiteY134"/>
              </a:cxn>
              <a:cxn ang="0">
                <a:pos x="connisteX135" y="connsiteY135"/>
              </a:cxn>
              <a:cxn ang="0">
                <a:pos x="connisteX136" y="connsiteY136"/>
              </a:cxn>
              <a:cxn ang="0">
                <a:pos x="connisteX137" y="connsiteY137"/>
              </a:cxn>
              <a:cxn ang="0">
                <a:pos x="connisteX138" y="connsiteY138"/>
              </a:cxn>
              <a:cxn ang="0">
                <a:pos x="connisteX139" y="connsiteY139"/>
              </a:cxn>
              <a:cxn ang="0">
                <a:pos x="connisteX140" y="connsiteY140"/>
              </a:cxn>
              <a:cxn ang="0">
                <a:pos x="connisteX141" y="connsiteY141"/>
              </a:cxn>
              <a:cxn ang="0">
                <a:pos x="connisteX142" y="connsiteY142"/>
              </a:cxn>
              <a:cxn ang="0">
                <a:pos x="connisteX143" y="connsiteY143"/>
              </a:cxn>
              <a:cxn ang="0">
                <a:pos x="connisteX144" y="connsiteY144"/>
              </a:cxn>
              <a:cxn ang="0">
                <a:pos x="connisteX145" y="connsiteY145"/>
              </a:cxn>
              <a:cxn ang="0">
                <a:pos x="connisteX146" y="connsiteY146"/>
              </a:cxn>
              <a:cxn ang="0">
                <a:pos x="connisteX147" y="connsiteY147"/>
              </a:cxn>
              <a:cxn ang="0">
                <a:pos x="connisteX148" y="connsiteY148"/>
              </a:cxn>
              <a:cxn ang="0">
                <a:pos x="connisteX149" y="connsiteY149"/>
              </a:cxn>
              <a:cxn ang="0">
                <a:pos x="connisteX150" y="connsiteY150"/>
              </a:cxn>
              <a:cxn ang="0">
                <a:pos x="connisteX151" y="connsiteY151"/>
              </a:cxn>
              <a:cxn ang="0">
                <a:pos x="connisteX152" y="connsiteY152"/>
              </a:cxn>
              <a:cxn ang="0">
                <a:pos x="connisteX153" y="connsiteY153"/>
              </a:cxn>
              <a:cxn ang="0">
                <a:pos x="connisteX154" y="connsiteY154"/>
              </a:cxn>
              <a:cxn ang="0">
                <a:pos x="connisteX155" y="connsiteY155"/>
              </a:cxn>
              <a:cxn ang="0">
                <a:pos x="connisteX156" y="connsiteY156"/>
              </a:cxn>
              <a:cxn ang="0">
                <a:pos x="connisteX157" y="connsiteY157"/>
              </a:cxn>
              <a:cxn ang="0">
                <a:pos x="connisteX158" y="connsiteY158"/>
              </a:cxn>
              <a:cxn ang="0">
                <a:pos x="connisteX159" y="connsiteY159"/>
              </a:cxn>
              <a:cxn ang="0">
                <a:pos x="connisteX160" y="connsiteY160"/>
              </a:cxn>
              <a:cxn ang="0">
                <a:pos x="connisteX161" y="connsiteY161"/>
              </a:cxn>
              <a:cxn ang="0">
                <a:pos x="connisteX162" y="connsiteY162"/>
              </a:cxn>
              <a:cxn ang="0">
                <a:pos x="connisteX163" y="connsiteY163"/>
              </a:cxn>
            </a:cxnLst>
            <a:rect l="l" t="t" r="r" b="b"/>
            <a:pathLst>
              <a:path w="8118475" h="5865001">
                <a:moveTo>
                  <a:pt x="0" y="18556"/>
                </a:moveTo>
                <a:cubicBezTo>
                  <a:pt x="13335" y="15381"/>
                  <a:pt x="43815" y="7126"/>
                  <a:pt x="73025" y="3951"/>
                </a:cubicBezTo>
                <a:cubicBezTo>
                  <a:pt x="102235" y="776"/>
                  <a:pt x="114300" y="3951"/>
                  <a:pt x="146685" y="3951"/>
                </a:cubicBezTo>
                <a:cubicBezTo>
                  <a:pt x="179070" y="3951"/>
                  <a:pt x="201930" y="3951"/>
                  <a:pt x="234315" y="3951"/>
                </a:cubicBezTo>
                <a:cubicBezTo>
                  <a:pt x="266700" y="3951"/>
                  <a:pt x="275590" y="3951"/>
                  <a:pt x="307975" y="3951"/>
                </a:cubicBezTo>
                <a:cubicBezTo>
                  <a:pt x="340360" y="3951"/>
                  <a:pt x="363220" y="3951"/>
                  <a:pt x="395605" y="3951"/>
                </a:cubicBezTo>
                <a:cubicBezTo>
                  <a:pt x="427990" y="3951"/>
                  <a:pt x="439420" y="-4939"/>
                  <a:pt x="468630" y="3951"/>
                </a:cubicBezTo>
                <a:cubicBezTo>
                  <a:pt x="497840" y="12841"/>
                  <a:pt x="513080" y="27446"/>
                  <a:pt x="542290" y="47766"/>
                </a:cubicBezTo>
                <a:cubicBezTo>
                  <a:pt x="571500" y="68086"/>
                  <a:pt x="586105" y="85866"/>
                  <a:pt x="615315" y="106186"/>
                </a:cubicBezTo>
                <a:cubicBezTo>
                  <a:pt x="644525" y="126506"/>
                  <a:pt x="659765" y="141111"/>
                  <a:pt x="688975" y="150001"/>
                </a:cubicBezTo>
                <a:cubicBezTo>
                  <a:pt x="718185" y="158891"/>
                  <a:pt x="732790" y="150001"/>
                  <a:pt x="762000" y="150001"/>
                </a:cubicBezTo>
                <a:cubicBezTo>
                  <a:pt x="791210" y="150001"/>
                  <a:pt x="802640" y="146826"/>
                  <a:pt x="835025" y="150001"/>
                </a:cubicBezTo>
                <a:cubicBezTo>
                  <a:pt x="867410" y="153176"/>
                  <a:pt x="890905" y="161431"/>
                  <a:pt x="923290" y="164606"/>
                </a:cubicBezTo>
                <a:cubicBezTo>
                  <a:pt x="955675" y="167781"/>
                  <a:pt x="967105" y="161431"/>
                  <a:pt x="996315" y="164606"/>
                </a:cubicBezTo>
                <a:cubicBezTo>
                  <a:pt x="1025525" y="167781"/>
                  <a:pt x="1037590" y="170956"/>
                  <a:pt x="1069975" y="179846"/>
                </a:cubicBezTo>
                <a:cubicBezTo>
                  <a:pt x="1102360" y="188736"/>
                  <a:pt x="1125220" y="191276"/>
                  <a:pt x="1157605" y="209056"/>
                </a:cubicBezTo>
                <a:cubicBezTo>
                  <a:pt x="1189990" y="226836"/>
                  <a:pt x="1201420" y="252871"/>
                  <a:pt x="1230630" y="267476"/>
                </a:cubicBezTo>
                <a:cubicBezTo>
                  <a:pt x="1259840" y="282081"/>
                  <a:pt x="1271905" y="273191"/>
                  <a:pt x="1304290" y="282081"/>
                </a:cubicBezTo>
                <a:cubicBezTo>
                  <a:pt x="1336675" y="290971"/>
                  <a:pt x="1359535" y="296686"/>
                  <a:pt x="1391920" y="311291"/>
                </a:cubicBezTo>
                <a:cubicBezTo>
                  <a:pt x="1424305" y="325896"/>
                  <a:pt x="1436370" y="334786"/>
                  <a:pt x="1465580" y="355106"/>
                </a:cubicBezTo>
                <a:cubicBezTo>
                  <a:pt x="1494790" y="375426"/>
                  <a:pt x="1512570" y="387491"/>
                  <a:pt x="1538605" y="414161"/>
                </a:cubicBezTo>
                <a:cubicBezTo>
                  <a:pt x="1564640" y="440831"/>
                  <a:pt x="1573530" y="457976"/>
                  <a:pt x="1597025" y="487186"/>
                </a:cubicBezTo>
                <a:cubicBezTo>
                  <a:pt x="1620520" y="516396"/>
                  <a:pt x="1638300" y="531636"/>
                  <a:pt x="1656080" y="560846"/>
                </a:cubicBezTo>
                <a:cubicBezTo>
                  <a:pt x="1673860" y="590056"/>
                  <a:pt x="1676400" y="604661"/>
                  <a:pt x="1685290" y="633871"/>
                </a:cubicBezTo>
                <a:cubicBezTo>
                  <a:pt x="1694180" y="663081"/>
                  <a:pt x="1682115" y="683401"/>
                  <a:pt x="1699895" y="706896"/>
                </a:cubicBezTo>
                <a:cubicBezTo>
                  <a:pt x="1717675" y="730391"/>
                  <a:pt x="1743710" y="739281"/>
                  <a:pt x="1772920" y="751346"/>
                </a:cubicBezTo>
                <a:cubicBezTo>
                  <a:pt x="1802130" y="763411"/>
                  <a:pt x="1814195" y="762776"/>
                  <a:pt x="1846580" y="765951"/>
                </a:cubicBezTo>
                <a:cubicBezTo>
                  <a:pt x="1878965" y="769126"/>
                  <a:pt x="1901825" y="760236"/>
                  <a:pt x="1934210" y="765951"/>
                </a:cubicBezTo>
                <a:cubicBezTo>
                  <a:pt x="1966595" y="771666"/>
                  <a:pt x="1978025" y="777381"/>
                  <a:pt x="2007235" y="795161"/>
                </a:cubicBezTo>
                <a:cubicBezTo>
                  <a:pt x="2036445" y="812941"/>
                  <a:pt x="2051685" y="824371"/>
                  <a:pt x="2080895" y="853581"/>
                </a:cubicBezTo>
                <a:cubicBezTo>
                  <a:pt x="2110105" y="882791"/>
                  <a:pt x="2124710" y="906921"/>
                  <a:pt x="2153920" y="941846"/>
                </a:cubicBezTo>
                <a:cubicBezTo>
                  <a:pt x="2183130" y="976771"/>
                  <a:pt x="2198370" y="1003441"/>
                  <a:pt x="2227580" y="1029476"/>
                </a:cubicBezTo>
                <a:cubicBezTo>
                  <a:pt x="2256790" y="1055511"/>
                  <a:pt x="2271395" y="1049796"/>
                  <a:pt x="2300605" y="1073291"/>
                </a:cubicBezTo>
                <a:cubicBezTo>
                  <a:pt x="2329815" y="1096786"/>
                  <a:pt x="2346960" y="1117741"/>
                  <a:pt x="2373630" y="1146951"/>
                </a:cubicBezTo>
                <a:cubicBezTo>
                  <a:pt x="2400300" y="1176161"/>
                  <a:pt x="2406015" y="1196481"/>
                  <a:pt x="2432685" y="1219976"/>
                </a:cubicBezTo>
                <a:cubicBezTo>
                  <a:pt x="2459355" y="1243471"/>
                  <a:pt x="2479675" y="1240296"/>
                  <a:pt x="2505710" y="1263791"/>
                </a:cubicBezTo>
                <a:cubicBezTo>
                  <a:pt x="2531745" y="1287286"/>
                  <a:pt x="2543810" y="1308241"/>
                  <a:pt x="2564130" y="1337451"/>
                </a:cubicBezTo>
                <a:cubicBezTo>
                  <a:pt x="2584450" y="1366661"/>
                  <a:pt x="2596515" y="1381266"/>
                  <a:pt x="2608580" y="1410476"/>
                </a:cubicBezTo>
                <a:cubicBezTo>
                  <a:pt x="2620645" y="1439686"/>
                  <a:pt x="2614295" y="1454291"/>
                  <a:pt x="2623185" y="1483501"/>
                </a:cubicBezTo>
                <a:cubicBezTo>
                  <a:pt x="2632075" y="1512711"/>
                  <a:pt x="2643505" y="1527951"/>
                  <a:pt x="2652395" y="1557161"/>
                </a:cubicBezTo>
                <a:cubicBezTo>
                  <a:pt x="2661285" y="1586371"/>
                  <a:pt x="2661285" y="1600976"/>
                  <a:pt x="2667000" y="1630186"/>
                </a:cubicBezTo>
                <a:cubicBezTo>
                  <a:pt x="2672715" y="1659396"/>
                  <a:pt x="2672715" y="1674636"/>
                  <a:pt x="2681605" y="1703846"/>
                </a:cubicBezTo>
                <a:cubicBezTo>
                  <a:pt x="2690495" y="1733056"/>
                  <a:pt x="2699385" y="1747661"/>
                  <a:pt x="2710815" y="1776871"/>
                </a:cubicBezTo>
                <a:cubicBezTo>
                  <a:pt x="2722245" y="1806081"/>
                  <a:pt x="2731135" y="1820686"/>
                  <a:pt x="2740025" y="1849896"/>
                </a:cubicBezTo>
                <a:cubicBezTo>
                  <a:pt x="2748915" y="1879106"/>
                  <a:pt x="2736850" y="1896886"/>
                  <a:pt x="2754630" y="1923556"/>
                </a:cubicBezTo>
                <a:cubicBezTo>
                  <a:pt x="2772410" y="1950226"/>
                  <a:pt x="2804795" y="1955941"/>
                  <a:pt x="2828290" y="1981976"/>
                </a:cubicBezTo>
                <a:cubicBezTo>
                  <a:pt x="2851785" y="2008011"/>
                  <a:pt x="2863215" y="2025791"/>
                  <a:pt x="2872105" y="2055001"/>
                </a:cubicBezTo>
                <a:cubicBezTo>
                  <a:pt x="2880995" y="2084211"/>
                  <a:pt x="2857500" y="2116596"/>
                  <a:pt x="2872105" y="2128661"/>
                </a:cubicBezTo>
                <a:cubicBezTo>
                  <a:pt x="2886710" y="2140726"/>
                  <a:pt x="2915920" y="2114056"/>
                  <a:pt x="2945130" y="2114056"/>
                </a:cubicBezTo>
                <a:cubicBezTo>
                  <a:pt x="2974340" y="2114056"/>
                  <a:pt x="2989580" y="2122946"/>
                  <a:pt x="3018790" y="2128661"/>
                </a:cubicBezTo>
                <a:cubicBezTo>
                  <a:pt x="3048000" y="2134376"/>
                  <a:pt x="3062605" y="2140091"/>
                  <a:pt x="3091815" y="2143266"/>
                </a:cubicBezTo>
                <a:cubicBezTo>
                  <a:pt x="3121025" y="2146441"/>
                  <a:pt x="3136265" y="2137551"/>
                  <a:pt x="3165475" y="2143266"/>
                </a:cubicBezTo>
                <a:cubicBezTo>
                  <a:pt x="3194685" y="2148981"/>
                  <a:pt x="3209290" y="2163586"/>
                  <a:pt x="3238500" y="2172476"/>
                </a:cubicBezTo>
                <a:cubicBezTo>
                  <a:pt x="3267710" y="2181366"/>
                  <a:pt x="3279140" y="2183906"/>
                  <a:pt x="3311525" y="2187081"/>
                </a:cubicBezTo>
                <a:cubicBezTo>
                  <a:pt x="3343910" y="2190256"/>
                  <a:pt x="3364865" y="2181366"/>
                  <a:pt x="3399790" y="2187081"/>
                </a:cubicBezTo>
                <a:cubicBezTo>
                  <a:pt x="3434715" y="2192796"/>
                  <a:pt x="3458210" y="2195971"/>
                  <a:pt x="3487420" y="2216291"/>
                </a:cubicBezTo>
                <a:cubicBezTo>
                  <a:pt x="3516630" y="2236611"/>
                  <a:pt x="3537585" y="2260741"/>
                  <a:pt x="3546475" y="2289951"/>
                </a:cubicBezTo>
                <a:cubicBezTo>
                  <a:pt x="3555365" y="2319161"/>
                  <a:pt x="3549015" y="2339481"/>
                  <a:pt x="3531235" y="2362976"/>
                </a:cubicBezTo>
                <a:cubicBezTo>
                  <a:pt x="3513455" y="2386471"/>
                  <a:pt x="3475990" y="2380121"/>
                  <a:pt x="3458210" y="2406791"/>
                </a:cubicBezTo>
                <a:cubicBezTo>
                  <a:pt x="3440430" y="2433461"/>
                  <a:pt x="3458210" y="2462671"/>
                  <a:pt x="3443605" y="2495056"/>
                </a:cubicBezTo>
                <a:cubicBezTo>
                  <a:pt x="3429000" y="2527441"/>
                  <a:pt x="3396615" y="2538871"/>
                  <a:pt x="3385185" y="2568081"/>
                </a:cubicBezTo>
                <a:cubicBezTo>
                  <a:pt x="3373755" y="2597291"/>
                  <a:pt x="3370580" y="2620786"/>
                  <a:pt x="3385185" y="2641106"/>
                </a:cubicBezTo>
                <a:cubicBezTo>
                  <a:pt x="3399790" y="2661426"/>
                  <a:pt x="3429000" y="2656346"/>
                  <a:pt x="3458210" y="2670951"/>
                </a:cubicBezTo>
                <a:cubicBezTo>
                  <a:pt x="3487420" y="2685556"/>
                  <a:pt x="3498850" y="2700161"/>
                  <a:pt x="3531235" y="2714766"/>
                </a:cubicBezTo>
                <a:cubicBezTo>
                  <a:pt x="3563620" y="2729371"/>
                  <a:pt x="3587115" y="2729371"/>
                  <a:pt x="3619500" y="2743976"/>
                </a:cubicBezTo>
                <a:cubicBezTo>
                  <a:pt x="3651885" y="2758581"/>
                  <a:pt x="3660140" y="2770011"/>
                  <a:pt x="3692525" y="2787791"/>
                </a:cubicBezTo>
                <a:cubicBezTo>
                  <a:pt x="3724910" y="2805571"/>
                  <a:pt x="3748405" y="2817001"/>
                  <a:pt x="3780790" y="2831606"/>
                </a:cubicBezTo>
                <a:cubicBezTo>
                  <a:pt x="3813175" y="2846211"/>
                  <a:pt x="3824605" y="2843671"/>
                  <a:pt x="3853815" y="2861451"/>
                </a:cubicBezTo>
                <a:cubicBezTo>
                  <a:pt x="3883025" y="2879231"/>
                  <a:pt x="3898265" y="2893836"/>
                  <a:pt x="3927475" y="2919871"/>
                </a:cubicBezTo>
                <a:cubicBezTo>
                  <a:pt x="3956685" y="2945906"/>
                  <a:pt x="4003675" y="2963686"/>
                  <a:pt x="4000500" y="2992896"/>
                </a:cubicBezTo>
                <a:cubicBezTo>
                  <a:pt x="3997325" y="3022106"/>
                  <a:pt x="3944620" y="3046236"/>
                  <a:pt x="3912235" y="3066556"/>
                </a:cubicBezTo>
                <a:cubicBezTo>
                  <a:pt x="3879850" y="3086876"/>
                  <a:pt x="3865245" y="3069731"/>
                  <a:pt x="3839210" y="3095766"/>
                </a:cubicBezTo>
                <a:cubicBezTo>
                  <a:pt x="3813175" y="3121801"/>
                  <a:pt x="3810000" y="3168791"/>
                  <a:pt x="3780790" y="3198001"/>
                </a:cubicBezTo>
                <a:cubicBezTo>
                  <a:pt x="3751580" y="3227211"/>
                  <a:pt x="3724910" y="3227846"/>
                  <a:pt x="3692525" y="3242451"/>
                </a:cubicBezTo>
                <a:cubicBezTo>
                  <a:pt x="3660140" y="3257056"/>
                  <a:pt x="3645535" y="3251341"/>
                  <a:pt x="3619500" y="3271661"/>
                </a:cubicBezTo>
                <a:cubicBezTo>
                  <a:pt x="3593465" y="3291981"/>
                  <a:pt x="3557905" y="3318651"/>
                  <a:pt x="3561080" y="3344686"/>
                </a:cubicBezTo>
                <a:cubicBezTo>
                  <a:pt x="3564255" y="3370721"/>
                  <a:pt x="3601720" y="3391676"/>
                  <a:pt x="3634105" y="3403106"/>
                </a:cubicBezTo>
                <a:cubicBezTo>
                  <a:pt x="3666490" y="3414536"/>
                  <a:pt x="3698240" y="3388501"/>
                  <a:pt x="3721735" y="3403106"/>
                </a:cubicBezTo>
                <a:cubicBezTo>
                  <a:pt x="3745230" y="3417711"/>
                  <a:pt x="3731260" y="3462161"/>
                  <a:pt x="3751580" y="3476766"/>
                </a:cubicBezTo>
                <a:cubicBezTo>
                  <a:pt x="3771900" y="3491371"/>
                  <a:pt x="3795395" y="3476766"/>
                  <a:pt x="3824605" y="3476766"/>
                </a:cubicBezTo>
                <a:cubicBezTo>
                  <a:pt x="3853815" y="3476766"/>
                  <a:pt x="3868420" y="3476766"/>
                  <a:pt x="3897630" y="3476766"/>
                </a:cubicBezTo>
                <a:cubicBezTo>
                  <a:pt x="3926840" y="3476766"/>
                  <a:pt x="3942080" y="3476766"/>
                  <a:pt x="3971290" y="3476766"/>
                </a:cubicBezTo>
                <a:cubicBezTo>
                  <a:pt x="4000500" y="3476766"/>
                  <a:pt x="4015105" y="3479941"/>
                  <a:pt x="4044315" y="3476766"/>
                </a:cubicBezTo>
                <a:cubicBezTo>
                  <a:pt x="4073525" y="3473591"/>
                  <a:pt x="4088765" y="3467876"/>
                  <a:pt x="4117975" y="3462161"/>
                </a:cubicBezTo>
                <a:cubicBezTo>
                  <a:pt x="4147185" y="3456446"/>
                  <a:pt x="4161790" y="3450731"/>
                  <a:pt x="4191000" y="3447556"/>
                </a:cubicBezTo>
                <a:cubicBezTo>
                  <a:pt x="4220210" y="3444381"/>
                  <a:pt x="4234815" y="3447556"/>
                  <a:pt x="4264025" y="3447556"/>
                </a:cubicBezTo>
                <a:cubicBezTo>
                  <a:pt x="4293235" y="3447556"/>
                  <a:pt x="4308475" y="3447556"/>
                  <a:pt x="4337685" y="3447556"/>
                </a:cubicBezTo>
                <a:cubicBezTo>
                  <a:pt x="4366895" y="3447556"/>
                  <a:pt x="4381500" y="3447556"/>
                  <a:pt x="4410710" y="3447556"/>
                </a:cubicBezTo>
                <a:cubicBezTo>
                  <a:pt x="4439920" y="3447556"/>
                  <a:pt x="4454525" y="3447556"/>
                  <a:pt x="4483735" y="3447556"/>
                </a:cubicBezTo>
                <a:cubicBezTo>
                  <a:pt x="4512945" y="3447556"/>
                  <a:pt x="4525010" y="3447556"/>
                  <a:pt x="4557395" y="3447556"/>
                </a:cubicBezTo>
                <a:cubicBezTo>
                  <a:pt x="4589780" y="3447556"/>
                  <a:pt x="4624705" y="3432951"/>
                  <a:pt x="4645025" y="3447556"/>
                </a:cubicBezTo>
                <a:cubicBezTo>
                  <a:pt x="4665345" y="3462161"/>
                  <a:pt x="4671060" y="3500261"/>
                  <a:pt x="4659630" y="3520581"/>
                </a:cubicBezTo>
                <a:cubicBezTo>
                  <a:pt x="4648200" y="3540901"/>
                  <a:pt x="4615815" y="3538361"/>
                  <a:pt x="4586605" y="3549791"/>
                </a:cubicBezTo>
                <a:cubicBezTo>
                  <a:pt x="4557395" y="3561221"/>
                  <a:pt x="4522470" y="3558681"/>
                  <a:pt x="4513580" y="3579001"/>
                </a:cubicBezTo>
                <a:cubicBezTo>
                  <a:pt x="4504690" y="3599321"/>
                  <a:pt x="4528185" y="3623451"/>
                  <a:pt x="4542790" y="3652661"/>
                </a:cubicBezTo>
                <a:cubicBezTo>
                  <a:pt x="4557395" y="3681871"/>
                  <a:pt x="4577715" y="3696476"/>
                  <a:pt x="4586605" y="3725686"/>
                </a:cubicBezTo>
                <a:cubicBezTo>
                  <a:pt x="4595495" y="3754896"/>
                  <a:pt x="4595495" y="3770136"/>
                  <a:pt x="4586605" y="3799346"/>
                </a:cubicBezTo>
                <a:cubicBezTo>
                  <a:pt x="4577715" y="3828556"/>
                  <a:pt x="4566285" y="3846336"/>
                  <a:pt x="4542790" y="3872371"/>
                </a:cubicBezTo>
                <a:cubicBezTo>
                  <a:pt x="4519295" y="3898406"/>
                  <a:pt x="4495800" y="3904121"/>
                  <a:pt x="4469130" y="3930791"/>
                </a:cubicBezTo>
                <a:cubicBezTo>
                  <a:pt x="4442460" y="3957461"/>
                  <a:pt x="4436745" y="3977781"/>
                  <a:pt x="4410710" y="4004451"/>
                </a:cubicBezTo>
                <a:cubicBezTo>
                  <a:pt x="4384675" y="4031121"/>
                  <a:pt x="4334510" y="4053981"/>
                  <a:pt x="4337685" y="4062871"/>
                </a:cubicBezTo>
                <a:cubicBezTo>
                  <a:pt x="4340860" y="4071761"/>
                  <a:pt x="4392930" y="4053981"/>
                  <a:pt x="4425315" y="4048266"/>
                </a:cubicBezTo>
                <a:cubicBezTo>
                  <a:pt x="4457700" y="4042551"/>
                  <a:pt x="4469765" y="4042551"/>
                  <a:pt x="4498975" y="4033661"/>
                </a:cubicBezTo>
                <a:cubicBezTo>
                  <a:pt x="4528185" y="4024771"/>
                  <a:pt x="4542790" y="4010166"/>
                  <a:pt x="4572000" y="4004451"/>
                </a:cubicBezTo>
                <a:cubicBezTo>
                  <a:pt x="4601210" y="3998736"/>
                  <a:pt x="4615815" y="4007626"/>
                  <a:pt x="4645025" y="4004451"/>
                </a:cubicBezTo>
                <a:cubicBezTo>
                  <a:pt x="4674235" y="4001276"/>
                  <a:pt x="4689475" y="3993021"/>
                  <a:pt x="4718685" y="3989846"/>
                </a:cubicBezTo>
                <a:cubicBezTo>
                  <a:pt x="4747895" y="3986671"/>
                  <a:pt x="4762500" y="3993021"/>
                  <a:pt x="4791710" y="3989846"/>
                </a:cubicBezTo>
                <a:cubicBezTo>
                  <a:pt x="4820920" y="3986671"/>
                  <a:pt x="4835525" y="3971431"/>
                  <a:pt x="4864735" y="3974606"/>
                </a:cubicBezTo>
                <a:cubicBezTo>
                  <a:pt x="4893945" y="3977781"/>
                  <a:pt x="4914900" y="3984131"/>
                  <a:pt x="4938395" y="4004451"/>
                </a:cubicBezTo>
                <a:cubicBezTo>
                  <a:pt x="4961890" y="4024771"/>
                  <a:pt x="4958715" y="4051441"/>
                  <a:pt x="4982210" y="4077476"/>
                </a:cubicBezTo>
                <a:cubicBezTo>
                  <a:pt x="5005705" y="4103511"/>
                  <a:pt x="5026025" y="4127006"/>
                  <a:pt x="5055235" y="4135896"/>
                </a:cubicBezTo>
                <a:cubicBezTo>
                  <a:pt x="5084445" y="4144786"/>
                  <a:pt x="5099685" y="4130181"/>
                  <a:pt x="5128895" y="4121291"/>
                </a:cubicBezTo>
                <a:cubicBezTo>
                  <a:pt x="5158105" y="4112401"/>
                  <a:pt x="5169535" y="4106686"/>
                  <a:pt x="5201920" y="4092081"/>
                </a:cubicBezTo>
                <a:cubicBezTo>
                  <a:pt x="5234305" y="4077476"/>
                  <a:pt x="5257800" y="4059696"/>
                  <a:pt x="5290185" y="4048266"/>
                </a:cubicBezTo>
                <a:cubicBezTo>
                  <a:pt x="5322570" y="4036836"/>
                  <a:pt x="5334000" y="4045091"/>
                  <a:pt x="5363210" y="4033661"/>
                </a:cubicBezTo>
                <a:cubicBezTo>
                  <a:pt x="5392420" y="4022231"/>
                  <a:pt x="5403850" y="4007626"/>
                  <a:pt x="5436235" y="3989846"/>
                </a:cubicBezTo>
                <a:cubicBezTo>
                  <a:pt x="5468620" y="3972066"/>
                  <a:pt x="5492115" y="3957461"/>
                  <a:pt x="5524500" y="3945396"/>
                </a:cubicBezTo>
                <a:cubicBezTo>
                  <a:pt x="5556885" y="3933331"/>
                  <a:pt x="5568315" y="3933966"/>
                  <a:pt x="5597525" y="3930791"/>
                </a:cubicBezTo>
                <a:cubicBezTo>
                  <a:pt x="5626735" y="3927616"/>
                  <a:pt x="5641975" y="3930791"/>
                  <a:pt x="5671185" y="3930791"/>
                </a:cubicBezTo>
                <a:cubicBezTo>
                  <a:pt x="5700395" y="3930791"/>
                  <a:pt x="5715000" y="3930791"/>
                  <a:pt x="5744210" y="3930791"/>
                </a:cubicBezTo>
                <a:cubicBezTo>
                  <a:pt x="5773420" y="3930791"/>
                  <a:pt x="5788025" y="3930791"/>
                  <a:pt x="5817235" y="3930791"/>
                </a:cubicBezTo>
                <a:cubicBezTo>
                  <a:pt x="5846445" y="3930791"/>
                  <a:pt x="5861685" y="3930791"/>
                  <a:pt x="5890895" y="3930791"/>
                </a:cubicBezTo>
                <a:cubicBezTo>
                  <a:pt x="5920105" y="3930791"/>
                  <a:pt x="5934710" y="3930791"/>
                  <a:pt x="5963920" y="3930791"/>
                </a:cubicBezTo>
                <a:cubicBezTo>
                  <a:pt x="5993130" y="3930791"/>
                  <a:pt x="6002655" y="3927616"/>
                  <a:pt x="6037580" y="3930791"/>
                </a:cubicBezTo>
                <a:cubicBezTo>
                  <a:pt x="6072505" y="3933966"/>
                  <a:pt x="6098540" y="3936506"/>
                  <a:pt x="6139815" y="3945396"/>
                </a:cubicBezTo>
                <a:cubicBezTo>
                  <a:pt x="6181090" y="3954286"/>
                  <a:pt x="6207760" y="3965716"/>
                  <a:pt x="6242685" y="3974606"/>
                </a:cubicBezTo>
                <a:cubicBezTo>
                  <a:pt x="6277610" y="3983496"/>
                  <a:pt x="6286500" y="3969526"/>
                  <a:pt x="6315710" y="3989846"/>
                </a:cubicBezTo>
                <a:cubicBezTo>
                  <a:pt x="6344920" y="4010166"/>
                  <a:pt x="6374130" y="4045091"/>
                  <a:pt x="6388735" y="4077476"/>
                </a:cubicBezTo>
                <a:cubicBezTo>
                  <a:pt x="6403340" y="4109861"/>
                  <a:pt x="6388735" y="4121291"/>
                  <a:pt x="6388735" y="4150501"/>
                </a:cubicBezTo>
                <a:cubicBezTo>
                  <a:pt x="6388735" y="4179711"/>
                  <a:pt x="6379845" y="4191776"/>
                  <a:pt x="6388735" y="4224161"/>
                </a:cubicBezTo>
                <a:cubicBezTo>
                  <a:pt x="6397625" y="4256546"/>
                  <a:pt x="6409690" y="4291471"/>
                  <a:pt x="6433185" y="4311791"/>
                </a:cubicBezTo>
                <a:cubicBezTo>
                  <a:pt x="6456680" y="4332111"/>
                  <a:pt x="6477000" y="4320681"/>
                  <a:pt x="6506210" y="4326396"/>
                </a:cubicBezTo>
                <a:cubicBezTo>
                  <a:pt x="6535420" y="4332111"/>
                  <a:pt x="6550025" y="4335286"/>
                  <a:pt x="6579235" y="4341001"/>
                </a:cubicBezTo>
                <a:cubicBezTo>
                  <a:pt x="6608445" y="4346716"/>
                  <a:pt x="6623685" y="4343541"/>
                  <a:pt x="6652895" y="4355606"/>
                </a:cubicBezTo>
                <a:cubicBezTo>
                  <a:pt x="6682105" y="4367671"/>
                  <a:pt x="6696710" y="4382276"/>
                  <a:pt x="6725920" y="4400056"/>
                </a:cubicBezTo>
                <a:cubicBezTo>
                  <a:pt x="6755130" y="4417836"/>
                  <a:pt x="6770370" y="4426091"/>
                  <a:pt x="6799580" y="4443871"/>
                </a:cubicBezTo>
                <a:cubicBezTo>
                  <a:pt x="6828790" y="4461651"/>
                  <a:pt x="6840220" y="4478796"/>
                  <a:pt x="6872605" y="4487686"/>
                </a:cubicBezTo>
                <a:cubicBezTo>
                  <a:pt x="6904990" y="4496576"/>
                  <a:pt x="6927850" y="4487686"/>
                  <a:pt x="6960235" y="4487686"/>
                </a:cubicBezTo>
                <a:cubicBezTo>
                  <a:pt x="6992620" y="4487686"/>
                  <a:pt x="7004685" y="4476256"/>
                  <a:pt x="7033895" y="4487686"/>
                </a:cubicBezTo>
                <a:cubicBezTo>
                  <a:pt x="7063105" y="4499116"/>
                  <a:pt x="7092315" y="4513721"/>
                  <a:pt x="7106920" y="4546106"/>
                </a:cubicBezTo>
                <a:cubicBezTo>
                  <a:pt x="7121525" y="4578491"/>
                  <a:pt x="7092315" y="4625481"/>
                  <a:pt x="7106920" y="4648976"/>
                </a:cubicBezTo>
                <a:cubicBezTo>
                  <a:pt x="7121525" y="4672471"/>
                  <a:pt x="7153910" y="4643261"/>
                  <a:pt x="7180580" y="4663581"/>
                </a:cubicBezTo>
                <a:cubicBezTo>
                  <a:pt x="7207250" y="4683901"/>
                  <a:pt x="7224395" y="4719461"/>
                  <a:pt x="7239000" y="4751846"/>
                </a:cubicBezTo>
                <a:cubicBezTo>
                  <a:pt x="7253605" y="4784231"/>
                  <a:pt x="7247890" y="4795661"/>
                  <a:pt x="7253605" y="4824871"/>
                </a:cubicBezTo>
                <a:cubicBezTo>
                  <a:pt x="7259320" y="4854081"/>
                  <a:pt x="7265035" y="4865511"/>
                  <a:pt x="7268210" y="4897896"/>
                </a:cubicBezTo>
                <a:cubicBezTo>
                  <a:pt x="7271385" y="4930281"/>
                  <a:pt x="7259320" y="4953776"/>
                  <a:pt x="7268210" y="4986161"/>
                </a:cubicBezTo>
                <a:cubicBezTo>
                  <a:pt x="7277100" y="5018546"/>
                  <a:pt x="7294245" y="5026801"/>
                  <a:pt x="7312025" y="5059186"/>
                </a:cubicBezTo>
                <a:cubicBezTo>
                  <a:pt x="7329805" y="5091571"/>
                  <a:pt x="7332980" y="5118241"/>
                  <a:pt x="7356475" y="5147451"/>
                </a:cubicBezTo>
                <a:cubicBezTo>
                  <a:pt x="7379970" y="5176661"/>
                  <a:pt x="7426325" y="5173486"/>
                  <a:pt x="7429500" y="5205871"/>
                </a:cubicBezTo>
                <a:cubicBezTo>
                  <a:pt x="7432675" y="5238256"/>
                  <a:pt x="7391400" y="5273181"/>
                  <a:pt x="7371080" y="5308106"/>
                </a:cubicBezTo>
                <a:cubicBezTo>
                  <a:pt x="7350760" y="5343031"/>
                  <a:pt x="7338695" y="5352556"/>
                  <a:pt x="7326630" y="5381766"/>
                </a:cubicBezTo>
                <a:cubicBezTo>
                  <a:pt x="7314565" y="5410976"/>
                  <a:pt x="7317740" y="5425581"/>
                  <a:pt x="7312025" y="5454791"/>
                </a:cubicBezTo>
                <a:cubicBezTo>
                  <a:pt x="7306310" y="5484001"/>
                  <a:pt x="7288530" y="5499241"/>
                  <a:pt x="7297420" y="5528451"/>
                </a:cubicBezTo>
                <a:cubicBezTo>
                  <a:pt x="7306310" y="5557661"/>
                  <a:pt x="7329805" y="5583696"/>
                  <a:pt x="7356475" y="5601476"/>
                </a:cubicBezTo>
                <a:cubicBezTo>
                  <a:pt x="7383145" y="5619256"/>
                  <a:pt x="7397115" y="5610366"/>
                  <a:pt x="7429500" y="5616081"/>
                </a:cubicBezTo>
                <a:cubicBezTo>
                  <a:pt x="7461885" y="5621796"/>
                  <a:pt x="7484745" y="5621796"/>
                  <a:pt x="7517130" y="5630686"/>
                </a:cubicBezTo>
                <a:cubicBezTo>
                  <a:pt x="7549515" y="5639576"/>
                  <a:pt x="7561580" y="5645291"/>
                  <a:pt x="7590790" y="5659896"/>
                </a:cubicBezTo>
                <a:cubicBezTo>
                  <a:pt x="7620000" y="5674501"/>
                  <a:pt x="7631430" y="5689741"/>
                  <a:pt x="7663815" y="5704346"/>
                </a:cubicBezTo>
                <a:cubicBezTo>
                  <a:pt x="7696200" y="5718951"/>
                  <a:pt x="7719695" y="5722126"/>
                  <a:pt x="7752080" y="5733556"/>
                </a:cubicBezTo>
                <a:cubicBezTo>
                  <a:pt x="7784465" y="5744986"/>
                  <a:pt x="7795895" y="5748161"/>
                  <a:pt x="7825105" y="5762766"/>
                </a:cubicBezTo>
                <a:cubicBezTo>
                  <a:pt x="7854315" y="5777371"/>
                  <a:pt x="7868920" y="5795151"/>
                  <a:pt x="7898130" y="5806581"/>
                </a:cubicBezTo>
                <a:cubicBezTo>
                  <a:pt x="7927340" y="5818011"/>
                  <a:pt x="7942580" y="5812296"/>
                  <a:pt x="7971790" y="5821186"/>
                </a:cubicBezTo>
                <a:cubicBezTo>
                  <a:pt x="8001000" y="5830076"/>
                  <a:pt x="8015605" y="5841506"/>
                  <a:pt x="8044815" y="5850396"/>
                </a:cubicBezTo>
                <a:cubicBezTo>
                  <a:pt x="8074025" y="5859286"/>
                  <a:pt x="8105140" y="5862461"/>
                  <a:pt x="8118475" y="5865001"/>
                </a:cubicBezTo>
              </a:path>
            </a:pathLst>
          </a:custGeom>
          <a:noFill/>
          <a:ln w="73025" cap="sq">
            <a:solidFill>
              <a:srgbClr val="00B0F0"/>
            </a:solidFill>
            <a:miter lim="800000"/>
            <a:headEnd type="diamond"/>
            <a:tailEnd type="diamo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3" name="组合 42"/>
          <p:cNvGrpSpPr/>
          <p:nvPr/>
        </p:nvGrpSpPr>
        <p:grpSpPr>
          <a:xfrm>
            <a:off x="9813925" y="3368675"/>
            <a:ext cx="2228850" cy="1960245"/>
            <a:chOff x="15033" y="4711"/>
            <a:chExt cx="3510" cy="3087"/>
          </a:xfrm>
        </p:grpSpPr>
        <p:pic>
          <p:nvPicPr>
            <p:cNvPr id="45" name="图片 44"/>
            <p:cNvPicPr>
              <a:picLocks noChangeAspect="1"/>
            </p:cNvPicPr>
            <p:nvPr>
              <p:custDataLst>
                <p:tags r:id="rId30"/>
              </p:custDataLst>
            </p:nvPr>
          </p:nvPicPr>
          <p:blipFill>
            <a:blip r:embed="rId31"/>
            <a:srcRect b="18403"/>
            <a:stretch>
              <a:fillRect/>
            </a:stretch>
          </p:blipFill>
          <p:spPr>
            <a:xfrm>
              <a:off x="15033" y="5063"/>
              <a:ext cx="3510" cy="2735"/>
            </a:xfrm>
            <a:prstGeom prst="rect">
              <a:avLst/>
            </a:prstGeom>
            <a:effectLst>
              <a:outerShdw blurRad="50800" dist="38100" dir="2700000" algn="tl" rotWithShape="0">
                <a:prstClr val="black">
                  <a:alpha val="40000"/>
                </a:prstClr>
              </a:outerShdw>
            </a:effectLst>
          </p:spPr>
        </p:pic>
        <p:sp>
          <p:nvSpPr>
            <p:cNvPr id="46" name="文本框 45"/>
            <p:cNvSpPr txBox="1"/>
            <p:nvPr>
              <p:custDataLst>
                <p:tags r:id="rId32"/>
              </p:custDataLst>
            </p:nvPr>
          </p:nvSpPr>
          <p:spPr>
            <a:xfrm>
              <a:off x="15368" y="5063"/>
              <a:ext cx="2958" cy="725"/>
            </a:xfrm>
            <a:prstGeom prst="rect">
              <a:avLst/>
            </a:prstGeom>
            <a:solidFill>
              <a:schemeClr val="bg1">
                <a:alpha val="74000"/>
              </a:schemeClr>
            </a:solidFill>
            <a:effectLst>
              <a:outerShdw blurRad="50800" dist="38100" dir="2700000" algn="tl" rotWithShape="0">
                <a:prstClr val="black">
                  <a:alpha val="40000"/>
                </a:prstClr>
              </a:outerShdw>
            </a:effectLst>
          </p:spPr>
          <p:txBody>
            <a:bodyPr wrap="square" rtlCol="0">
              <a:spAutoFit/>
            </a:bodyPr>
            <a:lstStyle/>
            <a:p>
              <a:pPr algn="ctr"/>
              <a:r>
                <a:rPr lang="en-US" altLang="zh-CN" sz="2400">
                  <a:latin typeface="Times New Roman" panose="02020603050405020304" charset="0"/>
                  <a:cs typeface="Times New Roman" panose="02020603050405020304" charset="0"/>
                </a:rPr>
                <a:t>Arno River</a:t>
              </a:r>
              <a:endParaRPr lang="en-US" altLang="zh-CN" sz="2400">
                <a:latin typeface="Times New Roman" panose="02020603050405020304" charset="0"/>
                <a:cs typeface="Times New Roman" panose="02020603050405020304" charset="0"/>
              </a:endParaRPr>
            </a:p>
          </p:txBody>
        </p:sp>
        <p:pic>
          <p:nvPicPr>
            <p:cNvPr id="47" name="图片 46" descr="ab964a3d90987212555f7d5938d95b7a"/>
            <p:cNvPicPr>
              <a:picLocks noChangeAspect="1"/>
            </p:cNvPicPr>
            <p:nvPr>
              <p:custDataLst>
                <p:tags r:id="rId33"/>
              </p:custDataLst>
            </p:nvPr>
          </p:nvPicPr>
          <p:blipFill>
            <a:blip r:embed="rId8"/>
            <a:srcRect l="69380" t="57288" r="20667" b="12283"/>
            <a:stretch>
              <a:fillRect/>
            </a:stretch>
          </p:blipFill>
          <p:spPr>
            <a:xfrm>
              <a:off x="16452" y="4711"/>
              <a:ext cx="672" cy="653"/>
            </a:xfrm>
            <a:prstGeom prst="rect">
              <a:avLst/>
            </a:prstGeom>
          </p:spPr>
        </p:pic>
      </p:grpSp>
      <p:grpSp>
        <p:nvGrpSpPr>
          <p:cNvPr id="55" name="组合 54"/>
          <p:cNvGrpSpPr/>
          <p:nvPr/>
        </p:nvGrpSpPr>
        <p:grpSpPr>
          <a:xfrm>
            <a:off x="5521960" y="3145790"/>
            <a:ext cx="2096770" cy="2713990"/>
            <a:chOff x="9070" y="5593"/>
            <a:chExt cx="3302" cy="4274"/>
          </a:xfrm>
        </p:grpSpPr>
        <p:pic>
          <p:nvPicPr>
            <p:cNvPr id="101" name="图片 100"/>
            <p:cNvPicPr/>
            <p:nvPr>
              <p:custDataLst>
                <p:tags r:id="rId34"/>
              </p:custDataLst>
            </p:nvPr>
          </p:nvPicPr>
          <p:blipFill>
            <a:blip r:embed="rId35"/>
            <a:srcRect t="11456"/>
            <a:stretch>
              <a:fillRect/>
            </a:stretch>
          </p:blipFill>
          <p:spPr>
            <a:xfrm>
              <a:off x="9091" y="5944"/>
              <a:ext cx="3281" cy="3402"/>
            </a:xfrm>
            <a:prstGeom prst="rect">
              <a:avLst/>
            </a:prstGeom>
            <a:noFill/>
            <a:ln w="9525">
              <a:noFill/>
            </a:ln>
            <a:effectLst>
              <a:outerShdw blurRad="50800" dist="38100" dir="2700000" algn="tl" rotWithShape="0">
                <a:prstClr val="black">
                  <a:alpha val="40000"/>
                </a:prstClr>
              </a:outerShdw>
            </a:effectLst>
          </p:spPr>
        </p:pic>
        <p:pic>
          <p:nvPicPr>
            <p:cNvPr id="53" name="图片 52" descr="ab964a3d90987212555f7d5938d95b7a"/>
            <p:cNvPicPr>
              <a:picLocks noChangeAspect="1"/>
            </p:cNvPicPr>
            <p:nvPr>
              <p:custDataLst>
                <p:tags r:id="rId36"/>
              </p:custDataLst>
            </p:nvPr>
          </p:nvPicPr>
          <p:blipFill>
            <a:blip r:embed="rId8"/>
            <a:srcRect l="69380" t="57288" r="20667" b="12283"/>
            <a:stretch>
              <a:fillRect/>
            </a:stretch>
          </p:blipFill>
          <p:spPr>
            <a:xfrm>
              <a:off x="10396" y="5593"/>
              <a:ext cx="672" cy="653"/>
            </a:xfrm>
            <a:prstGeom prst="rect">
              <a:avLst/>
            </a:prstGeom>
          </p:spPr>
        </p:pic>
        <p:sp>
          <p:nvSpPr>
            <p:cNvPr id="54" name="文本框 53"/>
            <p:cNvSpPr txBox="1"/>
            <p:nvPr>
              <p:custDataLst>
                <p:tags r:id="rId37"/>
              </p:custDataLst>
            </p:nvPr>
          </p:nvSpPr>
          <p:spPr>
            <a:xfrm>
              <a:off x="9070" y="9142"/>
              <a:ext cx="3302" cy="725"/>
            </a:xfrm>
            <a:prstGeom prst="rect">
              <a:avLst/>
            </a:prstGeom>
            <a:solidFill>
              <a:schemeClr val="bg1">
                <a:alpha val="74000"/>
              </a:schemeClr>
            </a:solidFill>
            <a:effectLst>
              <a:outerShdw blurRad="50800" dist="38100" dir="2700000" algn="tl" rotWithShape="0">
                <a:prstClr val="black">
                  <a:alpha val="40000"/>
                </a:prstClr>
              </a:outerShdw>
            </a:effectLst>
          </p:spPr>
          <p:txBody>
            <a:bodyPr wrap="square" rtlCol="0">
              <a:spAutoFit/>
            </a:bodyPr>
            <a:lstStyle/>
            <a:p>
              <a:pPr algn="ctr"/>
              <a:r>
                <a:rPr lang="en-US" altLang="zh-CN" sz="2400">
                  <a:solidFill>
                    <a:schemeClr val="tx1"/>
                  </a:solidFill>
                  <a:latin typeface="Times New Roman" panose="02020603050405020304" charset="0"/>
                  <a:cs typeface="Times New Roman" panose="02020603050405020304" charset="0"/>
                </a:rPr>
                <a:t>Leaning tower</a:t>
              </a:r>
              <a:endParaRPr lang="en-US" altLang="zh-CN" sz="2400">
                <a:solidFill>
                  <a:schemeClr val="tx1"/>
                </a:solidFill>
                <a:latin typeface="Times New Roman" panose="02020603050405020304" charset="0"/>
                <a:cs typeface="Times New Roman" panose="02020603050405020304" charset="0"/>
              </a:endParaRPr>
            </a:p>
          </p:txBody>
        </p:sp>
      </p:grpSp>
      <p:grpSp>
        <p:nvGrpSpPr>
          <p:cNvPr id="56" name="组合 55"/>
          <p:cNvGrpSpPr/>
          <p:nvPr/>
        </p:nvGrpSpPr>
        <p:grpSpPr>
          <a:xfrm>
            <a:off x="1328420" y="4027170"/>
            <a:ext cx="2539365" cy="1995805"/>
            <a:chOff x="4023" y="6950"/>
            <a:chExt cx="3999" cy="3143"/>
          </a:xfrm>
        </p:grpSpPr>
        <p:sp>
          <p:nvSpPr>
            <p:cNvPr id="57" name="文本框 56"/>
            <p:cNvSpPr txBox="1"/>
            <p:nvPr>
              <p:custDataLst>
                <p:tags r:id="rId38"/>
              </p:custDataLst>
            </p:nvPr>
          </p:nvSpPr>
          <p:spPr>
            <a:xfrm>
              <a:off x="4023" y="8786"/>
              <a:ext cx="3999" cy="1307"/>
            </a:xfrm>
            <a:prstGeom prst="rect">
              <a:avLst/>
            </a:prstGeom>
            <a:solidFill>
              <a:schemeClr val="bg1">
                <a:alpha val="74000"/>
              </a:schemeClr>
            </a:solidFill>
            <a:effectLst>
              <a:outerShdw blurRad="50800" dist="38100" dir="2700000" algn="tl" rotWithShape="0">
                <a:prstClr val="black">
                  <a:alpha val="40000"/>
                </a:prstClr>
              </a:outerShdw>
            </a:effectLst>
          </p:spPr>
          <p:txBody>
            <a:bodyPr wrap="square" rtlCol="0" anchor="t">
              <a:spAutoFit/>
            </a:bodyPr>
            <a:lstStyle/>
            <a:p>
              <a:pPr lvl="0" algn="ctr">
                <a:buClrTx/>
                <a:buSzTx/>
                <a:buFontTx/>
              </a:pPr>
              <a:r>
                <a:rPr lang="en-US" altLang="zh-CN" sz="2400">
                  <a:latin typeface="Times New Roman" panose="02020603050405020304" charset="0"/>
                  <a:cs typeface="Times New Roman" panose="02020603050405020304" charset="0"/>
                  <a:sym typeface="+mn-ea"/>
                </a:rPr>
                <a:t>Improvisatore</a:t>
              </a:r>
              <a:endParaRPr lang="en-US" altLang="zh-CN" sz="2400">
                <a:latin typeface="Times New Roman" panose="02020603050405020304" charset="0"/>
                <a:cs typeface="Times New Roman" panose="02020603050405020304" charset="0"/>
                <a:sym typeface="+mn-ea"/>
              </a:endParaRPr>
            </a:p>
            <a:p>
              <a:pPr lvl="0" algn="ctr">
                <a:buClrTx/>
                <a:buSzTx/>
                <a:buFontTx/>
              </a:pPr>
              <a:r>
                <a:rPr lang="en-US" altLang="zh-CN" sz="2400">
                  <a:latin typeface="Times New Roman" panose="02020603050405020304" charset="0"/>
                  <a:cs typeface="Times New Roman" panose="02020603050405020304" charset="0"/>
                  <a:sym typeface="+mn-ea"/>
                </a:rPr>
                <a:t>/ɪmˌprɒviːzɑːˈtɔː/</a:t>
              </a:r>
              <a:endParaRPr lang="en-US" altLang="zh-CN" sz="2400">
                <a:latin typeface="Times New Roman" panose="02020603050405020304" charset="0"/>
                <a:cs typeface="Times New Roman" panose="02020603050405020304" charset="0"/>
                <a:sym typeface="+mn-ea"/>
              </a:endParaRPr>
            </a:p>
          </p:txBody>
        </p:sp>
        <p:grpSp>
          <p:nvGrpSpPr>
            <p:cNvPr id="58" name="组合 57"/>
            <p:cNvGrpSpPr/>
            <p:nvPr/>
          </p:nvGrpSpPr>
          <p:grpSpPr>
            <a:xfrm>
              <a:off x="4482" y="6950"/>
              <a:ext cx="2920" cy="2049"/>
              <a:chOff x="4776" y="5901"/>
              <a:chExt cx="3472" cy="2938"/>
            </a:xfrm>
          </p:grpSpPr>
          <p:pic>
            <p:nvPicPr>
              <p:cNvPr id="59" name="图片 58" descr="679e7b01744cbb9618d601a809a447fc"/>
              <p:cNvPicPr>
                <a:picLocks noChangeAspect="1"/>
              </p:cNvPicPr>
              <p:nvPr>
                <p:custDataLst>
                  <p:tags r:id="rId39"/>
                </p:custDataLst>
              </p:nvPr>
            </p:nvPicPr>
            <p:blipFill>
              <a:blip r:embed="rId40"/>
              <a:stretch>
                <a:fillRect/>
              </a:stretch>
            </p:blipFill>
            <p:spPr>
              <a:xfrm>
                <a:off x="6550" y="6355"/>
                <a:ext cx="1698" cy="2386"/>
              </a:xfrm>
              <a:prstGeom prst="rect">
                <a:avLst/>
              </a:prstGeom>
            </p:spPr>
          </p:pic>
          <p:pic>
            <p:nvPicPr>
              <p:cNvPr id="60" name="图片 59" descr="1e9d985dcb2164c928bcc73aee477faa"/>
              <p:cNvPicPr>
                <a:picLocks noChangeAspect="1"/>
              </p:cNvPicPr>
              <p:nvPr>
                <p:custDataLst>
                  <p:tags r:id="rId41"/>
                </p:custDataLst>
              </p:nvPr>
            </p:nvPicPr>
            <p:blipFill>
              <a:blip r:embed="rId42"/>
              <a:stretch>
                <a:fillRect/>
              </a:stretch>
            </p:blipFill>
            <p:spPr>
              <a:xfrm>
                <a:off x="4776" y="5901"/>
                <a:ext cx="2199" cy="2939"/>
              </a:xfrm>
              <a:prstGeom prst="rect">
                <a:avLst/>
              </a:prstGeom>
            </p:spPr>
          </p:pic>
        </p:grpSp>
      </p:grpSp>
      <p:sp>
        <p:nvSpPr>
          <p:cNvPr id="2" name="圆角矩形 1"/>
          <p:cNvSpPr/>
          <p:nvPr/>
        </p:nvSpPr>
        <p:spPr>
          <a:xfrm>
            <a:off x="2919095" y="2465705"/>
            <a:ext cx="6379845" cy="5715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latin typeface="Times New Roman" panose="02020603050405020304" charset="0"/>
                <a:cs typeface="Times New Roman" panose="02020603050405020304" charset="0"/>
              </a:rPr>
              <a:t>City feature: a well-built city</a:t>
            </a:r>
            <a:endParaRPr lang="en-US" altLang="zh-CN" sz="3600" b="1">
              <a:latin typeface="Times New Roman" panose="02020603050405020304" charset="0"/>
              <a:cs typeface="Times New Roman" panose="02020603050405020304" charset="0"/>
            </a:endParaRPr>
          </a:p>
        </p:txBody>
      </p:sp>
      <p:sp>
        <p:nvSpPr>
          <p:cNvPr id="11" name="文本框 10"/>
          <p:cNvSpPr txBox="1"/>
          <p:nvPr>
            <p:custDataLst>
              <p:tags r:id="rId43"/>
            </p:custDataLst>
          </p:nvPr>
        </p:nvSpPr>
        <p:spPr>
          <a:xfrm>
            <a:off x="448945" y="6129020"/>
            <a:ext cx="4217035" cy="517525"/>
          </a:xfrm>
          <a:prstGeom prst="wedgeRoundRectCallout">
            <a:avLst>
              <a:gd name="adj1" fmla="val -20652"/>
              <a:gd name="adj2" fmla="val -81042"/>
              <a:gd name="adj3" fmla="val 16667"/>
            </a:avLst>
          </a:prstGeom>
          <a:solidFill>
            <a:schemeClr val="bg1"/>
          </a:solidFill>
          <a:ln>
            <a:solidFill>
              <a:srgbClr val="0070C0"/>
            </a:solidFill>
          </a:ln>
          <a:effectLst>
            <a:outerShdw blurRad="50800" dist="38100" dir="2700000" algn="tl" rotWithShape="0">
              <a:prstClr val="black">
                <a:alpha val="40000"/>
              </a:prstClr>
            </a:outerShdw>
          </a:effectLst>
        </p:spPr>
        <p:txBody>
          <a:bodyPr wrap="square" rtlCol="0">
            <a:noAutofit/>
          </a:bodyPr>
          <a:lstStyle/>
          <a:p>
            <a:r>
              <a:rPr lang="en-US" altLang="zh-CN" sz="2400">
                <a:latin typeface="Times New Roman" panose="02020603050405020304" charset="0"/>
                <a:cs typeface="Times New Roman" panose="02020603050405020304" charset="0"/>
              </a:rPr>
              <a:t>A most </a:t>
            </a:r>
            <a:r>
              <a:rPr lang="en-US" altLang="zh-CN" sz="2800" b="1">
                <a:solidFill>
                  <a:srgbClr val="FF0000"/>
                </a:solidFill>
                <a:latin typeface="Times New Roman" panose="02020603050405020304" charset="0"/>
                <a:cs typeface="Times New Roman" panose="02020603050405020304" charset="0"/>
              </a:rPr>
              <a:t>interesting </a:t>
            </a:r>
            <a:r>
              <a:rPr lang="en-US" altLang="zh-CN" sz="2400">
                <a:latin typeface="Times New Roman" panose="02020603050405020304" charset="0"/>
                <a:cs typeface="Times New Roman" panose="02020603050405020304" charset="0"/>
              </a:rPr>
              <a:t>person ...</a:t>
            </a:r>
            <a:endParaRPr lang="en-US" altLang="zh-CN" sz="2400">
              <a:latin typeface="Times New Roman" panose="02020603050405020304" charset="0"/>
              <a:cs typeface="Times New Roman" panose="02020603050405020304" charset="0"/>
            </a:endParaRPr>
          </a:p>
        </p:txBody>
      </p:sp>
      <p:sp>
        <p:nvSpPr>
          <p:cNvPr id="3" name="文本框 2"/>
          <p:cNvSpPr txBox="1"/>
          <p:nvPr>
            <p:custDataLst>
              <p:tags r:id="rId44"/>
            </p:custDataLst>
          </p:nvPr>
        </p:nvSpPr>
        <p:spPr>
          <a:xfrm>
            <a:off x="-80645" y="225425"/>
            <a:ext cx="6871970" cy="583565"/>
          </a:xfrm>
          <a:prstGeom prst="rect">
            <a:avLst/>
          </a:prstGeom>
          <a:noFill/>
        </p:spPr>
        <p:txBody>
          <a:bodyPr wrap="square" rtlCol="0">
            <a:spAutoFit/>
          </a:bodyPr>
          <a:lstStyle/>
          <a:p>
            <a:r>
              <a:rPr lang="en-US" altLang="zh-CN" sz="2800">
                <a:latin typeface="Berlin Sans FB Demi" panose="020E0802020502020306" charset="0"/>
                <a:cs typeface="Berlin Sans FB Demi" panose="020E0802020502020306" charset="0"/>
              </a:rPr>
              <a:t>General Impression: </a:t>
            </a:r>
            <a:r>
              <a:rPr lang="en-US" altLang="zh-CN" sz="2800">
                <a:latin typeface="Berlin Sans FB Demi" panose="020E0802020502020306" charset="0"/>
                <a:cs typeface="Berlin Sans FB Demi" panose="020E0802020502020306" charset="0"/>
                <a:sym typeface="+mn-ea"/>
              </a:rPr>
              <a:t>Pisa is a </a:t>
            </a:r>
            <a:r>
              <a:rPr lang="en-US" altLang="zh-CN" sz="2800">
                <a:solidFill>
                  <a:srgbClr val="FF0000"/>
                </a:solidFill>
                <a:latin typeface="Berlin Sans FB Demi" panose="020E0802020502020306" charset="0"/>
                <a:cs typeface="Berlin Sans FB Demi" panose="020E0802020502020306" charset="0"/>
                <a:sym typeface="+mn-ea"/>
              </a:rPr>
              <a:t>fine </a:t>
            </a:r>
            <a:r>
              <a:rPr lang="en-US" altLang="zh-CN" sz="3200">
                <a:solidFill>
                  <a:srgbClr val="0070C0"/>
                </a:solidFill>
                <a:latin typeface="Berlin Sans FB Demi" panose="020E0802020502020306" charset="0"/>
                <a:cs typeface="Berlin Sans FB Demi" panose="020E0802020502020306" charset="0"/>
                <a:sym typeface="+mn-ea"/>
              </a:rPr>
              <a:t>old </a:t>
            </a:r>
            <a:r>
              <a:rPr lang="en-US" altLang="zh-CN" sz="2800">
                <a:latin typeface="Berlin Sans FB Demi" panose="020E0802020502020306" charset="0"/>
                <a:cs typeface="Berlin Sans FB Demi" panose="020E0802020502020306" charset="0"/>
                <a:sym typeface="+mn-ea"/>
              </a:rPr>
              <a:t>city.</a:t>
            </a:r>
            <a:endParaRPr lang="en-US" altLang="zh-CN" sz="2800">
              <a:latin typeface="Berlin Sans FB Demi" panose="020E0802020502020306" charset="0"/>
              <a:cs typeface="Berlin Sans FB Demi" panose="020E0802020502020306" charset="0"/>
            </a:endParaRPr>
          </a:p>
        </p:txBody>
      </p:sp>
      <p:sp>
        <p:nvSpPr>
          <p:cNvPr id="4" name="圆角矩形 3"/>
          <p:cNvSpPr/>
          <p:nvPr>
            <p:custDataLst>
              <p:tags r:id="rId45"/>
            </p:custDataLst>
          </p:nvPr>
        </p:nvSpPr>
        <p:spPr>
          <a:xfrm>
            <a:off x="5694045" y="5860415"/>
            <a:ext cx="5192395" cy="92773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latin typeface="Times New Roman" panose="02020603050405020304" charset="0"/>
                <a:cs typeface="Times New Roman" panose="02020603050405020304" charset="0"/>
              </a:rPr>
              <a:t>The unique beautiful landmark</a:t>
            </a:r>
            <a:endParaRPr lang="en-US" altLang="zh-CN" sz="3600" b="1">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1" animBg="1"/>
      <p:bldP spid="11"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p:cNvSpPr txBox="1"/>
          <p:nvPr>
            <p:custDataLst>
              <p:tags r:id="rId1"/>
            </p:custDataLst>
          </p:nvPr>
        </p:nvSpPr>
        <p:spPr>
          <a:xfrm>
            <a:off x="7533005" y="-11430"/>
            <a:ext cx="1478280" cy="583565"/>
          </a:xfrm>
          <a:prstGeom prst="rect">
            <a:avLst/>
          </a:prstGeom>
          <a:noFill/>
        </p:spPr>
        <p:txBody>
          <a:bodyPr wrap="square" rtlCol="0">
            <a:spAutoFit/>
          </a:bodyPr>
          <a:lstStyle/>
          <a:p>
            <a:pPr algn="ctr"/>
            <a:r>
              <a:rPr lang="en-US" altLang="zh-CN" sz="3200">
                <a:latin typeface="Berlin Sans FB Demi" panose="020E0802020502020306" charset="0"/>
                <a:cs typeface="Berlin Sans FB Demi" panose="020E0802020502020306" charset="0"/>
              </a:rPr>
              <a:t>How</a:t>
            </a:r>
            <a:endParaRPr lang="en-US" altLang="zh-CN" sz="3200">
              <a:latin typeface="Berlin Sans FB Demi" panose="020E0802020502020306" charset="0"/>
              <a:cs typeface="Berlin Sans FB Demi" panose="020E0802020502020306" charset="0"/>
            </a:endParaRPr>
          </a:p>
        </p:txBody>
      </p:sp>
      <p:sp>
        <p:nvSpPr>
          <p:cNvPr id="29" name="矩形 28"/>
          <p:cNvSpPr/>
          <p:nvPr/>
        </p:nvSpPr>
        <p:spPr>
          <a:xfrm>
            <a:off x="815975" y="0"/>
            <a:ext cx="1905000" cy="6572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latin typeface="Berlin Sans FB Demi" panose="020E0802020502020306" charset="0"/>
                <a:cs typeface="Berlin Sans FB Demi" panose="020E0802020502020306" charset="0"/>
              </a:rPr>
              <a:t>Content</a:t>
            </a:r>
            <a:endParaRPr lang="en-US" altLang="zh-CN" sz="3200">
              <a:latin typeface="Berlin Sans FB Demi" panose="020E0802020502020306" charset="0"/>
              <a:cs typeface="Berlin Sans FB Demi" panose="020E0802020502020306" charset="0"/>
            </a:endParaRPr>
          </a:p>
        </p:txBody>
      </p:sp>
      <p:sp>
        <p:nvSpPr>
          <p:cNvPr id="30" name="矩形 29"/>
          <p:cNvSpPr/>
          <p:nvPr>
            <p:custDataLst>
              <p:tags r:id="rId2"/>
            </p:custDataLst>
          </p:nvPr>
        </p:nvSpPr>
        <p:spPr>
          <a:xfrm>
            <a:off x="7411720" y="-11430"/>
            <a:ext cx="1905000" cy="6572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latin typeface="Berlin Sans FB Demi" panose="020E0802020502020306" charset="0"/>
                <a:cs typeface="Berlin Sans FB Demi" panose="020E0802020502020306" charset="0"/>
              </a:rPr>
              <a:t>Languge</a:t>
            </a:r>
            <a:endParaRPr lang="en-US" altLang="zh-CN" sz="3200">
              <a:latin typeface="Berlin Sans FB Demi" panose="020E0802020502020306" charset="0"/>
              <a:cs typeface="Berlin Sans FB Demi" panose="020E0802020502020306" charset="0"/>
            </a:endParaRPr>
          </a:p>
        </p:txBody>
      </p:sp>
      <p:sp>
        <p:nvSpPr>
          <p:cNvPr id="68" name="矩形 67"/>
          <p:cNvSpPr/>
          <p:nvPr>
            <p:custDataLst>
              <p:tags r:id="rId3"/>
            </p:custDataLst>
          </p:nvPr>
        </p:nvSpPr>
        <p:spPr>
          <a:xfrm>
            <a:off x="395605" y="810895"/>
            <a:ext cx="3337560" cy="90297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latin typeface="Times New Roman" panose="02020603050405020304" charset="0"/>
                <a:cs typeface="Times New Roman" panose="02020603050405020304" charset="0"/>
              </a:rPr>
              <a:t>Para.1 City features + impression</a:t>
            </a:r>
            <a:endParaRPr lang="en-US" altLang="zh-CN" sz="2800">
              <a:latin typeface="Times New Roman" panose="02020603050405020304" charset="0"/>
              <a:cs typeface="Times New Roman" panose="02020603050405020304" charset="0"/>
            </a:endParaRPr>
          </a:p>
        </p:txBody>
      </p:sp>
      <p:sp>
        <p:nvSpPr>
          <p:cNvPr id="31" name="矩形 30"/>
          <p:cNvSpPr/>
          <p:nvPr>
            <p:custDataLst>
              <p:tags r:id="rId4"/>
            </p:custDataLst>
          </p:nvPr>
        </p:nvSpPr>
        <p:spPr>
          <a:xfrm>
            <a:off x="476250" y="2770505"/>
            <a:ext cx="3256280" cy="64008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latin typeface="Times New Roman" panose="02020603050405020304" charset="0"/>
                <a:cs typeface="Times New Roman" panose="02020603050405020304" charset="0"/>
              </a:rPr>
              <a:t>Para.2 Landmark </a:t>
            </a:r>
            <a:endParaRPr lang="en-US" altLang="zh-CN" sz="2800">
              <a:latin typeface="Times New Roman" panose="02020603050405020304" charset="0"/>
              <a:cs typeface="Times New Roman" panose="02020603050405020304" charset="0"/>
            </a:endParaRPr>
          </a:p>
        </p:txBody>
      </p:sp>
      <p:sp>
        <p:nvSpPr>
          <p:cNvPr id="34" name="矩形 33"/>
          <p:cNvSpPr/>
          <p:nvPr>
            <p:custDataLst>
              <p:tags r:id="rId5"/>
            </p:custDataLst>
          </p:nvPr>
        </p:nvSpPr>
        <p:spPr>
          <a:xfrm>
            <a:off x="476250" y="4660265"/>
            <a:ext cx="3256915" cy="64008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latin typeface="Times New Roman" panose="02020603050405020304" charset="0"/>
                <a:cs typeface="Times New Roman" panose="02020603050405020304" charset="0"/>
              </a:rPr>
              <a:t>Para.3 People</a:t>
            </a:r>
            <a:endParaRPr lang="en-US" altLang="zh-CN" sz="2800">
              <a:latin typeface="Times New Roman" panose="02020603050405020304" charset="0"/>
              <a:cs typeface="Times New Roman" panose="02020603050405020304" charset="0"/>
            </a:endParaRPr>
          </a:p>
        </p:txBody>
      </p:sp>
      <p:sp>
        <p:nvSpPr>
          <p:cNvPr id="38" name="文本框 37"/>
          <p:cNvSpPr txBox="1"/>
          <p:nvPr>
            <p:custDataLst>
              <p:tags r:id="rId6"/>
            </p:custDataLst>
          </p:nvPr>
        </p:nvSpPr>
        <p:spPr>
          <a:xfrm>
            <a:off x="4135120" y="638175"/>
            <a:ext cx="7947660" cy="706755"/>
          </a:xfrm>
          <a:prstGeom prst="rect">
            <a:avLst/>
          </a:prstGeom>
          <a:noFill/>
        </p:spPr>
        <p:txBody>
          <a:bodyPr wrap="square" rtlCol="0">
            <a:spAutoFit/>
          </a:bodyPr>
          <a:lstStyle/>
          <a:p>
            <a:r>
              <a:rPr lang="en-US" altLang="zh-CN" sz="2000" b="1">
                <a:solidFill>
                  <a:srgbClr val="FF0000"/>
                </a:solidFill>
                <a:latin typeface="Times New Roman" panose="02020603050405020304" charset="0"/>
                <a:cs typeface="Times New Roman" panose="02020603050405020304" charset="0"/>
              </a:rPr>
              <a:t>Tip1:</a:t>
            </a:r>
            <a:r>
              <a:rPr lang="en-US" altLang="zh-CN" sz="2000">
                <a:latin typeface="Times New Roman" panose="02020603050405020304" charset="0"/>
                <a:cs typeface="Times New Roman" panose="02020603050405020304" charset="0"/>
              </a:rPr>
              <a:t> use descriptive words</a:t>
            </a:r>
            <a:r>
              <a:rPr lang="en-US" altLang="zh-CN" sz="1600">
                <a:latin typeface="宋体" panose="02010600030101010101" pitchFamily="2" charset="-122"/>
                <a:ea typeface="宋体" panose="02010600030101010101" pitchFamily="2" charset="-122"/>
                <a:cs typeface="宋体" panose="02010600030101010101" pitchFamily="2" charset="-122"/>
              </a:rPr>
              <a:t> (</a:t>
            </a:r>
            <a:r>
              <a:rPr lang="zh-CN" altLang="en-US" sz="1600">
                <a:latin typeface="宋体" panose="02010600030101010101" pitchFamily="2" charset="-122"/>
                <a:ea typeface="宋体" panose="02010600030101010101" pitchFamily="2" charset="-122"/>
                <a:cs typeface="宋体" panose="02010600030101010101" pitchFamily="2" charset="-122"/>
              </a:rPr>
              <a:t>描述性语言</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en-US" altLang="zh-CN" sz="2000">
                <a:latin typeface="Times New Roman" panose="02020603050405020304" charset="0"/>
                <a:cs typeface="Times New Roman" panose="02020603050405020304" charset="0"/>
              </a:rPr>
              <a:t> and repetition to paint a vivid picture. </a:t>
            </a:r>
            <a:endParaRPr lang="en-US" altLang="zh-CN" sz="2000">
              <a:latin typeface="Times New Roman" panose="02020603050405020304" charset="0"/>
              <a:cs typeface="Times New Roman" panose="02020603050405020304" charset="0"/>
            </a:endParaRPr>
          </a:p>
        </p:txBody>
      </p:sp>
      <p:sp>
        <p:nvSpPr>
          <p:cNvPr id="39" name="文本框 38"/>
          <p:cNvSpPr txBox="1"/>
          <p:nvPr/>
        </p:nvSpPr>
        <p:spPr>
          <a:xfrm>
            <a:off x="4135120" y="3356610"/>
            <a:ext cx="8057515" cy="796925"/>
          </a:xfrm>
          <a:prstGeom prst="rect">
            <a:avLst/>
          </a:prstGeom>
          <a:noFill/>
          <a:ln>
            <a:solidFill>
              <a:srgbClr val="FF0000"/>
            </a:solidFill>
          </a:ln>
        </p:spPr>
        <p:txBody>
          <a:bodyPr wrap="square" rtlCol="0" anchor="t">
            <a:noAutofit/>
          </a:bodyPr>
          <a:lstStyle/>
          <a:p>
            <a:pPr lvl="0" algn="l">
              <a:buClrTx/>
              <a:buSzTx/>
              <a:buFontTx/>
            </a:pPr>
            <a:r>
              <a:rPr lang="en-US" altLang="zh-CN" sz="2000" i="1">
                <a:latin typeface="Times New Roman" panose="02020603050405020304" charset="0"/>
                <a:cs typeface="Times New Roman" panose="02020603050405020304" charset="0"/>
                <a:sym typeface="+mn-ea"/>
              </a:rPr>
              <a:t>...which is eight floors high, each ...; It leans so far on one side that ... which is 188 feet high,... 16 feet... </a:t>
            </a:r>
            <a:endParaRPr lang="en-US" altLang="zh-CN" sz="2000" i="1">
              <a:latin typeface="Times New Roman" panose="02020603050405020304" charset="0"/>
              <a:cs typeface="Times New Roman" panose="02020603050405020304" charset="0"/>
              <a:sym typeface="+mn-ea"/>
            </a:endParaRPr>
          </a:p>
        </p:txBody>
      </p:sp>
      <p:sp>
        <p:nvSpPr>
          <p:cNvPr id="40" name="文本框 39"/>
          <p:cNvSpPr txBox="1"/>
          <p:nvPr>
            <p:custDataLst>
              <p:tags r:id="rId7"/>
            </p:custDataLst>
          </p:nvPr>
        </p:nvSpPr>
        <p:spPr>
          <a:xfrm>
            <a:off x="4135120" y="2602865"/>
            <a:ext cx="7924800" cy="576580"/>
          </a:xfrm>
          <a:prstGeom prst="rect">
            <a:avLst/>
          </a:prstGeom>
          <a:noFill/>
        </p:spPr>
        <p:txBody>
          <a:bodyPr wrap="square" rtlCol="0">
            <a:noAutofit/>
          </a:bodyPr>
          <a:lstStyle/>
          <a:p>
            <a:pPr lvl="0" algn="l">
              <a:buClrTx/>
              <a:buSzTx/>
              <a:buFontTx/>
            </a:pPr>
            <a:r>
              <a:rPr lang="en-US" altLang="zh-CN" sz="2000" b="1">
                <a:solidFill>
                  <a:srgbClr val="FF0000"/>
                </a:solidFill>
                <a:latin typeface="Times New Roman" panose="02020603050405020304" charset="0"/>
                <a:cs typeface="Times New Roman" panose="02020603050405020304" charset="0"/>
                <a:sym typeface="+mn-ea"/>
              </a:rPr>
              <a:t>Tip2: </a:t>
            </a:r>
            <a:r>
              <a:rPr lang="en-US" altLang="zh-CN" sz="2000">
                <a:latin typeface="Times New Roman" panose="02020603050405020304" charset="0"/>
                <a:cs typeface="Times New Roman" panose="02020603050405020304" charset="0"/>
                <a:sym typeface="+mn-ea"/>
              </a:rPr>
              <a:t>use figures</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(数字)</a:t>
            </a:r>
            <a:r>
              <a:rPr lang="zh-CN" altLang="en-US" sz="2000">
                <a:latin typeface="Times New Roman" panose="02020603050405020304" charset="0"/>
                <a:ea typeface="宋体" panose="02010600030101010101" pitchFamily="2" charset="-122"/>
                <a:cs typeface="Times New Roman" panose="02020603050405020304" charset="0"/>
                <a:sym typeface="+mn-ea"/>
              </a:rPr>
              <a:t> t</a:t>
            </a:r>
            <a:r>
              <a:rPr lang="en-US" altLang="zh-CN" sz="2000">
                <a:latin typeface="Times New Roman" panose="02020603050405020304" charset="0"/>
                <a:cs typeface="Times New Roman" panose="02020603050405020304" charset="0"/>
                <a:sym typeface="+mn-ea"/>
              </a:rPr>
              <a:t>o make the description easy to understand and more convincing. </a:t>
            </a:r>
            <a:endParaRPr lang="en-US" altLang="zh-CN" sz="2000">
              <a:latin typeface="Times New Roman" panose="02020603050405020304" charset="0"/>
              <a:cs typeface="Times New Roman" panose="02020603050405020304" charset="0"/>
              <a:sym typeface="+mn-ea"/>
            </a:endParaRPr>
          </a:p>
        </p:txBody>
      </p:sp>
      <p:sp>
        <p:nvSpPr>
          <p:cNvPr id="41" name="文本框 40"/>
          <p:cNvSpPr txBox="1"/>
          <p:nvPr>
            <p:custDataLst>
              <p:tags r:id="rId8"/>
            </p:custDataLst>
          </p:nvPr>
        </p:nvSpPr>
        <p:spPr>
          <a:xfrm>
            <a:off x="4135120" y="1471930"/>
            <a:ext cx="8015605" cy="1003935"/>
          </a:xfrm>
          <a:prstGeom prst="rect">
            <a:avLst/>
          </a:prstGeom>
          <a:noFill/>
          <a:ln>
            <a:solidFill>
              <a:srgbClr val="FF0000"/>
            </a:solidFill>
          </a:ln>
        </p:spPr>
        <p:txBody>
          <a:bodyPr wrap="square" rtlCol="0" anchor="t">
            <a:noAutofit/>
          </a:bodyPr>
          <a:lstStyle/>
          <a:p>
            <a:pPr lvl="0" algn="l">
              <a:buClrTx/>
              <a:buSzTx/>
              <a:buFontTx/>
            </a:pPr>
            <a:r>
              <a:rPr lang="en-US" altLang="zh-CN" sz="2000" i="1">
                <a:latin typeface="Times New Roman" panose="02020603050405020304" charset="0"/>
                <a:cs typeface="Times New Roman" panose="02020603050405020304" charset="0"/>
                <a:sym typeface="+mn-ea"/>
              </a:rPr>
              <a:t>well-built;  open, straight, and well-paved; well-furnished; well-supplied; beautiful; are built with taste and well decorated... </a:t>
            </a:r>
            <a:endParaRPr lang="en-US" altLang="zh-CN" sz="2000" i="1">
              <a:latin typeface="Times New Roman" panose="02020603050405020304" charset="0"/>
              <a:cs typeface="Times New Roman" panose="02020603050405020304" charset="0"/>
              <a:sym typeface="+mn-ea"/>
            </a:endParaRPr>
          </a:p>
          <a:p>
            <a:pPr lvl="0" algn="l">
              <a:buClrTx/>
              <a:buSzTx/>
              <a:buFontTx/>
            </a:pPr>
            <a:r>
              <a:rPr lang="en-US" altLang="zh-CN" sz="2000" i="1">
                <a:latin typeface="Times New Roman" panose="02020603050405020304" charset="0"/>
                <a:cs typeface="Times New Roman" panose="02020603050405020304" charset="0"/>
                <a:sym typeface="+mn-ea"/>
              </a:rPr>
              <a:t>...is a fine old city. ;...an air of wonderful quietness, which is very pleasant.</a:t>
            </a:r>
            <a:endParaRPr lang="en-US" altLang="zh-CN" sz="2000" i="1">
              <a:latin typeface="Times New Roman" panose="02020603050405020304" charset="0"/>
              <a:cs typeface="Times New Roman" panose="02020603050405020304" charset="0"/>
              <a:sym typeface="+mn-ea"/>
            </a:endParaRPr>
          </a:p>
        </p:txBody>
      </p:sp>
      <p:sp>
        <p:nvSpPr>
          <p:cNvPr id="42" name="文本框 41"/>
          <p:cNvSpPr txBox="1"/>
          <p:nvPr>
            <p:custDataLst>
              <p:tags r:id="rId9"/>
            </p:custDataLst>
          </p:nvPr>
        </p:nvSpPr>
        <p:spPr>
          <a:xfrm>
            <a:off x="476250" y="3528060"/>
            <a:ext cx="3256915" cy="1014730"/>
          </a:xfrm>
          <a:prstGeom prst="rect">
            <a:avLst/>
          </a:prstGeom>
          <a:noFill/>
        </p:spPr>
        <p:txBody>
          <a:bodyPr wrap="square" rtlCol="0">
            <a:spAutoFit/>
          </a:bodyPr>
          <a:lstStyle/>
          <a:p>
            <a:pPr lvl="0" algn="l">
              <a:buClrTx/>
              <a:buSzTx/>
              <a:buFontTx/>
            </a:pPr>
            <a:r>
              <a:rPr lang="en-US" altLang="zh-CN" sz="2000" b="1">
                <a:solidFill>
                  <a:srgbClr val="FF0000"/>
                </a:solidFill>
                <a:latin typeface="Times New Roman" panose="02020603050405020304" charset="0"/>
                <a:cs typeface="Times New Roman" panose="02020603050405020304" charset="0"/>
                <a:sym typeface="+mn-ea"/>
              </a:rPr>
              <a:t>Tip3：</a:t>
            </a:r>
            <a:r>
              <a:rPr lang="en-US" altLang="zh-CN" sz="2000">
                <a:latin typeface="Times New Roman" panose="02020603050405020304" charset="0"/>
                <a:cs typeface="Times New Roman" panose="02020603050405020304" charset="0"/>
                <a:sym typeface="+mn-ea"/>
              </a:rPr>
              <a:t>reflect regional</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(区域) </a:t>
            </a:r>
            <a:r>
              <a:rPr lang="en-US" altLang="zh-CN" sz="2000">
                <a:latin typeface="Times New Roman" panose="02020603050405020304" charset="0"/>
                <a:cs typeface="Times New Roman" panose="02020603050405020304" charset="0"/>
                <a:sym typeface="+mn-ea"/>
              </a:rPr>
              <a:t>culture when introducing people.</a:t>
            </a:r>
            <a:endParaRPr lang="zh-CN" altLang="en-US" sz="2000">
              <a:latin typeface="Times New Roman" panose="02020603050405020304" charset="0"/>
              <a:cs typeface="Times New Roman" panose="02020603050405020304" charset="0"/>
              <a:sym typeface="+mn-ea"/>
            </a:endParaRPr>
          </a:p>
        </p:txBody>
      </p:sp>
      <p:sp>
        <p:nvSpPr>
          <p:cNvPr id="43" name="文本框 42"/>
          <p:cNvSpPr txBox="1"/>
          <p:nvPr>
            <p:custDataLst>
              <p:tags r:id="rId10"/>
            </p:custDataLst>
          </p:nvPr>
        </p:nvSpPr>
        <p:spPr>
          <a:xfrm>
            <a:off x="4134485" y="4475480"/>
            <a:ext cx="8016240" cy="796925"/>
          </a:xfrm>
          <a:prstGeom prst="rect">
            <a:avLst/>
          </a:prstGeom>
          <a:noFill/>
          <a:ln>
            <a:solidFill>
              <a:srgbClr val="FF0000"/>
            </a:solidFill>
          </a:ln>
        </p:spPr>
        <p:txBody>
          <a:bodyPr wrap="square" rtlCol="0" anchor="t">
            <a:noAutofit/>
          </a:bodyPr>
          <a:lstStyle/>
          <a:p>
            <a:pPr lvl="0" algn="l">
              <a:buClrTx/>
              <a:buSzTx/>
              <a:buFontTx/>
            </a:pPr>
            <a:r>
              <a:rPr lang="en-US" altLang="zh-CN" sz="2000" i="1">
                <a:latin typeface="Times New Roman" panose="02020603050405020304" charset="0"/>
                <a:cs typeface="Times New Roman" panose="02020603050405020304" charset="0"/>
                <a:sym typeface="+mn-ea"/>
              </a:rPr>
              <a:t>...so fond of ...that ...; these are the sources from which ...take their rhymes, rhythms, and expressions. </a:t>
            </a:r>
            <a:endParaRPr lang="en-US" altLang="zh-CN" sz="2000" i="1">
              <a:latin typeface="Times New Roman" panose="02020603050405020304" charset="0"/>
              <a:cs typeface="Times New Roman" panose="02020603050405020304" charset="0"/>
              <a:sym typeface="+mn-ea"/>
            </a:endParaRPr>
          </a:p>
        </p:txBody>
      </p:sp>
      <p:pic>
        <p:nvPicPr>
          <p:cNvPr id="45" name="图片 44" descr="左大括号"/>
          <p:cNvPicPr>
            <a:picLocks noChangeAspect="1"/>
          </p:cNvPicPr>
          <p:nvPr/>
        </p:nvPicPr>
        <p:blipFill>
          <a:blip r:embed="rId11"/>
          <a:stretch>
            <a:fillRect/>
          </a:stretch>
        </p:blipFill>
        <p:spPr>
          <a:xfrm>
            <a:off x="-96520" y="988060"/>
            <a:ext cx="603250" cy="4277995"/>
          </a:xfrm>
          <a:prstGeom prst="rect">
            <a:avLst/>
          </a:prstGeom>
        </p:spPr>
      </p:pic>
      <p:sp>
        <p:nvSpPr>
          <p:cNvPr id="46" name="文本框 45"/>
          <p:cNvSpPr txBox="1"/>
          <p:nvPr/>
        </p:nvSpPr>
        <p:spPr>
          <a:xfrm>
            <a:off x="4135120" y="5634355"/>
            <a:ext cx="8015605" cy="829945"/>
          </a:xfrm>
          <a:prstGeom prst="rect">
            <a:avLst/>
          </a:prstGeom>
          <a:noFill/>
          <a:ln>
            <a:solidFill>
              <a:srgbClr val="92D050"/>
            </a:solidFill>
          </a:ln>
          <a:extLst>
            <a:ext uri="{909E8E84-426E-40DD-AFC4-6F175D3DCCD1}">
              <a14:hiddenFill xmlns:a14="http://schemas.microsoft.com/office/drawing/2010/main">
                <a:solidFill>
                  <a:schemeClr val="bg1"/>
                </a:solidFill>
              </a14:hiddenFill>
            </a:ext>
          </a:extLst>
        </p:spPr>
        <p:txBody>
          <a:bodyPr wrap="square" rtlCol="0" anchor="t">
            <a:spAutoFit/>
          </a:bodyPr>
          <a:lstStyle/>
          <a:p>
            <a:r>
              <a:rPr sz="2400" i="1">
                <a:solidFill>
                  <a:schemeClr val="tx1"/>
                </a:solidFill>
                <a:latin typeface="Times New Roman" panose="02020603050405020304" charset="0"/>
                <a:cs typeface="Times New Roman" panose="02020603050405020304" charset="0"/>
                <a:sym typeface="+mn-ea"/>
              </a:rPr>
              <a:t> I would </a:t>
            </a:r>
            <a:r>
              <a:rPr sz="2400" i="1">
                <a:solidFill>
                  <a:srgbClr val="FF0000"/>
                </a:solidFill>
                <a:latin typeface="Times New Roman" panose="02020603050405020304" charset="0"/>
                <a:cs typeface="Times New Roman" panose="02020603050405020304" charset="0"/>
                <a:sym typeface="+mn-ea"/>
              </a:rPr>
              <a:t>have never dreamt</a:t>
            </a:r>
            <a:r>
              <a:rPr lang="en-US" sz="2400" i="1">
                <a:solidFill>
                  <a:schemeClr val="tx1"/>
                </a:solidFill>
                <a:latin typeface="Times New Roman" panose="02020603050405020304" charset="0"/>
                <a:cs typeface="Times New Roman" panose="02020603050405020304" charset="0"/>
                <a:sym typeface="+mn-ea"/>
              </a:rPr>
              <a:t>.../</a:t>
            </a:r>
            <a:r>
              <a:rPr lang="en-US" sz="2400" i="1">
                <a:solidFill>
                  <a:srgbClr val="FF0000"/>
                </a:solidFill>
                <a:latin typeface="Times New Roman" panose="02020603050405020304" charset="0"/>
                <a:cs typeface="Times New Roman" panose="02020603050405020304" charset="0"/>
                <a:sym typeface="+mn-ea"/>
              </a:rPr>
              <a:t>are not uncommon</a:t>
            </a:r>
            <a:r>
              <a:rPr lang="en-US" sz="2400" i="1">
                <a:solidFill>
                  <a:schemeClr val="tx1"/>
                </a:solidFill>
                <a:latin typeface="Times New Roman" panose="02020603050405020304" charset="0"/>
                <a:cs typeface="Times New Roman" panose="02020603050405020304" charset="0"/>
                <a:sym typeface="+mn-ea"/>
              </a:rPr>
              <a:t>/ I visited the </a:t>
            </a:r>
            <a:r>
              <a:rPr lang="en-US" sz="2400" i="1">
                <a:solidFill>
                  <a:srgbClr val="FF0000"/>
                </a:solidFill>
                <a:latin typeface="Times New Roman" panose="02020603050405020304" charset="0"/>
                <a:cs typeface="Times New Roman" panose="02020603050405020304" charset="0"/>
                <a:sym typeface="+mn-ea"/>
              </a:rPr>
              <a:t>beautiful</a:t>
            </a:r>
            <a:r>
              <a:rPr lang="en-US" sz="2400" i="1">
                <a:solidFill>
                  <a:schemeClr val="tx1"/>
                </a:solidFill>
                <a:latin typeface="Times New Roman" panose="02020603050405020304" charset="0"/>
                <a:cs typeface="Times New Roman" panose="02020603050405020304" charset="0"/>
                <a:sym typeface="+mn-ea"/>
              </a:rPr>
              <a:t>.../A most </a:t>
            </a:r>
            <a:r>
              <a:rPr lang="en-US" sz="2400" i="1">
                <a:solidFill>
                  <a:srgbClr val="FF0000"/>
                </a:solidFill>
                <a:latin typeface="Times New Roman" panose="02020603050405020304" charset="0"/>
                <a:cs typeface="Times New Roman" panose="02020603050405020304" charset="0"/>
                <a:sym typeface="+mn-ea"/>
              </a:rPr>
              <a:t>interesting </a:t>
            </a:r>
            <a:r>
              <a:rPr lang="en-US" sz="2400" i="1">
                <a:solidFill>
                  <a:schemeClr val="tx1"/>
                </a:solidFill>
                <a:latin typeface="Times New Roman" panose="02020603050405020304" charset="0"/>
                <a:cs typeface="Times New Roman" panose="02020603050405020304" charset="0"/>
                <a:sym typeface="+mn-ea"/>
              </a:rPr>
              <a:t>person...</a:t>
            </a:r>
            <a:endParaRPr lang="en-US" altLang="en-US" sz="2400" i="1">
              <a:solidFill>
                <a:schemeClr val="tx1"/>
              </a:solidFill>
              <a:latin typeface="Times New Roman" panose="02020603050405020304" charset="0"/>
              <a:cs typeface="Times New Roman" panose="02020603050405020304" charset="0"/>
              <a:sym typeface="+mn-ea"/>
            </a:endParaRPr>
          </a:p>
        </p:txBody>
      </p:sp>
      <p:sp>
        <p:nvSpPr>
          <p:cNvPr id="47" name="矩形 46"/>
          <p:cNvSpPr/>
          <p:nvPr>
            <p:custDataLst>
              <p:tags r:id="rId12"/>
            </p:custDataLst>
          </p:nvPr>
        </p:nvSpPr>
        <p:spPr>
          <a:xfrm>
            <a:off x="1797050" y="5729605"/>
            <a:ext cx="1511300" cy="64008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latin typeface="Times New Roman" panose="02020603050405020304" charset="0"/>
                <a:cs typeface="Times New Roman" panose="02020603050405020304" charset="0"/>
              </a:rPr>
              <a:t>Feelings</a:t>
            </a:r>
            <a:endParaRPr lang="en-US" altLang="zh-CN" sz="2800">
              <a:latin typeface="Times New Roman" panose="02020603050405020304" charset="0"/>
              <a:cs typeface="Times New Roman" panose="0202060305040502030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29030" y="264160"/>
            <a:ext cx="11062970" cy="953135"/>
          </a:xfrm>
          <a:prstGeom prst="rect">
            <a:avLst/>
          </a:prstGeom>
          <a:noFill/>
        </p:spPr>
        <p:txBody>
          <a:bodyPr wrap="square" rtlCol="0">
            <a:spAutoFit/>
          </a:bodyPr>
          <a:lstStyle/>
          <a:p>
            <a:r>
              <a:rPr lang="en-US" altLang="zh-CN" sz="2800" dirty="0">
                <a:latin typeface="Times New Roman" panose="02020603050405020304" charset="0"/>
                <a:cs typeface="Times New Roman" panose="02020603050405020304" charset="0"/>
              </a:rPr>
              <a:t>Imagine that Tobias </a:t>
            </a:r>
            <a:r>
              <a:rPr lang="en-US" altLang="zh-CN" sz="2800" dirty="0" err="1">
                <a:latin typeface="Times New Roman" panose="02020603050405020304" charset="0"/>
                <a:cs typeface="Times New Roman" panose="02020603050405020304" charset="0"/>
              </a:rPr>
              <a:t>Smollet</a:t>
            </a:r>
            <a:r>
              <a:rPr lang="en-US" altLang="zh-CN" sz="2800" dirty="0">
                <a:latin typeface="Times New Roman" panose="02020603050405020304" charset="0"/>
                <a:cs typeface="Times New Roman" panose="02020603050405020304" charset="0"/>
              </a:rPr>
              <a:t> came to your hometown. Try to describe experience visiting your hometown. </a:t>
            </a:r>
            <a:endParaRPr lang="en-US" altLang="zh-CN" sz="2800" dirty="0">
              <a:latin typeface="Times New Roman" panose="02020603050405020304" charset="0"/>
              <a:cs typeface="Times New Roman" panose="02020603050405020304" charset="0"/>
            </a:endParaRPr>
          </a:p>
        </p:txBody>
      </p:sp>
      <p:pic>
        <p:nvPicPr>
          <p:cNvPr id="12301" name="图片 30" descr="图片1"/>
          <p:cNvPicPr>
            <a:picLocks noChangeAspect="1"/>
          </p:cNvPicPr>
          <p:nvPr>
            <p:custDataLst>
              <p:tags r:id="rId1"/>
            </p:custDataLst>
          </p:nvPr>
        </p:nvPicPr>
        <p:blipFill>
          <a:blip r:embed="rId2"/>
          <a:srcRect l="444" r="444"/>
          <a:stretch>
            <a:fillRect/>
          </a:stretch>
        </p:blipFill>
        <p:spPr>
          <a:xfrm>
            <a:off x="0" y="88265"/>
            <a:ext cx="1129030" cy="1129030"/>
          </a:xfrm>
          <a:prstGeom prst="rect">
            <a:avLst/>
          </a:prstGeom>
          <a:noFill/>
          <a:ln w="9525">
            <a:noFill/>
          </a:ln>
        </p:spPr>
      </p:pic>
      <p:sp>
        <p:nvSpPr>
          <p:cNvPr id="6" name="文本框 5"/>
          <p:cNvSpPr txBox="1"/>
          <p:nvPr>
            <p:custDataLst>
              <p:tags r:id="rId3"/>
            </p:custDataLst>
          </p:nvPr>
        </p:nvSpPr>
        <p:spPr>
          <a:xfrm>
            <a:off x="149860" y="1359535"/>
            <a:ext cx="7966075" cy="1814830"/>
          </a:xfrm>
          <a:prstGeom prst="rect">
            <a:avLst/>
          </a:prstGeom>
          <a:noFill/>
        </p:spPr>
        <p:txBody>
          <a:bodyPr wrap="square" rtlCol="0">
            <a:spAutoFit/>
          </a:bodyPr>
          <a:lstStyle/>
          <a:p>
            <a:r>
              <a:rPr lang="en-US" altLang="zh-CN" sz="2800" b="1" dirty="0">
                <a:latin typeface="Times New Roman" panose="02020603050405020304" charset="0"/>
                <a:cs typeface="Times New Roman" panose="02020603050405020304" charset="0"/>
              </a:rPr>
              <a:t>Content:</a:t>
            </a:r>
            <a:endParaRPr lang="en-US" altLang="zh-CN" sz="2800" b="1" dirty="0">
              <a:latin typeface="Times New Roman" panose="02020603050405020304" charset="0"/>
              <a:cs typeface="Times New Roman" panose="02020603050405020304" charset="0"/>
            </a:endParaRPr>
          </a:p>
          <a:p>
            <a:pPr marL="457200" indent="-457200">
              <a:buFont typeface="Wingdings" panose="05000000000000000000" charset="0"/>
              <a:buChar char="p"/>
            </a:pPr>
            <a:r>
              <a:rPr lang="en-US" altLang="zh-CN" sz="2800" b="1" dirty="0">
                <a:latin typeface="Times New Roman" panose="02020603050405020304" charset="0"/>
                <a:cs typeface="Times New Roman" panose="02020603050405020304" charset="0"/>
              </a:rPr>
              <a:t> </a:t>
            </a:r>
            <a:r>
              <a:rPr lang="en-US" altLang="zh-CN" sz="2800" b="1" dirty="0">
                <a:solidFill>
                  <a:srgbClr val="00B050"/>
                </a:solidFill>
                <a:latin typeface="Times New Roman" panose="02020603050405020304" charset="0"/>
                <a:cs typeface="Times New Roman" panose="02020603050405020304" charset="0"/>
              </a:rPr>
              <a:t>The beautiful scenery of ...</a:t>
            </a:r>
            <a:endParaRPr lang="en-US" altLang="zh-CN" sz="2800" b="1" dirty="0">
              <a:solidFill>
                <a:srgbClr val="00B050"/>
              </a:solidFill>
              <a:latin typeface="Times New Roman" panose="02020603050405020304" charset="0"/>
              <a:cs typeface="Times New Roman" panose="02020603050405020304" charset="0"/>
            </a:endParaRPr>
          </a:p>
          <a:p>
            <a:pPr marL="457200" indent="-457200">
              <a:buFont typeface="Wingdings" panose="05000000000000000000" charset="0"/>
              <a:buChar char="p"/>
            </a:pPr>
            <a:r>
              <a:rPr lang="en-US" altLang="zh-CN" sz="2800" b="1" dirty="0">
                <a:latin typeface="Times New Roman" panose="02020603050405020304" charset="0"/>
                <a:cs typeface="Times New Roman" panose="02020603050405020304" charset="0"/>
              </a:rPr>
              <a:t> Landmark  ...</a:t>
            </a:r>
            <a:endParaRPr lang="zh-CN" altLang="en-US" sz="2800" b="1" dirty="0">
              <a:latin typeface="Times New Roman" panose="02020603050405020304" charset="0"/>
              <a:cs typeface="Times New Roman" panose="02020603050405020304" charset="0"/>
            </a:endParaRPr>
          </a:p>
          <a:p>
            <a:pPr marL="457200" indent="-457200">
              <a:buFont typeface="Wingdings" panose="05000000000000000000" charset="0"/>
              <a:buChar char="p"/>
            </a:pPr>
            <a:r>
              <a:rPr lang="en-US" altLang="zh-CN" sz="2800" b="1" dirty="0">
                <a:latin typeface="Times New Roman" panose="02020603050405020304" charset="0"/>
                <a:cs typeface="Times New Roman" panose="02020603050405020304" charset="0"/>
              </a:rPr>
              <a:t> People ...</a:t>
            </a:r>
            <a:endParaRPr lang="en-US" altLang="zh-CN" sz="2800" b="1" dirty="0">
              <a:latin typeface="Times New Roman" panose="02020603050405020304" charset="0"/>
              <a:cs typeface="Times New Roman" panose="0202060305040502030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Pisa城市">
            <a:hlinkClick r:id="" action="ppaction://media"/>
          </p:cNvPr>
          <p:cNvPicPr>
            <a:picLocks noGrp="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0" y="-635"/>
            <a:ext cx="12192000" cy="6859270"/>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0"/>
            <a:ext cx="234950" cy="6858000"/>
          </a:xfrm>
          <a:prstGeom prst="rect">
            <a:avLst/>
          </a:prstGeom>
          <a:solidFill>
            <a:srgbClr val="328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kumimoji="1" lang="zh-CN" altLang="en-US" strike="noStrike" noProof="1">
              <a:solidFill>
                <a:srgbClr val="509DEC"/>
              </a:solidFill>
              <a:latin typeface="字魂59号-创粗黑" pitchFamily="2" charset="-122"/>
              <a:ea typeface="字魂59号-创粗黑" pitchFamily="2" charset="-122"/>
            </a:endParaRPr>
          </a:p>
        </p:txBody>
      </p:sp>
      <p:sp>
        <p:nvSpPr>
          <p:cNvPr id="3" name="矩形 2"/>
          <p:cNvSpPr/>
          <p:nvPr/>
        </p:nvSpPr>
        <p:spPr>
          <a:xfrm>
            <a:off x="234950" y="0"/>
            <a:ext cx="6802438" cy="6858000"/>
          </a:xfrm>
          <a:prstGeom prst="rect">
            <a:avLst/>
          </a:prstGeom>
          <a:solidFill>
            <a:srgbClr val="509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kumimoji="1" lang="zh-CN" altLang="en-US" strike="noStrike" noProof="1">
              <a:solidFill>
                <a:srgbClr val="509DEC"/>
              </a:solidFill>
              <a:latin typeface="字魂59号-创粗黑" pitchFamily="2" charset="-122"/>
              <a:ea typeface="字魂59号-创粗黑" pitchFamily="2" charset="-122"/>
            </a:endParaRPr>
          </a:p>
        </p:txBody>
      </p:sp>
      <p:sp>
        <p:nvSpPr>
          <p:cNvPr id="6" name="文本框 5"/>
          <p:cNvSpPr txBox="1"/>
          <p:nvPr/>
        </p:nvSpPr>
        <p:spPr>
          <a:xfrm>
            <a:off x="15875" y="2022475"/>
            <a:ext cx="5462588" cy="3425190"/>
          </a:xfrm>
          <a:prstGeom prst="rect">
            <a:avLst/>
          </a:prstGeom>
          <a:noFill/>
          <a:ln w="9525">
            <a:noFill/>
          </a:ln>
        </p:spPr>
        <p:txBody>
          <a:bodyPr wrap="square" anchor="t">
            <a:spAutoFit/>
          </a:bodyPr>
          <a:lstStyle/>
          <a:p>
            <a:pPr algn="ctr">
              <a:lnSpc>
                <a:spcPts val="13000"/>
              </a:lnSpc>
            </a:pPr>
            <a:r>
              <a:rPr lang="en-US" altLang="zh-CN" sz="4800" dirty="0">
                <a:solidFill>
                  <a:schemeClr val="bg1"/>
                </a:solidFill>
                <a:latin typeface="Berlin Sans FB Demi" panose="020E0802020502020306" charset="0"/>
                <a:ea typeface="字魂59号-创粗黑" pitchFamily="2" charset="-122"/>
                <a:cs typeface="Berlin Sans FB Demi" panose="020E0802020502020306" charset="0"/>
              </a:rPr>
              <a:t>Expanding</a:t>
            </a:r>
            <a:endParaRPr lang="en-US" altLang="zh-CN" sz="4800" dirty="0">
              <a:solidFill>
                <a:schemeClr val="bg1"/>
              </a:solidFill>
              <a:latin typeface="Berlin Sans FB Demi" panose="020E0802020502020306" charset="0"/>
              <a:ea typeface="字魂59号-创粗黑" pitchFamily="2" charset="-122"/>
              <a:cs typeface="Berlin Sans FB Demi" panose="020E0802020502020306" charset="0"/>
            </a:endParaRPr>
          </a:p>
          <a:p>
            <a:pPr algn="ctr">
              <a:lnSpc>
                <a:spcPts val="13000"/>
              </a:lnSpc>
            </a:pPr>
            <a:r>
              <a:rPr lang="en-US" altLang="zh-CN" sz="4800" dirty="0">
                <a:solidFill>
                  <a:schemeClr val="bg1"/>
                </a:solidFill>
                <a:latin typeface="Berlin Sans FB Demi" panose="020E0802020502020306" charset="0"/>
                <a:ea typeface="字魂59号-创粗黑" pitchFamily="2" charset="-122"/>
                <a:cs typeface="Berlin Sans FB Demi" panose="020E0802020502020306" charset="0"/>
              </a:rPr>
              <a:t>your world</a:t>
            </a:r>
            <a:endParaRPr lang="en-US" altLang="zh-CN" sz="4800" dirty="0">
              <a:solidFill>
                <a:schemeClr val="bg1"/>
              </a:solidFill>
              <a:latin typeface="Berlin Sans FB Demi" panose="020E0802020502020306" charset="0"/>
              <a:ea typeface="字魂59号-创粗黑" pitchFamily="2" charset="-122"/>
              <a:cs typeface="Berlin Sans FB Demi" panose="020E0802020502020306" charset="0"/>
            </a:endParaRPr>
          </a:p>
        </p:txBody>
      </p:sp>
      <p:cxnSp>
        <p:nvCxnSpPr>
          <p:cNvPr id="14" name="直线连接符 13"/>
          <p:cNvCxnSpPr/>
          <p:nvPr/>
        </p:nvCxnSpPr>
        <p:spPr>
          <a:xfrm>
            <a:off x="661988" y="3565525"/>
            <a:ext cx="3733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490538" y="5448300"/>
            <a:ext cx="4429125" cy="398780"/>
          </a:xfrm>
          <a:prstGeom prst="rect">
            <a:avLst/>
          </a:prstGeom>
          <a:noFill/>
          <a:ln w="9525">
            <a:noFill/>
          </a:ln>
        </p:spPr>
        <p:txBody>
          <a:bodyPr wrap="square" anchor="t">
            <a:spAutoFit/>
          </a:bodyPr>
          <a:lstStyle/>
          <a:p>
            <a:pPr algn="ctr"/>
            <a:r>
              <a:rPr lang="en-US" altLang="zh-CN" sz="2000" dirty="0">
                <a:solidFill>
                  <a:schemeClr val="bg1"/>
                </a:solidFill>
                <a:latin typeface="Times New Roman" panose="02020603050405020304" charset="0"/>
                <a:ea typeface="字魂59号-创粗黑" pitchFamily="2" charset="-122"/>
                <a:cs typeface="Times New Roman" panose="02020603050405020304" charset="0"/>
              </a:rPr>
              <a:t>Shirley Tong</a:t>
            </a:r>
            <a:endParaRPr lang="en-US" altLang="zh-CN" sz="2000" dirty="0">
              <a:solidFill>
                <a:schemeClr val="bg1"/>
              </a:solidFill>
              <a:latin typeface="Times New Roman" panose="02020603050405020304" charset="0"/>
              <a:ea typeface="字魂59号-创粗黑" pitchFamily="2" charset="-122"/>
              <a:cs typeface="Times New Roman" panose="02020603050405020304" charset="0"/>
            </a:endParaRPr>
          </a:p>
        </p:txBody>
      </p:sp>
      <p:sp>
        <p:nvSpPr>
          <p:cNvPr id="22" name="圆角矩形 21"/>
          <p:cNvSpPr/>
          <p:nvPr/>
        </p:nvSpPr>
        <p:spPr>
          <a:xfrm>
            <a:off x="436563" y="1068388"/>
            <a:ext cx="4483100" cy="4894263"/>
          </a:xfrm>
          <a:prstGeom prst="roundRect">
            <a:avLst>
              <a:gd name="adj" fmla="val 647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kumimoji="1" lang="zh-CN" altLang="en-US" strike="noStrike" noProof="1">
              <a:latin typeface="字魂59号-创粗黑" pitchFamily="2" charset="-122"/>
              <a:ea typeface="字魂59号-创粗黑" pitchFamily="2" charset="-122"/>
            </a:endParaRPr>
          </a:p>
        </p:txBody>
      </p:sp>
      <p:sp>
        <p:nvSpPr>
          <p:cNvPr id="23" name="圆角矩形 22"/>
          <p:cNvSpPr/>
          <p:nvPr/>
        </p:nvSpPr>
        <p:spPr>
          <a:xfrm>
            <a:off x="1317625" y="827088"/>
            <a:ext cx="2795588" cy="1001713"/>
          </a:xfrm>
          <a:prstGeom prst="roundRect">
            <a:avLst>
              <a:gd name="adj" fmla="val 647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kumimoji="1" lang="zh-CN" altLang="en-US" strike="noStrike" noProof="1">
              <a:latin typeface="字魂59号-创粗黑" pitchFamily="2" charset="-122"/>
              <a:ea typeface="字魂59号-创粗黑" pitchFamily="2" charset="-122"/>
            </a:endParaRPr>
          </a:p>
        </p:txBody>
      </p:sp>
      <p:sp>
        <p:nvSpPr>
          <p:cNvPr id="12" name="文本框 11"/>
          <p:cNvSpPr txBox="1"/>
          <p:nvPr/>
        </p:nvSpPr>
        <p:spPr>
          <a:xfrm>
            <a:off x="1028700" y="700405"/>
            <a:ext cx="3283585" cy="1322070"/>
          </a:xfrm>
          <a:prstGeom prst="rect">
            <a:avLst/>
          </a:prstGeom>
          <a:noFill/>
          <a:ln w="9525">
            <a:noFill/>
          </a:ln>
        </p:spPr>
        <p:txBody>
          <a:bodyPr wrap="square" anchor="t">
            <a:spAutoFit/>
          </a:bodyPr>
          <a:lstStyle/>
          <a:p>
            <a:pPr algn="ctr"/>
            <a:r>
              <a:rPr lang="en-US" altLang="zh-CN" sz="8000" dirty="0">
                <a:solidFill>
                  <a:srgbClr val="002060"/>
                </a:solidFill>
                <a:latin typeface="Berlin Sans FB Demi" panose="020E0802020502020306" charset="0"/>
                <a:ea typeface="字魂59号-创粗黑" pitchFamily="2" charset="-122"/>
                <a:cs typeface="Berlin Sans FB Demi" panose="020E0802020502020306" charset="0"/>
              </a:rPr>
              <a:t>B1U2</a:t>
            </a:r>
            <a:endParaRPr lang="en-US" altLang="zh-CN" sz="8000" dirty="0">
              <a:solidFill>
                <a:srgbClr val="002060"/>
              </a:solidFill>
              <a:latin typeface="Berlin Sans FB Demi" panose="020E0802020502020306" charset="0"/>
              <a:ea typeface="字魂59号-创粗黑" pitchFamily="2" charset="-122"/>
              <a:cs typeface="Berlin Sans FB Demi" panose="020E0802020502020306" charset="0"/>
            </a:endParaRPr>
          </a:p>
        </p:txBody>
      </p:sp>
      <p:pic>
        <p:nvPicPr>
          <p:cNvPr id="2" name="图片 1"/>
          <p:cNvPicPr>
            <a:picLocks noChangeAspect="1"/>
          </p:cNvPicPr>
          <p:nvPr/>
        </p:nvPicPr>
        <p:blipFill>
          <a:blip r:embed="rId1"/>
          <a:stretch>
            <a:fillRect/>
          </a:stretch>
        </p:blipFill>
        <p:spPr>
          <a:xfrm>
            <a:off x="5012055" y="0"/>
            <a:ext cx="7240270" cy="685863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0-#ppt_w/2"/>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ppt_x</p:attrName>
                                        </p:attrNameLst>
                                      </p:cBhvr>
                                      <p:tavLst>
                                        <p:tav tm="0">
                                          <p:val>
                                            <p:strVal val="0-#ppt_w/2"/>
                                          </p:val>
                                        </p:tav>
                                        <p:tav tm="100000">
                                          <p:val>
                                            <p:strVal val="#ppt_x"/>
                                          </p:val>
                                        </p:tav>
                                      </p:tavLst>
                                    </p:anim>
                                    <p:anim calcmode="lin" valueType="num">
                                      <p:cBhvr>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ppt_x</p:attrName>
                                        </p:attrNameLst>
                                      </p:cBhvr>
                                      <p:tavLst>
                                        <p:tav tm="0">
                                          <p:val>
                                            <p:strVal val="#ppt_x"/>
                                          </p:val>
                                        </p:tav>
                                        <p:tav tm="100000">
                                          <p:val>
                                            <p:strVal val="#ppt_x"/>
                                          </p:val>
                                        </p:tav>
                                      </p:tavLst>
                                    </p:anim>
                                    <p:anim calcmode="lin" valueType="num">
                                      <p:cBhvr>
                                        <p:cTn id="21" dur="500" fill="hold"/>
                                        <p:tgtEl>
                                          <p:spTgt spid="14"/>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ppt_x</p:attrName>
                                        </p:attrNameLst>
                                      </p:cBhvr>
                                      <p:tavLst>
                                        <p:tav tm="0">
                                          <p:val>
                                            <p:strVal val="#ppt_x"/>
                                          </p:val>
                                        </p:tav>
                                        <p:tav tm="100000">
                                          <p:val>
                                            <p:strVal val="#ppt_x"/>
                                          </p:val>
                                        </p:tav>
                                      </p:tavLst>
                                    </p:anim>
                                    <p:anim calcmode="lin" valueType="num">
                                      <p:cBhvr>
                                        <p:cTn id="25" dur="500" fill="hold"/>
                                        <p:tgtEl>
                                          <p:spTgt spid="1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ppt_x</p:attrName>
                                        </p:attrNameLst>
                                      </p:cBhvr>
                                      <p:tavLst>
                                        <p:tav tm="0">
                                          <p:val>
                                            <p:strVal val="#ppt_x"/>
                                          </p:val>
                                        </p:tav>
                                        <p:tav tm="100000">
                                          <p:val>
                                            <p:strVal val="#ppt_x"/>
                                          </p:val>
                                        </p:tav>
                                      </p:tavLst>
                                    </p:anim>
                                    <p:anim calcmode="lin" valueType="num">
                                      <p:cBhvr>
                                        <p:cTn id="29" dur="500" fill="hold"/>
                                        <p:tgtEl>
                                          <p:spTgt spid="22"/>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ppt_x</p:attrName>
                                        </p:attrNameLst>
                                      </p:cBhvr>
                                      <p:tavLst>
                                        <p:tav tm="0">
                                          <p:val>
                                            <p:strVal val="#ppt_x"/>
                                          </p:val>
                                        </p:tav>
                                        <p:tav tm="100000">
                                          <p:val>
                                            <p:strVal val="#ppt_x"/>
                                          </p:val>
                                        </p:tav>
                                      </p:tavLst>
                                    </p:anim>
                                    <p:anim calcmode="lin" valueType="num">
                                      <p:cBhvr>
                                        <p:cTn id="33" dur="500" fill="hold"/>
                                        <p:tgtEl>
                                          <p:spTgt spid="23"/>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ppt_x</p:attrName>
                                        </p:attrNameLst>
                                      </p:cBhvr>
                                      <p:tavLst>
                                        <p:tav tm="0">
                                          <p:val>
                                            <p:strVal val="#ppt_x"/>
                                          </p:val>
                                        </p:tav>
                                        <p:tav tm="100000">
                                          <p:val>
                                            <p:strVal val="#ppt_x"/>
                                          </p:val>
                                        </p:tav>
                                      </p:tavLst>
                                    </p:anim>
                                    <p:anim calcmode="lin" valueType="num">
                                      <p:cBhvr>
                                        <p:cTn id="3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3" grpId="0" bldLvl="0" animBg="1"/>
      <p:bldP spid="6" grpId="0"/>
      <p:bldP spid="16" grpId="0"/>
      <p:bldP spid="22" grpId="0" bldLvl="0" animBg="1"/>
      <p:bldP spid="23" grpId="0" bldLvl="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10820" y="311150"/>
            <a:ext cx="9549130" cy="2461260"/>
          </a:xfrm>
          <a:prstGeom prst="rect">
            <a:avLst/>
          </a:prstGeom>
          <a:noFill/>
        </p:spPr>
        <p:txBody>
          <a:bodyPr wrap="square" rtlCol="0" anchor="t">
            <a:spAutoFit/>
          </a:bodyPr>
          <a:lstStyle/>
          <a:p>
            <a:pPr marL="457200" indent="-457200" fontAlgn="auto">
              <a:lnSpc>
                <a:spcPct val="150000"/>
              </a:lnSpc>
              <a:buFont typeface="Arial" panose="020B0604020202020204" pitchFamily="34" charset="0"/>
              <a:buChar char="•"/>
            </a:pPr>
            <a:r>
              <a:rPr lang="en-US" altLang="zh-CN" sz="2800" dirty="0">
                <a:latin typeface="Times New Roman" panose="02020603050405020304" charset="0"/>
                <a:cs typeface="Times New Roman" panose="02020603050405020304" charset="0"/>
                <a:sym typeface="+mn-ea"/>
              </a:rPr>
              <a:t>What do you think of your </a:t>
            </a:r>
            <a:r>
              <a:rPr lang="en-US" altLang="zh-CN" sz="2800" dirty="0">
                <a:solidFill>
                  <a:srgbClr val="FF0000"/>
                </a:solidFill>
                <a:latin typeface="Times New Roman" panose="02020603050405020304" charset="0"/>
                <a:cs typeface="Times New Roman" panose="02020603050405020304" charset="0"/>
                <a:sym typeface="+mn-ea"/>
              </a:rPr>
              <a:t>hometown</a:t>
            </a:r>
            <a:r>
              <a:rPr lang="en-US" altLang="zh-CN" sz="2800" dirty="0">
                <a:latin typeface="Times New Roman" panose="02020603050405020304" charset="0"/>
                <a:cs typeface="Times New Roman" panose="02020603050405020304" charset="0"/>
                <a:sym typeface="+mn-ea"/>
              </a:rPr>
              <a:t>?</a:t>
            </a:r>
            <a:endParaRPr lang="en-US" altLang="zh-CN" sz="2800" dirty="0">
              <a:latin typeface="Times New Roman" panose="02020603050405020304" charset="0"/>
              <a:cs typeface="Times New Roman" panose="02020603050405020304" charset="0"/>
              <a:sym typeface="+mn-ea"/>
            </a:endParaRPr>
          </a:p>
          <a:p>
            <a:pPr marL="457200" indent="-457200" fontAlgn="auto">
              <a:lnSpc>
                <a:spcPct val="150000"/>
              </a:lnSpc>
              <a:buFont typeface="Arial" panose="020B0604020202020204" pitchFamily="34" charset="0"/>
              <a:buChar char="•"/>
            </a:pPr>
            <a:r>
              <a:rPr lang="en-US" altLang="zh-CN" sz="2800" dirty="0">
                <a:latin typeface="Times New Roman" panose="02020603050405020304" charset="0"/>
                <a:cs typeface="Times New Roman" panose="02020603050405020304" charset="0"/>
                <a:sym typeface="+mn-ea"/>
              </a:rPr>
              <a:t>What is the </a:t>
            </a:r>
            <a:r>
              <a:rPr lang="en-US" altLang="zh-CN" sz="2800" dirty="0">
                <a:solidFill>
                  <a:srgbClr val="FF0000"/>
                </a:solidFill>
                <a:latin typeface="Times New Roman" panose="02020603050405020304" charset="0"/>
                <a:cs typeface="Times New Roman" panose="02020603050405020304" charset="0"/>
                <a:sym typeface="+mn-ea"/>
              </a:rPr>
              <a:t>landmark</a:t>
            </a:r>
            <a:r>
              <a:rPr lang="en-US" altLang="zh-CN" sz="2400" dirty="0">
                <a:solidFill>
                  <a:srgbClr val="FF0000"/>
                </a:solidFill>
                <a:latin typeface="Times New Roman" panose="02020603050405020304" charset="0"/>
                <a:cs typeface="Times New Roman" panose="02020603050405020304" charset="0"/>
                <a:sym typeface="+mn-ea"/>
              </a:rPr>
              <a:t>(</a:t>
            </a:r>
            <a:r>
              <a:rPr lang="zh-CN" altLang="en-US" sz="2400" dirty="0">
                <a:solidFill>
                  <a:srgbClr val="FF0000"/>
                </a:solidFill>
                <a:latin typeface="Times New Roman" panose="02020603050405020304" charset="0"/>
                <a:cs typeface="Times New Roman" panose="02020603050405020304" charset="0"/>
                <a:sym typeface="+mn-ea"/>
              </a:rPr>
              <a:t>地标性建筑</a:t>
            </a:r>
            <a:r>
              <a:rPr lang="en-US" altLang="zh-CN" sz="2400" dirty="0">
                <a:solidFill>
                  <a:srgbClr val="FF0000"/>
                </a:solidFill>
                <a:latin typeface="Times New Roman" panose="02020603050405020304" charset="0"/>
                <a:cs typeface="Times New Roman" panose="02020603050405020304" charset="0"/>
                <a:sym typeface="+mn-ea"/>
              </a:rPr>
              <a:t>)</a:t>
            </a:r>
            <a:r>
              <a:rPr lang="en-US" altLang="zh-CN" sz="2800" dirty="0">
                <a:solidFill>
                  <a:srgbClr val="FF0000"/>
                </a:solidFill>
                <a:latin typeface="Times New Roman" panose="02020603050405020304" charset="0"/>
                <a:cs typeface="Times New Roman" panose="02020603050405020304" charset="0"/>
                <a:sym typeface="+mn-ea"/>
              </a:rPr>
              <a:t> </a:t>
            </a:r>
            <a:r>
              <a:rPr lang="en-US" altLang="zh-CN" sz="2800" dirty="0">
                <a:latin typeface="Times New Roman" panose="02020603050405020304" charset="0"/>
                <a:cs typeface="Times New Roman" panose="02020603050405020304" charset="0"/>
                <a:sym typeface="+mn-ea"/>
              </a:rPr>
              <a:t>of your hometown?</a:t>
            </a:r>
            <a:endParaRPr lang="en-US" altLang="zh-CN" sz="2800" dirty="0">
              <a:latin typeface="Times New Roman" panose="02020603050405020304" charset="0"/>
              <a:cs typeface="Times New Roman" panose="02020603050405020304" charset="0"/>
              <a:sym typeface="+mn-ea"/>
            </a:endParaRPr>
          </a:p>
          <a:p>
            <a:pPr marL="457200" indent="-457200" fontAlgn="auto">
              <a:lnSpc>
                <a:spcPct val="150000"/>
              </a:lnSpc>
              <a:buFont typeface="Arial" panose="020B0604020202020204" pitchFamily="34" charset="0"/>
              <a:buChar char="•"/>
            </a:pPr>
            <a:r>
              <a:rPr lang="en-US" altLang="zh-CN" sz="2800" dirty="0">
                <a:latin typeface="Times New Roman" panose="02020603050405020304" charset="0"/>
                <a:cs typeface="Times New Roman" panose="02020603050405020304" charset="0"/>
              </a:rPr>
              <a:t>What do you think the </a:t>
            </a:r>
            <a:r>
              <a:rPr lang="en-US" altLang="zh-CN" sz="2800" dirty="0">
                <a:solidFill>
                  <a:srgbClr val="FF0000"/>
                </a:solidFill>
                <a:latin typeface="Times New Roman" panose="02020603050405020304" charset="0"/>
                <a:cs typeface="Times New Roman" panose="02020603050405020304" charset="0"/>
              </a:rPr>
              <a:t>people </a:t>
            </a:r>
            <a:r>
              <a:rPr lang="en-US" altLang="zh-CN" sz="2800" dirty="0">
                <a:latin typeface="Times New Roman" panose="02020603050405020304" charset="0"/>
                <a:cs typeface="Times New Roman" panose="02020603050405020304" charset="0"/>
              </a:rPr>
              <a:t>in your hometown?</a:t>
            </a:r>
            <a:endParaRPr lang="en-US" altLang="zh-CN" sz="2800" dirty="0">
              <a:latin typeface="Times New Roman" panose="02020603050405020304" charset="0"/>
              <a:cs typeface="Times New Roman" panose="02020603050405020304" charset="0"/>
            </a:endParaRPr>
          </a:p>
          <a:p>
            <a:pPr marL="457200" indent="-457200">
              <a:buFont typeface="Arial" panose="020B0604020202020204" pitchFamily="34" charset="0"/>
              <a:buChar char="•"/>
            </a:pPr>
            <a:endParaRPr lang="en-US" altLang="zh-CN" sz="2800" dirty="0">
              <a:latin typeface="Times New Roman" panose="02020603050405020304" charset="0"/>
              <a:cs typeface="Times New Roman" panose="02020603050405020304" charset="0"/>
              <a:sym typeface="+mn-ea"/>
            </a:endParaRPr>
          </a:p>
        </p:txBody>
      </p:sp>
      <p:pic>
        <p:nvPicPr>
          <p:cNvPr id="5" name="图片 4" descr="b995422d9c8591cb87090f83b1bc4e79"/>
          <p:cNvPicPr>
            <a:picLocks noChangeAspect="1"/>
          </p:cNvPicPr>
          <p:nvPr>
            <p:custDataLst>
              <p:tags r:id="rId1"/>
            </p:custDataLst>
          </p:nvPr>
        </p:nvPicPr>
        <p:blipFill>
          <a:blip r:embed="rId2"/>
          <a:stretch>
            <a:fillRect/>
          </a:stretch>
        </p:blipFill>
        <p:spPr>
          <a:xfrm>
            <a:off x="9414510" y="4080510"/>
            <a:ext cx="2777490" cy="277749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custDataLst>
              <p:tags r:id="rId1"/>
            </p:custDataLst>
          </p:nvPr>
        </p:nvPicPr>
        <p:blipFill>
          <a:blip r:embed="rId2"/>
          <a:srcRect t="5484" r="1051" b="4769"/>
          <a:stretch>
            <a:fillRect/>
          </a:stretch>
        </p:blipFill>
        <p:spPr>
          <a:xfrm>
            <a:off x="0" y="0"/>
            <a:ext cx="5336540" cy="6858000"/>
          </a:xfrm>
          <a:prstGeom prst="rect">
            <a:avLst/>
          </a:prstGeom>
        </p:spPr>
      </p:pic>
      <p:sp>
        <p:nvSpPr>
          <p:cNvPr id="26" name="矩形 25"/>
          <p:cNvSpPr/>
          <p:nvPr/>
        </p:nvSpPr>
        <p:spPr>
          <a:xfrm>
            <a:off x="3900805" y="6361430"/>
            <a:ext cx="1095375" cy="288290"/>
          </a:xfrm>
          <a:prstGeom prst="rect">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3841115" y="0"/>
            <a:ext cx="1599565" cy="2073275"/>
          </a:xfrm>
          <a:prstGeom prst="ellipse">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5640705" y="232410"/>
            <a:ext cx="4064000" cy="1076325"/>
          </a:xfrm>
          <a:prstGeom prst="rect">
            <a:avLst/>
          </a:prstGeom>
          <a:noFill/>
        </p:spPr>
        <p:txBody>
          <a:bodyPr wrap="square" rtlCol="0">
            <a:spAutoFit/>
          </a:bodyPr>
          <a:lstStyle/>
          <a:p>
            <a:r>
              <a:rPr lang="en-US" altLang="zh-CN" sz="3200">
                <a:solidFill>
                  <a:srgbClr val="FF0000"/>
                </a:solidFill>
                <a:latin typeface="Times New Roman" panose="02020603050405020304" charset="0"/>
                <a:cs typeface="Times New Roman" panose="02020603050405020304" charset="0"/>
              </a:rPr>
              <a:t>Who </a:t>
            </a:r>
            <a:r>
              <a:rPr lang="en-US" altLang="zh-CN" sz="3200">
                <a:latin typeface="Times New Roman" panose="02020603050405020304" charset="0"/>
                <a:cs typeface="Times New Roman" panose="02020603050405020304" charset="0"/>
              </a:rPr>
              <a:t>write this letter?</a:t>
            </a:r>
            <a:endParaRPr lang="en-US" altLang="zh-CN" sz="3200">
              <a:latin typeface="Times New Roman" panose="02020603050405020304" charset="0"/>
              <a:cs typeface="Times New Roman" panose="02020603050405020304" charset="0"/>
            </a:endParaRPr>
          </a:p>
          <a:p>
            <a:r>
              <a:rPr lang="en-US" altLang="zh-CN" sz="3200">
                <a:solidFill>
                  <a:srgbClr val="FF0000"/>
                </a:solidFill>
                <a:latin typeface="Times New Roman" panose="02020603050405020304" charset="0"/>
                <a:cs typeface="Times New Roman" panose="02020603050405020304" charset="0"/>
              </a:rPr>
              <a:t>Where </a:t>
            </a:r>
            <a:r>
              <a:rPr lang="en-US" altLang="zh-CN" sz="3200">
                <a:latin typeface="Times New Roman" panose="02020603050405020304" charset="0"/>
                <a:cs typeface="Times New Roman" panose="02020603050405020304" charset="0"/>
              </a:rPr>
              <a:t>did he go?</a:t>
            </a:r>
            <a:endParaRPr lang="en-US" altLang="zh-CN" sz="3200">
              <a:latin typeface="Times New Roman" panose="02020603050405020304" charset="0"/>
              <a:cs typeface="Times New Roman" panose="02020603050405020304" charset="0"/>
            </a:endParaRPr>
          </a:p>
        </p:txBody>
      </p:sp>
      <p:sp>
        <p:nvSpPr>
          <p:cNvPr id="29" name="文本框 28"/>
          <p:cNvSpPr txBox="1"/>
          <p:nvPr/>
        </p:nvSpPr>
        <p:spPr>
          <a:xfrm>
            <a:off x="5504815" y="294005"/>
            <a:ext cx="6614795" cy="1014730"/>
          </a:xfrm>
          <a:prstGeom prst="rect">
            <a:avLst/>
          </a:prstGeom>
          <a:solidFill>
            <a:schemeClr val="bg1"/>
          </a:solidFill>
        </p:spPr>
        <p:txBody>
          <a:bodyPr wrap="square" rtlCol="0">
            <a:spAutoFit/>
          </a:bodyPr>
          <a:lstStyle/>
          <a:p>
            <a:pPr algn="just"/>
            <a:r>
              <a:rPr lang="en-US" altLang="zh-CN" sz="2800" b="1" dirty="0">
                <a:solidFill>
                  <a:srgbClr val="FF0000"/>
                </a:solidFill>
                <a:latin typeface="Times New Roman" panose="02020603050405020304" charset="0"/>
                <a:cs typeface="Times New Roman" panose="02020603050405020304" charset="0"/>
              </a:rPr>
              <a:t>Tobias Smollett </a:t>
            </a:r>
            <a:r>
              <a:rPr lang="en-US" altLang="zh-CN" sz="2800" dirty="0">
                <a:latin typeface="Times New Roman" panose="02020603050405020304" charset="0"/>
                <a:cs typeface="Times New Roman" panose="02020603050405020304" charset="0"/>
              </a:rPr>
              <a:t>(1721-1771) was a Scottish </a:t>
            </a:r>
            <a:r>
              <a:rPr lang="en-US" altLang="zh-CN" sz="3200" b="1" dirty="0">
                <a:solidFill>
                  <a:srgbClr val="FF0000"/>
                </a:solidFill>
                <a:latin typeface="Times New Roman" panose="02020603050405020304" charset="0"/>
                <a:cs typeface="Times New Roman" panose="02020603050405020304" charset="0"/>
              </a:rPr>
              <a:t>poet and author</a:t>
            </a:r>
            <a:r>
              <a:rPr lang="en-US" altLang="zh-CN" sz="2800" dirty="0">
                <a:latin typeface="Times New Roman" panose="02020603050405020304" charset="0"/>
                <a:cs typeface="Times New Roman" panose="02020603050405020304" charset="0"/>
              </a:rPr>
              <a:t>. </a:t>
            </a:r>
            <a:endParaRPr lang="zh-CN" altLang="en-US" sz="2800" dirty="0">
              <a:latin typeface="Times New Roman" panose="02020603050405020304" charset="0"/>
              <a:cs typeface="Times New Roman" panose="02020603050405020304" charset="0"/>
            </a:endParaRPr>
          </a:p>
        </p:txBody>
      </p:sp>
      <p:pic>
        <p:nvPicPr>
          <p:cNvPr id="2" name="图片 1"/>
          <p:cNvPicPr>
            <a:picLocks noChangeAspect="1"/>
          </p:cNvPicPr>
          <p:nvPr/>
        </p:nvPicPr>
        <p:blipFill>
          <a:blip r:embed="rId3"/>
          <a:stretch>
            <a:fillRect/>
          </a:stretch>
        </p:blipFill>
        <p:spPr>
          <a:xfrm>
            <a:off x="5440680" y="1308735"/>
            <a:ext cx="6511290" cy="4762500"/>
          </a:xfrm>
          <a:prstGeom prst="rect">
            <a:avLst/>
          </a:prstGeom>
        </p:spPr>
      </p:pic>
      <p:sp>
        <p:nvSpPr>
          <p:cNvPr id="3" name="五角星 2"/>
          <p:cNvSpPr/>
          <p:nvPr/>
        </p:nvSpPr>
        <p:spPr>
          <a:xfrm>
            <a:off x="8138160" y="4603750"/>
            <a:ext cx="474345" cy="269875"/>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8658225" y="4525010"/>
            <a:ext cx="1659890" cy="521970"/>
          </a:xfrm>
          <a:prstGeom prst="rect">
            <a:avLst/>
          </a:prstGeom>
          <a:solidFill>
            <a:srgbClr val="FF0000"/>
          </a:solidFill>
        </p:spPr>
        <p:txBody>
          <a:bodyPr wrap="square" rtlCol="0">
            <a:spAutoFit/>
          </a:bodyPr>
          <a:lstStyle/>
          <a:p>
            <a:r>
              <a:rPr lang="en-US" altLang="zh-CN" sz="2800" b="1">
                <a:solidFill>
                  <a:schemeClr val="bg1"/>
                </a:solidFill>
                <a:latin typeface="Times New Roman" panose="02020603050405020304" charset="0"/>
                <a:cs typeface="Times New Roman" panose="02020603050405020304" charset="0"/>
              </a:rPr>
              <a:t>Pisa,Italy</a:t>
            </a:r>
            <a:endParaRPr lang="en-US" altLang="zh-CN" sz="2800" b="1">
              <a:solidFill>
                <a:schemeClr val="bg1"/>
              </a:solidFill>
              <a:latin typeface="Times New Roman" panose="02020603050405020304" charset="0"/>
              <a:cs typeface="Times New Roman" panose="02020603050405020304" charset="0"/>
            </a:endParaRPr>
          </a:p>
        </p:txBody>
      </p:sp>
      <p:sp>
        <p:nvSpPr>
          <p:cNvPr id="13" name="椭圆 12"/>
          <p:cNvSpPr/>
          <p:nvPr/>
        </p:nvSpPr>
        <p:spPr>
          <a:xfrm>
            <a:off x="508635" y="790575"/>
            <a:ext cx="481965" cy="30988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5440680" y="1308735"/>
            <a:ext cx="6511925" cy="3169285"/>
          </a:xfrm>
          <a:prstGeom prst="rect">
            <a:avLst/>
          </a:prstGeom>
          <a:solidFill>
            <a:schemeClr val="bg1"/>
          </a:solidFill>
          <a:ln>
            <a:solidFill>
              <a:srgbClr val="FF0000"/>
            </a:solidFill>
          </a:ln>
        </p:spPr>
        <p:txBody>
          <a:bodyPr wrap="square" rtlCol="0">
            <a:spAutoFit/>
          </a:bodyPr>
          <a:lstStyle/>
          <a:p>
            <a:r>
              <a:rPr lang="en-US" altLang="zh-CN" sz="2800" dirty="0">
                <a:latin typeface="Times New Roman" panose="02020603050405020304" charset="0"/>
                <a:cs typeface="Times New Roman" panose="02020603050405020304" charset="0"/>
              </a:rPr>
              <a:t>What do you </a:t>
            </a:r>
            <a:r>
              <a:rPr lang="en-US" altLang="zh-CN" sz="2800" dirty="0">
                <a:solidFill>
                  <a:srgbClr val="FF0000"/>
                </a:solidFill>
                <a:latin typeface="Times New Roman" panose="02020603050405020304" charset="0"/>
                <a:cs typeface="Times New Roman" panose="02020603050405020304" charset="0"/>
              </a:rPr>
              <a:t>expect to know</a:t>
            </a:r>
            <a:r>
              <a:rPr lang="en-US" altLang="zh-CN" sz="2800" dirty="0">
                <a:latin typeface="Times New Roman" panose="02020603050405020304" charset="0"/>
                <a:cs typeface="Times New Roman" panose="02020603050405020304" charset="0"/>
              </a:rPr>
              <a:t> from the text?</a:t>
            </a:r>
            <a:endParaRPr lang="en-US" altLang="zh-CN" sz="2800" dirty="0">
              <a:latin typeface="Times New Roman" panose="02020603050405020304" charset="0"/>
              <a:cs typeface="Times New Roman" panose="02020603050405020304" charset="0"/>
            </a:endParaRPr>
          </a:p>
          <a:p>
            <a:r>
              <a:rPr lang="en-US" altLang="zh-CN" sz="2800" dirty="0">
                <a:latin typeface="Times New Roman" panose="02020603050405020304" charset="0"/>
                <a:cs typeface="Times New Roman" panose="02020603050405020304" charset="0"/>
              </a:rPr>
              <a:t>raise questions with “</a:t>
            </a:r>
            <a:r>
              <a:rPr lang="en-US" altLang="zh-CN" sz="2800" dirty="0" err="1">
                <a:latin typeface="Times New Roman" panose="02020603050405020304" charset="0"/>
                <a:cs typeface="Times New Roman" panose="02020603050405020304" charset="0"/>
              </a:rPr>
              <a:t>wh</a:t>
            </a:r>
            <a:r>
              <a:rPr lang="en-US" altLang="zh-CN" sz="2800" dirty="0">
                <a:latin typeface="Times New Roman" panose="02020603050405020304" charset="0"/>
                <a:cs typeface="Times New Roman" panose="02020603050405020304" charset="0"/>
              </a:rPr>
              <a:t>-”</a:t>
            </a:r>
            <a:endParaRPr lang="en-US" altLang="zh-CN" sz="2800" dirty="0">
              <a:latin typeface="Times New Roman" panose="02020603050405020304" charset="0"/>
              <a:cs typeface="Times New Roman" panose="02020603050405020304" charset="0"/>
            </a:endParaRPr>
          </a:p>
          <a:p>
            <a:r>
              <a:rPr lang="en-US" altLang="zh-CN" sz="2400" i="1" dirty="0">
                <a:latin typeface="Times New Roman" panose="02020603050405020304" charset="0"/>
                <a:cs typeface="Times New Roman" panose="02020603050405020304" charset="0"/>
                <a:sym typeface="+mn-ea"/>
              </a:rPr>
              <a:t>Where</a:t>
            </a:r>
            <a:endParaRPr lang="en-US" altLang="zh-CN" sz="2400" i="1" dirty="0">
              <a:latin typeface="Times New Roman" panose="02020603050405020304" charset="0"/>
              <a:cs typeface="Times New Roman" panose="02020603050405020304" charset="0"/>
            </a:endParaRPr>
          </a:p>
          <a:p>
            <a:r>
              <a:rPr lang="en-US" altLang="zh-CN" sz="2400" i="1" dirty="0">
                <a:latin typeface="Times New Roman" panose="02020603050405020304" charset="0"/>
                <a:cs typeface="Times New Roman" panose="02020603050405020304" charset="0"/>
                <a:sym typeface="+mn-ea"/>
              </a:rPr>
              <a:t>When</a:t>
            </a:r>
            <a:endParaRPr lang="en-US" altLang="zh-CN" sz="2400" i="1" dirty="0">
              <a:latin typeface="Times New Roman" panose="02020603050405020304" charset="0"/>
              <a:cs typeface="Times New Roman" panose="02020603050405020304" charset="0"/>
              <a:sym typeface="+mn-ea"/>
            </a:endParaRPr>
          </a:p>
          <a:p>
            <a:r>
              <a:rPr lang="en-US" altLang="zh-CN" sz="2400" i="1" dirty="0">
                <a:latin typeface="Times New Roman" panose="02020603050405020304" charset="0"/>
                <a:cs typeface="Times New Roman" panose="02020603050405020304" charset="0"/>
                <a:sym typeface="+mn-ea"/>
              </a:rPr>
              <a:t>Who</a:t>
            </a:r>
            <a:endParaRPr lang="en-US" altLang="zh-CN" sz="2400" i="1" dirty="0">
              <a:latin typeface="Times New Roman" panose="02020603050405020304" charset="0"/>
              <a:cs typeface="Times New Roman" panose="02020603050405020304" charset="0"/>
            </a:endParaRPr>
          </a:p>
          <a:p>
            <a:r>
              <a:rPr lang="en-US" altLang="zh-CN" sz="2400" i="1" dirty="0">
                <a:latin typeface="Times New Roman" panose="02020603050405020304" charset="0"/>
                <a:cs typeface="Times New Roman" panose="02020603050405020304" charset="0"/>
              </a:rPr>
              <a:t>What</a:t>
            </a:r>
            <a:endParaRPr lang="en-US" altLang="zh-CN" sz="2400" i="1" dirty="0">
              <a:latin typeface="Times New Roman" panose="02020603050405020304" charset="0"/>
              <a:cs typeface="Times New Roman" panose="02020603050405020304" charset="0"/>
            </a:endParaRPr>
          </a:p>
          <a:p>
            <a:r>
              <a:rPr lang="en-US" altLang="zh-CN" sz="2400" i="1" dirty="0">
                <a:latin typeface="Times New Roman" panose="02020603050405020304" charset="0"/>
                <a:cs typeface="Times New Roman" panose="02020603050405020304" charset="0"/>
              </a:rPr>
              <a:t>Why</a:t>
            </a:r>
            <a:endParaRPr lang="en-US" altLang="zh-CN" sz="2400" i="1" dirty="0">
              <a:latin typeface="Times New Roman" panose="02020603050405020304" charset="0"/>
              <a:cs typeface="Times New Roman" panose="02020603050405020304" charset="0"/>
            </a:endParaRPr>
          </a:p>
          <a:p>
            <a:r>
              <a:rPr lang="en-US" altLang="zh-CN" sz="2400" i="1" dirty="0">
                <a:latin typeface="Times New Roman" panose="02020603050405020304" charset="0"/>
                <a:cs typeface="Times New Roman" panose="02020603050405020304" charset="0"/>
              </a:rPr>
              <a:t>How</a:t>
            </a:r>
            <a:endParaRPr lang="en-US" altLang="zh-CN" sz="2400" i="1" dirty="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4" grpId="0"/>
      <p:bldP spid="29" grpId="0" bldLvl="0" animBg="1"/>
      <p:bldP spid="3" grpId="0" animBg="1"/>
      <p:bldP spid="12" grpId="0" bldLvl="0" animBg="1"/>
      <p:bldP spid="13" grpId="0" animBg="1"/>
      <p:bldP spid="14"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custDataLst>
              <p:tags r:id="rId1"/>
            </p:custDataLst>
          </p:nvPr>
        </p:nvPicPr>
        <p:blipFill>
          <a:blip r:embed="rId2"/>
          <a:srcRect t="5484" r="1051" b="4769"/>
          <a:stretch>
            <a:fillRect/>
          </a:stretch>
        </p:blipFill>
        <p:spPr>
          <a:xfrm>
            <a:off x="0" y="0"/>
            <a:ext cx="5336540" cy="6858000"/>
          </a:xfrm>
          <a:prstGeom prst="rect">
            <a:avLst/>
          </a:prstGeom>
        </p:spPr>
      </p:pic>
      <p:cxnSp>
        <p:nvCxnSpPr>
          <p:cNvPr id="7" name="直接连接符 6"/>
          <p:cNvCxnSpPr/>
          <p:nvPr/>
        </p:nvCxnSpPr>
        <p:spPr>
          <a:xfrm>
            <a:off x="543560" y="1048385"/>
            <a:ext cx="1144905" cy="1016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135890" y="69850"/>
            <a:ext cx="3212465" cy="581956"/>
          </a:xfrm>
          <a:prstGeom prst="wedgeRoundRectCallout">
            <a:avLst>
              <a:gd name="adj1" fmla="val -21745"/>
              <a:gd name="adj2" fmla="val 83173"/>
              <a:gd name="adj3" fmla="val 16667"/>
            </a:avLst>
          </a:prstGeom>
          <a:solidFill>
            <a:schemeClr val="bg1"/>
          </a:solidFill>
          <a:ln>
            <a:solidFill>
              <a:srgbClr val="0070C0"/>
            </a:solidFill>
          </a:ln>
          <a:effectLst>
            <a:outerShdw blurRad="50800" dist="38100" dir="2700000" algn="tl" rotWithShape="0">
              <a:prstClr val="black">
                <a:alpha val="40000"/>
              </a:prstClr>
            </a:outerShdw>
          </a:effectLst>
        </p:spPr>
        <p:txBody>
          <a:bodyPr wrap="square" rtlCol="0">
            <a:spAutoFit/>
          </a:bodyPr>
          <a:lstStyle/>
          <a:p>
            <a:r>
              <a:rPr lang="en-US" altLang="zh-CN" sz="2400">
                <a:latin typeface="Times New Roman" panose="02020603050405020304" charset="0"/>
                <a:cs typeface="Times New Roman" panose="02020603050405020304" charset="0"/>
              </a:rPr>
              <a:t>Pisa is a </a:t>
            </a:r>
            <a:r>
              <a:rPr lang="en-US" altLang="zh-CN" sz="2800" b="1">
                <a:solidFill>
                  <a:srgbClr val="FF0000"/>
                </a:solidFill>
                <a:latin typeface="Times New Roman" panose="02020603050405020304" charset="0"/>
                <a:cs typeface="Times New Roman" panose="02020603050405020304" charset="0"/>
              </a:rPr>
              <a:t>fine old </a:t>
            </a:r>
            <a:r>
              <a:rPr lang="en-US" altLang="zh-CN" sz="2400">
                <a:latin typeface="Times New Roman" panose="02020603050405020304" charset="0"/>
                <a:cs typeface="Times New Roman" panose="02020603050405020304" charset="0"/>
              </a:rPr>
              <a:t>city.</a:t>
            </a:r>
            <a:endParaRPr lang="en-US" altLang="zh-CN" sz="2400">
              <a:latin typeface="Times New Roman" panose="02020603050405020304" charset="0"/>
              <a:cs typeface="Times New Roman" panose="02020603050405020304" charset="0"/>
            </a:endParaRPr>
          </a:p>
        </p:txBody>
      </p:sp>
      <p:cxnSp>
        <p:nvCxnSpPr>
          <p:cNvPr id="8" name="直接连接符 7"/>
          <p:cNvCxnSpPr/>
          <p:nvPr/>
        </p:nvCxnSpPr>
        <p:spPr>
          <a:xfrm flipV="1">
            <a:off x="543560" y="2506980"/>
            <a:ext cx="2409190" cy="3175"/>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220345" y="1564640"/>
            <a:ext cx="5116195" cy="573405"/>
          </a:xfrm>
          <a:prstGeom prst="wedgeRoundRectCallout">
            <a:avLst>
              <a:gd name="adj1" fmla="val -20466"/>
              <a:gd name="adj2" fmla="val 69681"/>
              <a:gd name="adj3" fmla="val 16667"/>
            </a:avLst>
          </a:prstGeom>
          <a:solidFill>
            <a:schemeClr val="bg1"/>
          </a:solidFill>
          <a:ln>
            <a:solidFill>
              <a:srgbClr val="0070C0"/>
            </a:solidFill>
          </a:ln>
          <a:effectLst>
            <a:outerShdw blurRad="50800" dist="38100" dir="2700000" algn="tl" rotWithShape="0">
              <a:prstClr val="black">
                <a:alpha val="40000"/>
              </a:prstClr>
            </a:outerShdw>
          </a:effectLst>
        </p:spPr>
        <p:txBody>
          <a:bodyPr wrap="square" rtlCol="0">
            <a:noAutofit/>
          </a:bodyPr>
          <a:lstStyle/>
          <a:p>
            <a:r>
              <a:rPr lang="en-US" altLang="zh-CN" sz="2400">
                <a:latin typeface="Times New Roman" panose="02020603050405020304" charset="0"/>
                <a:cs typeface="Times New Roman" panose="02020603050405020304" charset="0"/>
              </a:rPr>
              <a:t>I visited the </a:t>
            </a:r>
            <a:r>
              <a:rPr lang="en-US" altLang="zh-CN" sz="2800" b="1">
                <a:solidFill>
                  <a:srgbClr val="FF0000"/>
                </a:solidFill>
                <a:latin typeface="Times New Roman" panose="02020603050405020304" charset="0"/>
                <a:cs typeface="Times New Roman" panose="02020603050405020304" charset="0"/>
              </a:rPr>
              <a:t>beautiful leaning</a:t>
            </a:r>
            <a:r>
              <a:rPr lang="en-US" altLang="zh-CN" sz="2400">
                <a:solidFill>
                  <a:srgbClr val="FF0000"/>
                </a:solidFill>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tower.</a:t>
            </a:r>
            <a:endParaRPr lang="en-US" altLang="zh-CN" sz="2400">
              <a:latin typeface="Times New Roman" panose="02020603050405020304" charset="0"/>
              <a:cs typeface="Times New Roman" panose="02020603050405020304" charset="0"/>
            </a:endParaRPr>
          </a:p>
        </p:txBody>
      </p:sp>
      <p:cxnSp>
        <p:nvCxnSpPr>
          <p:cNvPr id="10" name="直接连接符 9"/>
          <p:cNvCxnSpPr/>
          <p:nvPr/>
        </p:nvCxnSpPr>
        <p:spPr>
          <a:xfrm>
            <a:off x="1852930" y="4388485"/>
            <a:ext cx="2959735" cy="14605"/>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1243965" y="3031490"/>
            <a:ext cx="4178300" cy="835025"/>
          </a:xfrm>
          <a:prstGeom prst="wedgeRoundRectCallout">
            <a:avLst>
              <a:gd name="adj1" fmla="val -20970"/>
              <a:gd name="adj2" fmla="val 96202"/>
              <a:gd name="adj3" fmla="val 16667"/>
            </a:avLst>
          </a:prstGeom>
          <a:solidFill>
            <a:schemeClr val="bg1"/>
          </a:solidFill>
          <a:ln>
            <a:solidFill>
              <a:srgbClr val="0070C0"/>
            </a:solidFill>
          </a:ln>
          <a:effectLst>
            <a:outerShdw blurRad="50800" dist="38100" dir="2700000" algn="tl" rotWithShape="0">
              <a:prstClr val="black">
                <a:alpha val="40000"/>
              </a:prstClr>
            </a:outerShdw>
          </a:effectLst>
        </p:spPr>
        <p:txBody>
          <a:bodyPr wrap="square" rtlCol="0">
            <a:noAutofit/>
          </a:bodyPr>
          <a:lstStyle/>
          <a:p>
            <a:r>
              <a:rPr lang="en-US" altLang="zh-CN" sz="2400">
                <a:latin typeface="Times New Roman" panose="02020603050405020304" charset="0"/>
                <a:cs typeface="Times New Roman" panose="02020603050405020304" charset="0"/>
              </a:rPr>
              <a:t>A most </a:t>
            </a:r>
            <a:r>
              <a:rPr lang="en-US" altLang="zh-CN" sz="2400" b="1">
                <a:solidFill>
                  <a:srgbClr val="FF0000"/>
                </a:solidFill>
                <a:latin typeface="Times New Roman" panose="02020603050405020304" charset="0"/>
                <a:cs typeface="Times New Roman" panose="02020603050405020304" charset="0"/>
              </a:rPr>
              <a:t>interesting </a:t>
            </a:r>
            <a:r>
              <a:rPr lang="en-US" altLang="zh-CN" sz="2400">
                <a:latin typeface="Times New Roman" panose="02020603050405020304" charset="0"/>
                <a:cs typeface="Times New Roman" panose="02020603050405020304" charset="0"/>
              </a:rPr>
              <a:t>person ...</a:t>
            </a:r>
            <a:endParaRPr lang="en-US" altLang="zh-CN" sz="2400">
              <a:latin typeface="Times New Roman" panose="02020603050405020304" charset="0"/>
              <a:cs typeface="Times New Roman" panose="02020603050405020304" charset="0"/>
            </a:endParaRPr>
          </a:p>
          <a:p>
            <a:pPr lvl="0" algn="l">
              <a:buClrTx/>
              <a:buSzTx/>
              <a:buFontTx/>
            </a:pPr>
            <a:r>
              <a:rPr lang="en-US" altLang="zh-CN" sz="2400">
                <a:latin typeface="Times New Roman" panose="02020603050405020304" charset="0"/>
                <a:cs typeface="Times New Roman" panose="02020603050405020304" charset="0"/>
                <a:sym typeface="+mn-ea"/>
              </a:rPr>
              <a:t>Improvisatore/ɪmˌprɒviːzɑːˈtɔː/</a:t>
            </a:r>
            <a:endParaRPr lang="en-US" altLang="zh-CN" sz="2400">
              <a:latin typeface="Times New Roman" panose="02020603050405020304" charset="0"/>
              <a:cs typeface="Times New Roman" panose="02020603050405020304" charset="0"/>
              <a:sym typeface="+mn-ea"/>
            </a:endParaRPr>
          </a:p>
          <a:p>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p:txBody>
      </p:sp>
      <p:sp>
        <p:nvSpPr>
          <p:cNvPr id="5" name="文本框 4"/>
          <p:cNvSpPr txBox="1"/>
          <p:nvPr/>
        </p:nvSpPr>
        <p:spPr>
          <a:xfrm>
            <a:off x="5648960" y="1860550"/>
            <a:ext cx="6202680" cy="2030095"/>
          </a:xfrm>
          <a:prstGeom prst="rect">
            <a:avLst/>
          </a:prstGeom>
          <a:noFill/>
        </p:spPr>
        <p:txBody>
          <a:bodyPr wrap="square" rtlCol="0">
            <a:spAutoFit/>
          </a:bodyPr>
          <a:lstStyle/>
          <a:p>
            <a:pPr marL="457200" indent="-457200" fontAlgn="auto">
              <a:lnSpc>
                <a:spcPct val="150000"/>
              </a:lnSpc>
              <a:buFont typeface="Arial" panose="020B0604020202020204" pitchFamily="34" charset="0"/>
              <a:buChar char="•"/>
            </a:pPr>
            <a:r>
              <a:rPr lang="en-US" altLang="zh-CN" sz="2800" dirty="0">
                <a:latin typeface="Times New Roman" panose="02020603050405020304" charset="0"/>
                <a:cs typeface="Times New Roman" panose="02020603050405020304" charset="0"/>
              </a:rPr>
              <a:t>What’s his</a:t>
            </a:r>
            <a:r>
              <a:rPr lang="en-US" altLang="zh-CN" sz="2800" dirty="0">
                <a:solidFill>
                  <a:srgbClr val="FF0000"/>
                </a:solidFill>
                <a:latin typeface="Times New Roman" panose="02020603050405020304" charset="0"/>
                <a:cs typeface="Times New Roman" panose="02020603050405020304" charset="0"/>
              </a:rPr>
              <a:t> first impression</a:t>
            </a:r>
            <a:r>
              <a:rPr lang="en-US" altLang="zh-CN" sz="2800" dirty="0">
                <a:latin typeface="Times New Roman" panose="02020603050405020304" charset="0"/>
                <a:cs typeface="Times New Roman" panose="02020603050405020304" charset="0"/>
              </a:rPr>
              <a:t> of Pisa?</a:t>
            </a:r>
            <a:endParaRPr lang="en-US" altLang="zh-CN" sz="2800" dirty="0">
              <a:latin typeface="Times New Roman" panose="02020603050405020304" charset="0"/>
              <a:cs typeface="Times New Roman" panose="02020603050405020304" charset="0"/>
            </a:endParaRPr>
          </a:p>
          <a:p>
            <a:pPr marL="457200" indent="-457200" fontAlgn="auto">
              <a:lnSpc>
                <a:spcPct val="150000"/>
              </a:lnSpc>
              <a:buFont typeface="Arial" panose="020B0604020202020204" pitchFamily="34" charset="0"/>
              <a:buChar char="•"/>
            </a:pPr>
            <a:r>
              <a:rPr lang="en-US" sz="2800" dirty="0">
                <a:solidFill>
                  <a:srgbClr val="FF0000"/>
                </a:solidFill>
                <a:latin typeface="Times New Roman" panose="02020603050405020304" charset="0"/>
                <a:cs typeface="Times New Roman" panose="02020603050405020304" charset="0"/>
              </a:rPr>
              <a:t>Where </a:t>
            </a:r>
            <a:r>
              <a:rPr lang="en-US" sz="2800" dirty="0">
                <a:latin typeface="Times New Roman" panose="02020603050405020304" charset="0"/>
                <a:cs typeface="Times New Roman" panose="02020603050405020304" charset="0"/>
              </a:rPr>
              <a:t>did he visit</a:t>
            </a:r>
            <a:r>
              <a:rPr lang="en-US" altLang="zh-CN" sz="2800" dirty="0">
                <a:latin typeface="Times New Roman" panose="02020603050405020304" charset="0"/>
                <a:cs typeface="Times New Roman" panose="02020603050405020304" charset="0"/>
              </a:rPr>
              <a:t>?</a:t>
            </a:r>
            <a:endParaRPr lang="en-US" altLang="zh-CN" sz="2800" dirty="0">
              <a:latin typeface="Times New Roman" panose="02020603050405020304" charset="0"/>
              <a:cs typeface="Times New Roman" panose="02020603050405020304" charset="0"/>
            </a:endParaRPr>
          </a:p>
          <a:p>
            <a:pPr marL="457200" indent="-457200" fontAlgn="auto">
              <a:lnSpc>
                <a:spcPct val="150000"/>
              </a:lnSpc>
              <a:buFont typeface="Arial" panose="020B0604020202020204" pitchFamily="34" charset="0"/>
              <a:buChar char="•"/>
            </a:pPr>
            <a:r>
              <a:rPr lang="en-US" altLang="zh-CN" sz="2800" dirty="0">
                <a:solidFill>
                  <a:srgbClr val="FF0000"/>
                </a:solidFill>
                <a:latin typeface="Times New Roman" panose="02020603050405020304" charset="0"/>
                <a:cs typeface="Times New Roman" panose="02020603050405020304" charset="0"/>
              </a:rPr>
              <a:t>Who </a:t>
            </a:r>
            <a:r>
              <a:rPr lang="en-US" altLang="zh-CN" sz="2800" dirty="0">
                <a:latin typeface="Times New Roman" panose="02020603050405020304" charset="0"/>
                <a:cs typeface="Times New Roman" panose="02020603050405020304" charset="0"/>
              </a:rPr>
              <a:t>did he meet?</a:t>
            </a:r>
            <a:endParaRPr lang="en-US" altLang="zh-CN" sz="2800" dirty="0">
              <a:latin typeface="Times New Roman" panose="02020603050405020304" charset="0"/>
              <a:cs typeface="Times New Roman" panose="02020603050405020304" charset="0"/>
            </a:endParaRPr>
          </a:p>
        </p:txBody>
      </p:sp>
      <p:cxnSp>
        <p:nvCxnSpPr>
          <p:cNvPr id="3" name="直接连接符 2"/>
          <p:cNvCxnSpPr/>
          <p:nvPr>
            <p:custDataLst>
              <p:tags r:id="rId3"/>
            </p:custDataLst>
          </p:nvPr>
        </p:nvCxnSpPr>
        <p:spPr>
          <a:xfrm flipV="1">
            <a:off x="1852930" y="4529455"/>
            <a:ext cx="734695" cy="635"/>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fade">
                                      <p:cBhvr>
                                        <p:cTn id="33" dur="500"/>
                                        <p:tgtEl>
                                          <p:spTgt spid="5">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文本框 63"/>
          <p:cNvSpPr txBox="1"/>
          <p:nvPr>
            <p:custDataLst>
              <p:tags r:id="rId1"/>
            </p:custDataLst>
          </p:nvPr>
        </p:nvSpPr>
        <p:spPr>
          <a:xfrm>
            <a:off x="919480" y="264795"/>
            <a:ext cx="3436620" cy="521970"/>
          </a:xfrm>
          <a:prstGeom prst="rect">
            <a:avLst/>
          </a:prstGeom>
          <a:noFill/>
        </p:spPr>
        <p:txBody>
          <a:bodyPr wrap="square" rtlCol="0">
            <a:spAutoFit/>
          </a:bodyPr>
          <a:lstStyle/>
          <a:p>
            <a:r>
              <a:rPr lang="en-US" altLang="zh-CN" sz="2800" dirty="0">
                <a:latin typeface="Berlin Sans FB Demi" panose="020E0802020502020306" charset="0"/>
                <a:cs typeface="Berlin Sans FB Demi" panose="020E0802020502020306" charset="0"/>
              </a:rPr>
              <a:t>General Impression:</a:t>
            </a:r>
            <a:endParaRPr lang="en-US" altLang="zh-CN" sz="2800" dirty="0">
              <a:latin typeface="Berlin Sans FB Demi" panose="020E0802020502020306" charset="0"/>
              <a:cs typeface="Berlin Sans FB Demi" panose="020E0802020502020306" charset="0"/>
            </a:endParaRPr>
          </a:p>
        </p:txBody>
      </p:sp>
      <p:pic>
        <p:nvPicPr>
          <p:cNvPr id="35" name="图片 34"/>
          <p:cNvPicPr>
            <a:picLocks noChangeAspect="1"/>
          </p:cNvPicPr>
          <p:nvPr>
            <p:custDataLst>
              <p:tags r:id="rId2"/>
            </p:custDataLst>
          </p:nvPr>
        </p:nvPicPr>
        <p:blipFill>
          <a:blip r:embed="rId3"/>
          <a:stretch>
            <a:fillRect/>
          </a:stretch>
        </p:blipFill>
        <p:spPr>
          <a:xfrm>
            <a:off x="0" y="-206375"/>
            <a:ext cx="919480" cy="1126490"/>
          </a:xfrm>
          <a:prstGeom prst="ellipse">
            <a:avLst/>
          </a:prstGeom>
          <a:effectLst>
            <a:outerShdw blurRad="50800" dist="38100" dir="2700000" algn="tl" rotWithShape="0">
              <a:prstClr val="black">
                <a:alpha val="40000"/>
              </a:prstClr>
            </a:outerShdw>
          </a:effectLst>
        </p:spPr>
      </p:pic>
      <p:sp>
        <p:nvSpPr>
          <p:cNvPr id="71" name="文本框 70"/>
          <p:cNvSpPr txBox="1"/>
          <p:nvPr>
            <p:custDataLst>
              <p:tags r:id="rId4"/>
            </p:custDataLst>
          </p:nvPr>
        </p:nvSpPr>
        <p:spPr>
          <a:xfrm>
            <a:off x="4248785" y="203200"/>
            <a:ext cx="4147185" cy="583565"/>
          </a:xfrm>
          <a:prstGeom prst="rect">
            <a:avLst/>
          </a:prstGeom>
          <a:noFill/>
        </p:spPr>
        <p:txBody>
          <a:bodyPr wrap="square" rtlCol="0">
            <a:spAutoFit/>
          </a:bodyPr>
          <a:lstStyle/>
          <a:p>
            <a:r>
              <a:rPr lang="en-US" altLang="zh-CN" sz="2800">
                <a:latin typeface="Berlin Sans FB Demi" panose="020E0802020502020306" charset="0"/>
                <a:cs typeface="Berlin Sans FB Demi" panose="020E0802020502020306" charset="0"/>
              </a:rPr>
              <a:t>Pisa is a </a:t>
            </a:r>
            <a:r>
              <a:rPr lang="en-US" altLang="zh-CN" sz="3200">
                <a:solidFill>
                  <a:srgbClr val="FF0000"/>
                </a:solidFill>
                <a:latin typeface="Berlin Sans FB Demi" panose="020E0802020502020306" charset="0"/>
                <a:cs typeface="Berlin Sans FB Demi" panose="020E0802020502020306" charset="0"/>
              </a:rPr>
              <a:t>fine </a:t>
            </a:r>
            <a:r>
              <a:rPr lang="en-US" altLang="zh-CN" sz="2800">
                <a:solidFill>
                  <a:srgbClr val="FF0000"/>
                </a:solidFill>
                <a:latin typeface="Berlin Sans FB Demi" panose="020E0802020502020306" charset="0"/>
                <a:cs typeface="Berlin Sans FB Demi" panose="020E0802020502020306" charset="0"/>
              </a:rPr>
              <a:t>old </a:t>
            </a:r>
            <a:r>
              <a:rPr lang="en-US" altLang="zh-CN" sz="2800">
                <a:latin typeface="Berlin Sans FB Demi" panose="020E0802020502020306" charset="0"/>
                <a:cs typeface="Berlin Sans FB Demi" panose="020E0802020502020306" charset="0"/>
              </a:rPr>
              <a:t>city.</a:t>
            </a:r>
            <a:endParaRPr lang="en-US" altLang="zh-CN" sz="2800">
              <a:latin typeface="Berlin Sans FB Demi" panose="020E0802020502020306" charset="0"/>
              <a:cs typeface="Berlin Sans FB Demi" panose="020E0802020502020306" charset="0"/>
            </a:endParaRPr>
          </a:p>
        </p:txBody>
      </p:sp>
      <p:sp>
        <p:nvSpPr>
          <p:cNvPr id="4" name="椭圆 3"/>
          <p:cNvSpPr/>
          <p:nvPr/>
        </p:nvSpPr>
        <p:spPr>
          <a:xfrm>
            <a:off x="5589270" y="234315"/>
            <a:ext cx="937260" cy="582295"/>
          </a:xfrm>
          <a:prstGeom prst="ellipse">
            <a:avLst/>
          </a:prstGeom>
          <a:noFill/>
          <a:ln w="57150">
            <a:solidFill>
              <a:srgbClr val="0070C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7903845" y="203200"/>
            <a:ext cx="4151630" cy="583565"/>
          </a:xfrm>
          <a:prstGeom prst="rect">
            <a:avLst/>
          </a:prstGeom>
          <a:noFill/>
        </p:spPr>
        <p:txBody>
          <a:bodyPr wrap="square" rtlCol="0">
            <a:spAutoFit/>
          </a:bodyPr>
          <a:lstStyle/>
          <a:p>
            <a:r>
              <a:rPr lang="en-US" altLang="zh-CN" sz="3200" dirty="0">
                <a:latin typeface="Times New Roman" panose="02020603050405020304" charset="0"/>
                <a:cs typeface="Times New Roman" panose="02020603050405020304" charset="0"/>
              </a:rPr>
              <a:t>Why is it a </a:t>
            </a:r>
            <a:r>
              <a:rPr lang="en-US" altLang="zh-CN" sz="3200" b="1" dirty="0">
                <a:solidFill>
                  <a:srgbClr val="FF0000"/>
                </a:solidFill>
                <a:latin typeface="Times New Roman" panose="02020603050405020304" charset="0"/>
                <a:cs typeface="Times New Roman" panose="02020603050405020304" charset="0"/>
              </a:rPr>
              <a:t>fine </a:t>
            </a:r>
            <a:r>
              <a:rPr lang="en-US" altLang="zh-CN" sz="3200" dirty="0">
                <a:latin typeface="Times New Roman" panose="02020603050405020304" charset="0"/>
                <a:cs typeface="Times New Roman" panose="02020603050405020304" charset="0"/>
              </a:rPr>
              <a:t>city?</a:t>
            </a:r>
            <a:endParaRPr lang="en-US" altLang="zh-CN" sz="3200" dirty="0">
              <a:latin typeface="Times New Roman" panose="02020603050405020304" charset="0"/>
              <a:cs typeface="Times New Roman" panose="02020603050405020304" charset="0"/>
            </a:endParaRPr>
          </a:p>
        </p:txBody>
      </p:sp>
      <p:sp>
        <p:nvSpPr>
          <p:cNvPr id="6" name="文本框 5"/>
          <p:cNvSpPr txBox="1"/>
          <p:nvPr>
            <p:custDataLst>
              <p:tags r:id="rId5"/>
            </p:custDataLst>
          </p:nvPr>
        </p:nvSpPr>
        <p:spPr>
          <a:xfrm>
            <a:off x="-38100" y="821055"/>
            <a:ext cx="12192000" cy="2738120"/>
          </a:xfrm>
          <a:prstGeom prst="rect">
            <a:avLst/>
          </a:prstGeom>
          <a:noFill/>
        </p:spPr>
        <p:txBody>
          <a:bodyPr wrap="square" rtlCol="0" anchor="t">
            <a:spAutoFit/>
          </a:bodyPr>
          <a:lstStyle/>
          <a:p>
            <a:pPr indent="457200" algn="just"/>
            <a:r>
              <a:rPr sz="2800" u="sng" dirty="0">
                <a:latin typeface="Times New Roman" panose="02020603050405020304" charset="0"/>
                <a:cs typeface="Times New Roman" panose="02020603050405020304" charset="0"/>
              </a:rPr>
              <a:t>Pisa is a </a:t>
            </a:r>
            <a:r>
              <a:rPr sz="3200" b="1" u="sng" dirty="0">
                <a:solidFill>
                  <a:srgbClr val="FF0000"/>
                </a:solidFill>
                <a:latin typeface="Times New Roman" panose="02020603050405020304" charset="0"/>
                <a:cs typeface="Times New Roman" panose="02020603050405020304" charset="0"/>
              </a:rPr>
              <a:t>fine </a:t>
            </a:r>
            <a:r>
              <a:rPr sz="2800" u="sng" dirty="0">
                <a:solidFill>
                  <a:srgbClr val="FF0000"/>
                </a:solidFill>
                <a:latin typeface="Times New Roman" panose="02020603050405020304" charset="0"/>
                <a:cs typeface="Times New Roman" panose="02020603050405020304" charset="0"/>
              </a:rPr>
              <a:t>old </a:t>
            </a:r>
            <a:r>
              <a:rPr sz="2800" u="sng" dirty="0">
                <a:latin typeface="Times New Roman" panose="02020603050405020304" charset="0"/>
                <a:cs typeface="Times New Roman" panose="02020603050405020304" charset="0"/>
              </a:rPr>
              <a:t>city.</a:t>
            </a:r>
            <a:r>
              <a:rPr sz="2800" dirty="0">
                <a:latin typeface="Times New Roman" panose="02020603050405020304" charset="0"/>
                <a:cs typeface="Times New Roman" panose="02020603050405020304" charset="0"/>
              </a:rPr>
              <a:t> The houses are well-built; the streets open, straight, and well-paved; the shops well-furnished; and the markets well-supplied. There are some beautiful palaces. The churches are built with taste and well decorated. There is a stone wharf on each side of the Arno River</a:t>
            </a:r>
            <a:r>
              <a:rPr dirty="0">
                <a:latin typeface="Times New Roman" panose="02020603050405020304" charset="0"/>
                <a:cs typeface="Times New Roman" panose="02020603050405020304" charset="0"/>
              </a:rPr>
              <a:t>(</a:t>
            </a:r>
            <a:r>
              <a:rPr dirty="0" err="1">
                <a:latin typeface="Times New Roman" panose="02020603050405020304" charset="0"/>
                <a:cs typeface="Times New Roman" panose="02020603050405020304" charset="0"/>
              </a:rPr>
              <a:t>阿尔诺河</a:t>
            </a:r>
            <a:r>
              <a:rPr dirty="0">
                <a:latin typeface="Times New Roman" panose="02020603050405020304" charset="0"/>
                <a:cs typeface="Times New Roman" panose="02020603050405020304" charset="0"/>
              </a:rPr>
              <a:t>)</a:t>
            </a:r>
            <a:r>
              <a:rPr sz="2800" dirty="0">
                <a:latin typeface="Times New Roman" panose="02020603050405020304" charset="0"/>
                <a:cs typeface="Times New Roman" panose="02020603050405020304" charset="0"/>
              </a:rPr>
              <a:t>, which runs through the city, and there are three bridges over it. The number of people there is rather small. This gives the place an air of wonderful quietness, which is very pleasant.</a:t>
            </a:r>
            <a:endParaRPr sz="2800" dirty="0">
              <a:latin typeface="Times New Roman" panose="02020603050405020304" charset="0"/>
              <a:cs typeface="Times New Roman" panose="02020603050405020304" charset="0"/>
            </a:endParaRPr>
          </a:p>
        </p:txBody>
      </p:sp>
      <p:sp>
        <p:nvSpPr>
          <p:cNvPr id="9" name="文本框 8"/>
          <p:cNvSpPr txBox="1"/>
          <p:nvPr/>
        </p:nvSpPr>
        <p:spPr>
          <a:xfrm>
            <a:off x="5963285" y="868680"/>
            <a:ext cx="1929130" cy="521970"/>
          </a:xfrm>
          <a:prstGeom prst="rect">
            <a:avLst/>
          </a:prstGeom>
          <a:noFill/>
        </p:spPr>
        <p:txBody>
          <a:bodyPr wrap="square" rtlCol="0" anchor="t">
            <a:spAutoFit/>
          </a:bodyPr>
          <a:lstStyle/>
          <a:p>
            <a:r>
              <a:rPr sz="2800" b="1">
                <a:solidFill>
                  <a:srgbClr val="FF000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 well-built</a:t>
            </a:r>
            <a:endParaRPr lang="zh-CN" altLang="en-US" sz="2800" b="1">
              <a:solidFill>
                <a:srgbClr val="FF000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endParaRPr>
          </a:p>
        </p:txBody>
      </p:sp>
      <p:sp>
        <p:nvSpPr>
          <p:cNvPr id="10" name="文本框 9"/>
          <p:cNvSpPr txBox="1"/>
          <p:nvPr/>
        </p:nvSpPr>
        <p:spPr>
          <a:xfrm>
            <a:off x="-38100" y="1299845"/>
            <a:ext cx="2019935" cy="521970"/>
          </a:xfrm>
          <a:prstGeom prst="rect">
            <a:avLst/>
          </a:prstGeom>
          <a:noFill/>
        </p:spPr>
        <p:txBody>
          <a:bodyPr wrap="square" rtlCol="0" anchor="t">
            <a:spAutoFit/>
          </a:bodyPr>
          <a:lstStyle/>
          <a:p>
            <a:r>
              <a:rPr sz="2800" b="1">
                <a:solidFill>
                  <a:srgbClr val="FF000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well-paved</a:t>
            </a:r>
            <a:endParaRPr lang="zh-CN" altLang="en-US" sz="2800" b="1">
              <a:solidFill>
                <a:srgbClr val="FF000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endParaRPr>
          </a:p>
        </p:txBody>
      </p:sp>
      <p:sp>
        <p:nvSpPr>
          <p:cNvPr id="11" name="文本框 10"/>
          <p:cNvSpPr txBox="1"/>
          <p:nvPr/>
        </p:nvSpPr>
        <p:spPr>
          <a:xfrm>
            <a:off x="8291195" y="1299845"/>
            <a:ext cx="2447290" cy="521970"/>
          </a:xfrm>
          <a:prstGeom prst="rect">
            <a:avLst/>
          </a:prstGeom>
          <a:noFill/>
        </p:spPr>
        <p:txBody>
          <a:bodyPr wrap="square" rtlCol="0" anchor="t">
            <a:spAutoFit/>
          </a:bodyPr>
          <a:lstStyle/>
          <a:p>
            <a:r>
              <a:rPr sz="2800" b="1">
                <a:solidFill>
                  <a:srgbClr val="FF000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well-supplied</a:t>
            </a:r>
            <a:endParaRPr lang="zh-CN" altLang="en-US" sz="2800" b="1">
              <a:solidFill>
                <a:srgbClr val="FF000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endParaRPr>
          </a:p>
        </p:txBody>
      </p:sp>
      <p:sp>
        <p:nvSpPr>
          <p:cNvPr id="12" name="文本框 11"/>
          <p:cNvSpPr txBox="1"/>
          <p:nvPr/>
        </p:nvSpPr>
        <p:spPr>
          <a:xfrm>
            <a:off x="3375660" y="1299845"/>
            <a:ext cx="2506345" cy="521970"/>
          </a:xfrm>
          <a:prstGeom prst="rect">
            <a:avLst/>
          </a:prstGeom>
          <a:noFill/>
        </p:spPr>
        <p:txBody>
          <a:bodyPr wrap="square" rtlCol="0" anchor="t">
            <a:spAutoFit/>
          </a:bodyPr>
          <a:lstStyle/>
          <a:p>
            <a:r>
              <a:rPr sz="2800" b="1">
                <a:solidFill>
                  <a:srgbClr val="FF000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well-furnished</a:t>
            </a:r>
            <a:endParaRPr lang="zh-CN" altLang="en-US" sz="2800" b="1">
              <a:solidFill>
                <a:srgbClr val="FF000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endParaRPr>
          </a:p>
        </p:txBody>
      </p:sp>
      <p:sp>
        <p:nvSpPr>
          <p:cNvPr id="13" name="文本框 12"/>
          <p:cNvSpPr txBox="1"/>
          <p:nvPr/>
        </p:nvSpPr>
        <p:spPr>
          <a:xfrm>
            <a:off x="8808085" y="1726565"/>
            <a:ext cx="2701925" cy="521970"/>
          </a:xfrm>
          <a:prstGeom prst="rect">
            <a:avLst/>
          </a:prstGeom>
          <a:noFill/>
        </p:spPr>
        <p:txBody>
          <a:bodyPr wrap="square" rtlCol="0" anchor="t">
            <a:spAutoFit/>
          </a:bodyPr>
          <a:lstStyle/>
          <a:p>
            <a:r>
              <a:rPr sz="2800" b="1">
                <a:solidFill>
                  <a:srgbClr val="FF000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well decorated</a:t>
            </a:r>
            <a:endParaRPr lang="zh-CN" altLang="en-US" sz="2800" b="1">
              <a:solidFill>
                <a:srgbClr val="FF000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endParaRPr>
          </a:p>
        </p:txBody>
      </p:sp>
      <p:sp>
        <p:nvSpPr>
          <p:cNvPr id="7" name="椭圆 6"/>
          <p:cNvSpPr/>
          <p:nvPr/>
        </p:nvSpPr>
        <p:spPr>
          <a:xfrm>
            <a:off x="801370" y="1726565"/>
            <a:ext cx="1523365" cy="54927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003165" y="3009900"/>
            <a:ext cx="1523365" cy="54927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8474075" y="3009900"/>
            <a:ext cx="1523365" cy="54927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46355" y="3593465"/>
            <a:ext cx="6121400" cy="953135"/>
          </a:xfrm>
          <a:prstGeom prst="rect">
            <a:avLst/>
          </a:prstGeom>
          <a:solidFill>
            <a:schemeClr val="bg1"/>
          </a:solidFill>
          <a:ln>
            <a:solidFill>
              <a:srgbClr val="FF0000"/>
            </a:solidFill>
          </a:ln>
        </p:spPr>
        <p:txBody>
          <a:bodyPr wrap="square" rtlCol="0">
            <a:spAutoFit/>
          </a:bodyPr>
          <a:lstStyle/>
          <a:p>
            <a:r>
              <a:rPr lang="en-US" altLang="zh-CN" sz="2800" dirty="0">
                <a:latin typeface="Times New Roman" panose="02020603050405020304" charset="0"/>
                <a:cs typeface="Times New Roman" panose="02020603050405020304" charset="0"/>
              </a:rPr>
              <a:t>Why does the author use so many </a:t>
            </a:r>
            <a:r>
              <a:rPr lang="en-US" altLang="zh-CN" sz="2800" b="1" dirty="0">
                <a:solidFill>
                  <a:srgbClr val="FF0000"/>
                </a:solidFill>
                <a:latin typeface="Times New Roman" panose="02020603050405020304" charset="0"/>
                <a:cs typeface="Times New Roman" panose="02020603050405020304" charset="0"/>
              </a:rPr>
              <a:t>“well-”adjectives?</a:t>
            </a:r>
            <a:endParaRPr lang="en-US" altLang="zh-CN" sz="2800" b="1" dirty="0">
              <a:solidFill>
                <a:srgbClr val="FF0000"/>
              </a:solidFill>
              <a:latin typeface="Times New Roman" panose="02020603050405020304" charset="0"/>
              <a:cs typeface="Times New Roman" panose="02020603050405020304" charset="0"/>
            </a:endParaRPr>
          </a:p>
        </p:txBody>
      </p:sp>
      <p:sp>
        <p:nvSpPr>
          <p:cNvPr id="21" name="文本框 20"/>
          <p:cNvSpPr txBox="1"/>
          <p:nvPr/>
        </p:nvSpPr>
        <p:spPr>
          <a:xfrm>
            <a:off x="46355" y="4603750"/>
            <a:ext cx="6121400" cy="521970"/>
          </a:xfrm>
          <a:prstGeom prst="rect">
            <a:avLst/>
          </a:prstGeom>
          <a:solidFill>
            <a:schemeClr val="bg1"/>
          </a:solidFill>
          <a:ln>
            <a:solidFill>
              <a:srgbClr val="FF0000"/>
            </a:solidFill>
          </a:ln>
        </p:spPr>
        <p:txBody>
          <a:bodyPr wrap="square" rtlCol="0">
            <a:spAutoFit/>
          </a:bodyPr>
          <a:lstStyle/>
          <a:p>
            <a:r>
              <a:rPr lang="en-US" altLang="zh-CN" sz="2800" dirty="0">
                <a:latin typeface="Times New Roman" panose="02020603050405020304" charset="0"/>
                <a:cs typeface="Times New Roman" panose="02020603050405020304" charset="0"/>
              </a:rPr>
              <a:t>What </a:t>
            </a:r>
            <a:r>
              <a:rPr lang="en-US" altLang="zh-CN" sz="2800" dirty="0">
                <a:solidFill>
                  <a:srgbClr val="FF0000"/>
                </a:solidFill>
                <a:latin typeface="Times New Roman" panose="02020603050405020304" charset="0"/>
                <a:cs typeface="Times New Roman" panose="02020603050405020304" charset="0"/>
              </a:rPr>
              <a:t>rhetorical device</a:t>
            </a:r>
            <a:r>
              <a:rPr lang="en-US" altLang="zh-CN" sz="2800" dirty="0">
                <a:latin typeface="Times New Roman" panose="02020603050405020304" charset="0"/>
                <a:cs typeface="Times New Roman" panose="02020603050405020304" charset="0"/>
              </a:rPr>
              <a:t> </a:t>
            </a:r>
            <a:r>
              <a:rPr lang="en-US" altLang="zh-CN" dirty="0">
                <a:latin typeface="Times New Roman" panose="02020603050405020304" charset="0"/>
                <a:cs typeface="Times New Roman" panose="02020603050405020304" charset="0"/>
              </a:rPr>
              <a:t>(</a:t>
            </a:r>
            <a:r>
              <a:rPr lang="zh-CN" altLang="en-US" dirty="0">
                <a:latin typeface="Times New Roman" panose="02020603050405020304" charset="0"/>
                <a:cs typeface="Times New Roman" panose="02020603050405020304" charset="0"/>
              </a:rPr>
              <a:t>修辞手法</a:t>
            </a:r>
            <a:r>
              <a:rPr lang="en-US" altLang="zh-CN" dirty="0">
                <a:latin typeface="Times New Roman" panose="02020603050405020304" charset="0"/>
                <a:cs typeface="Times New Roman" panose="02020603050405020304" charset="0"/>
              </a:rPr>
              <a:t>)</a:t>
            </a:r>
            <a:r>
              <a:rPr lang="en-US" altLang="zh-CN" sz="2800" dirty="0">
                <a:latin typeface="Times New Roman" panose="02020603050405020304" charset="0"/>
                <a:cs typeface="Times New Roman" panose="02020603050405020304" charset="0"/>
              </a:rPr>
              <a:t> is used?</a:t>
            </a:r>
            <a:endParaRPr lang="en-US" altLang="zh-CN" sz="2800" dirty="0">
              <a:latin typeface="Times New Roman" panose="02020603050405020304" charset="0"/>
              <a:cs typeface="Times New Roman" panose="02020603050405020304" charset="0"/>
            </a:endParaRPr>
          </a:p>
        </p:txBody>
      </p:sp>
      <p:sp>
        <p:nvSpPr>
          <p:cNvPr id="22" name="文本框 21"/>
          <p:cNvSpPr txBox="1"/>
          <p:nvPr/>
        </p:nvSpPr>
        <p:spPr>
          <a:xfrm>
            <a:off x="1947545" y="3983990"/>
            <a:ext cx="3324860" cy="583565"/>
          </a:xfrm>
          <a:prstGeom prst="rect">
            <a:avLst/>
          </a:prstGeom>
          <a:noFill/>
        </p:spPr>
        <p:txBody>
          <a:bodyPr wrap="square" rtlCol="0">
            <a:spAutoFit/>
          </a:bodyPr>
          <a:lstStyle/>
          <a:p>
            <a:pPr algn="ctr"/>
            <a:r>
              <a:rPr lang="en-US" altLang="zh-CN" sz="3200" b="1" dirty="0">
                <a:solidFill>
                  <a:srgbClr val="FF0000"/>
                </a:solidFill>
                <a:latin typeface="Times New Roman" panose="02020603050405020304" charset="0"/>
                <a:cs typeface="Times New Roman" panose="02020603050405020304" charset="0"/>
              </a:rPr>
              <a:t>Repetition</a:t>
            </a:r>
            <a:r>
              <a:rPr lang="en-US" altLang="zh-CN" sz="2400" dirty="0">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zh-CN" altLang="en-US" sz="2400" dirty="0">
                <a:solidFill>
                  <a:srgbClr val="FF0000"/>
                </a:solidFill>
                <a:latin typeface="宋体" panose="02010600030101010101" pitchFamily="2" charset="-122"/>
                <a:ea typeface="宋体" panose="02010600030101010101" pitchFamily="2" charset="-122"/>
                <a:cs typeface="宋体" panose="02010600030101010101" pitchFamily="2" charset="-122"/>
              </a:rPr>
              <a:t>重复</a:t>
            </a:r>
            <a:r>
              <a:rPr lang="en-US" altLang="zh-CN" sz="2400" dirty="0">
                <a:solidFill>
                  <a:srgbClr val="FF0000"/>
                </a:solidFill>
                <a:latin typeface="宋体" panose="02010600030101010101" pitchFamily="2" charset="-122"/>
                <a:ea typeface="宋体" panose="02010600030101010101" pitchFamily="2" charset="-122"/>
                <a:cs typeface="宋体" panose="02010600030101010101" pitchFamily="2" charset="-122"/>
              </a:rPr>
              <a:t>)</a:t>
            </a:r>
            <a:endParaRPr lang="en-US" altLang="zh-CN" sz="2400" dirty="0">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sp>
        <p:nvSpPr>
          <p:cNvPr id="23" name="文本框 22"/>
          <p:cNvSpPr txBox="1"/>
          <p:nvPr/>
        </p:nvSpPr>
        <p:spPr>
          <a:xfrm>
            <a:off x="66040" y="3533140"/>
            <a:ext cx="6120765" cy="1383665"/>
          </a:xfrm>
          <a:prstGeom prst="rect">
            <a:avLst/>
          </a:prstGeom>
          <a:noFill/>
        </p:spPr>
        <p:txBody>
          <a:bodyPr wrap="square" rtlCol="0">
            <a:spAutoFit/>
          </a:bodyPr>
          <a:lstStyle/>
          <a:p>
            <a:r>
              <a:rPr lang="en-US" altLang="zh-CN" sz="2800" dirty="0">
                <a:latin typeface="Times New Roman" panose="02020603050405020304" charset="0"/>
                <a:cs typeface="Times New Roman" panose="02020603050405020304" charset="0"/>
              </a:rPr>
              <a:t>Tip1: use </a:t>
            </a:r>
            <a:r>
              <a:rPr lang="en-US" altLang="zh-CN" sz="2800" dirty="0">
                <a:solidFill>
                  <a:srgbClr val="FF0000"/>
                </a:solidFill>
                <a:latin typeface="Times New Roman" panose="02020603050405020304" charset="0"/>
                <a:cs typeface="Times New Roman" panose="02020603050405020304" charset="0"/>
              </a:rPr>
              <a:t>descriptive words</a:t>
            </a:r>
            <a:r>
              <a:rPr lang="en-US" altLang="zh-CN" sz="2000" dirty="0">
                <a:solidFill>
                  <a:srgbClr val="FF0000"/>
                </a:solidFill>
                <a:latin typeface="宋体" panose="02010600030101010101" pitchFamily="2" charset="-122"/>
                <a:ea typeface="宋体" panose="02010600030101010101" pitchFamily="2" charset="-122"/>
                <a:cs typeface="宋体" panose="02010600030101010101" pitchFamily="2" charset="-122"/>
              </a:rPr>
              <a:t> </a:t>
            </a:r>
            <a:r>
              <a:rPr lang="en-US" altLang="zh-CN" sz="2000" dirty="0">
                <a:latin typeface="宋体" panose="02010600030101010101" pitchFamily="2" charset="-122"/>
                <a:ea typeface="宋体" panose="02010600030101010101" pitchFamily="2" charset="-122"/>
                <a:cs typeface="宋体" panose="02010600030101010101" pitchFamily="2" charset="-122"/>
              </a:rPr>
              <a:t>(</a:t>
            </a:r>
            <a:r>
              <a:rPr lang="zh-CN" altLang="en-US" sz="2000" dirty="0">
                <a:latin typeface="宋体" panose="02010600030101010101" pitchFamily="2" charset="-122"/>
                <a:ea typeface="宋体" panose="02010600030101010101" pitchFamily="2" charset="-122"/>
                <a:cs typeface="宋体" panose="02010600030101010101" pitchFamily="2" charset="-122"/>
              </a:rPr>
              <a:t>描述性语言</a:t>
            </a:r>
            <a:r>
              <a:rPr lang="en-US" altLang="zh-CN" sz="2000" dirty="0">
                <a:latin typeface="宋体" panose="02010600030101010101" pitchFamily="2" charset="-122"/>
                <a:ea typeface="宋体" panose="02010600030101010101" pitchFamily="2" charset="-122"/>
                <a:cs typeface="宋体" panose="02010600030101010101" pitchFamily="2" charset="-122"/>
              </a:rPr>
              <a:t>)</a:t>
            </a:r>
            <a:r>
              <a:rPr lang="en-US" altLang="zh-CN" sz="2800" dirty="0">
                <a:latin typeface="Times New Roman" panose="02020603050405020304" charset="0"/>
                <a:cs typeface="Times New Roman" panose="02020603050405020304" charset="0"/>
              </a:rPr>
              <a:t> and </a:t>
            </a:r>
            <a:r>
              <a:rPr lang="en-US" altLang="zh-CN" sz="2800" dirty="0">
                <a:solidFill>
                  <a:srgbClr val="FF0000"/>
                </a:solidFill>
                <a:latin typeface="Times New Roman" panose="02020603050405020304" charset="0"/>
                <a:cs typeface="Times New Roman" panose="02020603050405020304" charset="0"/>
              </a:rPr>
              <a:t>repetition</a:t>
            </a:r>
            <a:r>
              <a:rPr lang="en-US" altLang="zh-CN" sz="2800" dirty="0">
                <a:latin typeface="Times New Roman" panose="02020603050405020304" charset="0"/>
                <a:cs typeface="Times New Roman" panose="02020603050405020304" charset="0"/>
              </a:rPr>
              <a:t> to paint a vivid</a:t>
            </a:r>
            <a:r>
              <a:rPr lang="zh-CN" altLang="en-US" sz="2000" dirty="0">
                <a:latin typeface="宋体" panose="02010600030101010101" pitchFamily="2" charset="-122"/>
                <a:ea typeface="宋体" panose="02010600030101010101" pitchFamily="2" charset="-122"/>
                <a:cs typeface="宋体" panose="02010600030101010101" pitchFamily="2" charset="-122"/>
              </a:rPr>
              <a:t>(生动的） </a:t>
            </a:r>
            <a:r>
              <a:rPr lang="en-US" altLang="zh-CN" sz="2800" dirty="0">
                <a:latin typeface="Times New Roman" panose="02020603050405020304" charset="0"/>
                <a:cs typeface="Times New Roman" panose="02020603050405020304" charset="0"/>
              </a:rPr>
              <a:t>picture. </a:t>
            </a:r>
            <a:endParaRPr lang="en-US" altLang="zh-CN" sz="2800" dirty="0">
              <a:latin typeface="Times New Roman" panose="02020603050405020304" charset="0"/>
              <a:cs typeface="Times New Roman" panose="02020603050405020304" charset="0"/>
            </a:endParaRPr>
          </a:p>
        </p:txBody>
      </p:sp>
      <p:pic>
        <p:nvPicPr>
          <p:cNvPr id="100" name="图片 99">
            <a:hlinkClick r:id="rId6" action="ppaction://hlinkfile"/>
          </p:cNvPr>
          <p:cNvPicPr/>
          <p:nvPr/>
        </p:nvPicPr>
        <p:blipFill>
          <a:blip r:embed="rId7"/>
          <a:stretch>
            <a:fillRect/>
          </a:stretch>
        </p:blipFill>
        <p:spPr>
          <a:xfrm>
            <a:off x="6926580" y="3593465"/>
            <a:ext cx="5227320" cy="3198495"/>
          </a:xfrm>
          <a:prstGeom prst="rect">
            <a:avLst/>
          </a:prstGeom>
          <a:noFill/>
          <a:ln w="9525">
            <a:noFill/>
          </a:ln>
        </p:spPr>
      </p:pic>
      <p:sp>
        <p:nvSpPr>
          <p:cNvPr id="24" name="文本框 23"/>
          <p:cNvSpPr txBox="1"/>
          <p:nvPr/>
        </p:nvSpPr>
        <p:spPr>
          <a:xfrm>
            <a:off x="6926580" y="3593465"/>
            <a:ext cx="5265420" cy="521970"/>
          </a:xfrm>
          <a:prstGeom prst="rect">
            <a:avLst/>
          </a:prstGeom>
          <a:solidFill>
            <a:schemeClr val="bg1"/>
          </a:solidFill>
        </p:spPr>
        <p:txBody>
          <a:bodyPr wrap="square" rtlCol="0">
            <a:spAutoFit/>
          </a:bodyPr>
          <a:lstStyle/>
          <a:p>
            <a:r>
              <a:rPr lang="en-US" altLang="zh-CN" sz="2800" b="1">
                <a:latin typeface="Times New Roman" panose="02020603050405020304" charset="0"/>
                <a:cs typeface="Times New Roman" panose="02020603050405020304" charset="0"/>
              </a:rPr>
              <a:t>City feature</a:t>
            </a:r>
            <a:r>
              <a:rPr lang="en-US" altLang="zh-CN" b="1">
                <a:latin typeface="Times New Roman" panose="02020603050405020304" charset="0"/>
                <a:cs typeface="Times New Roman" panose="02020603050405020304" charset="0"/>
              </a:rPr>
              <a:t>(</a:t>
            </a:r>
            <a:r>
              <a:rPr lang="zh-CN" altLang="en-US" b="1">
                <a:latin typeface="Times New Roman" panose="02020603050405020304" charset="0"/>
                <a:cs typeface="Times New Roman" panose="02020603050405020304" charset="0"/>
              </a:rPr>
              <a:t>特征</a:t>
            </a:r>
            <a:r>
              <a:rPr lang="en-US" altLang="zh-CN" b="1">
                <a:latin typeface="Times New Roman" panose="02020603050405020304" charset="0"/>
                <a:cs typeface="Times New Roman" panose="02020603050405020304" charset="0"/>
              </a:rPr>
              <a:t>)</a:t>
            </a:r>
            <a:r>
              <a:rPr lang="en-US" altLang="zh-CN" sz="2800" b="1">
                <a:latin typeface="Times New Roman" panose="02020603050405020304" charset="0"/>
                <a:cs typeface="Times New Roman" panose="02020603050405020304" charset="0"/>
              </a:rPr>
              <a:t>: a </a:t>
            </a:r>
            <a:r>
              <a:rPr lang="en-US" altLang="zh-CN" sz="2800" b="1">
                <a:solidFill>
                  <a:srgbClr val="FF0000"/>
                </a:solidFill>
                <a:latin typeface="Times New Roman" panose="02020603050405020304" charset="0"/>
                <a:cs typeface="Times New Roman" panose="02020603050405020304" charset="0"/>
              </a:rPr>
              <a:t>well-built</a:t>
            </a:r>
            <a:r>
              <a:rPr lang="en-US" altLang="zh-CN" sz="2800" b="1">
                <a:latin typeface="Times New Roman" panose="02020603050405020304" charset="0"/>
                <a:cs typeface="Times New Roman" panose="02020603050405020304" charset="0"/>
              </a:rPr>
              <a:t> city</a:t>
            </a:r>
            <a:endParaRPr lang="en-US" altLang="zh-CN" sz="2800" b="1">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left)">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left)">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21"/>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wipe(left)">
                                      <p:cBhvr>
                                        <p:cTn id="69" dur="500"/>
                                        <p:tgtEl>
                                          <p:spTgt spid="22"/>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grpId="1" nodeType="clickEffect">
                                  <p:stCondLst>
                                    <p:cond delay="0"/>
                                  </p:stCondLst>
                                  <p:childTnLst>
                                    <p:set>
                                      <p:cBhvr>
                                        <p:cTn id="73" dur="1" fill="hold">
                                          <p:stCondLst>
                                            <p:cond delay="0"/>
                                          </p:stCondLst>
                                        </p:cTn>
                                        <p:tgtEl>
                                          <p:spTgt spid="22"/>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20"/>
                                        </p:tgtEl>
                                        <p:attrNameLst>
                                          <p:attrName>style.visibility</p:attrName>
                                        </p:attrNameLst>
                                      </p:cBhvr>
                                      <p:to>
                                        <p:strVal val="hidden"/>
                                      </p:to>
                                    </p:set>
                                  </p:childTnLst>
                                </p:cTn>
                              </p:par>
                              <p:par>
                                <p:cTn id="76" presetID="22" presetClass="entr" presetSubtype="8" fill="hold" grpId="0" nodeType="with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wipe(left)">
                                      <p:cBhvr>
                                        <p:cTn id="78" dur="500"/>
                                        <p:tgtEl>
                                          <p:spTgt spid="23"/>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9" grpId="0"/>
      <p:bldP spid="10" grpId="0"/>
      <p:bldP spid="11" grpId="0"/>
      <p:bldP spid="12" grpId="0"/>
      <p:bldP spid="13" grpId="0"/>
      <p:bldP spid="7" grpId="0" animBg="1"/>
      <p:bldP spid="8" grpId="0" animBg="1"/>
      <p:bldP spid="14" grpId="0" animBg="1"/>
      <p:bldP spid="20" grpId="0" bldLvl="0" animBg="1"/>
      <p:bldP spid="20" grpId="1" bldLvl="0" animBg="1"/>
      <p:bldP spid="21" grpId="0" bldLvl="0" animBg="1"/>
      <p:bldP spid="21" grpId="1" bldLvl="0" animBg="1"/>
      <p:bldP spid="22" grpId="0"/>
      <p:bldP spid="22" grpId="1"/>
      <p:bldP spid="23" grpId="0"/>
      <p:bldP spid="24"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6dddff317ec13e187a6b0560c9d6d216"/>
          <p:cNvPicPr>
            <a:picLocks noChangeAspect="1"/>
          </p:cNvPicPr>
          <p:nvPr>
            <p:custDataLst>
              <p:tags r:id="rId1"/>
            </p:custDataLst>
          </p:nvPr>
        </p:nvPicPr>
        <p:blipFill>
          <a:blip r:embed="rId2"/>
          <a:stretch>
            <a:fillRect/>
          </a:stretch>
        </p:blipFill>
        <p:spPr>
          <a:xfrm>
            <a:off x="-122555" y="0"/>
            <a:ext cx="12313920" cy="7287260"/>
          </a:xfrm>
          <a:prstGeom prst="rect">
            <a:avLst/>
          </a:prstGeom>
        </p:spPr>
      </p:pic>
      <p:sp>
        <p:nvSpPr>
          <p:cNvPr id="8" name="矩形 7"/>
          <p:cNvSpPr/>
          <p:nvPr>
            <p:custDataLst>
              <p:tags r:id="rId3"/>
            </p:custDataLst>
          </p:nvPr>
        </p:nvSpPr>
        <p:spPr>
          <a:xfrm>
            <a:off x="-80645" y="-33655"/>
            <a:ext cx="12272645" cy="6858000"/>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p:cNvCxnSpPr/>
          <p:nvPr/>
        </p:nvCxnSpPr>
        <p:spPr>
          <a:xfrm flipV="1">
            <a:off x="-9525" y="2534920"/>
            <a:ext cx="12265660" cy="64135"/>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4" name="组合 43"/>
          <p:cNvGrpSpPr/>
          <p:nvPr/>
        </p:nvGrpSpPr>
        <p:grpSpPr>
          <a:xfrm>
            <a:off x="37465" y="858520"/>
            <a:ext cx="1812925" cy="1607185"/>
            <a:chOff x="2646" y="8103"/>
            <a:chExt cx="2855" cy="2531"/>
          </a:xfrm>
        </p:grpSpPr>
        <p:pic>
          <p:nvPicPr>
            <p:cNvPr id="49" name="图片 48"/>
            <p:cNvPicPr>
              <a:picLocks noChangeAspect="1"/>
            </p:cNvPicPr>
            <p:nvPr>
              <p:custDataLst>
                <p:tags r:id="rId4"/>
              </p:custDataLst>
            </p:nvPr>
          </p:nvPicPr>
          <p:blipFill>
            <a:blip r:embed="rId5"/>
            <a:srcRect b="54453"/>
            <a:stretch>
              <a:fillRect/>
            </a:stretch>
          </p:blipFill>
          <p:spPr>
            <a:xfrm>
              <a:off x="2646" y="8442"/>
              <a:ext cx="2855" cy="2192"/>
            </a:xfrm>
            <a:prstGeom prst="rect">
              <a:avLst/>
            </a:prstGeom>
            <a:effectLst>
              <a:outerShdw blurRad="50800" dist="38100" dir="2700000" algn="tl" rotWithShape="0">
                <a:prstClr val="black">
                  <a:alpha val="40000"/>
                </a:prstClr>
              </a:outerShdw>
            </a:effectLst>
          </p:spPr>
        </p:pic>
        <p:sp>
          <p:nvSpPr>
            <p:cNvPr id="25" name="文本框 24"/>
            <p:cNvSpPr txBox="1"/>
            <p:nvPr>
              <p:custDataLst>
                <p:tags r:id="rId6"/>
              </p:custDataLst>
            </p:nvPr>
          </p:nvSpPr>
          <p:spPr>
            <a:xfrm>
              <a:off x="2844" y="8356"/>
              <a:ext cx="2528" cy="725"/>
            </a:xfrm>
            <a:prstGeom prst="rect">
              <a:avLst/>
            </a:prstGeom>
            <a:solidFill>
              <a:schemeClr val="bg1">
                <a:alpha val="74000"/>
              </a:schemeClr>
            </a:solidFill>
          </p:spPr>
          <p:txBody>
            <a:bodyPr wrap="square" rtlCol="0">
              <a:spAutoFit/>
            </a:bodyPr>
            <a:lstStyle/>
            <a:p>
              <a:pPr algn="ctr"/>
              <a:r>
                <a:rPr lang="en-US" altLang="zh-CN" sz="2400">
                  <a:latin typeface="Times New Roman" panose="02020603050405020304" charset="0"/>
                  <a:cs typeface="Times New Roman" panose="02020603050405020304" charset="0"/>
                </a:rPr>
                <a:t>the houses</a:t>
              </a:r>
              <a:endParaRPr lang="en-US" altLang="zh-CN" sz="2400">
                <a:latin typeface="Times New Roman" panose="02020603050405020304" charset="0"/>
                <a:cs typeface="Times New Roman" panose="02020603050405020304" charset="0"/>
              </a:endParaRPr>
            </a:p>
          </p:txBody>
        </p:sp>
        <p:pic>
          <p:nvPicPr>
            <p:cNvPr id="15" name="图片 14" descr="ab964a3d90987212555f7d5938d95b7a"/>
            <p:cNvPicPr>
              <a:picLocks noChangeAspect="1"/>
            </p:cNvPicPr>
            <p:nvPr>
              <p:custDataLst>
                <p:tags r:id="rId7"/>
              </p:custDataLst>
            </p:nvPr>
          </p:nvPicPr>
          <p:blipFill>
            <a:blip r:embed="rId8"/>
            <a:srcRect l="69380" t="57288" r="20667" b="12283"/>
            <a:stretch>
              <a:fillRect/>
            </a:stretch>
          </p:blipFill>
          <p:spPr>
            <a:xfrm>
              <a:off x="3772" y="8103"/>
              <a:ext cx="672" cy="653"/>
            </a:xfrm>
            <a:prstGeom prst="rect">
              <a:avLst/>
            </a:prstGeom>
          </p:spPr>
        </p:pic>
      </p:grpSp>
      <p:grpSp>
        <p:nvGrpSpPr>
          <p:cNvPr id="10" name="组合 9"/>
          <p:cNvGrpSpPr/>
          <p:nvPr/>
        </p:nvGrpSpPr>
        <p:grpSpPr>
          <a:xfrm>
            <a:off x="1995805" y="1153078"/>
            <a:ext cx="1865630" cy="1312627"/>
            <a:chOff x="2727" y="2794"/>
            <a:chExt cx="2938" cy="2067"/>
          </a:xfrm>
        </p:grpSpPr>
        <p:pic>
          <p:nvPicPr>
            <p:cNvPr id="12" name="图片 11"/>
            <p:cNvPicPr>
              <a:picLocks noChangeAspect="1"/>
            </p:cNvPicPr>
            <p:nvPr>
              <p:custDataLst>
                <p:tags r:id="rId9"/>
              </p:custDataLst>
            </p:nvPr>
          </p:nvPicPr>
          <p:blipFill>
            <a:blip r:embed="rId10"/>
            <a:srcRect t="55891" b="6163"/>
            <a:stretch>
              <a:fillRect/>
            </a:stretch>
          </p:blipFill>
          <p:spPr>
            <a:xfrm>
              <a:off x="2727" y="3078"/>
              <a:ext cx="2938" cy="1783"/>
            </a:xfrm>
            <a:prstGeom prst="rect">
              <a:avLst/>
            </a:prstGeom>
            <a:effectLst>
              <a:outerShdw blurRad="50800" dist="38100" dir="2700000" algn="tl" rotWithShape="0">
                <a:prstClr val="black">
                  <a:alpha val="40000"/>
                </a:prstClr>
              </a:outerShdw>
            </a:effectLst>
          </p:spPr>
        </p:pic>
        <p:grpSp>
          <p:nvGrpSpPr>
            <p:cNvPr id="13" name="组合 12"/>
            <p:cNvGrpSpPr/>
            <p:nvPr/>
          </p:nvGrpSpPr>
          <p:grpSpPr>
            <a:xfrm>
              <a:off x="2792" y="2794"/>
              <a:ext cx="2857" cy="1008"/>
              <a:chOff x="2916" y="1652"/>
              <a:chExt cx="2528" cy="1007"/>
            </a:xfrm>
          </p:grpSpPr>
          <p:sp>
            <p:nvSpPr>
              <p:cNvPr id="41" name="文本框 40"/>
              <p:cNvSpPr txBox="1"/>
              <p:nvPr>
                <p:custDataLst>
                  <p:tags r:id="rId11"/>
                </p:custDataLst>
              </p:nvPr>
            </p:nvSpPr>
            <p:spPr>
              <a:xfrm>
                <a:off x="2916" y="1935"/>
                <a:ext cx="2528" cy="724"/>
              </a:xfrm>
              <a:prstGeom prst="rect">
                <a:avLst/>
              </a:prstGeom>
              <a:solidFill>
                <a:schemeClr val="bg1">
                  <a:alpha val="74000"/>
                </a:schemeClr>
              </a:solidFill>
            </p:spPr>
            <p:txBody>
              <a:bodyPr wrap="square" rtlCol="0">
                <a:spAutoFit/>
              </a:bodyPr>
              <a:lstStyle/>
              <a:p>
                <a:pPr lvl="0" algn="ctr">
                  <a:buClrTx/>
                  <a:buSzTx/>
                  <a:buFontTx/>
                </a:pPr>
                <a:r>
                  <a:rPr lang="en-US" altLang="zh-CN" sz="2400">
                    <a:latin typeface="Times New Roman" panose="02020603050405020304" charset="0"/>
                    <a:cs typeface="Times New Roman" panose="02020603050405020304" charset="0"/>
                    <a:sym typeface="+mn-ea"/>
                  </a:rPr>
                  <a:t>the street</a:t>
                </a:r>
                <a:endParaRPr lang="en-US" altLang="zh-CN" sz="2400">
                  <a:latin typeface="Times New Roman" panose="02020603050405020304" charset="0"/>
                  <a:cs typeface="Times New Roman" panose="02020603050405020304" charset="0"/>
                  <a:sym typeface="+mn-ea"/>
                </a:endParaRPr>
              </a:p>
            </p:txBody>
          </p:sp>
          <p:pic>
            <p:nvPicPr>
              <p:cNvPr id="42" name="图片 41" descr="ab964a3d90987212555f7d5938d95b7a"/>
              <p:cNvPicPr>
                <a:picLocks noChangeAspect="1"/>
              </p:cNvPicPr>
              <p:nvPr>
                <p:custDataLst>
                  <p:tags r:id="rId12"/>
                </p:custDataLst>
              </p:nvPr>
            </p:nvPicPr>
            <p:blipFill>
              <a:blip r:embed="rId8"/>
              <a:srcRect l="69380" t="57288" r="20667" b="12283"/>
              <a:stretch>
                <a:fillRect/>
              </a:stretch>
            </p:blipFill>
            <p:spPr>
              <a:xfrm>
                <a:off x="3878" y="1652"/>
                <a:ext cx="672" cy="653"/>
              </a:xfrm>
              <a:prstGeom prst="rect">
                <a:avLst/>
              </a:prstGeom>
            </p:spPr>
          </p:pic>
        </p:grpSp>
      </p:grpSp>
      <p:grpSp>
        <p:nvGrpSpPr>
          <p:cNvPr id="16" name="组合 15"/>
          <p:cNvGrpSpPr/>
          <p:nvPr/>
        </p:nvGrpSpPr>
        <p:grpSpPr>
          <a:xfrm>
            <a:off x="3986530" y="1115695"/>
            <a:ext cx="1548765" cy="1316355"/>
            <a:chOff x="5552" y="2899"/>
            <a:chExt cx="2439" cy="2073"/>
          </a:xfrm>
        </p:grpSpPr>
        <p:pic>
          <p:nvPicPr>
            <p:cNvPr id="62" name="图片 61" descr="4RTC4JJI8Y@RHX3_(YA9I]4"/>
            <p:cNvPicPr>
              <a:picLocks noChangeAspect="1"/>
            </p:cNvPicPr>
            <p:nvPr>
              <p:custDataLst>
                <p:tags r:id="rId13"/>
              </p:custDataLst>
            </p:nvPr>
          </p:nvPicPr>
          <p:blipFill>
            <a:blip r:embed="rId14"/>
            <a:srcRect r="19512" b="10385"/>
            <a:stretch>
              <a:fillRect/>
            </a:stretch>
          </p:blipFill>
          <p:spPr>
            <a:xfrm>
              <a:off x="5552" y="3181"/>
              <a:ext cx="2439" cy="1791"/>
            </a:xfrm>
            <a:prstGeom prst="rect">
              <a:avLst/>
            </a:prstGeom>
            <a:effectLst>
              <a:outerShdw blurRad="50800" dist="38100" dir="2700000" algn="tl" rotWithShape="0">
                <a:prstClr val="black">
                  <a:alpha val="40000"/>
                </a:prstClr>
              </a:outerShdw>
            </a:effectLst>
          </p:spPr>
        </p:pic>
        <p:sp>
          <p:nvSpPr>
            <p:cNvPr id="26" name="文本框 25"/>
            <p:cNvSpPr txBox="1"/>
            <p:nvPr>
              <p:custDataLst>
                <p:tags r:id="rId15"/>
              </p:custDataLst>
            </p:nvPr>
          </p:nvSpPr>
          <p:spPr>
            <a:xfrm>
              <a:off x="5568" y="3181"/>
              <a:ext cx="2364" cy="725"/>
            </a:xfrm>
            <a:prstGeom prst="rect">
              <a:avLst/>
            </a:prstGeom>
            <a:solidFill>
              <a:schemeClr val="bg1">
                <a:alpha val="74000"/>
              </a:schemeClr>
            </a:solidFill>
          </p:spPr>
          <p:txBody>
            <a:bodyPr wrap="square" rtlCol="0">
              <a:spAutoFit/>
            </a:bodyPr>
            <a:lstStyle/>
            <a:p>
              <a:pPr algn="ctr"/>
              <a:r>
                <a:rPr lang="en-US" altLang="zh-CN" sz="2400">
                  <a:latin typeface="Times New Roman" panose="02020603050405020304" charset="0"/>
                  <a:cs typeface="Times New Roman" panose="02020603050405020304" charset="0"/>
                </a:rPr>
                <a:t>the shops</a:t>
              </a:r>
              <a:endParaRPr lang="en-US" altLang="zh-CN" sz="2400">
                <a:latin typeface="Times New Roman" panose="02020603050405020304" charset="0"/>
                <a:cs typeface="Times New Roman" panose="02020603050405020304" charset="0"/>
              </a:endParaRPr>
            </a:p>
          </p:txBody>
        </p:sp>
        <p:pic>
          <p:nvPicPr>
            <p:cNvPr id="21" name="图片 20" descr="ab964a3d90987212555f7d5938d95b7a"/>
            <p:cNvPicPr>
              <a:picLocks noChangeAspect="1"/>
            </p:cNvPicPr>
            <p:nvPr>
              <p:custDataLst>
                <p:tags r:id="rId16"/>
              </p:custDataLst>
            </p:nvPr>
          </p:nvPicPr>
          <p:blipFill>
            <a:blip r:embed="rId8"/>
            <a:srcRect l="69380" t="57288" r="20667" b="12283"/>
            <a:stretch>
              <a:fillRect/>
            </a:stretch>
          </p:blipFill>
          <p:spPr>
            <a:xfrm>
              <a:off x="6622" y="2899"/>
              <a:ext cx="672" cy="653"/>
            </a:xfrm>
            <a:prstGeom prst="rect">
              <a:avLst/>
            </a:prstGeom>
          </p:spPr>
        </p:pic>
      </p:grpSp>
      <p:grpSp>
        <p:nvGrpSpPr>
          <p:cNvPr id="17" name="组合 16"/>
          <p:cNvGrpSpPr/>
          <p:nvPr/>
        </p:nvGrpSpPr>
        <p:grpSpPr>
          <a:xfrm>
            <a:off x="5706457" y="1101090"/>
            <a:ext cx="1609678" cy="1330960"/>
            <a:chOff x="7857" y="4787"/>
            <a:chExt cx="2410" cy="2096"/>
          </a:xfrm>
          <a:effectLst>
            <a:outerShdw blurRad="50800" dist="38100" dir="2700000" algn="tl" rotWithShape="0">
              <a:prstClr val="black">
                <a:alpha val="40000"/>
              </a:prstClr>
            </a:outerShdw>
          </a:effectLst>
        </p:grpSpPr>
        <p:pic>
          <p:nvPicPr>
            <p:cNvPr id="28" name="图片 27"/>
            <p:cNvPicPr>
              <a:picLocks noChangeAspect="1"/>
            </p:cNvPicPr>
            <p:nvPr>
              <p:custDataLst>
                <p:tags r:id="rId17"/>
              </p:custDataLst>
            </p:nvPr>
          </p:nvPicPr>
          <p:blipFill>
            <a:blip r:embed="rId18"/>
            <a:stretch>
              <a:fillRect/>
            </a:stretch>
          </p:blipFill>
          <p:spPr>
            <a:xfrm>
              <a:off x="7857" y="5066"/>
              <a:ext cx="2342" cy="1817"/>
            </a:xfrm>
            <a:prstGeom prst="rect">
              <a:avLst/>
            </a:prstGeom>
          </p:spPr>
        </p:pic>
        <p:sp>
          <p:nvSpPr>
            <p:cNvPr id="27" name="文本框 26"/>
            <p:cNvSpPr txBox="1"/>
            <p:nvPr>
              <p:custDataLst>
                <p:tags r:id="rId19"/>
              </p:custDataLst>
            </p:nvPr>
          </p:nvSpPr>
          <p:spPr>
            <a:xfrm>
              <a:off x="7857" y="5066"/>
              <a:ext cx="2410" cy="725"/>
            </a:xfrm>
            <a:prstGeom prst="rect">
              <a:avLst/>
            </a:prstGeom>
            <a:solidFill>
              <a:schemeClr val="bg1">
                <a:alpha val="74000"/>
              </a:schemeClr>
            </a:solidFill>
          </p:spPr>
          <p:txBody>
            <a:bodyPr wrap="square" rtlCol="0">
              <a:noAutofit/>
            </a:bodyPr>
            <a:lstStyle/>
            <a:p>
              <a:pPr algn="l"/>
              <a:r>
                <a:rPr lang="en-US" altLang="zh-CN" sz="2400">
                  <a:latin typeface="Times New Roman" panose="02020603050405020304" charset="0"/>
                  <a:cs typeface="Times New Roman" panose="02020603050405020304" charset="0"/>
                </a:rPr>
                <a:t>the markets</a:t>
              </a:r>
              <a:endParaRPr lang="en-US" altLang="zh-CN" sz="2400">
                <a:latin typeface="Times New Roman" panose="02020603050405020304" charset="0"/>
                <a:cs typeface="Times New Roman" panose="02020603050405020304" charset="0"/>
              </a:endParaRPr>
            </a:p>
          </p:txBody>
        </p:sp>
        <p:pic>
          <p:nvPicPr>
            <p:cNvPr id="22" name="图片 21" descr="ab964a3d90987212555f7d5938d95b7a"/>
            <p:cNvPicPr>
              <a:picLocks noChangeAspect="1"/>
            </p:cNvPicPr>
            <p:nvPr>
              <p:custDataLst>
                <p:tags r:id="rId20"/>
              </p:custDataLst>
            </p:nvPr>
          </p:nvPicPr>
          <p:blipFill>
            <a:blip r:embed="rId8"/>
            <a:srcRect l="69380" t="57288" r="20667" b="12283"/>
            <a:stretch>
              <a:fillRect/>
            </a:stretch>
          </p:blipFill>
          <p:spPr>
            <a:xfrm>
              <a:off x="8641" y="4787"/>
              <a:ext cx="672" cy="653"/>
            </a:xfrm>
            <a:prstGeom prst="rect">
              <a:avLst/>
            </a:prstGeom>
          </p:spPr>
        </p:pic>
      </p:grpSp>
      <p:grpSp>
        <p:nvGrpSpPr>
          <p:cNvPr id="31" name="组合 30"/>
          <p:cNvGrpSpPr/>
          <p:nvPr/>
        </p:nvGrpSpPr>
        <p:grpSpPr>
          <a:xfrm>
            <a:off x="9703435" y="1028700"/>
            <a:ext cx="2092960" cy="1403350"/>
            <a:chOff x="13680" y="7926"/>
            <a:chExt cx="3296" cy="2210"/>
          </a:xfrm>
          <a:effectLst>
            <a:outerShdw blurRad="50800" dist="38100" dir="2700000" algn="tl" rotWithShape="0">
              <a:prstClr val="black">
                <a:alpha val="40000"/>
              </a:prstClr>
            </a:outerShdw>
          </a:effectLst>
        </p:grpSpPr>
        <p:pic>
          <p:nvPicPr>
            <p:cNvPr id="30" name="图片 29"/>
            <p:cNvPicPr>
              <a:picLocks noChangeAspect="1"/>
            </p:cNvPicPr>
            <p:nvPr>
              <p:custDataLst>
                <p:tags r:id="rId21"/>
              </p:custDataLst>
            </p:nvPr>
          </p:nvPicPr>
          <p:blipFill>
            <a:blip r:embed="rId22"/>
            <a:srcRect t="-1673" r="16308"/>
            <a:stretch>
              <a:fillRect/>
            </a:stretch>
          </p:blipFill>
          <p:spPr>
            <a:xfrm>
              <a:off x="13680" y="8222"/>
              <a:ext cx="3296" cy="1914"/>
            </a:xfrm>
            <a:prstGeom prst="rect">
              <a:avLst/>
            </a:prstGeom>
          </p:spPr>
        </p:pic>
        <p:sp>
          <p:nvSpPr>
            <p:cNvPr id="32" name="文本框 31"/>
            <p:cNvSpPr txBox="1"/>
            <p:nvPr>
              <p:custDataLst>
                <p:tags r:id="rId23"/>
              </p:custDataLst>
            </p:nvPr>
          </p:nvSpPr>
          <p:spPr>
            <a:xfrm>
              <a:off x="13790" y="8283"/>
              <a:ext cx="2958" cy="725"/>
            </a:xfrm>
            <a:prstGeom prst="rect">
              <a:avLst/>
            </a:prstGeom>
            <a:solidFill>
              <a:schemeClr val="bg1">
                <a:alpha val="74000"/>
              </a:schemeClr>
            </a:solidFill>
          </p:spPr>
          <p:txBody>
            <a:bodyPr wrap="square" rtlCol="0">
              <a:spAutoFit/>
            </a:bodyPr>
            <a:lstStyle/>
            <a:p>
              <a:pPr algn="ctr"/>
              <a:r>
                <a:rPr lang="en-US" altLang="zh-CN" sz="2400">
                  <a:latin typeface="Times New Roman" panose="02020603050405020304" charset="0"/>
                  <a:cs typeface="Times New Roman" panose="02020603050405020304" charset="0"/>
                </a:rPr>
                <a:t>the churches</a:t>
              </a:r>
              <a:endParaRPr lang="en-US" altLang="zh-CN" sz="2400">
                <a:latin typeface="Times New Roman" panose="02020603050405020304" charset="0"/>
                <a:cs typeface="Times New Roman" panose="02020603050405020304" charset="0"/>
              </a:endParaRPr>
            </a:p>
          </p:txBody>
        </p:sp>
        <p:pic>
          <p:nvPicPr>
            <p:cNvPr id="33" name="图片 32" descr="ab964a3d90987212555f7d5938d95b7a"/>
            <p:cNvPicPr>
              <a:picLocks noChangeAspect="1"/>
            </p:cNvPicPr>
            <p:nvPr>
              <p:custDataLst>
                <p:tags r:id="rId24"/>
              </p:custDataLst>
            </p:nvPr>
          </p:nvPicPr>
          <p:blipFill>
            <a:blip r:embed="rId8"/>
            <a:srcRect l="69380" t="57288" r="20667" b="12283"/>
            <a:stretch>
              <a:fillRect/>
            </a:stretch>
          </p:blipFill>
          <p:spPr>
            <a:xfrm>
              <a:off x="14871" y="7926"/>
              <a:ext cx="672" cy="653"/>
            </a:xfrm>
            <a:prstGeom prst="rect">
              <a:avLst/>
            </a:prstGeom>
          </p:spPr>
        </p:pic>
      </p:grpSp>
      <p:grpSp>
        <p:nvGrpSpPr>
          <p:cNvPr id="23" name="组合 22"/>
          <p:cNvGrpSpPr/>
          <p:nvPr/>
        </p:nvGrpSpPr>
        <p:grpSpPr>
          <a:xfrm>
            <a:off x="7603490" y="1028700"/>
            <a:ext cx="1884045" cy="1417955"/>
            <a:chOff x="10607" y="6135"/>
            <a:chExt cx="2967" cy="2233"/>
          </a:xfrm>
          <a:effectLst>
            <a:outerShdw blurRad="50800" dist="38100" dir="2700000" algn="tl" rotWithShape="0">
              <a:prstClr val="black">
                <a:alpha val="40000"/>
              </a:prstClr>
            </a:outerShdw>
          </a:effectLst>
        </p:grpSpPr>
        <p:pic>
          <p:nvPicPr>
            <p:cNvPr id="19" name="图片 18"/>
            <p:cNvPicPr>
              <a:picLocks noChangeAspect="1"/>
            </p:cNvPicPr>
            <p:nvPr>
              <p:custDataLst>
                <p:tags r:id="rId25"/>
              </p:custDataLst>
            </p:nvPr>
          </p:nvPicPr>
          <p:blipFill>
            <a:blip r:embed="rId26"/>
            <a:stretch>
              <a:fillRect/>
            </a:stretch>
          </p:blipFill>
          <p:spPr>
            <a:xfrm>
              <a:off x="10607" y="6492"/>
              <a:ext cx="2967" cy="1876"/>
            </a:xfrm>
            <a:prstGeom prst="rect">
              <a:avLst/>
            </a:prstGeom>
          </p:spPr>
        </p:pic>
        <p:sp>
          <p:nvSpPr>
            <p:cNvPr id="29" name="文本框 28"/>
            <p:cNvSpPr txBox="1"/>
            <p:nvPr>
              <p:custDataLst>
                <p:tags r:id="rId27"/>
              </p:custDataLst>
            </p:nvPr>
          </p:nvSpPr>
          <p:spPr>
            <a:xfrm>
              <a:off x="10671" y="6492"/>
              <a:ext cx="2878" cy="725"/>
            </a:xfrm>
            <a:prstGeom prst="rect">
              <a:avLst/>
            </a:prstGeom>
            <a:solidFill>
              <a:schemeClr val="bg1">
                <a:alpha val="74000"/>
              </a:schemeClr>
            </a:solidFill>
          </p:spPr>
          <p:txBody>
            <a:bodyPr wrap="square" rtlCol="0">
              <a:spAutoFit/>
            </a:bodyPr>
            <a:lstStyle/>
            <a:p>
              <a:pPr algn="ctr"/>
              <a:r>
                <a:rPr lang="en-US" altLang="zh-CN" sz="2400">
                  <a:latin typeface="Times New Roman" panose="02020603050405020304" charset="0"/>
                  <a:cs typeface="Times New Roman" panose="02020603050405020304" charset="0"/>
                </a:rPr>
                <a:t>the palaces</a:t>
              </a:r>
              <a:endParaRPr lang="en-US" altLang="zh-CN" sz="2400">
                <a:latin typeface="Times New Roman" panose="02020603050405020304" charset="0"/>
                <a:cs typeface="Times New Roman" panose="02020603050405020304" charset="0"/>
              </a:endParaRPr>
            </a:p>
          </p:txBody>
        </p:sp>
        <p:pic>
          <p:nvPicPr>
            <p:cNvPr id="20" name="图片 19" descr="ab964a3d90987212555f7d5938d95b7a"/>
            <p:cNvPicPr>
              <a:picLocks noChangeAspect="1"/>
            </p:cNvPicPr>
            <p:nvPr>
              <p:custDataLst>
                <p:tags r:id="rId28"/>
              </p:custDataLst>
            </p:nvPr>
          </p:nvPicPr>
          <p:blipFill>
            <a:blip r:embed="rId8"/>
            <a:srcRect l="69380" t="57288" r="20667" b="12283"/>
            <a:stretch>
              <a:fillRect/>
            </a:stretch>
          </p:blipFill>
          <p:spPr>
            <a:xfrm>
              <a:off x="11780" y="6135"/>
              <a:ext cx="672" cy="653"/>
            </a:xfrm>
            <a:prstGeom prst="rect">
              <a:avLst/>
            </a:prstGeom>
          </p:spPr>
        </p:pic>
      </p:grpSp>
      <p:sp>
        <p:nvSpPr>
          <p:cNvPr id="61" name="任意多边形 60"/>
          <p:cNvSpPr/>
          <p:nvPr>
            <p:custDataLst>
              <p:tags r:id="rId29"/>
            </p:custDataLst>
          </p:nvPr>
        </p:nvSpPr>
        <p:spPr>
          <a:xfrm rot="7620000">
            <a:off x="2188845" y="273685"/>
            <a:ext cx="9053195" cy="7331075"/>
          </a:xfrm>
          <a:custGeom>
            <a:avLst/>
            <a:gdLst>
              <a:gd name="connisteX0" fmla="*/ 0 w 8118475"/>
              <a:gd name="connsiteY0" fmla="*/ 18556 h 5865001"/>
              <a:gd name="connisteX1" fmla="*/ 73025 w 8118475"/>
              <a:gd name="connsiteY1" fmla="*/ 3951 h 5865001"/>
              <a:gd name="connisteX2" fmla="*/ 146685 w 8118475"/>
              <a:gd name="connsiteY2" fmla="*/ 3951 h 5865001"/>
              <a:gd name="connisteX3" fmla="*/ 234315 w 8118475"/>
              <a:gd name="connsiteY3" fmla="*/ 3951 h 5865001"/>
              <a:gd name="connisteX4" fmla="*/ 307975 w 8118475"/>
              <a:gd name="connsiteY4" fmla="*/ 3951 h 5865001"/>
              <a:gd name="connisteX5" fmla="*/ 395605 w 8118475"/>
              <a:gd name="connsiteY5" fmla="*/ 3951 h 5865001"/>
              <a:gd name="connisteX6" fmla="*/ 468630 w 8118475"/>
              <a:gd name="connsiteY6" fmla="*/ 3951 h 5865001"/>
              <a:gd name="connisteX7" fmla="*/ 542290 w 8118475"/>
              <a:gd name="connsiteY7" fmla="*/ 47766 h 5865001"/>
              <a:gd name="connisteX8" fmla="*/ 615315 w 8118475"/>
              <a:gd name="connsiteY8" fmla="*/ 106186 h 5865001"/>
              <a:gd name="connisteX9" fmla="*/ 688975 w 8118475"/>
              <a:gd name="connsiteY9" fmla="*/ 150001 h 5865001"/>
              <a:gd name="connisteX10" fmla="*/ 762000 w 8118475"/>
              <a:gd name="connsiteY10" fmla="*/ 150001 h 5865001"/>
              <a:gd name="connisteX11" fmla="*/ 835025 w 8118475"/>
              <a:gd name="connsiteY11" fmla="*/ 150001 h 5865001"/>
              <a:gd name="connisteX12" fmla="*/ 923290 w 8118475"/>
              <a:gd name="connsiteY12" fmla="*/ 164606 h 5865001"/>
              <a:gd name="connisteX13" fmla="*/ 996315 w 8118475"/>
              <a:gd name="connsiteY13" fmla="*/ 164606 h 5865001"/>
              <a:gd name="connisteX14" fmla="*/ 1069975 w 8118475"/>
              <a:gd name="connsiteY14" fmla="*/ 179846 h 5865001"/>
              <a:gd name="connisteX15" fmla="*/ 1157605 w 8118475"/>
              <a:gd name="connsiteY15" fmla="*/ 209056 h 5865001"/>
              <a:gd name="connisteX16" fmla="*/ 1230630 w 8118475"/>
              <a:gd name="connsiteY16" fmla="*/ 267476 h 5865001"/>
              <a:gd name="connisteX17" fmla="*/ 1304290 w 8118475"/>
              <a:gd name="connsiteY17" fmla="*/ 282081 h 5865001"/>
              <a:gd name="connisteX18" fmla="*/ 1391920 w 8118475"/>
              <a:gd name="connsiteY18" fmla="*/ 311291 h 5865001"/>
              <a:gd name="connisteX19" fmla="*/ 1465580 w 8118475"/>
              <a:gd name="connsiteY19" fmla="*/ 355106 h 5865001"/>
              <a:gd name="connisteX20" fmla="*/ 1538605 w 8118475"/>
              <a:gd name="connsiteY20" fmla="*/ 414161 h 5865001"/>
              <a:gd name="connisteX21" fmla="*/ 1597025 w 8118475"/>
              <a:gd name="connsiteY21" fmla="*/ 487186 h 5865001"/>
              <a:gd name="connisteX22" fmla="*/ 1656080 w 8118475"/>
              <a:gd name="connsiteY22" fmla="*/ 560846 h 5865001"/>
              <a:gd name="connisteX23" fmla="*/ 1685290 w 8118475"/>
              <a:gd name="connsiteY23" fmla="*/ 633871 h 5865001"/>
              <a:gd name="connisteX24" fmla="*/ 1699895 w 8118475"/>
              <a:gd name="connsiteY24" fmla="*/ 706896 h 5865001"/>
              <a:gd name="connisteX25" fmla="*/ 1772920 w 8118475"/>
              <a:gd name="connsiteY25" fmla="*/ 751346 h 5865001"/>
              <a:gd name="connisteX26" fmla="*/ 1846580 w 8118475"/>
              <a:gd name="connsiteY26" fmla="*/ 765951 h 5865001"/>
              <a:gd name="connisteX27" fmla="*/ 1934210 w 8118475"/>
              <a:gd name="connsiteY27" fmla="*/ 765951 h 5865001"/>
              <a:gd name="connisteX28" fmla="*/ 2007235 w 8118475"/>
              <a:gd name="connsiteY28" fmla="*/ 795161 h 5865001"/>
              <a:gd name="connisteX29" fmla="*/ 2080895 w 8118475"/>
              <a:gd name="connsiteY29" fmla="*/ 853581 h 5865001"/>
              <a:gd name="connisteX30" fmla="*/ 2153920 w 8118475"/>
              <a:gd name="connsiteY30" fmla="*/ 941846 h 5865001"/>
              <a:gd name="connisteX31" fmla="*/ 2227580 w 8118475"/>
              <a:gd name="connsiteY31" fmla="*/ 1029476 h 5865001"/>
              <a:gd name="connisteX32" fmla="*/ 2300605 w 8118475"/>
              <a:gd name="connsiteY32" fmla="*/ 1073291 h 5865001"/>
              <a:gd name="connisteX33" fmla="*/ 2373630 w 8118475"/>
              <a:gd name="connsiteY33" fmla="*/ 1146951 h 5865001"/>
              <a:gd name="connisteX34" fmla="*/ 2432685 w 8118475"/>
              <a:gd name="connsiteY34" fmla="*/ 1219976 h 5865001"/>
              <a:gd name="connisteX35" fmla="*/ 2505710 w 8118475"/>
              <a:gd name="connsiteY35" fmla="*/ 1263791 h 5865001"/>
              <a:gd name="connisteX36" fmla="*/ 2564130 w 8118475"/>
              <a:gd name="connsiteY36" fmla="*/ 1337451 h 5865001"/>
              <a:gd name="connisteX37" fmla="*/ 2608580 w 8118475"/>
              <a:gd name="connsiteY37" fmla="*/ 1410476 h 5865001"/>
              <a:gd name="connisteX38" fmla="*/ 2623185 w 8118475"/>
              <a:gd name="connsiteY38" fmla="*/ 1483501 h 5865001"/>
              <a:gd name="connisteX39" fmla="*/ 2652395 w 8118475"/>
              <a:gd name="connsiteY39" fmla="*/ 1557161 h 5865001"/>
              <a:gd name="connisteX40" fmla="*/ 2667000 w 8118475"/>
              <a:gd name="connsiteY40" fmla="*/ 1630186 h 5865001"/>
              <a:gd name="connisteX41" fmla="*/ 2681605 w 8118475"/>
              <a:gd name="connsiteY41" fmla="*/ 1703846 h 5865001"/>
              <a:gd name="connisteX42" fmla="*/ 2710815 w 8118475"/>
              <a:gd name="connsiteY42" fmla="*/ 1776871 h 5865001"/>
              <a:gd name="connisteX43" fmla="*/ 2740025 w 8118475"/>
              <a:gd name="connsiteY43" fmla="*/ 1849896 h 5865001"/>
              <a:gd name="connisteX44" fmla="*/ 2754630 w 8118475"/>
              <a:gd name="connsiteY44" fmla="*/ 1923556 h 5865001"/>
              <a:gd name="connisteX45" fmla="*/ 2828290 w 8118475"/>
              <a:gd name="connsiteY45" fmla="*/ 1981976 h 5865001"/>
              <a:gd name="connisteX46" fmla="*/ 2872105 w 8118475"/>
              <a:gd name="connsiteY46" fmla="*/ 2055001 h 5865001"/>
              <a:gd name="connisteX47" fmla="*/ 2872105 w 8118475"/>
              <a:gd name="connsiteY47" fmla="*/ 2128661 h 5865001"/>
              <a:gd name="connisteX48" fmla="*/ 2945130 w 8118475"/>
              <a:gd name="connsiteY48" fmla="*/ 2114056 h 5865001"/>
              <a:gd name="connisteX49" fmla="*/ 3018790 w 8118475"/>
              <a:gd name="connsiteY49" fmla="*/ 2128661 h 5865001"/>
              <a:gd name="connisteX50" fmla="*/ 3091815 w 8118475"/>
              <a:gd name="connsiteY50" fmla="*/ 2143266 h 5865001"/>
              <a:gd name="connisteX51" fmla="*/ 3165475 w 8118475"/>
              <a:gd name="connsiteY51" fmla="*/ 2143266 h 5865001"/>
              <a:gd name="connisteX52" fmla="*/ 3238500 w 8118475"/>
              <a:gd name="connsiteY52" fmla="*/ 2172476 h 5865001"/>
              <a:gd name="connisteX53" fmla="*/ 3311525 w 8118475"/>
              <a:gd name="connsiteY53" fmla="*/ 2187081 h 5865001"/>
              <a:gd name="connisteX54" fmla="*/ 3399790 w 8118475"/>
              <a:gd name="connsiteY54" fmla="*/ 2187081 h 5865001"/>
              <a:gd name="connisteX55" fmla="*/ 3487420 w 8118475"/>
              <a:gd name="connsiteY55" fmla="*/ 2216291 h 5865001"/>
              <a:gd name="connisteX56" fmla="*/ 3546475 w 8118475"/>
              <a:gd name="connsiteY56" fmla="*/ 2289951 h 5865001"/>
              <a:gd name="connisteX57" fmla="*/ 3531235 w 8118475"/>
              <a:gd name="connsiteY57" fmla="*/ 2362976 h 5865001"/>
              <a:gd name="connisteX58" fmla="*/ 3458210 w 8118475"/>
              <a:gd name="connsiteY58" fmla="*/ 2406791 h 5865001"/>
              <a:gd name="connisteX59" fmla="*/ 3443605 w 8118475"/>
              <a:gd name="connsiteY59" fmla="*/ 2495056 h 5865001"/>
              <a:gd name="connisteX60" fmla="*/ 3385185 w 8118475"/>
              <a:gd name="connsiteY60" fmla="*/ 2568081 h 5865001"/>
              <a:gd name="connisteX61" fmla="*/ 3385185 w 8118475"/>
              <a:gd name="connsiteY61" fmla="*/ 2641106 h 5865001"/>
              <a:gd name="connisteX62" fmla="*/ 3458210 w 8118475"/>
              <a:gd name="connsiteY62" fmla="*/ 2670951 h 5865001"/>
              <a:gd name="connisteX63" fmla="*/ 3531235 w 8118475"/>
              <a:gd name="connsiteY63" fmla="*/ 2714766 h 5865001"/>
              <a:gd name="connisteX64" fmla="*/ 3619500 w 8118475"/>
              <a:gd name="connsiteY64" fmla="*/ 2743976 h 5865001"/>
              <a:gd name="connisteX65" fmla="*/ 3692525 w 8118475"/>
              <a:gd name="connsiteY65" fmla="*/ 2787791 h 5865001"/>
              <a:gd name="connisteX66" fmla="*/ 3780790 w 8118475"/>
              <a:gd name="connsiteY66" fmla="*/ 2831606 h 5865001"/>
              <a:gd name="connisteX67" fmla="*/ 3853815 w 8118475"/>
              <a:gd name="connsiteY67" fmla="*/ 2861451 h 5865001"/>
              <a:gd name="connisteX68" fmla="*/ 3927475 w 8118475"/>
              <a:gd name="connsiteY68" fmla="*/ 2919871 h 5865001"/>
              <a:gd name="connisteX69" fmla="*/ 4000500 w 8118475"/>
              <a:gd name="connsiteY69" fmla="*/ 2992896 h 5865001"/>
              <a:gd name="connisteX70" fmla="*/ 3912235 w 8118475"/>
              <a:gd name="connsiteY70" fmla="*/ 3066556 h 5865001"/>
              <a:gd name="connisteX71" fmla="*/ 3839210 w 8118475"/>
              <a:gd name="connsiteY71" fmla="*/ 3095766 h 5865001"/>
              <a:gd name="connisteX72" fmla="*/ 3780790 w 8118475"/>
              <a:gd name="connsiteY72" fmla="*/ 3198001 h 5865001"/>
              <a:gd name="connisteX73" fmla="*/ 3692525 w 8118475"/>
              <a:gd name="connsiteY73" fmla="*/ 3242451 h 5865001"/>
              <a:gd name="connisteX74" fmla="*/ 3619500 w 8118475"/>
              <a:gd name="connsiteY74" fmla="*/ 3271661 h 5865001"/>
              <a:gd name="connisteX75" fmla="*/ 3561080 w 8118475"/>
              <a:gd name="connsiteY75" fmla="*/ 3344686 h 5865001"/>
              <a:gd name="connisteX76" fmla="*/ 3634105 w 8118475"/>
              <a:gd name="connsiteY76" fmla="*/ 3403106 h 5865001"/>
              <a:gd name="connisteX77" fmla="*/ 3721735 w 8118475"/>
              <a:gd name="connsiteY77" fmla="*/ 3403106 h 5865001"/>
              <a:gd name="connisteX78" fmla="*/ 3751580 w 8118475"/>
              <a:gd name="connsiteY78" fmla="*/ 3476766 h 5865001"/>
              <a:gd name="connisteX79" fmla="*/ 3824605 w 8118475"/>
              <a:gd name="connsiteY79" fmla="*/ 3476766 h 5865001"/>
              <a:gd name="connisteX80" fmla="*/ 3897630 w 8118475"/>
              <a:gd name="connsiteY80" fmla="*/ 3476766 h 5865001"/>
              <a:gd name="connisteX81" fmla="*/ 3971290 w 8118475"/>
              <a:gd name="connsiteY81" fmla="*/ 3476766 h 5865001"/>
              <a:gd name="connisteX82" fmla="*/ 4044315 w 8118475"/>
              <a:gd name="connsiteY82" fmla="*/ 3476766 h 5865001"/>
              <a:gd name="connisteX83" fmla="*/ 4117975 w 8118475"/>
              <a:gd name="connsiteY83" fmla="*/ 3462161 h 5865001"/>
              <a:gd name="connisteX84" fmla="*/ 4191000 w 8118475"/>
              <a:gd name="connsiteY84" fmla="*/ 3447556 h 5865001"/>
              <a:gd name="connisteX85" fmla="*/ 4264025 w 8118475"/>
              <a:gd name="connsiteY85" fmla="*/ 3447556 h 5865001"/>
              <a:gd name="connisteX86" fmla="*/ 4337685 w 8118475"/>
              <a:gd name="connsiteY86" fmla="*/ 3447556 h 5865001"/>
              <a:gd name="connisteX87" fmla="*/ 4410710 w 8118475"/>
              <a:gd name="connsiteY87" fmla="*/ 3447556 h 5865001"/>
              <a:gd name="connisteX88" fmla="*/ 4483735 w 8118475"/>
              <a:gd name="connsiteY88" fmla="*/ 3447556 h 5865001"/>
              <a:gd name="connisteX89" fmla="*/ 4557395 w 8118475"/>
              <a:gd name="connsiteY89" fmla="*/ 3447556 h 5865001"/>
              <a:gd name="connisteX90" fmla="*/ 4645025 w 8118475"/>
              <a:gd name="connsiteY90" fmla="*/ 3447556 h 5865001"/>
              <a:gd name="connisteX91" fmla="*/ 4659630 w 8118475"/>
              <a:gd name="connsiteY91" fmla="*/ 3520581 h 5865001"/>
              <a:gd name="connisteX92" fmla="*/ 4586605 w 8118475"/>
              <a:gd name="connsiteY92" fmla="*/ 3549791 h 5865001"/>
              <a:gd name="connisteX93" fmla="*/ 4513580 w 8118475"/>
              <a:gd name="connsiteY93" fmla="*/ 3579001 h 5865001"/>
              <a:gd name="connisteX94" fmla="*/ 4542790 w 8118475"/>
              <a:gd name="connsiteY94" fmla="*/ 3652661 h 5865001"/>
              <a:gd name="connisteX95" fmla="*/ 4586605 w 8118475"/>
              <a:gd name="connsiteY95" fmla="*/ 3725686 h 5865001"/>
              <a:gd name="connisteX96" fmla="*/ 4586605 w 8118475"/>
              <a:gd name="connsiteY96" fmla="*/ 3799346 h 5865001"/>
              <a:gd name="connisteX97" fmla="*/ 4542790 w 8118475"/>
              <a:gd name="connsiteY97" fmla="*/ 3872371 h 5865001"/>
              <a:gd name="connisteX98" fmla="*/ 4469130 w 8118475"/>
              <a:gd name="connsiteY98" fmla="*/ 3930791 h 5865001"/>
              <a:gd name="connisteX99" fmla="*/ 4410710 w 8118475"/>
              <a:gd name="connsiteY99" fmla="*/ 4004451 h 5865001"/>
              <a:gd name="connisteX100" fmla="*/ 4337685 w 8118475"/>
              <a:gd name="connsiteY100" fmla="*/ 4062871 h 5865001"/>
              <a:gd name="connisteX101" fmla="*/ 4425315 w 8118475"/>
              <a:gd name="connsiteY101" fmla="*/ 4048266 h 5865001"/>
              <a:gd name="connisteX102" fmla="*/ 4498975 w 8118475"/>
              <a:gd name="connsiteY102" fmla="*/ 4033661 h 5865001"/>
              <a:gd name="connisteX103" fmla="*/ 4572000 w 8118475"/>
              <a:gd name="connsiteY103" fmla="*/ 4004451 h 5865001"/>
              <a:gd name="connisteX104" fmla="*/ 4645025 w 8118475"/>
              <a:gd name="connsiteY104" fmla="*/ 4004451 h 5865001"/>
              <a:gd name="connisteX105" fmla="*/ 4718685 w 8118475"/>
              <a:gd name="connsiteY105" fmla="*/ 3989846 h 5865001"/>
              <a:gd name="connisteX106" fmla="*/ 4791710 w 8118475"/>
              <a:gd name="connsiteY106" fmla="*/ 3989846 h 5865001"/>
              <a:gd name="connisteX107" fmla="*/ 4864735 w 8118475"/>
              <a:gd name="connsiteY107" fmla="*/ 3974606 h 5865001"/>
              <a:gd name="connisteX108" fmla="*/ 4938395 w 8118475"/>
              <a:gd name="connsiteY108" fmla="*/ 4004451 h 5865001"/>
              <a:gd name="connisteX109" fmla="*/ 4982210 w 8118475"/>
              <a:gd name="connsiteY109" fmla="*/ 4077476 h 5865001"/>
              <a:gd name="connisteX110" fmla="*/ 5055235 w 8118475"/>
              <a:gd name="connsiteY110" fmla="*/ 4135896 h 5865001"/>
              <a:gd name="connisteX111" fmla="*/ 5128895 w 8118475"/>
              <a:gd name="connsiteY111" fmla="*/ 4121291 h 5865001"/>
              <a:gd name="connisteX112" fmla="*/ 5201920 w 8118475"/>
              <a:gd name="connsiteY112" fmla="*/ 4092081 h 5865001"/>
              <a:gd name="connisteX113" fmla="*/ 5290185 w 8118475"/>
              <a:gd name="connsiteY113" fmla="*/ 4048266 h 5865001"/>
              <a:gd name="connisteX114" fmla="*/ 5363210 w 8118475"/>
              <a:gd name="connsiteY114" fmla="*/ 4033661 h 5865001"/>
              <a:gd name="connisteX115" fmla="*/ 5436235 w 8118475"/>
              <a:gd name="connsiteY115" fmla="*/ 3989846 h 5865001"/>
              <a:gd name="connisteX116" fmla="*/ 5524500 w 8118475"/>
              <a:gd name="connsiteY116" fmla="*/ 3945396 h 5865001"/>
              <a:gd name="connisteX117" fmla="*/ 5597525 w 8118475"/>
              <a:gd name="connsiteY117" fmla="*/ 3930791 h 5865001"/>
              <a:gd name="connisteX118" fmla="*/ 5671185 w 8118475"/>
              <a:gd name="connsiteY118" fmla="*/ 3930791 h 5865001"/>
              <a:gd name="connisteX119" fmla="*/ 5744210 w 8118475"/>
              <a:gd name="connsiteY119" fmla="*/ 3930791 h 5865001"/>
              <a:gd name="connisteX120" fmla="*/ 5817235 w 8118475"/>
              <a:gd name="connsiteY120" fmla="*/ 3930791 h 5865001"/>
              <a:gd name="connisteX121" fmla="*/ 5890895 w 8118475"/>
              <a:gd name="connsiteY121" fmla="*/ 3930791 h 5865001"/>
              <a:gd name="connisteX122" fmla="*/ 5963920 w 8118475"/>
              <a:gd name="connsiteY122" fmla="*/ 3930791 h 5865001"/>
              <a:gd name="connisteX123" fmla="*/ 6037580 w 8118475"/>
              <a:gd name="connsiteY123" fmla="*/ 3930791 h 5865001"/>
              <a:gd name="connisteX124" fmla="*/ 6139815 w 8118475"/>
              <a:gd name="connsiteY124" fmla="*/ 3945396 h 5865001"/>
              <a:gd name="connisteX125" fmla="*/ 6242685 w 8118475"/>
              <a:gd name="connsiteY125" fmla="*/ 3974606 h 5865001"/>
              <a:gd name="connisteX126" fmla="*/ 6315710 w 8118475"/>
              <a:gd name="connsiteY126" fmla="*/ 3989846 h 5865001"/>
              <a:gd name="connisteX127" fmla="*/ 6388735 w 8118475"/>
              <a:gd name="connsiteY127" fmla="*/ 4077476 h 5865001"/>
              <a:gd name="connisteX128" fmla="*/ 6388735 w 8118475"/>
              <a:gd name="connsiteY128" fmla="*/ 4150501 h 5865001"/>
              <a:gd name="connisteX129" fmla="*/ 6388735 w 8118475"/>
              <a:gd name="connsiteY129" fmla="*/ 4224161 h 5865001"/>
              <a:gd name="connisteX130" fmla="*/ 6433185 w 8118475"/>
              <a:gd name="connsiteY130" fmla="*/ 4311791 h 5865001"/>
              <a:gd name="connisteX131" fmla="*/ 6506210 w 8118475"/>
              <a:gd name="connsiteY131" fmla="*/ 4326396 h 5865001"/>
              <a:gd name="connisteX132" fmla="*/ 6579235 w 8118475"/>
              <a:gd name="connsiteY132" fmla="*/ 4341001 h 5865001"/>
              <a:gd name="connisteX133" fmla="*/ 6652895 w 8118475"/>
              <a:gd name="connsiteY133" fmla="*/ 4355606 h 5865001"/>
              <a:gd name="connisteX134" fmla="*/ 6725920 w 8118475"/>
              <a:gd name="connsiteY134" fmla="*/ 4400056 h 5865001"/>
              <a:gd name="connisteX135" fmla="*/ 6799580 w 8118475"/>
              <a:gd name="connsiteY135" fmla="*/ 4443871 h 5865001"/>
              <a:gd name="connisteX136" fmla="*/ 6872605 w 8118475"/>
              <a:gd name="connsiteY136" fmla="*/ 4487686 h 5865001"/>
              <a:gd name="connisteX137" fmla="*/ 6960235 w 8118475"/>
              <a:gd name="connsiteY137" fmla="*/ 4487686 h 5865001"/>
              <a:gd name="connisteX138" fmla="*/ 7033895 w 8118475"/>
              <a:gd name="connsiteY138" fmla="*/ 4487686 h 5865001"/>
              <a:gd name="connisteX139" fmla="*/ 7106920 w 8118475"/>
              <a:gd name="connsiteY139" fmla="*/ 4546106 h 5865001"/>
              <a:gd name="connisteX140" fmla="*/ 7106920 w 8118475"/>
              <a:gd name="connsiteY140" fmla="*/ 4648976 h 5865001"/>
              <a:gd name="connisteX141" fmla="*/ 7180580 w 8118475"/>
              <a:gd name="connsiteY141" fmla="*/ 4663581 h 5865001"/>
              <a:gd name="connisteX142" fmla="*/ 7239000 w 8118475"/>
              <a:gd name="connsiteY142" fmla="*/ 4751846 h 5865001"/>
              <a:gd name="connisteX143" fmla="*/ 7253605 w 8118475"/>
              <a:gd name="connsiteY143" fmla="*/ 4824871 h 5865001"/>
              <a:gd name="connisteX144" fmla="*/ 7268210 w 8118475"/>
              <a:gd name="connsiteY144" fmla="*/ 4897896 h 5865001"/>
              <a:gd name="connisteX145" fmla="*/ 7268210 w 8118475"/>
              <a:gd name="connsiteY145" fmla="*/ 4986161 h 5865001"/>
              <a:gd name="connisteX146" fmla="*/ 7312025 w 8118475"/>
              <a:gd name="connsiteY146" fmla="*/ 5059186 h 5865001"/>
              <a:gd name="connisteX147" fmla="*/ 7356475 w 8118475"/>
              <a:gd name="connsiteY147" fmla="*/ 5147451 h 5865001"/>
              <a:gd name="connisteX148" fmla="*/ 7429500 w 8118475"/>
              <a:gd name="connsiteY148" fmla="*/ 5205871 h 5865001"/>
              <a:gd name="connisteX149" fmla="*/ 7371080 w 8118475"/>
              <a:gd name="connsiteY149" fmla="*/ 5308106 h 5865001"/>
              <a:gd name="connisteX150" fmla="*/ 7326630 w 8118475"/>
              <a:gd name="connsiteY150" fmla="*/ 5381766 h 5865001"/>
              <a:gd name="connisteX151" fmla="*/ 7312025 w 8118475"/>
              <a:gd name="connsiteY151" fmla="*/ 5454791 h 5865001"/>
              <a:gd name="connisteX152" fmla="*/ 7297420 w 8118475"/>
              <a:gd name="connsiteY152" fmla="*/ 5528451 h 5865001"/>
              <a:gd name="connisteX153" fmla="*/ 7356475 w 8118475"/>
              <a:gd name="connsiteY153" fmla="*/ 5601476 h 5865001"/>
              <a:gd name="connisteX154" fmla="*/ 7429500 w 8118475"/>
              <a:gd name="connsiteY154" fmla="*/ 5616081 h 5865001"/>
              <a:gd name="connisteX155" fmla="*/ 7517130 w 8118475"/>
              <a:gd name="connsiteY155" fmla="*/ 5630686 h 5865001"/>
              <a:gd name="connisteX156" fmla="*/ 7590790 w 8118475"/>
              <a:gd name="connsiteY156" fmla="*/ 5659896 h 5865001"/>
              <a:gd name="connisteX157" fmla="*/ 7663815 w 8118475"/>
              <a:gd name="connsiteY157" fmla="*/ 5704346 h 5865001"/>
              <a:gd name="connisteX158" fmla="*/ 7752080 w 8118475"/>
              <a:gd name="connsiteY158" fmla="*/ 5733556 h 5865001"/>
              <a:gd name="connisteX159" fmla="*/ 7825105 w 8118475"/>
              <a:gd name="connsiteY159" fmla="*/ 5762766 h 5865001"/>
              <a:gd name="connisteX160" fmla="*/ 7898130 w 8118475"/>
              <a:gd name="connsiteY160" fmla="*/ 5806581 h 5865001"/>
              <a:gd name="connisteX161" fmla="*/ 7971790 w 8118475"/>
              <a:gd name="connsiteY161" fmla="*/ 5821186 h 5865001"/>
              <a:gd name="connisteX162" fmla="*/ 8044815 w 8118475"/>
              <a:gd name="connsiteY162" fmla="*/ 5850396 h 5865001"/>
              <a:gd name="connisteX163" fmla="*/ 8118475 w 8118475"/>
              <a:gd name="connsiteY163" fmla="*/ 5865001 h 5865001"/>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 ang="0">
                <a:pos x="connisteX61" y="connsiteY61"/>
              </a:cxn>
              <a:cxn ang="0">
                <a:pos x="connisteX62" y="connsiteY62"/>
              </a:cxn>
              <a:cxn ang="0">
                <a:pos x="connisteX63" y="connsiteY63"/>
              </a:cxn>
              <a:cxn ang="0">
                <a:pos x="connisteX64" y="connsiteY64"/>
              </a:cxn>
              <a:cxn ang="0">
                <a:pos x="connisteX65" y="connsiteY65"/>
              </a:cxn>
              <a:cxn ang="0">
                <a:pos x="connisteX66" y="connsiteY66"/>
              </a:cxn>
              <a:cxn ang="0">
                <a:pos x="connisteX67" y="connsiteY67"/>
              </a:cxn>
              <a:cxn ang="0">
                <a:pos x="connisteX68" y="connsiteY68"/>
              </a:cxn>
              <a:cxn ang="0">
                <a:pos x="connisteX69" y="connsiteY69"/>
              </a:cxn>
              <a:cxn ang="0">
                <a:pos x="connisteX70" y="connsiteY70"/>
              </a:cxn>
              <a:cxn ang="0">
                <a:pos x="connisteX71" y="connsiteY71"/>
              </a:cxn>
              <a:cxn ang="0">
                <a:pos x="connisteX72" y="connsiteY72"/>
              </a:cxn>
              <a:cxn ang="0">
                <a:pos x="connisteX73" y="connsiteY73"/>
              </a:cxn>
              <a:cxn ang="0">
                <a:pos x="connisteX74" y="connsiteY74"/>
              </a:cxn>
              <a:cxn ang="0">
                <a:pos x="connisteX75" y="connsiteY75"/>
              </a:cxn>
              <a:cxn ang="0">
                <a:pos x="connisteX76" y="connsiteY76"/>
              </a:cxn>
              <a:cxn ang="0">
                <a:pos x="connisteX77" y="connsiteY77"/>
              </a:cxn>
              <a:cxn ang="0">
                <a:pos x="connisteX78" y="connsiteY78"/>
              </a:cxn>
              <a:cxn ang="0">
                <a:pos x="connisteX79" y="connsiteY79"/>
              </a:cxn>
              <a:cxn ang="0">
                <a:pos x="connisteX80" y="connsiteY80"/>
              </a:cxn>
              <a:cxn ang="0">
                <a:pos x="connisteX81" y="connsiteY81"/>
              </a:cxn>
              <a:cxn ang="0">
                <a:pos x="connisteX82" y="connsiteY82"/>
              </a:cxn>
              <a:cxn ang="0">
                <a:pos x="connisteX83" y="connsiteY83"/>
              </a:cxn>
              <a:cxn ang="0">
                <a:pos x="connisteX84" y="connsiteY84"/>
              </a:cxn>
              <a:cxn ang="0">
                <a:pos x="connisteX85" y="connsiteY85"/>
              </a:cxn>
              <a:cxn ang="0">
                <a:pos x="connisteX86" y="connsiteY86"/>
              </a:cxn>
              <a:cxn ang="0">
                <a:pos x="connisteX87" y="connsiteY87"/>
              </a:cxn>
              <a:cxn ang="0">
                <a:pos x="connisteX88" y="connsiteY88"/>
              </a:cxn>
              <a:cxn ang="0">
                <a:pos x="connisteX89" y="connsiteY89"/>
              </a:cxn>
              <a:cxn ang="0">
                <a:pos x="connisteX90" y="connsiteY90"/>
              </a:cxn>
              <a:cxn ang="0">
                <a:pos x="connisteX91" y="connsiteY91"/>
              </a:cxn>
              <a:cxn ang="0">
                <a:pos x="connisteX92" y="connsiteY92"/>
              </a:cxn>
              <a:cxn ang="0">
                <a:pos x="connisteX93" y="connsiteY93"/>
              </a:cxn>
              <a:cxn ang="0">
                <a:pos x="connisteX94" y="connsiteY94"/>
              </a:cxn>
              <a:cxn ang="0">
                <a:pos x="connisteX95" y="connsiteY95"/>
              </a:cxn>
              <a:cxn ang="0">
                <a:pos x="connisteX96" y="connsiteY96"/>
              </a:cxn>
              <a:cxn ang="0">
                <a:pos x="connisteX97" y="connsiteY97"/>
              </a:cxn>
              <a:cxn ang="0">
                <a:pos x="connisteX98" y="connsiteY98"/>
              </a:cxn>
              <a:cxn ang="0">
                <a:pos x="connisteX99" y="connsiteY99"/>
              </a:cxn>
              <a:cxn ang="0">
                <a:pos x="connisteX100" y="connsiteY100"/>
              </a:cxn>
              <a:cxn ang="0">
                <a:pos x="connisteX101" y="connsiteY101"/>
              </a:cxn>
              <a:cxn ang="0">
                <a:pos x="connisteX102" y="connsiteY102"/>
              </a:cxn>
              <a:cxn ang="0">
                <a:pos x="connisteX103" y="connsiteY103"/>
              </a:cxn>
              <a:cxn ang="0">
                <a:pos x="connisteX104" y="connsiteY104"/>
              </a:cxn>
              <a:cxn ang="0">
                <a:pos x="connisteX105" y="connsiteY105"/>
              </a:cxn>
              <a:cxn ang="0">
                <a:pos x="connisteX106" y="connsiteY106"/>
              </a:cxn>
              <a:cxn ang="0">
                <a:pos x="connisteX107" y="connsiteY107"/>
              </a:cxn>
              <a:cxn ang="0">
                <a:pos x="connisteX108" y="connsiteY108"/>
              </a:cxn>
              <a:cxn ang="0">
                <a:pos x="connisteX109" y="connsiteY109"/>
              </a:cxn>
              <a:cxn ang="0">
                <a:pos x="connisteX110" y="connsiteY110"/>
              </a:cxn>
              <a:cxn ang="0">
                <a:pos x="connisteX111" y="connsiteY111"/>
              </a:cxn>
              <a:cxn ang="0">
                <a:pos x="connisteX112" y="connsiteY112"/>
              </a:cxn>
              <a:cxn ang="0">
                <a:pos x="connisteX113" y="connsiteY113"/>
              </a:cxn>
              <a:cxn ang="0">
                <a:pos x="connisteX114" y="connsiteY114"/>
              </a:cxn>
              <a:cxn ang="0">
                <a:pos x="connisteX115" y="connsiteY115"/>
              </a:cxn>
              <a:cxn ang="0">
                <a:pos x="connisteX116" y="connsiteY116"/>
              </a:cxn>
              <a:cxn ang="0">
                <a:pos x="connisteX117" y="connsiteY117"/>
              </a:cxn>
              <a:cxn ang="0">
                <a:pos x="connisteX118" y="connsiteY118"/>
              </a:cxn>
              <a:cxn ang="0">
                <a:pos x="connisteX119" y="connsiteY119"/>
              </a:cxn>
              <a:cxn ang="0">
                <a:pos x="connisteX120" y="connsiteY120"/>
              </a:cxn>
              <a:cxn ang="0">
                <a:pos x="connisteX121" y="connsiteY121"/>
              </a:cxn>
              <a:cxn ang="0">
                <a:pos x="connisteX122" y="connsiteY122"/>
              </a:cxn>
              <a:cxn ang="0">
                <a:pos x="connisteX123" y="connsiteY123"/>
              </a:cxn>
              <a:cxn ang="0">
                <a:pos x="connisteX124" y="connsiteY124"/>
              </a:cxn>
              <a:cxn ang="0">
                <a:pos x="connisteX125" y="connsiteY125"/>
              </a:cxn>
              <a:cxn ang="0">
                <a:pos x="connisteX126" y="connsiteY126"/>
              </a:cxn>
              <a:cxn ang="0">
                <a:pos x="connisteX127" y="connsiteY127"/>
              </a:cxn>
              <a:cxn ang="0">
                <a:pos x="connisteX128" y="connsiteY128"/>
              </a:cxn>
              <a:cxn ang="0">
                <a:pos x="connisteX129" y="connsiteY129"/>
              </a:cxn>
              <a:cxn ang="0">
                <a:pos x="connisteX130" y="connsiteY130"/>
              </a:cxn>
              <a:cxn ang="0">
                <a:pos x="connisteX131" y="connsiteY131"/>
              </a:cxn>
              <a:cxn ang="0">
                <a:pos x="connisteX132" y="connsiteY132"/>
              </a:cxn>
              <a:cxn ang="0">
                <a:pos x="connisteX133" y="connsiteY133"/>
              </a:cxn>
              <a:cxn ang="0">
                <a:pos x="connisteX134" y="connsiteY134"/>
              </a:cxn>
              <a:cxn ang="0">
                <a:pos x="connisteX135" y="connsiteY135"/>
              </a:cxn>
              <a:cxn ang="0">
                <a:pos x="connisteX136" y="connsiteY136"/>
              </a:cxn>
              <a:cxn ang="0">
                <a:pos x="connisteX137" y="connsiteY137"/>
              </a:cxn>
              <a:cxn ang="0">
                <a:pos x="connisteX138" y="connsiteY138"/>
              </a:cxn>
              <a:cxn ang="0">
                <a:pos x="connisteX139" y="connsiteY139"/>
              </a:cxn>
              <a:cxn ang="0">
                <a:pos x="connisteX140" y="connsiteY140"/>
              </a:cxn>
              <a:cxn ang="0">
                <a:pos x="connisteX141" y="connsiteY141"/>
              </a:cxn>
              <a:cxn ang="0">
                <a:pos x="connisteX142" y="connsiteY142"/>
              </a:cxn>
              <a:cxn ang="0">
                <a:pos x="connisteX143" y="connsiteY143"/>
              </a:cxn>
              <a:cxn ang="0">
                <a:pos x="connisteX144" y="connsiteY144"/>
              </a:cxn>
              <a:cxn ang="0">
                <a:pos x="connisteX145" y="connsiteY145"/>
              </a:cxn>
              <a:cxn ang="0">
                <a:pos x="connisteX146" y="connsiteY146"/>
              </a:cxn>
              <a:cxn ang="0">
                <a:pos x="connisteX147" y="connsiteY147"/>
              </a:cxn>
              <a:cxn ang="0">
                <a:pos x="connisteX148" y="connsiteY148"/>
              </a:cxn>
              <a:cxn ang="0">
                <a:pos x="connisteX149" y="connsiteY149"/>
              </a:cxn>
              <a:cxn ang="0">
                <a:pos x="connisteX150" y="connsiteY150"/>
              </a:cxn>
              <a:cxn ang="0">
                <a:pos x="connisteX151" y="connsiteY151"/>
              </a:cxn>
              <a:cxn ang="0">
                <a:pos x="connisteX152" y="connsiteY152"/>
              </a:cxn>
              <a:cxn ang="0">
                <a:pos x="connisteX153" y="connsiteY153"/>
              </a:cxn>
              <a:cxn ang="0">
                <a:pos x="connisteX154" y="connsiteY154"/>
              </a:cxn>
              <a:cxn ang="0">
                <a:pos x="connisteX155" y="connsiteY155"/>
              </a:cxn>
              <a:cxn ang="0">
                <a:pos x="connisteX156" y="connsiteY156"/>
              </a:cxn>
              <a:cxn ang="0">
                <a:pos x="connisteX157" y="connsiteY157"/>
              </a:cxn>
              <a:cxn ang="0">
                <a:pos x="connisteX158" y="connsiteY158"/>
              </a:cxn>
              <a:cxn ang="0">
                <a:pos x="connisteX159" y="connsiteY159"/>
              </a:cxn>
              <a:cxn ang="0">
                <a:pos x="connisteX160" y="connsiteY160"/>
              </a:cxn>
              <a:cxn ang="0">
                <a:pos x="connisteX161" y="connsiteY161"/>
              </a:cxn>
              <a:cxn ang="0">
                <a:pos x="connisteX162" y="connsiteY162"/>
              </a:cxn>
              <a:cxn ang="0">
                <a:pos x="connisteX163" y="connsiteY163"/>
              </a:cxn>
            </a:cxnLst>
            <a:rect l="l" t="t" r="r" b="b"/>
            <a:pathLst>
              <a:path w="8118475" h="5865001">
                <a:moveTo>
                  <a:pt x="0" y="18556"/>
                </a:moveTo>
                <a:cubicBezTo>
                  <a:pt x="13335" y="15381"/>
                  <a:pt x="43815" y="7126"/>
                  <a:pt x="73025" y="3951"/>
                </a:cubicBezTo>
                <a:cubicBezTo>
                  <a:pt x="102235" y="776"/>
                  <a:pt x="114300" y="3951"/>
                  <a:pt x="146685" y="3951"/>
                </a:cubicBezTo>
                <a:cubicBezTo>
                  <a:pt x="179070" y="3951"/>
                  <a:pt x="201930" y="3951"/>
                  <a:pt x="234315" y="3951"/>
                </a:cubicBezTo>
                <a:cubicBezTo>
                  <a:pt x="266700" y="3951"/>
                  <a:pt x="275590" y="3951"/>
                  <a:pt x="307975" y="3951"/>
                </a:cubicBezTo>
                <a:cubicBezTo>
                  <a:pt x="340360" y="3951"/>
                  <a:pt x="363220" y="3951"/>
                  <a:pt x="395605" y="3951"/>
                </a:cubicBezTo>
                <a:cubicBezTo>
                  <a:pt x="427990" y="3951"/>
                  <a:pt x="439420" y="-4939"/>
                  <a:pt x="468630" y="3951"/>
                </a:cubicBezTo>
                <a:cubicBezTo>
                  <a:pt x="497840" y="12841"/>
                  <a:pt x="513080" y="27446"/>
                  <a:pt x="542290" y="47766"/>
                </a:cubicBezTo>
                <a:cubicBezTo>
                  <a:pt x="571500" y="68086"/>
                  <a:pt x="586105" y="85866"/>
                  <a:pt x="615315" y="106186"/>
                </a:cubicBezTo>
                <a:cubicBezTo>
                  <a:pt x="644525" y="126506"/>
                  <a:pt x="659765" y="141111"/>
                  <a:pt x="688975" y="150001"/>
                </a:cubicBezTo>
                <a:cubicBezTo>
                  <a:pt x="718185" y="158891"/>
                  <a:pt x="732790" y="150001"/>
                  <a:pt x="762000" y="150001"/>
                </a:cubicBezTo>
                <a:cubicBezTo>
                  <a:pt x="791210" y="150001"/>
                  <a:pt x="802640" y="146826"/>
                  <a:pt x="835025" y="150001"/>
                </a:cubicBezTo>
                <a:cubicBezTo>
                  <a:pt x="867410" y="153176"/>
                  <a:pt x="890905" y="161431"/>
                  <a:pt x="923290" y="164606"/>
                </a:cubicBezTo>
                <a:cubicBezTo>
                  <a:pt x="955675" y="167781"/>
                  <a:pt x="967105" y="161431"/>
                  <a:pt x="996315" y="164606"/>
                </a:cubicBezTo>
                <a:cubicBezTo>
                  <a:pt x="1025525" y="167781"/>
                  <a:pt x="1037590" y="170956"/>
                  <a:pt x="1069975" y="179846"/>
                </a:cubicBezTo>
                <a:cubicBezTo>
                  <a:pt x="1102360" y="188736"/>
                  <a:pt x="1125220" y="191276"/>
                  <a:pt x="1157605" y="209056"/>
                </a:cubicBezTo>
                <a:cubicBezTo>
                  <a:pt x="1189990" y="226836"/>
                  <a:pt x="1201420" y="252871"/>
                  <a:pt x="1230630" y="267476"/>
                </a:cubicBezTo>
                <a:cubicBezTo>
                  <a:pt x="1259840" y="282081"/>
                  <a:pt x="1271905" y="273191"/>
                  <a:pt x="1304290" y="282081"/>
                </a:cubicBezTo>
                <a:cubicBezTo>
                  <a:pt x="1336675" y="290971"/>
                  <a:pt x="1359535" y="296686"/>
                  <a:pt x="1391920" y="311291"/>
                </a:cubicBezTo>
                <a:cubicBezTo>
                  <a:pt x="1424305" y="325896"/>
                  <a:pt x="1436370" y="334786"/>
                  <a:pt x="1465580" y="355106"/>
                </a:cubicBezTo>
                <a:cubicBezTo>
                  <a:pt x="1494790" y="375426"/>
                  <a:pt x="1512570" y="387491"/>
                  <a:pt x="1538605" y="414161"/>
                </a:cubicBezTo>
                <a:cubicBezTo>
                  <a:pt x="1564640" y="440831"/>
                  <a:pt x="1573530" y="457976"/>
                  <a:pt x="1597025" y="487186"/>
                </a:cubicBezTo>
                <a:cubicBezTo>
                  <a:pt x="1620520" y="516396"/>
                  <a:pt x="1638300" y="531636"/>
                  <a:pt x="1656080" y="560846"/>
                </a:cubicBezTo>
                <a:cubicBezTo>
                  <a:pt x="1673860" y="590056"/>
                  <a:pt x="1676400" y="604661"/>
                  <a:pt x="1685290" y="633871"/>
                </a:cubicBezTo>
                <a:cubicBezTo>
                  <a:pt x="1694180" y="663081"/>
                  <a:pt x="1682115" y="683401"/>
                  <a:pt x="1699895" y="706896"/>
                </a:cubicBezTo>
                <a:cubicBezTo>
                  <a:pt x="1717675" y="730391"/>
                  <a:pt x="1743710" y="739281"/>
                  <a:pt x="1772920" y="751346"/>
                </a:cubicBezTo>
                <a:cubicBezTo>
                  <a:pt x="1802130" y="763411"/>
                  <a:pt x="1814195" y="762776"/>
                  <a:pt x="1846580" y="765951"/>
                </a:cubicBezTo>
                <a:cubicBezTo>
                  <a:pt x="1878965" y="769126"/>
                  <a:pt x="1901825" y="760236"/>
                  <a:pt x="1934210" y="765951"/>
                </a:cubicBezTo>
                <a:cubicBezTo>
                  <a:pt x="1966595" y="771666"/>
                  <a:pt x="1978025" y="777381"/>
                  <a:pt x="2007235" y="795161"/>
                </a:cubicBezTo>
                <a:cubicBezTo>
                  <a:pt x="2036445" y="812941"/>
                  <a:pt x="2051685" y="824371"/>
                  <a:pt x="2080895" y="853581"/>
                </a:cubicBezTo>
                <a:cubicBezTo>
                  <a:pt x="2110105" y="882791"/>
                  <a:pt x="2124710" y="906921"/>
                  <a:pt x="2153920" y="941846"/>
                </a:cubicBezTo>
                <a:cubicBezTo>
                  <a:pt x="2183130" y="976771"/>
                  <a:pt x="2198370" y="1003441"/>
                  <a:pt x="2227580" y="1029476"/>
                </a:cubicBezTo>
                <a:cubicBezTo>
                  <a:pt x="2256790" y="1055511"/>
                  <a:pt x="2271395" y="1049796"/>
                  <a:pt x="2300605" y="1073291"/>
                </a:cubicBezTo>
                <a:cubicBezTo>
                  <a:pt x="2329815" y="1096786"/>
                  <a:pt x="2346960" y="1117741"/>
                  <a:pt x="2373630" y="1146951"/>
                </a:cubicBezTo>
                <a:cubicBezTo>
                  <a:pt x="2400300" y="1176161"/>
                  <a:pt x="2406015" y="1196481"/>
                  <a:pt x="2432685" y="1219976"/>
                </a:cubicBezTo>
                <a:cubicBezTo>
                  <a:pt x="2459355" y="1243471"/>
                  <a:pt x="2479675" y="1240296"/>
                  <a:pt x="2505710" y="1263791"/>
                </a:cubicBezTo>
                <a:cubicBezTo>
                  <a:pt x="2531745" y="1287286"/>
                  <a:pt x="2543810" y="1308241"/>
                  <a:pt x="2564130" y="1337451"/>
                </a:cubicBezTo>
                <a:cubicBezTo>
                  <a:pt x="2584450" y="1366661"/>
                  <a:pt x="2596515" y="1381266"/>
                  <a:pt x="2608580" y="1410476"/>
                </a:cubicBezTo>
                <a:cubicBezTo>
                  <a:pt x="2620645" y="1439686"/>
                  <a:pt x="2614295" y="1454291"/>
                  <a:pt x="2623185" y="1483501"/>
                </a:cubicBezTo>
                <a:cubicBezTo>
                  <a:pt x="2632075" y="1512711"/>
                  <a:pt x="2643505" y="1527951"/>
                  <a:pt x="2652395" y="1557161"/>
                </a:cubicBezTo>
                <a:cubicBezTo>
                  <a:pt x="2661285" y="1586371"/>
                  <a:pt x="2661285" y="1600976"/>
                  <a:pt x="2667000" y="1630186"/>
                </a:cubicBezTo>
                <a:cubicBezTo>
                  <a:pt x="2672715" y="1659396"/>
                  <a:pt x="2672715" y="1674636"/>
                  <a:pt x="2681605" y="1703846"/>
                </a:cubicBezTo>
                <a:cubicBezTo>
                  <a:pt x="2690495" y="1733056"/>
                  <a:pt x="2699385" y="1747661"/>
                  <a:pt x="2710815" y="1776871"/>
                </a:cubicBezTo>
                <a:cubicBezTo>
                  <a:pt x="2722245" y="1806081"/>
                  <a:pt x="2731135" y="1820686"/>
                  <a:pt x="2740025" y="1849896"/>
                </a:cubicBezTo>
                <a:cubicBezTo>
                  <a:pt x="2748915" y="1879106"/>
                  <a:pt x="2736850" y="1896886"/>
                  <a:pt x="2754630" y="1923556"/>
                </a:cubicBezTo>
                <a:cubicBezTo>
                  <a:pt x="2772410" y="1950226"/>
                  <a:pt x="2804795" y="1955941"/>
                  <a:pt x="2828290" y="1981976"/>
                </a:cubicBezTo>
                <a:cubicBezTo>
                  <a:pt x="2851785" y="2008011"/>
                  <a:pt x="2863215" y="2025791"/>
                  <a:pt x="2872105" y="2055001"/>
                </a:cubicBezTo>
                <a:cubicBezTo>
                  <a:pt x="2880995" y="2084211"/>
                  <a:pt x="2857500" y="2116596"/>
                  <a:pt x="2872105" y="2128661"/>
                </a:cubicBezTo>
                <a:cubicBezTo>
                  <a:pt x="2886710" y="2140726"/>
                  <a:pt x="2915920" y="2114056"/>
                  <a:pt x="2945130" y="2114056"/>
                </a:cubicBezTo>
                <a:cubicBezTo>
                  <a:pt x="2974340" y="2114056"/>
                  <a:pt x="2989580" y="2122946"/>
                  <a:pt x="3018790" y="2128661"/>
                </a:cubicBezTo>
                <a:cubicBezTo>
                  <a:pt x="3048000" y="2134376"/>
                  <a:pt x="3062605" y="2140091"/>
                  <a:pt x="3091815" y="2143266"/>
                </a:cubicBezTo>
                <a:cubicBezTo>
                  <a:pt x="3121025" y="2146441"/>
                  <a:pt x="3136265" y="2137551"/>
                  <a:pt x="3165475" y="2143266"/>
                </a:cubicBezTo>
                <a:cubicBezTo>
                  <a:pt x="3194685" y="2148981"/>
                  <a:pt x="3209290" y="2163586"/>
                  <a:pt x="3238500" y="2172476"/>
                </a:cubicBezTo>
                <a:cubicBezTo>
                  <a:pt x="3267710" y="2181366"/>
                  <a:pt x="3279140" y="2183906"/>
                  <a:pt x="3311525" y="2187081"/>
                </a:cubicBezTo>
                <a:cubicBezTo>
                  <a:pt x="3343910" y="2190256"/>
                  <a:pt x="3364865" y="2181366"/>
                  <a:pt x="3399790" y="2187081"/>
                </a:cubicBezTo>
                <a:cubicBezTo>
                  <a:pt x="3434715" y="2192796"/>
                  <a:pt x="3458210" y="2195971"/>
                  <a:pt x="3487420" y="2216291"/>
                </a:cubicBezTo>
                <a:cubicBezTo>
                  <a:pt x="3516630" y="2236611"/>
                  <a:pt x="3537585" y="2260741"/>
                  <a:pt x="3546475" y="2289951"/>
                </a:cubicBezTo>
                <a:cubicBezTo>
                  <a:pt x="3555365" y="2319161"/>
                  <a:pt x="3549015" y="2339481"/>
                  <a:pt x="3531235" y="2362976"/>
                </a:cubicBezTo>
                <a:cubicBezTo>
                  <a:pt x="3513455" y="2386471"/>
                  <a:pt x="3475990" y="2380121"/>
                  <a:pt x="3458210" y="2406791"/>
                </a:cubicBezTo>
                <a:cubicBezTo>
                  <a:pt x="3440430" y="2433461"/>
                  <a:pt x="3458210" y="2462671"/>
                  <a:pt x="3443605" y="2495056"/>
                </a:cubicBezTo>
                <a:cubicBezTo>
                  <a:pt x="3429000" y="2527441"/>
                  <a:pt x="3396615" y="2538871"/>
                  <a:pt x="3385185" y="2568081"/>
                </a:cubicBezTo>
                <a:cubicBezTo>
                  <a:pt x="3373755" y="2597291"/>
                  <a:pt x="3370580" y="2620786"/>
                  <a:pt x="3385185" y="2641106"/>
                </a:cubicBezTo>
                <a:cubicBezTo>
                  <a:pt x="3399790" y="2661426"/>
                  <a:pt x="3429000" y="2656346"/>
                  <a:pt x="3458210" y="2670951"/>
                </a:cubicBezTo>
                <a:cubicBezTo>
                  <a:pt x="3487420" y="2685556"/>
                  <a:pt x="3498850" y="2700161"/>
                  <a:pt x="3531235" y="2714766"/>
                </a:cubicBezTo>
                <a:cubicBezTo>
                  <a:pt x="3563620" y="2729371"/>
                  <a:pt x="3587115" y="2729371"/>
                  <a:pt x="3619500" y="2743976"/>
                </a:cubicBezTo>
                <a:cubicBezTo>
                  <a:pt x="3651885" y="2758581"/>
                  <a:pt x="3660140" y="2770011"/>
                  <a:pt x="3692525" y="2787791"/>
                </a:cubicBezTo>
                <a:cubicBezTo>
                  <a:pt x="3724910" y="2805571"/>
                  <a:pt x="3748405" y="2817001"/>
                  <a:pt x="3780790" y="2831606"/>
                </a:cubicBezTo>
                <a:cubicBezTo>
                  <a:pt x="3813175" y="2846211"/>
                  <a:pt x="3824605" y="2843671"/>
                  <a:pt x="3853815" y="2861451"/>
                </a:cubicBezTo>
                <a:cubicBezTo>
                  <a:pt x="3883025" y="2879231"/>
                  <a:pt x="3898265" y="2893836"/>
                  <a:pt x="3927475" y="2919871"/>
                </a:cubicBezTo>
                <a:cubicBezTo>
                  <a:pt x="3956685" y="2945906"/>
                  <a:pt x="4003675" y="2963686"/>
                  <a:pt x="4000500" y="2992896"/>
                </a:cubicBezTo>
                <a:cubicBezTo>
                  <a:pt x="3997325" y="3022106"/>
                  <a:pt x="3944620" y="3046236"/>
                  <a:pt x="3912235" y="3066556"/>
                </a:cubicBezTo>
                <a:cubicBezTo>
                  <a:pt x="3879850" y="3086876"/>
                  <a:pt x="3865245" y="3069731"/>
                  <a:pt x="3839210" y="3095766"/>
                </a:cubicBezTo>
                <a:cubicBezTo>
                  <a:pt x="3813175" y="3121801"/>
                  <a:pt x="3810000" y="3168791"/>
                  <a:pt x="3780790" y="3198001"/>
                </a:cubicBezTo>
                <a:cubicBezTo>
                  <a:pt x="3751580" y="3227211"/>
                  <a:pt x="3724910" y="3227846"/>
                  <a:pt x="3692525" y="3242451"/>
                </a:cubicBezTo>
                <a:cubicBezTo>
                  <a:pt x="3660140" y="3257056"/>
                  <a:pt x="3645535" y="3251341"/>
                  <a:pt x="3619500" y="3271661"/>
                </a:cubicBezTo>
                <a:cubicBezTo>
                  <a:pt x="3593465" y="3291981"/>
                  <a:pt x="3557905" y="3318651"/>
                  <a:pt x="3561080" y="3344686"/>
                </a:cubicBezTo>
                <a:cubicBezTo>
                  <a:pt x="3564255" y="3370721"/>
                  <a:pt x="3601720" y="3391676"/>
                  <a:pt x="3634105" y="3403106"/>
                </a:cubicBezTo>
                <a:cubicBezTo>
                  <a:pt x="3666490" y="3414536"/>
                  <a:pt x="3698240" y="3388501"/>
                  <a:pt x="3721735" y="3403106"/>
                </a:cubicBezTo>
                <a:cubicBezTo>
                  <a:pt x="3745230" y="3417711"/>
                  <a:pt x="3731260" y="3462161"/>
                  <a:pt x="3751580" y="3476766"/>
                </a:cubicBezTo>
                <a:cubicBezTo>
                  <a:pt x="3771900" y="3491371"/>
                  <a:pt x="3795395" y="3476766"/>
                  <a:pt x="3824605" y="3476766"/>
                </a:cubicBezTo>
                <a:cubicBezTo>
                  <a:pt x="3853815" y="3476766"/>
                  <a:pt x="3868420" y="3476766"/>
                  <a:pt x="3897630" y="3476766"/>
                </a:cubicBezTo>
                <a:cubicBezTo>
                  <a:pt x="3926840" y="3476766"/>
                  <a:pt x="3942080" y="3476766"/>
                  <a:pt x="3971290" y="3476766"/>
                </a:cubicBezTo>
                <a:cubicBezTo>
                  <a:pt x="4000500" y="3476766"/>
                  <a:pt x="4015105" y="3479941"/>
                  <a:pt x="4044315" y="3476766"/>
                </a:cubicBezTo>
                <a:cubicBezTo>
                  <a:pt x="4073525" y="3473591"/>
                  <a:pt x="4088765" y="3467876"/>
                  <a:pt x="4117975" y="3462161"/>
                </a:cubicBezTo>
                <a:cubicBezTo>
                  <a:pt x="4147185" y="3456446"/>
                  <a:pt x="4161790" y="3450731"/>
                  <a:pt x="4191000" y="3447556"/>
                </a:cubicBezTo>
                <a:cubicBezTo>
                  <a:pt x="4220210" y="3444381"/>
                  <a:pt x="4234815" y="3447556"/>
                  <a:pt x="4264025" y="3447556"/>
                </a:cubicBezTo>
                <a:cubicBezTo>
                  <a:pt x="4293235" y="3447556"/>
                  <a:pt x="4308475" y="3447556"/>
                  <a:pt x="4337685" y="3447556"/>
                </a:cubicBezTo>
                <a:cubicBezTo>
                  <a:pt x="4366895" y="3447556"/>
                  <a:pt x="4381500" y="3447556"/>
                  <a:pt x="4410710" y="3447556"/>
                </a:cubicBezTo>
                <a:cubicBezTo>
                  <a:pt x="4439920" y="3447556"/>
                  <a:pt x="4454525" y="3447556"/>
                  <a:pt x="4483735" y="3447556"/>
                </a:cubicBezTo>
                <a:cubicBezTo>
                  <a:pt x="4512945" y="3447556"/>
                  <a:pt x="4525010" y="3447556"/>
                  <a:pt x="4557395" y="3447556"/>
                </a:cubicBezTo>
                <a:cubicBezTo>
                  <a:pt x="4589780" y="3447556"/>
                  <a:pt x="4624705" y="3432951"/>
                  <a:pt x="4645025" y="3447556"/>
                </a:cubicBezTo>
                <a:cubicBezTo>
                  <a:pt x="4665345" y="3462161"/>
                  <a:pt x="4671060" y="3500261"/>
                  <a:pt x="4659630" y="3520581"/>
                </a:cubicBezTo>
                <a:cubicBezTo>
                  <a:pt x="4648200" y="3540901"/>
                  <a:pt x="4615815" y="3538361"/>
                  <a:pt x="4586605" y="3549791"/>
                </a:cubicBezTo>
                <a:cubicBezTo>
                  <a:pt x="4557395" y="3561221"/>
                  <a:pt x="4522470" y="3558681"/>
                  <a:pt x="4513580" y="3579001"/>
                </a:cubicBezTo>
                <a:cubicBezTo>
                  <a:pt x="4504690" y="3599321"/>
                  <a:pt x="4528185" y="3623451"/>
                  <a:pt x="4542790" y="3652661"/>
                </a:cubicBezTo>
                <a:cubicBezTo>
                  <a:pt x="4557395" y="3681871"/>
                  <a:pt x="4577715" y="3696476"/>
                  <a:pt x="4586605" y="3725686"/>
                </a:cubicBezTo>
                <a:cubicBezTo>
                  <a:pt x="4595495" y="3754896"/>
                  <a:pt x="4595495" y="3770136"/>
                  <a:pt x="4586605" y="3799346"/>
                </a:cubicBezTo>
                <a:cubicBezTo>
                  <a:pt x="4577715" y="3828556"/>
                  <a:pt x="4566285" y="3846336"/>
                  <a:pt x="4542790" y="3872371"/>
                </a:cubicBezTo>
                <a:cubicBezTo>
                  <a:pt x="4519295" y="3898406"/>
                  <a:pt x="4495800" y="3904121"/>
                  <a:pt x="4469130" y="3930791"/>
                </a:cubicBezTo>
                <a:cubicBezTo>
                  <a:pt x="4442460" y="3957461"/>
                  <a:pt x="4436745" y="3977781"/>
                  <a:pt x="4410710" y="4004451"/>
                </a:cubicBezTo>
                <a:cubicBezTo>
                  <a:pt x="4384675" y="4031121"/>
                  <a:pt x="4334510" y="4053981"/>
                  <a:pt x="4337685" y="4062871"/>
                </a:cubicBezTo>
                <a:cubicBezTo>
                  <a:pt x="4340860" y="4071761"/>
                  <a:pt x="4392930" y="4053981"/>
                  <a:pt x="4425315" y="4048266"/>
                </a:cubicBezTo>
                <a:cubicBezTo>
                  <a:pt x="4457700" y="4042551"/>
                  <a:pt x="4469765" y="4042551"/>
                  <a:pt x="4498975" y="4033661"/>
                </a:cubicBezTo>
                <a:cubicBezTo>
                  <a:pt x="4528185" y="4024771"/>
                  <a:pt x="4542790" y="4010166"/>
                  <a:pt x="4572000" y="4004451"/>
                </a:cubicBezTo>
                <a:cubicBezTo>
                  <a:pt x="4601210" y="3998736"/>
                  <a:pt x="4615815" y="4007626"/>
                  <a:pt x="4645025" y="4004451"/>
                </a:cubicBezTo>
                <a:cubicBezTo>
                  <a:pt x="4674235" y="4001276"/>
                  <a:pt x="4689475" y="3993021"/>
                  <a:pt x="4718685" y="3989846"/>
                </a:cubicBezTo>
                <a:cubicBezTo>
                  <a:pt x="4747895" y="3986671"/>
                  <a:pt x="4762500" y="3993021"/>
                  <a:pt x="4791710" y="3989846"/>
                </a:cubicBezTo>
                <a:cubicBezTo>
                  <a:pt x="4820920" y="3986671"/>
                  <a:pt x="4835525" y="3971431"/>
                  <a:pt x="4864735" y="3974606"/>
                </a:cubicBezTo>
                <a:cubicBezTo>
                  <a:pt x="4893945" y="3977781"/>
                  <a:pt x="4914900" y="3984131"/>
                  <a:pt x="4938395" y="4004451"/>
                </a:cubicBezTo>
                <a:cubicBezTo>
                  <a:pt x="4961890" y="4024771"/>
                  <a:pt x="4958715" y="4051441"/>
                  <a:pt x="4982210" y="4077476"/>
                </a:cubicBezTo>
                <a:cubicBezTo>
                  <a:pt x="5005705" y="4103511"/>
                  <a:pt x="5026025" y="4127006"/>
                  <a:pt x="5055235" y="4135896"/>
                </a:cubicBezTo>
                <a:cubicBezTo>
                  <a:pt x="5084445" y="4144786"/>
                  <a:pt x="5099685" y="4130181"/>
                  <a:pt x="5128895" y="4121291"/>
                </a:cubicBezTo>
                <a:cubicBezTo>
                  <a:pt x="5158105" y="4112401"/>
                  <a:pt x="5169535" y="4106686"/>
                  <a:pt x="5201920" y="4092081"/>
                </a:cubicBezTo>
                <a:cubicBezTo>
                  <a:pt x="5234305" y="4077476"/>
                  <a:pt x="5257800" y="4059696"/>
                  <a:pt x="5290185" y="4048266"/>
                </a:cubicBezTo>
                <a:cubicBezTo>
                  <a:pt x="5322570" y="4036836"/>
                  <a:pt x="5334000" y="4045091"/>
                  <a:pt x="5363210" y="4033661"/>
                </a:cubicBezTo>
                <a:cubicBezTo>
                  <a:pt x="5392420" y="4022231"/>
                  <a:pt x="5403850" y="4007626"/>
                  <a:pt x="5436235" y="3989846"/>
                </a:cubicBezTo>
                <a:cubicBezTo>
                  <a:pt x="5468620" y="3972066"/>
                  <a:pt x="5492115" y="3957461"/>
                  <a:pt x="5524500" y="3945396"/>
                </a:cubicBezTo>
                <a:cubicBezTo>
                  <a:pt x="5556885" y="3933331"/>
                  <a:pt x="5568315" y="3933966"/>
                  <a:pt x="5597525" y="3930791"/>
                </a:cubicBezTo>
                <a:cubicBezTo>
                  <a:pt x="5626735" y="3927616"/>
                  <a:pt x="5641975" y="3930791"/>
                  <a:pt x="5671185" y="3930791"/>
                </a:cubicBezTo>
                <a:cubicBezTo>
                  <a:pt x="5700395" y="3930791"/>
                  <a:pt x="5715000" y="3930791"/>
                  <a:pt x="5744210" y="3930791"/>
                </a:cubicBezTo>
                <a:cubicBezTo>
                  <a:pt x="5773420" y="3930791"/>
                  <a:pt x="5788025" y="3930791"/>
                  <a:pt x="5817235" y="3930791"/>
                </a:cubicBezTo>
                <a:cubicBezTo>
                  <a:pt x="5846445" y="3930791"/>
                  <a:pt x="5861685" y="3930791"/>
                  <a:pt x="5890895" y="3930791"/>
                </a:cubicBezTo>
                <a:cubicBezTo>
                  <a:pt x="5920105" y="3930791"/>
                  <a:pt x="5934710" y="3930791"/>
                  <a:pt x="5963920" y="3930791"/>
                </a:cubicBezTo>
                <a:cubicBezTo>
                  <a:pt x="5993130" y="3930791"/>
                  <a:pt x="6002655" y="3927616"/>
                  <a:pt x="6037580" y="3930791"/>
                </a:cubicBezTo>
                <a:cubicBezTo>
                  <a:pt x="6072505" y="3933966"/>
                  <a:pt x="6098540" y="3936506"/>
                  <a:pt x="6139815" y="3945396"/>
                </a:cubicBezTo>
                <a:cubicBezTo>
                  <a:pt x="6181090" y="3954286"/>
                  <a:pt x="6207760" y="3965716"/>
                  <a:pt x="6242685" y="3974606"/>
                </a:cubicBezTo>
                <a:cubicBezTo>
                  <a:pt x="6277610" y="3983496"/>
                  <a:pt x="6286500" y="3969526"/>
                  <a:pt x="6315710" y="3989846"/>
                </a:cubicBezTo>
                <a:cubicBezTo>
                  <a:pt x="6344920" y="4010166"/>
                  <a:pt x="6374130" y="4045091"/>
                  <a:pt x="6388735" y="4077476"/>
                </a:cubicBezTo>
                <a:cubicBezTo>
                  <a:pt x="6403340" y="4109861"/>
                  <a:pt x="6388735" y="4121291"/>
                  <a:pt x="6388735" y="4150501"/>
                </a:cubicBezTo>
                <a:cubicBezTo>
                  <a:pt x="6388735" y="4179711"/>
                  <a:pt x="6379845" y="4191776"/>
                  <a:pt x="6388735" y="4224161"/>
                </a:cubicBezTo>
                <a:cubicBezTo>
                  <a:pt x="6397625" y="4256546"/>
                  <a:pt x="6409690" y="4291471"/>
                  <a:pt x="6433185" y="4311791"/>
                </a:cubicBezTo>
                <a:cubicBezTo>
                  <a:pt x="6456680" y="4332111"/>
                  <a:pt x="6477000" y="4320681"/>
                  <a:pt x="6506210" y="4326396"/>
                </a:cubicBezTo>
                <a:cubicBezTo>
                  <a:pt x="6535420" y="4332111"/>
                  <a:pt x="6550025" y="4335286"/>
                  <a:pt x="6579235" y="4341001"/>
                </a:cubicBezTo>
                <a:cubicBezTo>
                  <a:pt x="6608445" y="4346716"/>
                  <a:pt x="6623685" y="4343541"/>
                  <a:pt x="6652895" y="4355606"/>
                </a:cubicBezTo>
                <a:cubicBezTo>
                  <a:pt x="6682105" y="4367671"/>
                  <a:pt x="6696710" y="4382276"/>
                  <a:pt x="6725920" y="4400056"/>
                </a:cubicBezTo>
                <a:cubicBezTo>
                  <a:pt x="6755130" y="4417836"/>
                  <a:pt x="6770370" y="4426091"/>
                  <a:pt x="6799580" y="4443871"/>
                </a:cubicBezTo>
                <a:cubicBezTo>
                  <a:pt x="6828790" y="4461651"/>
                  <a:pt x="6840220" y="4478796"/>
                  <a:pt x="6872605" y="4487686"/>
                </a:cubicBezTo>
                <a:cubicBezTo>
                  <a:pt x="6904990" y="4496576"/>
                  <a:pt x="6927850" y="4487686"/>
                  <a:pt x="6960235" y="4487686"/>
                </a:cubicBezTo>
                <a:cubicBezTo>
                  <a:pt x="6992620" y="4487686"/>
                  <a:pt x="7004685" y="4476256"/>
                  <a:pt x="7033895" y="4487686"/>
                </a:cubicBezTo>
                <a:cubicBezTo>
                  <a:pt x="7063105" y="4499116"/>
                  <a:pt x="7092315" y="4513721"/>
                  <a:pt x="7106920" y="4546106"/>
                </a:cubicBezTo>
                <a:cubicBezTo>
                  <a:pt x="7121525" y="4578491"/>
                  <a:pt x="7092315" y="4625481"/>
                  <a:pt x="7106920" y="4648976"/>
                </a:cubicBezTo>
                <a:cubicBezTo>
                  <a:pt x="7121525" y="4672471"/>
                  <a:pt x="7153910" y="4643261"/>
                  <a:pt x="7180580" y="4663581"/>
                </a:cubicBezTo>
                <a:cubicBezTo>
                  <a:pt x="7207250" y="4683901"/>
                  <a:pt x="7224395" y="4719461"/>
                  <a:pt x="7239000" y="4751846"/>
                </a:cubicBezTo>
                <a:cubicBezTo>
                  <a:pt x="7253605" y="4784231"/>
                  <a:pt x="7247890" y="4795661"/>
                  <a:pt x="7253605" y="4824871"/>
                </a:cubicBezTo>
                <a:cubicBezTo>
                  <a:pt x="7259320" y="4854081"/>
                  <a:pt x="7265035" y="4865511"/>
                  <a:pt x="7268210" y="4897896"/>
                </a:cubicBezTo>
                <a:cubicBezTo>
                  <a:pt x="7271385" y="4930281"/>
                  <a:pt x="7259320" y="4953776"/>
                  <a:pt x="7268210" y="4986161"/>
                </a:cubicBezTo>
                <a:cubicBezTo>
                  <a:pt x="7277100" y="5018546"/>
                  <a:pt x="7294245" y="5026801"/>
                  <a:pt x="7312025" y="5059186"/>
                </a:cubicBezTo>
                <a:cubicBezTo>
                  <a:pt x="7329805" y="5091571"/>
                  <a:pt x="7332980" y="5118241"/>
                  <a:pt x="7356475" y="5147451"/>
                </a:cubicBezTo>
                <a:cubicBezTo>
                  <a:pt x="7379970" y="5176661"/>
                  <a:pt x="7426325" y="5173486"/>
                  <a:pt x="7429500" y="5205871"/>
                </a:cubicBezTo>
                <a:cubicBezTo>
                  <a:pt x="7432675" y="5238256"/>
                  <a:pt x="7391400" y="5273181"/>
                  <a:pt x="7371080" y="5308106"/>
                </a:cubicBezTo>
                <a:cubicBezTo>
                  <a:pt x="7350760" y="5343031"/>
                  <a:pt x="7338695" y="5352556"/>
                  <a:pt x="7326630" y="5381766"/>
                </a:cubicBezTo>
                <a:cubicBezTo>
                  <a:pt x="7314565" y="5410976"/>
                  <a:pt x="7317740" y="5425581"/>
                  <a:pt x="7312025" y="5454791"/>
                </a:cubicBezTo>
                <a:cubicBezTo>
                  <a:pt x="7306310" y="5484001"/>
                  <a:pt x="7288530" y="5499241"/>
                  <a:pt x="7297420" y="5528451"/>
                </a:cubicBezTo>
                <a:cubicBezTo>
                  <a:pt x="7306310" y="5557661"/>
                  <a:pt x="7329805" y="5583696"/>
                  <a:pt x="7356475" y="5601476"/>
                </a:cubicBezTo>
                <a:cubicBezTo>
                  <a:pt x="7383145" y="5619256"/>
                  <a:pt x="7397115" y="5610366"/>
                  <a:pt x="7429500" y="5616081"/>
                </a:cubicBezTo>
                <a:cubicBezTo>
                  <a:pt x="7461885" y="5621796"/>
                  <a:pt x="7484745" y="5621796"/>
                  <a:pt x="7517130" y="5630686"/>
                </a:cubicBezTo>
                <a:cubicBezTo>
                  <a:pt x="7549515" y="5639576"/>
                  <a:pt x="7561580" y="5645291"/>
                  <a:pt x="7590790" y="5659896"/>
                </a:cubicBezTo>
                <a:cubicBezTo>
                  <a:pt x="7620000" y="5674501"/>
                  <a:pt x="7631430" y="5689741"/>
                  <a:pt x="7663815" y="5704346"/>
                </a:cubicBezTo>
                <a:cubicBezTo>
                  <a:pt x="7696200" y="5718951"/>
                  <a:pt x="7719695" y="5722126"/>
                  <a:pt x="7752080" y="5733556"/>
                </a:cubicBezTo>
                <a:cubicBezTo>
                  <a:pt x="7784465" y="5744986"/>
                  <a:pt x="7795895" y="5748161"/>
                  <a:pt x="7825105" y="5762766"/>
                </a:cubicBezTo>
                <a:cubicBezTo>
                  <a:pt x="7854315" y="5777371"/>
                  <a:pt x="7868920" y="5795151"/>
                  <a:pt x="7898130" y="5806581"/>
                </a:cubicBezTo>
                <a:cubicBezTo>
                  <a:pt x="7927340" y="5818011"/>
                  <a:pt x="7942580" y="5812296"/>
                  <a:pt x="7971790" y="5821186"/>
                </a:cubicBezTo>
                <a:cubicBezTo>
                  <a:pt x="8001000" y="5830076"/>
                  <a:pt x="8015605" y="5841506"/>
                  <a:pt x="8044815" y="5850396"/>
                </a:cubicBezTo>
                <a:cubicBezTo>
                  <a:pt x="8074025" y="5859286"/>
                  <a:pt x="8105140" y="5862461"/>
                  <a:pt x="8118475" y="5865001"/>
                </a:cubicBezTo>
              </a:path>
            </a:pathLst>
          </a:custGeom>
          <a:noFill/>
          <a:ln w="73025" cap="sq">
            <a:solidFill>
              <a:srgbClr val="00B0F0"/>
            </a:solidFill>
            <a:miter lim="800000"/>
            <a:headEnd type="diamond"/>
            <a:tailEnd type="diamo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3" name="组合 42"/>
          <p:cNvGrpSpPr/>
          <p:nvPr/>
        </p:nvGrpSpPr>
        <p:grpSpPr>
          <a:xfrm>
            <a:off x="9813925" y="3368675"/>
            <a:ext cx="2228850" cy="1960245"/>
            <a:chOff x="15033" y="4711"/>
            <a:chExt cx="3510" cy="3087"/>
          </a:xfrm>
        </p:grpSpPr>
        <p:pic>
          <p:nvPicPr>
            <p:cNvPr id="45" name="图片 44"/>
            <p:cNvPicPr>
              <a:picLocks noChangeAspect="1"/>
            </p:cNvPicPr>
            <p:nvPr>
              <p:custDataLst>
                <p:tags r:id="rId30"/>
              </p:custDataLst>
            </p:nvPr>
          </p:nvPicPr>
          <p:blipFill>
            <a:blip r:embed="rId31"/>
            <a:srcRect b="18403"/>
            <a:stretch>
              <a:fillRect/>
            </a:stretch>
          </p:blipFill>
          <p:spPr>
            <a:xfrm>
              <a:off x="15033" y="5063"/>
              <a:ext cx="3510" cy="2735"/>
            </a:xfrm>
            <a:prstGeom prst="rect">
              <a:avLst/>
            </a:prstGeom>
            <a:effectLst>
              <a:outerShdw blurRad="50800" dist="38100" dir="2700000" algn="tl" rotWithShape="0">
                <a:prstClr val="black">
                  <a:alpha val="40000"/>
                </a:prstClr>
              </a:outerShdw>
            </a:effectLst>
          </p:spPr>
        </p:pic>
        <p:sp>
          <p:nvSpPr>
            <p:cNvPr id="46" name="文本框 45"/>
            <p:cNvSpPr txBox="1"/>
            <p:nvPr>
              <p:custDataLst>
                <p:tags r:id="rId32"/>
              </p:custDataLst>
            </p:nvPr>
          </p:nvSpPr>
          <p:spPr>
            <a:xfrm>
              <a:off x="15368" y="5063"/>
              <a:ext cx="2958" cy="725"/>
            </a:xfrm>
            <a:prstGeom prst="rect">
              <a:avLst/>
            </a:prstGeom>
            <a:solidFill>
              <a:schemeClr val="bg1">
                <a:alpha val="74000"/>
              </a:schemeClr>
            </a:solidFill>
            <a:effectLst>
              <a:outerShdw blurRad="50800" dist="38100" dir="2700000" algn="tl" rotWithShape="0">
                <a:prstClr val="black">
                  <a:alpha val="40000"/>
                </a:prstClr>
              </a:outerShdw>
            </a:effectLst>
          </p:spPr>
          <p:txBody>
            <a:bodyPr wrap="square" rtlCol="0">
              <a:spAutoFit/>
            </a:bodyPr>
            <a:lstStyle/>
            <a:p>
              <a:pPr algn="ctr"/>
              <a:r>
                <a:rPr lang="en-US" altLang="zh-CN" sz="2400">
                  <a:latin typeface="Times New Roman" panose="02020603050405020304" charset="0"/>
                  <a:cs typeface="Times New Roman" panose="02020603050405020304" charset="0"/>
                </a:rPr>
                <a:t>Arno River</a:t>
              </a:r>
              <a:endParaRPr lang="en-US" altLang="zh-CN" sz="2400">
                <a:latin typeface="Times New Roman" panose="02020603050405020304" charset="0"/>
                <a:cs typeface="Times New Roman" panose="02020603050405020304" charset="0"/>
              </a:endParaRPr>
            </a:p>
          </p:txBody>
        </p:sp>
        <p:pic>
          <p:nvPicPr>
            <p:cNvPr id="47" name="图片 46" descr="ab964a3d90987212555f7d5938d95b7a"/>
            <p:cNvPicPr>
              <a:picLocks noChangeAspect="1"/>
            </p:cNvPicPr>
            <p:nvPr>
              <p:custDataLst>
                <p:tags r:id="rId33"/>
              </p:custDataLst>
            </p:nvPr>
          </p:nvPicPr>
          <p:blipFill>
            <a:blip r:embed="rId8"/>
            <a:srcRect l="69380" t="57288" r="20667" b="12283"/>
            <a:stretch>
              <a:fillRect/>
            </a:stretch>
          </p:blipFill>
          <p:spPr>
            <a:xfrm>
              <a:off x="16452" y="4711"/>
              <a:ext cx="672" cy="653"/>
            </a:xfrm>
            <a:prstGeom prst="rect">
              <a:avLst/>
            </a:prstGeom>
          </p:spPr>
        </p:pic>
      </p:grpSp>
      <p:grpSp>
        <p:nvGrpSpPr>
          <p:cNvPr id="55" name="组合 54"/>
          <p:cNvGrpSpPr/>
          <p:nvPr/>
        </p:nvGrpSpPr>
        <p:grpSpPr>
          <a:xfrm>
            <a:off x="5521960" y="3145790"/>
            <a:ext cx="2096770" cy="2713990"/>
            <a:chOff x="9070" y="5593"/>
            <a:chExt cx="3302" cy="4274"/>
          </a:xfrm>
        </p:grpSpPr>
        <p:pic>
          <p:nvPicPr>
            <p:cNvPr id="101" name="图片 100"/>
            <p:cNvPicPr/>
            <p:nvPr>
              <p:custDataLst>
                <p:tags r:id="rId34"/>
              </p:custDataLst>
            </p:nvPr>
          </p:nvPicPr>
          <p:blipFill>
            <a:blip r:embed="rId35"/>
            <a:srcRect t="11456"/>
            <a:stretch>
              <a:fillRect/>
            </a:stretch>
          </p:blipFill>
          <p:spPr>
            <a:xfrm>
              <a:off x="9091" y="5944"/>
              <a:ext cx="3281" cy="3402"/>
            </a:xfrm>
            <a:prstGeom prst="rect">
              <a:avLst/>
            </a:prstGeom>
            <a:noFill/>
            <a:ln w="9525">
              <a:noFill/>
            </a:ln>
            <a:effectLst>
              <a:outerShdw blurRad="50800" dist="38100" dir="2700000" algn="tl" rotWithShape="0">
                <a:prstClr val="black">
                  <a:alpha val="40000"/>
                </a:prstClr>
              </a:outerShdw>
            </a:effectLst>
          </p:spPr>
        </p:pic>
        <p:pic>
          <p:nvPicPr>
            <p:cNvPr id="53" name="图片 52" descr="ab964a3d90987212555f7d5938d95b7a"/>
            <p:cNvPicPr>
              <a:picLocks noChangeAspect="1"/>
            </p:cNvPicPr>
            <p:nvPr>
              <p:custDataLst>
                <p:tags r:id="rId36"/>
              </p:custDataLst>
            </p:nvPr>
          </p:nvPicPr>
          <p:blipFill>
            <a:blip r:embed="rId8"/>
            <a:srcRect l="69380" t="57288" r="20667" b="12283"/>
            <a:stretch>
              <a:fillRect/>
            </a:stretch>
          </p:blipFill>
          <p:spPr>
            <a:xfrm>
              <a:off x="10396" y="5593"/>
              <a:ext cx="672" cy="653"/>
            </a:xfrm>
            <a:prstGeom prst="rect">
              <a:avLst/>
            </a:prstGeom>
          </p:spPr>
        </p:pic>
        <p:sp>
          <p:nvSpPr>
            <p:cNvPr id="54" name="文本框 53"/>
            <p:cNvSpPr txBox="1"/>
            <p:nvPr>
              <p:custDataLst>
                <p:tags r:id="rId37"/>
              </p:custDataLst>
            </p:nvPr>
          </p:nvSpPr>
          <p:spPr>
            <a:xfrm>
              <a:off x="9070" y="9142"/>
              <a:ext cx="3302" cy="725"/>
            </a:xfrm>
            <a:prstGeom prst="rect">
              <a:avLst/>
            </a:prstGeom>
            <a:solidFill>
              <a:schemeClr val="bg1">
                <a:alpha val="74000"/>
              </a:schemeClr>
            </a:solidFill>
            <a:effectLst>
              <a:outerShdw blurRad="50800" dist="38100" dir="2700000" algn="tl" rotWithShape="0">
                <a:prstClr val="black">
                  <a:alpha val="40000"/>
                </a:prstClr>
              </a:outerShdw>
            </a:effectLst>
          </p:spPr>
          <p:txBody>
            <a:bodyPr wrap="square" rtlCol="0">
              <a:spAutoFit/>
            </a:bodyPr>
            <a:lstStyle/>
            <a:p>
              <a:pPr algn="ctr"/>
              <a:r>
                <a:rPr lang="en-US" altLang="zh-CN" sz="2400">
                  <a:solidFill>
                    <a:schemeClr val="tx1"/>
                  </a:solidFill>
                  <a:latin typeface="Times New Roman" panose="02020603050405020304" charset="0"/>
                  <a:cs typeface="Times New Roman" panose="02020603050405020304" charset="0"/>
                </a:rPr>
                <a:t>Leaning tower</a:t>
              </a:r>
              <a:endParaRPr lang="en-US" altLang="zh-CN" sz="2400">
                <a:solidFill>
                  <a:schemeClr val="tx1"/>
                </a:solidFill>
                <a:latin typeface="Times New Roman" panose="02020603050405020304" charset="0"/>
                <a:cs typeface="Times New Roman" panose="02020603050405020304" charset="0"/>
              </a:endParaRPr>
            </a:p>
          </p:txBody>
        </p:sp>
      </p:grpSp>
      <p:grpSp>
        <p:nvGrpSpPr>
          <p:cNvPr id="56" name="组合 55"/>
          <p:cNvGrpSpPr/>
          <p:nvPr/>
        </p:nvGrpSpPr>
        <p:grpSpPr>
          <a:xfrm>
            <a:off x="1328420" y="4027170"/>
            <a:ext cx="2539365" cy="1995805"/>
            <a:chOff x="4023" y="6950"/>
            <a:chExt cx="3999" cy="3143"/>
          </a:xfrm>
        </p:grpSpPr>
        <p:sp>
          <p:nvSpPr>
            <p:cNvPr id="57" name="文本框 56"/>
            <p:cNvSpPr txBox="1"/>
            <p:nvPr>
              <p:custDataLst>
                <p:tags r:id="rId38"/>
              </p:custDataLst>
            </p:nvPr>
          </p:nvSpPr>
          <p:spPr>
            <a:xfrm>
              <a:off x="4023" y="8786"/>
              <a:ext cx="3999" cy="1307"/>
            </a:xfrm>
            <a:prstGeom prst="rect">
              <a:avLst/>
            </a:prstGeom>
            <a:solidFill>
              <a:schemeClr val="bg1">
                <a:alpha val="74000"/>
              </a:schemeClr>
            </a:solidFill>
            <a:effectLst>
              <a:outerShdw blurRad="50800" dist="38100" dir="2700000" algn="tl" rotWithShape="0">
                <a:prstClr val="black">
                  <a:alpha val="40000"/>
                </a:prstClr>
              </a:outerShdw>
            </a:effectLst>
          </p:spPr>
          <p:txBody>
            <a:bodyPr wrap="square" rtlCol="0" anchor="t">
              <a:spAutoFit/>
            </a:bodyPr>
            <a:lstStyle/>
            <a:p>
              <a:pPr lvl="0" algn="ctr">
                <a:buClrTx/>
                <a:buSzTx/>
                <a:buFontTx/>
              </a:pPr>
              <a:r>
                <a:rPr lang="en-US" altLang="zh-CN" sz="2400">
                  <a:latin typeface="Times New Roman" panose="02020603050405020304" charset="0"/>
                  <a:cs typeface="Times New Roman" panose="02020603050405020304" charset="0"/>
                  <a:sym typeface="+mn-ea"/>
                </a:rPr>
                <a:t>Improvisatore</a:t>
              </a:r>
              <a:endParaRPr lang="en-US" altLang="zh-CN" sz="2400">
                <a:latin typeface="Times New Roman" panose="02020603050405020304" charset="0"/>
                <a:cs typeface="Times New Roman" panose="02020603050405020304" charset="0"/>
                <a:sym typeface="+mn-ea"/>
              </a:endParaRPr>
            </a:p>
            <a:p>
              <a:pPr lvl="0" algn="ctr">
                <a:buClrTx/>
                <a:buSzTx/>
                <a:buFontTx/>
              </a:pPr>
              <a:r>
                <a:rPr lang="en-US" altLang="zh-CN" sz="2400">
                  <a:latin typeface="Times New Roman" panose="02020603050405020304" charset="0"/>
                  <a:cs typeface="Times New Roman" panose="02020603050405020304" charset="0"/>
                  <a:sym typeface="+mn-ea"/>
                </a:rPr>
                <a:t>/ɪmˌprɒviːzɑːˈtɔː/</a:t>
              </a:r>
              <a:endParaRPr lang="en-US" altLang="zh-CN" sz="2400">
                <a:latin typeface="Times New Roman" panose="02020603050405020304" charset="0"/>
                <a:cs typeface="Times New Roman" panose="02020603050405020304" charset="0"/>
                <a:sym typeface="+mn-ea"/>
              </a:endParaRPr>
            </a:p>
          </p:txBody>
        </p:sp>
        <p:grpSp>
          <p:nvGrpSpPr>
            <p:cNvPr id="58" name="组合 57"/>
            <p:cNvGrpSpPr/>
            <p:nvPr/>
          </p:nvGrpSpPr>
          <p:grpSpPr>
            <a:xfrm>
              <a:off x="4482" y="6950"/>
              <a:ext cx="2920" cy="2049"/>
              <a:chOff x="4776" y="5901"/>
              <a:chExt cx="3472" cy="2938"/>
            </a:xfrm>
          </p:grpSpPr>
          <p:pic>
            <p:nvPicPr>
              <p:cNvPr id="59" name="图片 58" descr="679e7b01744cbb9618d601a809a447fc"/>
              <p:cNvPicPr>
                <a:picLocks noChangeAspect="1"/>
              </p:cNvPicPr>
              <p:nvPr>
                <p:custDataLst>
                  <p:tags r:id="rId39"/>
                </p:custDataLst>
              </p:nvPr>
            </p:nvPicPr>
            <p:blipFill>
              <a:blip r:embed="rId40"/>
              <a:stretch>
                <a:fillRect/>
              </a:stretch>
            </p:blipFill>
            <p:spPr>
              <a:xfrm>
                <a:off x="6550" y="6355"/>
                <a:ext cx="1698" cy="2386"/>
              </a:xfrm>
              <a:prstGeom prst="rect">
                <a:avLst/>
              </a:prstGeom>
            </p:spPr>
          </p:pic>
          <p:pic>
            <p:nvPicPr>
              <p:cNvPr id="60" name="图片 59" descr="1e9d985dcb2164c928bcc73aee477faa"/>
              <p:cNvPicPr>
                <a:picLocks noChangeAspect="1"/>
              </p:cNvPicPr>
              <p:nvPr>
                <p:custDataLst>
                  <p:tags r:id="rId41"/>
                </p:custDataLst>
              </p:nvPr>
            </p:nvPicPr>
            <p:blipFill>
              <a:blip r:embed="rId42"/>
              <a:stretch>
                <a:fillRect/>
              </a:stretch>
            </p:blipFill>
            <p:spPr>
              <a:xfrm>
                <a:off x="4776" y="5901"/>
                <a:ext cx="2199" cy="2939"/>
              </a:xfrm>
              <a:prstGeom prst="rect">
                <a:avLst/>
              </a:prstGeom>
            </p:spPr>
          </p:pic>
        </p:grpSp>
      </p:grpSp>
      <p:sp>
        <p:nvSpPr>
          <p:cNvPr id="2" name="圆角矩形 1"/>
          <p:cNvSpPr/>
          <p:nvPr/>
        </p:nvSpPr>
        <p:spPr>
          <a:xfrm>
            <a:off x="2919095" y="2465705"/>
            <a:ext cx="6379845" cy="5715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latin typeface="Times New Roman" panose="02020603050405020304" charset="0"/>
                <a:cs typeface="Times New Roman" panose="02020603050405020304" charset="0"/>
              </a:rPr>
              <a:t>City feature: a well-built city</a:t>
            </a:r>
            <a:endParaRPr lang="en-US" altLang="zh-CN" sz="3600" b="1">
              <a:latin typeface="Times New Roman" panose="02020603050405020304" charset="0"/>
              <a:cs typeface="Times New Roman" panose="02020603050405020304" charset="0"/>
            </a:endParaRPr>
          </a:p>
        </p:txBody>
      </p:sp>
      <p:sp>
        <p:nvSpPr>
          <p:cNvPr id="9" name="文本框 8"/>
          <p:cNvSpPr txBox="1"/>
          <p:nvPr>
            <p:custDataLst>
              <p:tags r:id="rId43"/>
            </p:custDataLst>
          </p:nvPr>
        </p:nvSpPr>
        <p:spPr>
          <a:xfrm>
            <a:off x="6788785" y="5991225"/>
            <a:ext cx="5116195" cy="573405"/>
          </a:xfrm>
          <a:prstGeom prst="wedgeRoundRectCallout">
            <a:avLst>
              <a:gd name="adj1" fmla="val -35242"/>
              <a:gd name="adj2" fmla="val -70265"/>
              <a:gd name="adj3" fmla="val 16667"/>
            </a:avLst>
          </a:prstGeom>
          <a:solidFill>
            <a:schemeClr val="bg1"/>
          </a:solidFill>
          <a:ln>
            <a:solidFill>
              <a:srgbClr val="0070C0"/>
            </a:solidFill>
          </a:ln>
          <a:effectLst>
            <a:outerShdw blurRad="50800" dist="38100" dir="2700000" algn="tl" rotWithShape="0">
              <a:prstClr val="black">
                <a:alpha val="40000"/>
              </a:prstClr>
            </a:outerShdw>
          </a:effectLst>
        </p:spPr>
        <p:txBody>
          <a:bodyPr wrap="square" rtlCol="0">
            <a:noAutofit/>
          </a:bodyPr>
          <a:lstStyle/>
          <a:p>
            <a:r>
              <a:rPr lang="en-US" altLang="zh-CN" sz="2400">
                <a:latin typeface="Times New Roman" panose="02020603050405020304" charset="0"/>
                <a:cs typeface="Times New Roman" panose="02020603050405020304" charset="0"/>
              </a:rPr>
              <a:t>I visited the </a:t>
            </a:r>
            <a:r>
              <a:rPr lang="en-US" altLang="zh-CN" sz="2800" b="1">
                <a:solidFill>
                  <a:srgbClr val="FF0000"/>
                </a:solidFill>
                <a:latin typeface="Times New Roman" panose="02020603050405020304" charset="0"/>
                <a:cs typeface="Times New Roman" panose="02020603050405020304" charset="0"/>
              </a:rPr>
              <a:t>beautiful leaning</a:t>
            </a:r>
            <a:r>
              <a:rPr lang="en-US" altLang="zh-CN" sz="2400">
                <a:solidFill>
                  <a:srgbClr val="FF0000"/>
                </a:solidFill>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tower.</a:t>
            </a:r>
            <a:endParaRPr lang="en-US" altLang="zh-CN" sz="2400">
              <a:latin typeface="Times New Roman" panose="02020603050405020304" charset="0"/>
              <a:cs typeface="Times New Roman" panose="02020603050405020304" charset="0"/>
            </a:endParaRPr>
          </a:p>
        </p:txBody>
      </p:sp>
      <p:sp>
        <p:nvSpPr>
          <p:cNvPr id="11" name="文本框 10"/>
          <p:cNvSpPr txBox="1"/>
          <p:nvPr>
            <p:custDataLst>
              <p:tags r:id="rId44"/>
            </p:custDataLst>
          </p:nvPr>
        </p:nvSpPr>
        <p:spPr>
          <a:xfrm>
            <a:off x="448945" y="6129020"/>
            <a:ext cx="4217035" cy="517525"/>
          </a:xfrm>
          <a:prstGeom prst="wedgeRoundRectCallout">
            <a:avLst>
              <a:gd name="adj1" fmla="val -20652"/>
              <a:gd name="adj2" fmla="val -81042"/>
              <a:gd name="adj3" fmla="val 16667"/>
            </a:avLst>
          </a:prstGeom>
          <a:solidFill>
            <a:schemeClr val="bg1"/>
          </a:solidFill>
          <a:ln>
            <a:solidFill>
              <a:srgbClr val="0070C0"/>
            </a:solidFill>
          </a:ln>
          <a:effectLst>
            <a:outerShdw blurRad="50800" dist="38100" dir="2700000" algn="tl" rotWithShape="0">
              <a:prstClr val="black">
                <a:alpha val="40000"/>
              </a:prstClr>
            </a:outerShdw>
          </a:effectLst>
        </p:spPr>
        <p:txBody>
          <a:bodyPr wrap="square" rtlCol="0">
            <a:noAutofit/>
          </a:bodyPr>
          <a:lstStyle/>
          <a:p>
            <a:r>
              <a:rPr lang="en-US" altLang="zh-CN" sz="2400">
                <a:latin typeface="Times New Roman" panose="02020603050405020304" charset="0"/>
                <a:cs typeface="Times New Roman" panose="02020603050405020304" charset="0"/>
              </a:rPr>
              <a:t>A most </a:t>
            </a:r>
            <a:r>
              <a:rPr lang="en-US" altLang="zh-CN" sz="2800" b="1">
                <a:solidFill>
                  <a:srgbClr val="FF0000"/>
                </a:solidFill>
                <a:latin typeface="Times New Roman" panose="02020603050405020304" charset="0"/>
                <a:cs typeface="Times New Roman" panose="02020603050405020304" charset="0"/>
              </a:rPr>
              <a:t>interesting </a:t>
            </a:r>
            <a:r>
              <a:rPr lang="en-US" altLang="zh-CN" sz="2400">
                <a:latin typeface="Times New Roman" panose="02020603050405020304" charset="0"/>
                <a:cs typeface="Times New Roman" panose="02020603050405020304" charset="0"/>
              </a:rPr>
              <a:t>person ...</a:t>
            </a:r>
            <a:endParaRPr lang="en-US" altLang="zh-CN" sz="2400">
              <a:latin typeface="Times New Roman" panose="02020603050405020304" charset="0"/>
              <a:cs typeface="Times New Roman" panose="02020603050405020304" charset="0"/>
            </a:endParaRPr>
          </a:p>
        </p:txBody>
      </p:sp>
      <p:sp>
        <p:nvSpPr>
          <p:cNvPr id="3" name="文本框 2"/>
          <p:cNvSpPr txBox="1"/>
          <p:nvPr>
            <p:custDataLst>
              <p:tags r:id="rId45"/>
            </p:custDataLst>
          </p:nvPr>
        </p:nvSpPr>
        <p:spPr>
          <a:xfrm>
            <a:off x="0" y="336550"/>
            <a:ext cx="8348345" cy="521970"/>
          </a:xfrm>
          <a:prstGeom prst="rect">
            <a:avLst/>
          </a:prstGeom>
          <a:noFill/>
        </p:spPr>
        <p:txBody>
          <a:bodyPr wrap="square" rtlCol="0">
            <a:spAutoFit/>
          </a:bodyPr>
          <a:lstStyle/>
          <a:p>
            <a:r>
              <a:rPr lang="en-US" altLang="zh-CN" sz="2800">
                <a:latin typeface="Berlin Sans FB Demi" panose="020E0802020502020306" charset="0"/>
                <a:cs typeface="Berlin Sans FB Demi" panose="020E0802020502020306" charset="0"/>
              </a:rPr>
              <a:t>General Impression: </a:t>
            </a:r>
            <a:r>
              <a:rPr lang="en-US" altLang="zh-CN" sz="2800">
                <a:latin typeface="Berlin Sans FB Demi" panose="020E0802020502020306" charset="0"/>
                <a:cs typeface="Berlin Sans FB Demi" panose="020E0802020502020306" charset="0"/>
                <a:sym typeface="+mn-ea"/>
              </a:rPr>
              <a:t>Pisa is a </a:t>
            </a:r>
            <a:r>
              <a:rPr lang="en-US" altLang="zh-CN" sz="2800">
                <a:solidFill>
                  <a:srgbClr val="FF0000"/>
                </a:solidFill>
                <a:latin typeface="Berlin Sans FB Demi" panose="020E0802020502020306" charset="0"/>
                <a:cs typeface="Berlin Sans FB Demi" panose="020E0802020502020306" charset="0"/>
                <a:sym typeface="+mn-ea"/>
              </a:rPr>
              <a:t>fine old </a:t>
            </a:r>
            <a:r>
              <a:rPr lang="en-US" altLang="zh-CN" sz="2800">
                <a:latin typeface="Berlin Sans FB Demi" panose="020E0802020502020306" charset="0"/>
                <a:cs typeface="Berlin Sans FB Demi" panose="020E0802020502020306" charset="0"/>
                <a:sym typeface="+mn-ea"/>
              </a:rPr>
              <a:t>city.</a:t>
            </a:r>
            <a:endParaRPr lang="en-US" altLang="zh-CN" sz="2800">
              <a:latin typeface="Berlin Sans FB Demi" panose="020E0802020502020306" charset="0"/>
              <a:cs typeface="Berlin Sans FB Demi" panose="020E0802020502020306" charset="0"/>
            </a:endParaRPr>
          </a:p>
        </p:txBody>
      </p:sp>
      <p:sp>
        <p:nvSpPr>
          <p:cNvPr id="6" name="文本框 5"/>
          <p:cNvSpPr txBox="1"/>
          <p:nvPr/>
        </p:nvSpPr>
        <p:spPr>
          <a:xfrm>
            <a:off x="2300605" y="2106295"/>
            <a:ext cx="9201785" cy="1384995"/>
          </a:xfrm>
          <a:prstGeom prst="rect">
            <a:avLst/>
          </a:prstGeom>
          <a:solidFill>
            <a:schemeClr val="bg1"/>
          </a:solidFill>
        </p:spPr>
        <p:txBody>
          <a:bodyPr wrap="square" rtlCol="0">
            <a:spAutoFit/>
          </a:bodyPr>
          <a:lstStyle/>
          <a:p>
            <a:r>
              <a:rPr lang="en-US" sz="2400" dirty="0">
                <a:latin typeface="Times New Roman" panose="02020603050405020304" charset="0"/>
                <a:cs typeface="Times New Roman" panose="02020603050405020304" charset="0"/>
                <a:sym typeface="+mn-ea"/>
              </a:rPr>
              <a:t>Which sentence does the writer use to show how “</a:t>
            </a:r>
            <a:r>
              <a:rPr lang="en-US" sz="2800" i="1" dirty="0">
                <a:solidFill>
                  <a:srgbClr val="FF0000"/>
                </a:solidFill>
                <a:latin typeface="Times New Roman" panose="02020603050405020304" charset="0"/>
                <a:cs typeface="Times New Roman" panose="02020603050405020304" charset="0"/>
                <a:sym typeface="+mn-ea"/>
              </a:rPr>
              <a:t>leaning</a:t>
            </a:r>
            <a:r>
              <a:rPr lang="en-US" sz="2400" dirty="0">
                <a:latin typeface="Times New Roman" panose="02020603050405020304" charset="0"/>
                <a:cs typeface="Times New Roman" panose="02020603050405020304" charset="0"/>
                <a:sym typeface="+mn-ea"/>
              </a:rPr>
              <a:t>” the tower is?</a:t>
            </a:r>
            <a:endParaRPr lang="en-US" sz="2400" dirty="0">
              <a:latin typeface="Times New Roman" panose="02020603050405020304" charset="0"/>
              <a:cs typeface="Times New Roman" panose="02020603050405020304" charset="0"/>
              <a:sym typeface="+mn-ea"/>
            </a:endParaRPr>
          </a:p>
          <a:p>
            <a:r>
              <a:rPr lang="en-US" altLang="zh-CN" sz="2400" dirty="0">
                <a:latin typeface="Times New Roman" panose="02020603050405020304" charset="0"/>
                <a:cs typeface="Times New Roman" panose="02020603050405020304" charset="0"/>
              </a:rPr>
              <a:t>Why is it </a:t>
            </a:r>
            <a:r>
              <a:rPr lang="en-US" altLang="zh-CN" sz="2800" i="1" dirty="0">
                <a:solidFill>
                  <a:srgbClr val="FF0000"/>
                </a:solidFill>
                <a:latin typeface="Times New Roman" panose="02020603050405020304" charset="0"/>
                <a:cs typeface="Times New Roman" panose="02020603050405020304" charset="0"/>
              </a:rPr>
              <a:t>beautiful</a:t>
            </a:r>
            <a:r>
              <a:rPr lang="en-US" altLang="zh-CN" sz="2400" dirty="0">
                <a:latin typeface="Times New Roman" panose="02020603050405020304" charset="0"/>
                <a:cs typeface="Times New Roman" panose="02020603050405020304" charset="0"/>
              </a:rPr>
              <a:t>?</a:t>
            </a:r>
            <a:endParaRPr lang="en-US" altLang="zh-CN" sz="2400" dirty="0">
              <a:latin typeface="Times New Roman" panose="02020603050405020304" charset="0"/>
              <a:cs typeface="Times New Roman" panose="02020603050405020304" charset="0"/>
            </a:endParaRPr>
          </a:p>
          <a:p>
            <a:r>
              <a:rPr lang="en-US" altLang="zh-CN" sz="2400" dirty="0">
                <a:latin typeface="Times New Roman" panose="02020603050405020304" charset="0"/>
                <a:cs typeface="Times New Roman" panose="02020603050405020304" charset="0"/>
              </a:rPr>
              <a:t>Why are the people </a:t>
            </a:r>
            <a:r>
              <a:rPr lang="en-US" altLang="zh-CN" sz="2800" i="1" dirty="0">
                <a:solidFill>
                  <a:srgbClr val="FF0000"/>
                </a:solidFill>
                <a:latin typeface="Times New Roman" panose="02020603050405020304" charset="0"/>
                <a:cs typeface="Times New Roman" panose="02020603050405020304" charset="0"/>
              </a:rPr>
              <a:t>interesting</a:t>
            </a:r>
            <a:r>
              <a:rPr lang="en-US" altLang="zh-CN" sz="2400" dirty="0">
                <a:latin typeface="Times New Roman" panose="02020603050405020304" charset="0"/>
                <a:cs typeface="Times New Roman" panose="02020603050405020304" charset="0"/>
              </a:rPr>
              <a:t>?</a:t>
            </a:r>
            <a:endParaRPr lang="en-US" altLang="zh-CN" sz="2400" dirty="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1" animBg="1"/>
      <p:bldP spid="9" grpId="0" bldLvl="0" animBg="1"/>
      <p:bldP spid="11" grpId="0" bldLvl="0" animBg="1"/>
      <p:bldP spid="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1"/>
          <a:stretch>
            <a:fillRect/>
          </a:stretch>
        </p:blipFill>
        <p:spPr>
          <a:xfrm>
            <a:off x="1527175" y="3535680"/>
            <a:ext cx="4546600" cy="3048000"/>
          </a:xfrm>
          <a:prstGeom prst="rect">
            <a:avLst/>
          </a:prstGeom>
        </p:spPr>
      </p:pic>
      <p:grpSp>
        <p:nvGrpSpPr>
          <p:cNvPr id="13" name="组合 12"/>
          <p:cNvGrpSpPr/>
          <p:nvPr/>
        </p:nvGrpSpPr>
        <p:grpSpPr>
          <a:xfrm>
            <a:off x="731520" y="3060700"/>
            <a:ext cx="6506845" cy="3816350"/>
            <a:chOff x="1152" y="4460"/>
            <a:chExt cx="10247" cy="6010"/>
          </a:xfrm>
        </p:grpSpPr>
        <p:grpSp>
          <p:nvGrpSpPr>
            <p:cNvPr id="10" name="组合 9"/>
            <p:cNvGrpSpPr/>
            <p:nvPr/>
          </p:nvGrpSpPr>
          <p:grpSpPr>
            <a:xfrm>
              <a:off x="2388" y="4460"/>
              <a:ext cx="8182" cy="5273"/>
              <a:chOff x="2533" y="5090"/>
              <a:chExt cx="8182" cy="5273"/>
            </a:xfrm>
          </p:grpSpPr>
          <p:cxnSp>
            <p:nvCxnSpPr>
              <p:cNvPr id="9" name="直接箭头连接符 8"/>
              <p:cNvCxnSpPr/>
              <p:nvPr>
                <p:custDataLst>
                  <p:tags r:id="rId2"/>
                </p:custDataLst>
              </p:nvPr>
            </p:nvCxnSpPr>
            <p:spPr>
              <a:xfrm>
                <a:off x="2550" y="10333"/>
                <a:ext cx="8165" cy="30"/>
              </a:xfrm>
              <a:prstGeom prst="straightConnector1">
                <a:avLst/>
              </a:prstGeom>
              <a:ln w="38100">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flipH="1" flipV="1">
                <a:off x="2533" y="5090"/>
                <a:ext cx="17" cy="5243"/>
              </a:xfrm>
              <a:prstGeom prst="straightConnector1">
                <a:avLst/>
              </a:prstGeom>
              <a:ln w="38100">
                <a:headEnd type="none"/>
                <a:tailEnd type="triangle" w="med" len="med"/>
              </a:ln>
            </p:spPr>
            <p:style>
              <a:lnRef idx="1">
                <a:schemeClr val="accent1"/>
              </a:lnRef>
              <a:fillRef idx="0">
                <a:schemeClr val="accent1"/>
              </a:fillRef>
              <a:effectRef idx="0">
                <a:schemeClr val="accent1"/>
              </a:effectRef>
              <a:fontRef idx="minor">
                <a:schemeClr val="tx1"/>
              </a:fontRef>
            </p:style>
          </p:cxnSp>
        </p:grpSp>
        <p:sp>
          <p:nvSpPr>
            <p:cNvPr id="30" name="文本框 29"/>
            <p:cNvSpPr txBox="1"/>
            <p:nvPr/>
          </p:nvSpPr>
          <p:spPr>
            <a:xfrm>
              <a:off x="1152" y="4660"/>
              <a:ext cx="1237" cy="628"/>
            </a:xfrm>
            <a:prstGeom prst="rect">
              <a:avLst/>
            </a:prstGeom>
            <a:noFill/>
          </p:spPr>
          <p:txBody>
            <a:bodyPr wrap="square" rtlCol="0">
              <a:spAutoFit/>
            </a:bodyPr>
            <a:lstStyle/>
            <a:p>
              <a:r>
                <a:rPr lang="en-US" altLang="zh-CN" sz="2000">
                  <a:solidFill>
                    <a:srgbClr val="00B0F0"/>
                  </a:solidFill>
                  <a:latin typeface="Times New Roman" panose="02020603050405020304" charset="0"/>
                  <a:cs typeface="Times New Roman" panose="02020603050405020304" charset="0"/>
                </a:rPr>
                <a:t>Hight</a:t>
              </a:r>
              <a:endParaRPr lang="en-US" altLang="zh-CN" sz="2000">
                <a:solidFill>
                  <a:srgbClr val="00B0F0"/>
                </a:solidFill>
                <a:latin typeface="Times New Roman" panose="02020603050405020304" charset="0"/>
                <a:cs typeface="Times New Roman" panose="02020603050405020304" charset="0"/>
              </a:endParaRPr>
            </a:p>
          </p:txBody>
        </p:sp>
        <p:sp>
          <p:nvSpPr>
            <p:cNvPr id="32" name="文本框 31"/>
            <p:cNvSpPr txBox="1"/>
            <p:nvPr>
              <p:custDataLst>
                <p:tags r:id="rId3"/>
              </p:custDataLst>
            </p:nvPr>
          </p:nvSpPr>
          <p:spPr>
            <a:xfrm>
              <a:off x="9581" y="9842"/>
              <a:ext cx="1819" cy="628"/>
            </a:xfrm>
            <a:prstGeom prst="rect">
              <a:avLst/>
            </a:prstGeom>
            <a:noFill/>
          </p:spPr>
          <p:txBody>
            <a:bodyPr wrap="square" rtlCol="0">
              <a:spAutoFit/>
            </a:bodyPr>
            <a:lstStyle/>
            <a:p>
              <a:r>
                <a:rPr lang="en-US" altLang="zh-CN" sz="2000">
                  <a:solidFill>
                    <a:srgbClr val="00B0F0"/>
                  </a:solidFill>
                  <a:latin typeface="Times New Roman" panose="02020603050405020304" charset="0"/>
                  <a:cs typeface="Times New Roman" panose="02020603050405020304" charset="0"/>
                </a:rPr>
                <a:t>Length</a:t>
              </a:r>
              <a:endParaRPr lang="en-US" altLang="zh-CN" sz="2000">
                <a:solidFill>
                  <a:srgbClr val="00B0F0"/>
                </a:solidFill>
                <a:latin typeface="Times New Roman" panose="02020603050405020304" charset="0"/>
                <a:cs typeface="Times New Roman" panose="02020603050405020304" charset="0"/>
              </a:endParaRPr>
            </a:p>
          </p:txBody>
        </p:sp>
      </p:grpSp>
      <p:pic>
        <p:nvPicPr>
          <p:cNvPr id="35" name="图片 34"/>
          <p:cNvPicPr>
            <a:picLocks noChangeAspect="1"/>
          </p:cNvPicPr>
          <p:nvPr>
            <p:custDataLst>
              <p:tags r:id="rId4"/>
            </p:custDataLst>
          </p:nvPr>
        </p:nvPicPr>
        <p:blipFill>
          <a:blip r:embed="rId5"/>
          <a:stretch>
            <a:fillRect/>
          </a:stretch>
        </p:blipFill>
        <p:spPr>
          <a:xfrm>
            <a:off x="0" y="-113665"/>
            <a:ext cx="919480" cy="1126490"/>
          </a:xfrm>
          <a:prstGeom prst="ellipse">
            <a:avLst/>
          </a:prstGeom>
          <a:effectLst>
            <a:outerShdw blurRad="50800" dist="38100" dir="2700000" algn="tl" rotWithShape="0">
              <a:prstClr val="black">
                <a:alpha val="40000"/>
              </a:prstClr>
            </a:outerShdw>
          </a:effectLst>
        </p:spPr>
      </p:pic>
      <p:sp>
        <p:nvSpPr>
          <p:cNvPr id="12" name="文本框 11"/>
          <p:cNvSpPr txBox="1"/>
          <p:nvPr/>
        </p:nvSpPr>
        <p:spPr>
          <a:xfrm>
            <a:off x="3834765" y="4829175"/>
            <a:ext cx="1216025" cy="460375"/>
          </a:xfrm>
          <a:prstGeom prst="rect">
            <a:avLst/>
          </a:prstGeom>
          <a:noFill/>
        </p:spPr>
        <p:txBody>
          <a:bodyPr wrap="square" rtlCol="0">
            <a:spAutoFit/>
          </a:bodyPr>
          <a:lstStyle/>
          <a:p>
            <a:r>
              <a:rPr lang="en-US" altLang="zh-CN" sz="2400" b="1">
                <a:solidFill>
                  <a:srgbClr val="FF0000"/>
                </a:solidFill>
                <a:latin typeface="Times New Roman" panose="02020603050405020304" charset="0"/>
                <a:cs typeface="Times New Roman" panose="02020603050405020304" charset="0"/>
              </a:rPr>
              <a:t>188 feet</a:t>
            </a:r>
            <a:endParaRPr lang="en-US" altLang="zh-CN" sz="2400" b="1">
              <a:solidFill>
                <a:srgbClr val="FF0000"/>
              </a:solidFill>
              <a:latin typeface="Times New Roman" panose="02020603050405020304" charset="0"/>
              <a:cs typeface="Times New Roman" panose="02020603050405020304" charset="0"/>
            </a:endParaRPr>
          </a:p>
        </p:txBody>
      </p:sp>
      <p:sp>
        <p:nvSpPr>
          <p:cNvPr id="27" name="文本框 26"/>
          <p:cNvSpPr txBox="1"/>
          <p:nvPr/>
        </p:nvSpPr>
        <p:spPr>
          <a:xfrm>
            <a:off x="6073775" y="4800600"/>
            <a:ext cx="6415405" cy="1383665"/>
          </a:xfrm>
          <a:prstGeom prst="rect">
            <a:avLst/>
          </a:prstGeom>
          <a:noFill/>
        </p:spPr>
        <p:txBody>
          <a:bodyPr wrap="square" rtlCol="0">
            <a:spAutoFit/>
          </a:bodyPr>
          <a:lstStyle/>
          <a:p>
            <a:r>
              <a:rPr lang="en-US" altLang="zh-CN" sz="2800" dirty="0">
                <a:latin typeface="Times New Roman" panose="02020603050405020304" charset="0"/>
                <a:cs typeface="Times New Roman" panose="02020603050405020304" charset="0"/>
              </a:rPr>
              <a:t>Tip2: use </a:t>
            </a:r>
            <a:r>
              <a:rPr lang="en-US" altLang="zh-CN" sz="2800" dirty="0">
                <a:solidFill>
                  <a:srgbClr val="FF0000"/>
                </a:solidFill>
                <a:latin typeface="Times New Roman" panose="02020603050405020304" charset="0"/>
                <a:cs typeface="Times New Roman" panose="02020603050405020304" charset="0"/>
              </a:rPr>
              <a:t>figures</a:t>
            </a:r>
            <a:r>
              <a:rPr lang="en-US" altLang="zh-CN" sz="2000" dirty="0">
                <a:latin typeface="Times New Roman" panose="02020603050405020304" charset="0"/>
                <a:cs typeface="Times New Roman" panose="02020603050405020304" charset="0"/>
              </a:rPr>
              <a:t>(</a:t>
            </a:r>
            <a:r>
              <a:rPr lang="zh-CN" altLang="en-US" sz="2000" dirty="0">
                <a:latin typeface="Times New Roman" panose="02020603050405020304" charset="0"/>
                <a:cs typeface="Times New Roman" panose="02020603050405020304" charset="0"/>
              </a:rPr>
              <a:t>数字</a:t>
            </a:r>
            <a:r>
              <a:rPr lang="en-US" altLang="zh-CN" sz="2000" dirty="0">
                <a:latin typeface="Times New Roman" panose="02020603050405020304" charset="0"/>
                <a:cs typeface="Times New Roman" panose="02020603050405020304" charset="0"/>
              </a:rPr>
              <a:t>)</a:t>
            </a:r>
            <a:r>
              <a:rPr lang="en-US" altLang="zh-CN" sz="2800" dirty="0">
                <a:latin typeface="Times New Roman" panose="02020603050405020304" charset="0"/>
                <a:cs typeface="Times New Roman" panose="02020603050405020304" charset="0"/>
              </a:rPr>
              <a:t> to </a:t>
            </a:r>
            <a:r>
              <a:rPr lang="en-US" altLang="zh-CN" sz="2800" dirty="0">
                <a:solidFill>
                  <a:srgbClr val="FF0000"/>
                </a:solidFill>
                <a:latin typeface="Times New Roman" panose="02020603050405020304" charset="0"/>
                <a:cs typeface="Times New Roman" panose="02020603050405020304" charset="0"/>
              </a:rPr>
              <a:t>make the description easy to understand and more convincing</a:t>
            </a:r>
            <a:r>
              <a:rPr lang="en-US" altLang="zh-CN" sz="2800" dirty="0">
                <a:latin typeface="Times New Roman" panose="02020603050405020304" charset="0"/>
                <a:cs typeface="Times New Roman" panose="02020603050405020304" charset="0"/>
              </a:rPr>
              <a:t>. </a:t>
            </a:r>
            <a:endParaRPr lang="en-US" altLang="zh-CN" sz="2800" dirty="0">
              <a:latin typeface="Times New Roman" panose="02020603050405020304" charset="0"/>
              <a:cs typeface="Times New Roman" panose="02020603050405020304" charset="0"/>
            </a:endParaRPr>
          </a:p>
        </p:txBody>
      </p:sp>
      <p:sp>
        <p:nvSpPr>
          <p:cNvPr id="2" name="文本框 1"/>
          <p:cNvSpPr txBox="1"/>
          <p:nvPr/>
        </p:nvSpPr>
        <p:spPr>
          <a:xfrm>
            <a:off x="2964815" y="6409055"/>
            <a:ext cx="1038860" cy="460375"/>
          </a:xfrm>
          <a:prstGeom prst="rect">
            <a:avLst/>
          </a:prstGeom>
          <a:noFill/>
        </p:spPr>
        <p:txBody>
          <a:bodyPr wrap="square" rtlCol="0">
            <a:spAutoFit/>
          </a:bodyPr>
          <a:lstStyle/>
          <a:p>
            <a:r>
              <a:rPr lang="en-US" altLang="zh-CN" sz="2400" b="1">
                <a:solidFill>
                  <a:srgbClr val="FF0000"/>
                </a:solidFill>
                <a:latin typeface="Times New Roman" panose="02020603050405020304" charset="0"/>
                <a:cs typeface="Times New Roman" panose="02020603050405020304" charset="0"/>
              </a:rPr>
              <a:t>16 feet</a:t>
            </a:r>
            <a:endParaRPr lang="en-US" altLang="zh-CN" sz="2400" b="1">
              <a:solidFill>
                <a:srgbClr val="FF0000"/>
              </a:solidFill>
              <a:latin typeface="Times New Roman" panose="02020603050405020304" charset="0"/>
              <a:cs typeface="Times New Roman" panose="02020603050405020304" charset="0"/>
            </a:endParaRPr>
          </a:p>
        </p:txBody>
      </p:sp>
      <p:pic>
        <p:nvPicPr>
          <p:cNvPr id="6" name="图片 5" descr="829a296b07feb5e559332fa6aa25d81f"/>
          <p:cNvPicPr>
            <a:picLocks noChangeAspect="1"/>
          </p:cNvPicPr>
          <p:nvPr/>
        </p:nvPicPr>
        <p:blipFill>
          <a:blip r:embed="rId6"/>
          <a:stretch>
            <a:fillRect/>
          </a:stretch>
        </p:blipFill>
        <p:spPr>
          <a:xfrm>
            <a:off x="3452495" y="4050030"/>
            <a:ext cx="382270" cy="382270"/>
          </a:xfrm>
          <a:prstGeom prst="rect">
            <a:avLst/>
          </a:prstGeom>
        </p:spPr>
      </p:pic>
      <p:cxnSp>
        <p:nvCxnSpPr>
          <p:cNvPr id="11" name="直接连接符 10"/>
          <p:cNvCxnSpPr/>
          <p:nvPr/>
        </p:nvCxnSpPr>
        <p:spPr>
          <a:xfrm flipV="1">
            <a:off x="3583305" y="4265295"/>
            <a:ext cx="57785" cy="21018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3382645" y="4229100"/>
            <a:ext cx="268605" cy="210058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3362960" y="6349365"/>
            <a:ext cx="243205" cy="1778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7"/>
            </p:custDataLst>
          </p:nvPr>
        </p:nvSpPr>
        <p:spPr>
          <a:xfrm>
            <a:off x="1069975" y="239395"/>
            <a:ext cx="6404610" cy="583565"/>
          </a:xfrm>
          <a:prstGeom prst="rect">
            <a:avLst/>
          </a:prstGeom>
          <a:noFill/>
        </p:spPr>
        <p:txBody>
          <a:bodyPr wrap="square" rtlCol="0">
            <a:spAutoFit/>
          </a:bodyPr>
          <a:lstStyle/>
          <a:p>
            <a:r>
              <a:rPr lang="en-US" altLang="zh-CN" sz="2800">
                <a:latin typeface="Berlin Sans FB Demi" panose="020E0802020502020306" charset="0"/>
                <a:cs typeface="Berlin Sans FB Demi" panose="020E0802020502020306" charset="0"/>
                <a:sym typeface="+mn-ea"/>
              </a:rPr>
              <a:t>Landmark: </a:t>
            </a:r>
            <a:r>
              <a:rPr lang="en-US" altLang="zh-CN" sz="3200" b="1">
                <a:solidFill>
                  <a:srgbClr val="FF0000"/>
                </a:solidFill>
                <a:latin typeface="Berlin Sans FB Demi" panose="020E0802020502020306" charset="0"/>
                <a:cs typeface="Berlin Sans FB Demi" panose="020E0802020502020306" charset="0"/>
                <a:sym typeface="+mn-ea"/>
              </a:rPr>
              <a:t>beautiful leaning</a:t>
            </a:r>
            <a:r>
              <a:rPr lang="en-US" altLang="zh-CN" sz="3200">
                <a:solidFill>
                  <a:srgbClr val="FF0000"/>
                </a:solidFill>
                <a:latin typeface="Berlin Sans FB Demi" panose="020E0802020502020306" charset="0"/>
                <a:cs typeface="Berlin Sans FB Demi" panose="020E0802020502020306" charset="0"/>
                <a:sym typeface="+mn-ea"/>
              </a:rPr>
              <a:t> </a:t>
            </a:r>
            <a:r>
              <a:rPr lang="en-US" altLang="zh-CN" sz="2800">
                <a:latin typeface="Berlin Sans FB Demi" panose="020E0802020502020306" charset="0"/>
                <a:cs typeface="Berlin Sans FB Demi" panose="020E0802020502020306" charset="0"/>
                <a:sym typeface="+mn-ea"/>
              </a:rPr>
              <a:t>tower</a:t>
            </a:r>
            <a:endParaRPr lang="en-US" altLang="zh-CN" sz="2800" b="1">
              <a:solidFill>
                <a:srgbClr val="0070C0"/>
              </a:solidFill>
              <a:latin typeface="Berlin Sans FB Demi" panose="020E0802020502020306" charset="0"/>
              <a:cs typeface="Berlin Sans FB Demi" panose="020E0802020502020306" charset="0"/>
              <a:sym typeface="+mn-ea"/>
            </a:endParaRPr>
          </a:p>
        </p:txBody>
      </p:sp>
      <p:sp>
        <p:nvSpPr>
          <p:cNvPr id="15" name="文本框 14"/>
          <p:cNvSpPr txBox="1"/>
          <p:nvPr>
            <p:custDataLst>
              <p:tags r:id="rId8"/>
            </p:custDataLst>
          </p:nvPr>
        </p:nvSpPr>
        <p:spPr>
          <a:xfrm>
            <a:off x="0" y="1012825"/>
            <a:ext cx="11607800" cy="953135"/>
          </a:xfrm>
          <a:prstGeom prst="rect">
            <a:avLst/>
          </a:prstGeom>
          <a:noFill/>
        </p:spPr>
        <p:txBody>
          <a:bodyPr wrap="square" rtlCol="0" anchor="t">
            <a:spAutoFit/>
          </a:bodyPr>
          <a:lstStyle/>
          <a:p>
            <a:pPr indent="457200" algn="l"/>
            <a:r>
              <a:rPr lang="en-US" sz="2800">
                <a:solidFill>
                  <a:schemeClr val="tx1"/>
                </a:solidFill>
                <a:latin typeface="Times New Roman" panose="02020603050405020304" charset="0"/>
                <a:cs typeface="Times New Roman" panose="02020603050405020304" charset="0"/>
              </a:rPr>
              <a:t>Draw a picture to show how leaning the tower is according to the author.</a:t>
            </a:r>
            <a:endParaRPr lang="en-US" sz="2800">
              <a:solidFill>
                <a:schemeClr val="tx1"/>
              </a:solidFill>
              <a:latin typeface="Times New Roman" panose="02020603050405020304" charset="0"/>
              <a:cs typeface="Times New Roman" panose="02020603050405020304" charset="0"/>
            </a:endParaRPr>
          </a:p>
          <a:p>
            <a:pPr indent="457200" algn="l"/>
            <a:r>
              <a:rPr lang="en-US" sz="2800">
                <a:solidFill>
                  <a:schemeClr val="tx1"/>
                </a:solidFill>
                <a:latin typeface="Times New Roman" panose="02020603050405020304" charset="0"/>
                <a:cs typeface="Times New Roman" panose="02020603050405020304" charset="0"/>
              </a:rPr>
              <a:t>Why is the leaning tower </a:t>
            </a:r>
            <a:r>
              <a:rPr lang="en-US" sz="2800">
                <a:solidFill>
                  <a:srgbClr val="FF0000"/>
                </a:solidFill>
                <a:latin typeface="Times New Roman" panose="02020603050405020304" charset="0"/>
                <a:cs typeface="Times New Roman" panose="02020603050405020304" charset="0"/>
              </a:rPr>
              <a:t>beautiful</a:t>
            </a:r>
            <a:r>
              <a:rPr lang="en-US" sz="2800">
                <a:solidFill>
                  <a:schemeClr val="tx1"/>
                </a:solidFill>
                <a:latin typeface="Times New Roman" panose="02020603050405020304" charset="0"/>
                <a:cs typeface="Times New Roman" panose="02020603050405020304" charset="0"/>
              </a:rPr>
              <a:t>?</a:t>
            </a:r>
            <a:endParaRPr lang="en-US" sz="2800">
              <a:solidFill>
                <a:schemeClr val="tx1"/>
              </a:solidFill>
              <a:latin typeface="Times New Roman" panose="02020603050405020304" charset="0"/>
              <a:cs typeface="Times New Roman" panose="02020603050405020304" charset="0"/>
            </a:endParaRPr>
          </a:p>
        </p:txBody>
      </p:sp>
      <p:sp>
        <p:nvSpPr>
          <p:cNvPr id="16" name="文本框 15"/>
          <p:cNvSpPr txBox="1"/>
          <p:nvPr/>
        </p:nvSpPr>
        <p:spPr>
          <a:xfrm>
            <a:off x="0" y="1012190"/>
            <a:ext cx="12192000" cy="953135"/>
          </a:xfrm>
          <a:prstGeom prst="rect">
            <a:avLst/>
          </a:prstGeom>
          <a:solidFill>
            <a:schemeClr val="bg1"/>
          </a:solidFill>
        </p:spPr>
        <p:txBody>
          <a:bodyPr wrap="square" rtlCol="0" anchor="t">
            <a:spAutoFit/>
          </a:bodyPr>
          <a:lstStyle/>
          <a:p>
            <a:r>
              <a:rPr lang="en-US" sz="2800">
                <a:latin typeface="Times New Roman" panose="02020603050405020304" charset="0"/>
                <a:cs typeface="Times New Roman" panose="02020603050405020304" charset="0"/>
                <a:sym typeface="+mn-ea"/>
              </a:rPr>
              <a:t>  </a:t>
            </a:r>
            <a:r>
              <a:rPr sz="2800">
                <a:latin typeface="Times New Roman" panose="02020603050405020304" charset="0"/>
                <a:cs typeface="Times New Roman" panose="02020603050405020304" charset="0"/>
                <a:sym typeface="+mn-ea"/>
              </a:rPr>
              <a:t>It </a:t>
            </a:r>
            <a:r>
              <a:rPr sz="2800" i="1" u="sng">
                <a:solidFill>
                  <a:srgbClr val="FF0000"/>
                </a:solidFill>
                <a:latin typeface="Times New Roman" panose="02020603050405020304" charset="0"/>
                <a:cs typeface="Times New Roman" panose="02020603050405020304" charset="0"/>
                <a:sym typeface="+mn-ea"/>
              </a:rPr>
              <a:t>leans so far</a:t>
            </a:r>
            <a:r>
              <a:rPr sz="2800">
                <a:latin typeface="Times New Roman" panose="02020603050405020304" charset="0"/>
                <a:cs typeface="Times New Roman" panose="02020603050405020304" charset="0"/>
                <a:sym typeface="+mn-ea"/>
              </a:rPr>
              <a:t> on one side </a:t>
            </a:r>
            <a:r>
              <a:rPr sz="2800" i="1" u="sng">
                <a:solidFill>
                  <a:srgbClr val="FF0000"/>
                </a:solidFill>
                <a:latin typeface="Times New Roman" panose="02020603050405020304" charset="0"/>
                <a:cs typeface="Times New Roman" panose="02020603050405020304" charset="0"/>
                <a:sym typeface="+mn-ea"/>
              </a:rPr>
              <a:t>that </a:t>
            </a:r>
            <a:r>
              <a:rPr sz="2800">
                <a:latin typeface="Times New Roman" panose="02020603050405020304" charset="0"/>
                <a:cs typeface="Times New Roman" panose="02020603050405020304" charset="0"/>
                <a:sym typeface="+mn-ea"/>
              </a:rPr>
              <a:t>if you dropped a stone from the top, which is 188 feet high, it would fall 16 feet from the base of the tower. </a:t>
            </a:r>
            <a:endParaRPr lang="zh-CN" altLang="en-US" sz="2800">
              <a:latin typeface="Times New Roman" panose="02020603050405020304" charset="0"/>
              <a:cs typeface="Times New Roman" panose="02020603050405020304" charset="0"/>
              <a:sym typeface="+mn-ea"/>
            </a:endParaRPr>
          </a:p>
        </p:txBody>
      </p:sp>
      <p:sp>
        <p:nvSpPr>
          <p:cNvPr id="17" name="文本框 16"/>
          <p:cNvSpPr txBox="1"/>
          <p:nvPr/>
        </p:nvSpPr>
        <p:spPr>
          <a:xfrm>
            <a:off x="1669415" y="2906395"/>
            <a:ext cx="6859905" cy="953135"/>
          </a:xfrm>
          <a:prstGeom prst="rect">
            <a:avLst/>
          </a:prstGeom>
          <a:noFill/>
        </p:spPr>
        <p:txBody>
          <a:bodyPr wrap="square" rtlCol="0">
            <a:spAutoFit/>
          </a:bodyPr>
          <a:lstStyle/>
          <a:p>
            <a:r>
              <a:rPr lang="en-US" altLang="zh-CN" sz="2800" dirty="0">
                <a:latin typeface="Times New Roman" panose="02020603050405020304" charset="0"/>
                <a:cs typeface="Times New Roman" panose="02020603050405020304" charset="0"/>
              </a:rPr>
              <a:t>Why does the author use </a:t>
            </a:r>
            <a:r>
              <a:rPr lang="en-US" altLang="zh-CN" sz="2800" b="1" i="1" u="sng" dirty="0">
                <a:solidFill>
                  <a:srgbClr val="FF0000"/>
                </a:solidFill>
                <a:latin typeface="Times New Roman" panose="02020603050405020304" charset="0"/>
                <a:cs typeface="Times New Roman" panose="02020603050405020304" charset="0"/>
              </a:rPr>
              <a:t>figures </a:t>
            </a:r>
            <a:r>
              <a:rPr lang="en-US" altLang="zh-CN" sz="2800" dirty="0">
                <a:latin typeface="Times New Roman" panose="02020603050405020304" charset="0"/>
                <a:cs typeface="Times New Roman" panose="02020603050405020304" charset="0"/>
              </a:rPr>
              <a:t>to describe leaning tower?</a:t>
            </a:r>
            <a:endParaRPr lang="en-US" altLang="zh-CN" sz="2800" dirty="0">
              <a:latin typeface="Times New Roman" panose="02020603050405020304" charset="0"/>
              <a:cs typeface="Times New Roman" panose="02020603050405020304" charset="0"/>
            </a:endParaRPr>
          </a:p>
        </p:txBody>
      </p:sp>
      <p:sp>
        <p:nvSpPr>
          <p:cNvPr id="18" name="文本框 17"/>
          <p:cNvSpPr txBox="1"/>
          <p:nvPr/>
        </p:nvSpPr>
        <p:spPr>
          <a:xfrm>
            <a:off x="12066" y="1953260"/>
            <a:ext cx="11965940" cy="953135"/>
          </a:xfrm>
          <a:prstGeom prst="rect">
            <a:avLst/>
          </a:prstGeom>
          <a:solidFill>
            <a:schemeClr val="bg1"/>
          </a:solidFill>
        </p:spPr>
        <p:txBody>
          <a:bodyPr wrap="square" rtlCol="0" anchor="t">
            <a:spAutoFit/>
          </a:bodyPr>
          <a:lstStyle/>
          <a:p>
            <a:r>
              <a:rPr sz="2800" dirty="0">
                <a:latin typeface="Times New Roman" panose="02020603050405020304" charset="0"/>
                <a:cs typeface="Times New Roman" panose="02020603050405020304" charset="0"/>
                <a:sym typeface="+mn-ea"/>
              </a:rPr>
              <a:t> </a:t>
            </a:r>
            <a:r>
              <a:rPr lang="en-US" sz="2800" dirty="0">
                <a:latin typeface="Times New Roman" panose="02020603050405020304" charset="0"/>
                <a:cs typeface="Times New Roman" panose="02020603050405020304" charset="0"/>
                <a:sym typeface="+mn-ea"/>
              </a:rPr>
              <a:t> </a:t>
            </a:r>
            <a:r>
              <a:rPr sz="2800" dirty="0">
                <a:latin typeface="Times New Roman" panose="02020603050405020304" charset="0"/>
                <a:cs typeface="Times New Roman" panose="02020603050405020304" charset="0"/>
                <a:sym typeface="+mn-ea"/>
              </a:rPr>
              <a:t>I </a:t>
            </a:r>
            <a:r>
              <a:rPr sz="2800" i="1" dirty="0">
                <a:solidFill>
                  <a:srgbClr val="FF0000"/>
                </a:solidFill>
                <a:latin typeface="Times New Roman" panose="02020603050405020304" charset="0"/>
                <a:cs typeface="Times New Roman" panose="02020603050405020304" charset="0"/>
                <a:sym typeface="+mn-ea"/>
              </a:rPr>
              <a:t>would have never dreamt that </a:t>
            </a:r>
            <a:r>
              <a:rPr sz="2800" dirty="0">
                <a:latin typeface="Times New Roman" panose="02020603050405020304" charset="0"/>
                <a:cs typeface="Times New Roman" panose="02020603050405020304" charset="0"/>
                <a:sym typeface="+mn-ea"/>
              </a:rPr>
              <a:t>this would have happened</a:t>
            </a:r>
            <a:r>
              <a:rPr lang="en-US" sz="2800" dirty="0">
                <a:latin typeface="Times New Roman" panose="02020603050405020304" charset="0"/>
                <a:cs typeface="Times New Roman" panose="02020603050405020304" charset="0"/>
                <a:sym typeface="+mn-ea"/>
              </a:rPr>
              <a:t>... </a:t>
            </a:r>
            <a:r>
              <a:rPr sz="2800" dirty="0">
                <a:latin typeface="Times New Roman" panose="02020603050405020304" charset="0"/>
                <a:cs typeface="Times New Roman" panose="02020603050405020304" charset="0"/>
                <a:sym typeface="+mn-ea"/>
              </a:rPr>
              <a:t>These leaning tower are </a:t>
            </a:r>
            <a:r>
              <a:rPr sz="2800" i="1" u="sng" dirty="0">
                <a:solidFill>
                  <a:srgbClr val="FF0000"/>
                </a:solidFill>
                <a:latin typeface="Times New Roman" panose="02020603050405020304" charset="0"/>
                <a:cs typeface="Times New Roman" panose="02020603050405020304" charset="0"/>
                <a:sym typeface="+mn-ea"/>
              </a:rPr>
              <a:t>not uncommon </a:t>
            </a:r>
            <a:r>
              <a:rPr sz="2800" dirty="0">
                <a:latin typeface="Times New Roman" panose="02020603050405020304" charset="0"/>
                <a:cs typeface="Times New Roman" panose="02020603050405020304" charset="0"/>
                <a:sym typeface="+mn-ea"/>
              </a:rPr>
              <a:t>in Italy;</a:t>
            </a:r>
            <a:endParaRPr lang="zh-CN" altLang="en-US" sz="2800" dirty="0">
              <a:latin typeface="Times New Roman" panose="02020603050405020304" charset="0"/>
              <a:cs typeface="Times New Roman" panose="02020603050405020304" charset="0"/>
              <a:sym typeface="+mn-ea"/>
            </a:endParaRPr>
          </a:p>
        </p:txBody>
      </p:sp>
      <p:sp>
        <p:nvSpPr>
          <p:cNvPr id="19" name="文本框 18"/>
          <p:cNvSpPr txBox="1"/>
          <p:nvPr/>
        </p:nvSpPr>
        <p:spPr>
          <a:xfrm>
            <a:off x="2964815" y="228600"/>
            <a:ext cx="4965065" cy="583565"/>
          </a:xfrm>
          <a:prstGeom prst="rect">
            <a:avLst/>
          </a:prstGeom>
          <a:solidFill>
            <a:schemeClr val="bg1"/>
          </a:solidFill>
        </p:spPr>
        <p:txBody>
          <a:bodyPr wrap="square" rtlCol="0">
            <a:spAutoFit/>
          </a:bodyPr>
          <a:lstStyle/>
          <a:p>
            <a:r>
              <a:rPr lang="en-US" altLang="zh-CN" sz="3200" dirty="0">
                <a:solidFill>
                  <a:srgbClr val="FF0000"/>
                </a:solidFill>
                <a:latin typeface="Berlin Sans FB Demi" panose="020E0802020502020306" charset="0"/>
                <a:cs typeface="Berlin Sans FB Demi" panose="020E0802020502020306" charset="0"/>
              </a:rPr>
              <a:t>unique </a:t>
            </a:r>
            <a:r>
              <a:rPr lang="en-US" altLang="zh-CN" sz="3200" dirty="0">
                <a:solidFill>
                  <a:srgbClr val="00B050"/>
                </a:solidFill>
                <a:latin typeface="Berlin Sans FB Demi" panose="020E0802020502020306" charset="0"/>
                <a:cs typeface="Berlin Sans FB Demi" panose="020E0802020502020306" charset="0"/>
              </a:rPr>
              <a:t>beautiful </a:t>
            </a:r>
            <a:r>
              <a:rPr lang="en-US" altLang="zh-CN" sz="2800" dirty="0">
                <a:latin typeface="Berlin Sans FB Demi" panose="020E0802020502020306" charset="0"/>
                <a:cs typeface="Berlin Sans FB Demi" panose="020E0802020502020306" charset="0"/>
              </a:rPr>
              <a:t>landmark</a:t>
            </a:r>
            <a:endParaRPr lang="en-US" altLang="zh-CN" sz="2800" dirty="0">
              <a:latin typeface="Berlin Sans FB Demi" panose="020E0802020502020306" charset="0"/>
              <a:cs typeface="Berlin Sans FB Demi" panose="020E080202050202030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0 0 L -0.00182292 0.288796 " pathEditMode="relative" rAng="0" ptsTypes="">
                                      <p:cBhvr>
                                        <p:cTn id="29" dur="1000" fill="hold"/>
                                        <p:tgtEl>
                                          <p:spTgt spid="6"/>
                                        </p:tgtEl>
                                        <p:attrNameLst>
                                          <p:attrName>ppt_x</p:attrName>
                                          <p:attrName>ppt_y</p:attrName>
                                        </p:attrNameLst>
                                      </p:cBhvr>
                                      <p:rCtr x="0" y="125"/>
                                    </p:animMotion>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left)">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left)">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xit" presetSubtype="10" fill="hold" grpId="1" nodeType="clickEffect">
                                  <p:stCondLst>
                                    <p:cond delay="0"/>
                                  </p:stCondLst>
                                  <p:childTnLst>
                                    <p:animEffect transition="out" filter="blinds(horizontal)">
                                      <p:cBhvr>
                                        <p:cTn id="53" dur="500"/>
                                        <p:tgtEl>
                                          <p:spTgt spid="17"/>
                                        </p:tgtEl>
                                      </p:cBhvr>
                                    </p:animEffect>
                                    <p:set>
                                      <p:cBhvr>
                                        <p:cTn id="54" dur="1" fill="hold">
                                          <p:stCondLst>
                                            <p:cond delay="499"/>
                                          </p:stCondLst>
                                        </p:cTn>
                                        <p:tgtEl>
                                          <p:spTgt spid="1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left)">
                                      <p:cBhvr>
                                        <p:cTn id="59" dur="5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7" grpId="0"/>
      <p:bldP spid="2" grpId="0"/>
      <p:bldP spid="15" grpId="0"/>
      <p:bldP spid="16" grpId="0" bldLvl="0" animBg="1"/>
      <p:bldP spid="17" grpId="0"/>
      <p:bldP spid="17" grpId="1"/>
      <p:bldP spid="18" grpId="0" animBg="1"/>
      <p:bldP spid="19"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custDataLst>
              <p:tags r:id="rId1"/>
            </p:custDataLst>
          </p:nvPr>
        </p:nvPicPr>
        <p:blipFill>
          <a:blip r:embed="rId2"/>
          <a:stretch>
            <a:fillRect/>
          </a:stretch>
        </p:blipFill>
        <p:spPr>
          <a:xfrm>
            <a:off x="0" y="-113665"/>
            <a:ext cx="919480" cy="1126490"/>
          </a:xfrm>
          <a:prstGeom prst="ellipse">
            <a:avLst/>
          </a:prstGeom>
          <a:effectLst>
            <a:outerShdw blurRad="50800" dist="38100" dir="2700000" algn="tl" rotWithShape="0">
              <a:prstClr val="black">
                <a:alpha val="40000"/>
              </a:prstClr>
            </a:outerShdw>
          </a:effectLst>
        </p:spPr>
      </p:pic>
      <p:sp>
        <p:nvSpPr>
          <p:cNvPr id="7" name="文本框 6"/>
          <p:cNvSpPr txBox="1"/>
          <p:nvPr>
            <p:custDataLst>
              <p:tags r:id="rId3"/>
            </p:custDataLst>
          </p:nvPr>
        </p:nvSpPr>
        <p:spPr>
          <a:xfrm>
            <a:off x="1035050" y="257175"/>
            <a:ext cx="4764405" cy="583565"/>
          </a:xfrm>
          <a:prstGeom prst="rect">
            <a:avLst/>
          </a:prstGeom>
          <a:noFill/>
        </p:spPr>
        <p:txBody>
          <a:bodyPr wrap="square" rtlCol="0">
            <a:spAutoFit/>
          </a:bodyPr>
          <a:lstStyle/>
          <a:p>
            <a:r>
              <a:rPr lang="en-US" sz="2800" b="1">
                <a:latin typeface="Berlin Sans FB Demi" panose="020E0802020502020306" charset="0"/>
                <a:cs typeface="Berlin Sans FB Demi" panose="020E0802020502020306" charset="0"/>
              </a:rPr>
              <a:t>People: </a:t>
            </a:r>
            <a:r>
              <a:rPr lang="en-US" sz="3200" b="1">
                <a:solidFill>
                  <a:srgbClr val="FF0000"/>
                </a:solidFill>
                <a:latin typeface="Berlin Sans FB Demi" panose="020E0802020502020306" charset="0"/>
                <a:cs typeface="Berlin Sans FB Demi" panose="020E0802020502020306" charset="0"/>
              </a:rPr>
              <a:t>interesting </a:t>
            </a:r>
            <a:r>
              <a:rPr lang="en-US" sz="2800" b="1">
                <a:latin typeface="Berlin Sans FB Demi" panose="020E0802020502020306" charset="0"/>
                <a:cs typeface="Berlin Sans FB Demi" panose="020E0802020502020306" charset="0"/>
              </a:rPr>
              <a:t>people</a:t>
            </a:r>
            <a:endParaRPr lang="en-US" sz="2800" b="1">
              <a:latin typeface="Berlin Sans FB Demi" panose="020E0802020502020306" charset="0"/>
              <a:cs typeface="Berlin Sans FB Demi" panose="020E0802020502020306" charset="0"/>
            </a:endParaRPr>
          </a:p>
        </p:txBody>
      </p:sp>
      <p:sp>
        <p:nvSpPr>
          <p:cNvPr id="4" name="文本框 3"/>
          <p:cNvSpPr txBox="1"/>
          <p:nvPr>
            <p:custDataLst>
              <p:tags r:id="rId4"/>
            </p:custDataLst>
          </p:nvPr>
        </p:nvSpPr>
        <p:spPr>
          <a:xfrm>
            <a:off x="0" y="1128395"/>
            <a:ext cx="7165340" cy="4954270"/>
          </a:xfrm>
          <a:prstGeom prst="rect">
            <a:avLst/>
          </a:prstGeom>
          <a:noFill/>
        </p:spPr>
        <p:txBody>
          <a:bodyPr wrap="square" rtlCol="0" anchor="t">
            <a:spAutoFit/>
          </a:bodyPr>
          <a:lstStyle/>
          <a:p>
            <a:pPr indent="457200" algn="just"/>
            <a:r>
              <a:rPr sz="2400">
                <a:solidFill>
                  <a:srgbClr val="FF0000"/>
                </a:solidFill>
                <a:latin typeface="Times New Roman" panose="02020603050405020304" charset="0"/>
                <a:cs typeface="Times New Roman" panose="02020603050405020304" charset="0"/>
              </a:rPr>
              <a:t>A most </a:t>
            </a:r>
            <a:r>
              <a:rPr sz="2800" b="1">
                <a:solidFill>
                  <a:srgbClr val="FF0000"/>
                </a:solidFill>
                <a:latin typeface="Times New Roman" panose="02020603050405020304" charset="0"/>
                <a:cs typeface="Times New Roman" panose="02020603050405020304" charset="0"/>
              </a:rPr>
              <a:t>interesting </a:t>
            </a:r>
            <a:r>
              <a:rPr sz="2400">
                <a:solidFill>
                  <a:srgbClr val="FF0000"/>
                </a:solidFill>
                <a:latin typeface="Times New Roman" panose="02020603050405020304" charset="0"/>
                <a:cs typeface="Times New Roman" panose="02020603050405020304" charset="0"/>
              </a:rPr>
              <a:t>person </a:t>
            </a:r>
            <a:r>
              <a:rPr sz="2400">
                <a:latin typeface="Times New Roman" panose="02020603050405020304" charset="0"/>
                <a:cs typeface="Times New Roman" panose="02020603050405020304" charset="0"/>
              </a:rPr>
              <a:t>you might meet in Italy is the </a:t>
            </a:r>
            <a:r>
              <a:rPr sz="2400">
                <a:solidFill>
                  <a:schemeClr val="tx1"/>
                </a:solidFill>
                <a:latin typeface="Times New Roman" panose="02020603050405020304" charset="0"/>
                <a:cs typeface="Times New Roman" panose="02020603050405020304" charset="0"/>
              </a:rPr>
              <a:t>Improvisatore</a:t>
            </a:r>
            <a:r>
              <a:rPr sz="2400">
                <a:latin typeface="Times New Roman" panose="02020603050405020304" charset="0"/>
                <a:cs typeface="Times New Roman" panose="02020603050405020304" charset="0"/>
              </a:rPr>
              <a:t>; this is what they call certain people who have the surprising ability to make up poems on any subject you suggest. Mr Corvesi,</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my landlord, has a son who is amazingly good at this. When a subject is given, his brother picks up his violin to play along as he begins to </a:t>
            </a:r>
            <a:r>
              <a:rPr sz="2400">
                <a:solidFill>
                  <a:srgbClr val="FF0000"/>
                </a:solidFill>
                <a:latin typeface="Times New Roman" panose="02020603050405020304" charset="0"/>
                <a:cs typeface="Times New Roman" panose="02020603050405020304" charset="0"/>
              </a:rPr>
              <a:t>make up poems with wonderful speed and skill</a:t>
            </a:r>
            <a:r>
              <a:rPr sz="2400">
                <a:latin typeface="Times New Roman" panose="02020603050405020304" charset="0"/>
                <a:cs typeface="Times New Roman" panose="02020603050405020304" charset="0"/>
              </a:rPr>
              <a:t>. He will, at a minute's warning, </a:t>
            </a:r>
            <a:r>
              <a:rPr sz="2400">
                <a:solidFill>
                  <a:srgbClr val="FF0000"/>
                </a:solidFill>
                <a:latin typeface="Times New Roman" panose="02020603050405020304" charset="0"/>
                <a:cs typeface="Times New Roman" panose="02020603050405020304" charset="0"/>
              </a:rPr>
              <a:t>recite two or three hundred beautifully written verses, with compliments</a:t>
            </a:r>
            <a:r>
              <a:rPr sz="2400">
                <a:latin typeface="Times New Roman" panose="02020603050405020304" charset="0"/>
                <a:cs typeface="Times New Roman" panose="02020603050405020304" charset="0"/>
              </a:rPr>
              <a:t> to the listeners! The Italians are so fond of poetry that many of them have memorised the best parts of their great poets; these are the sources from which the Improvisatori take their rhymes, rhythms, and expressions.</a:t>
            </a:r>
            <a:endParaRPr sz="2400">
              <a:latin typeface="Times New Roman" panose="02020603050405020304" charset="0"/>
              <a:cs typeface="Times New Roman" panose="02020603050405020304" charset="0"/>
            </a:endParaRPr>
          </a:p>
        </p:txBody>
      </p:sp>
      <p:pic>
        <p:nvPicPr>
          <p:cNvPr id="8" name="图片 7" descr="869d8ea502f224b1904aba29cb01ec09"/>
          <p:cNvPicPr>
            <a:picLocks noChangeAspect="1"/>
          </p:cNvPicPr>
          <p:nvPr>
            <p:custDataLst>
              <p:tags r:id="rId5"/>
            </p:custDataLst>
          </p:nvPr>
        </p:nvPicPr>
        <p:blipFill>
          <a:blip r:embed="rId6"/>
          <a:srcRect t="25393" b="34308"/>
          <a:stretch>
            <a:fillRect/>
          </a:stretch>
        </p:blipFill>
        <p:spPr>
          <a:xfrm>
            <a:off x="7303135" y="1106805"/>
            <a:ext cx="4860925" cy="1790065"/>
          </a:xfrm>
          <a:prstGeom prst="rect">
            <a:avLst/>
          </a:prstGeom>
        </p:spPr>
      </p:pic>
      <p:pic>
        <p:nvPicPr>
          <p:cNvPr id="59" name="图片 58" descr="679e7b01744cbb9618d601a809a447fc"/>
          <p:cNvPicPr>
            <a:picLocks noChangeAspect="1"/>
          </p:cNvPicPr>
          <p:nvPr>
            <p:custDataLst>
              <p:tags r:id="rId7"/>
            </p:custDataLst>
          </p:nvPr>
        </p:nvPicPr>
        <p:blipFill>
          <a:blip r:embed="rId8"/>
          <a:stretch>
            <a:fillRect/>
          </a:stretch>
        </p:blipFill>
        <p:spPr>
          <a:xfrm>
            <a:off x="9698329" y="1730137"/>
            <a:ext cx="906806" cy="1056658"/>
          </a:xfrm>
          <a:prstGeom prst="rect">
            <a:avLst/>
          </a:prstGeom>
        </p:spPr>
      </p:pic>
      <p:pic>
        <p:nvPicPr>
          <p:cNvPr id="60" name="图片 59" descr="1e9d985dcb2164c928bcc73aee477faa"/>
          <p:cNvPicPr>
            <a:picLocks noChangeAspect="1"/>
          </p:cNvPicPr>
          <p:nvPr>
            <p:custDataLst>
              <p:tags r:id="rId9"/>
            </p:custDataLst>
          </p:nvPr>
        </p:nvPicPr>
        <p:blipFill>
          <a:blip r:embed="rId10"/>
          <a:stretch>
            <a:fillRect/>
          </a:stretch>
        </p:blipFill>
        <p:spPr>
          <a:xfrm>
            <a:off x="8662670" y="1485265"/>
            <a:ext cx="1174362" cy="1301558"/>
          </a:xfrm>
          <a:prstGeom prst="rect">
            <a:avLst/>
          </a:prstGeom>
        </p:spPr>
      </p:pic>
      <p:pic>
        <p:nvPicPr>
          <p:cNvPr id="14" name="图片 13" descr="869d8ea502f224b1904aba29cb01ec09"/>
          <p:cNvPicPr>
            <a:picLocks noChangeAspect="1"/>
          </p:cNvPicPr>
          <p:nvPr>
            <p:custDataLst>
              <p:tags r:id="rId11"/>
            </p:custDataLst>
          </p:nvPr>
        </p:nvPicPr>
        <p:blipFill>
          <a:blip r:embed="rId6"/>
          <a:srcRect t="65935" b="256"/>
          <a:stretch>
            <a:fillRect/>
          </a:stretch>
        </p:blipFill>
        <p:spPr>
          <a:xfrm>
            <a:off x="7331075" y="2640330"/>
            <a:ext cx="4860925" cy="1501775"/>
          </a:xfrm>
          <a:prstGeom prst="rect">
            <a:avLst/>
          </a:prstGeom>
        </p:spPr>
      </p:pic>
      <p:sp>
        <p:nvSpPr>
          <p:cNvPr id="15" name="文本框 14"/>
          <p:cNvSpPr txBox="1"/>
          <p:nvPr>
            <p:custDataLst>
              <p:tags r:id="rId12"/>
            </p:custDataLst>
          </p:nvPr>
        </p:nvSpPr>
        <p:spPr>
          <a:xfrm>
            <a:off x="7331075" y="2914015"/>
            <a:ext cx="2840355" cy="1198880"/>
          </a:xfrm>
          <a:prstGeom prst="rect">
            <a:avLst/>
          </a:prstGeom>
          <a:solidFill>
            <a:schemeClr val="bg1">
              <a:alpha val="81000"/>
            </a:schemeClr>
          </a:solidFill>
        </p:spPr>
        <p:txBody>
          <a:bodyPr wrap="square" rtlCol="0">
            <a:spAutoFit/>
          </a:bodyPr>
          <a:lstStyle/>
          <a:p>
            <a:pPr algn="ctr"/>
            <a:r>
              <a:rPr lang="en-US" altLang="zh-CN" sz="2400" dirty="0">
                <a:latin typeface="Berlin Sans FB Demi" panose="020E0802020502020306" charset="0"/>
                <a:cs typeface="Berlin Sans FB Demi" panose="020E0802020502020306" charset="0"/>
              </a:rPr>
              <a:t>Passion for poetry;</a:t>
            </a:r>
            <a:endParaRPr lang="en-US" altLang="zh-CN" sz="2400" dirty="0">
              <a:latin typeface="Berlin Sans FB Demi" panose="020E0802020502020306" charset="0"/>
              <a:cs typeface="Berlin Sans FB Demi" panose="020E0802020502020306" charset="0"/>
            </a:endParaRPr>
          </a:p>
          <a:p>
            <a:pPr algn="ctr"/>
            <a:r>
              <a:rPr lang="en-US" altLang="zh-CN" sz="2400" dirty="0">
                <a:latin typeface="Berlin Sans FB Demi" panose="020E0802020502020306" charset="0"/>
                <a:cs typeface="Berlin Sans FB Demi" panose="020E0802020502020306" charset="0"/>
              </a:rPr>
              <a:t>Great poems of </a:t>
            </a:r>
            <a:endParaRPr lang="en-US" altLang="zh-CN" sz="2400" dirty="0">
              <a:latin typeface="Berlin Sans FB Demi" panose="020E0802020502020306" charset="0"/>
              <a:cs typeface="Berlin Sans FB Demi" panose="020E0802020502020306" charset="0"/>
            </a:endParaRPr>
          </a:p>
          <a:p>
            <a:pPr algn="ctr"/>
            <a:r>
              <a:rPr lang="en-US" altLang="zh-CN" sz="2400" dirty="0">
                <a:latin typeface="Berlin Sans FB Demi" panose="020E0802020502020306" charset="0"/>
                <a:cs typeface="Berlin Sans FB Demi" panose="020E0802020502020306" charset="0"/>
              </a:rPr>
              <a:t>great poets;</a:t>
            </a:r>
            <a:endParaRPr lang="en-US" altLang="zh-CN" sz="2400" dirty="0">
              <a:latin typeface="Berlin Sans FB Demi" panose="020E0802020502020306" charset="0"/>
              <a:cs typeface="Berlin Sans FB Demi" panose="020E0802020502020306" charset="0"/>
            </a:endParaRPr>
          </a:p>
        </p:txBody>
      </p:sp>
      <p:grpSp>
        <p:nvGrpSpPr>
          <p:cNvPr id="9" name="组合 8"/>
          <p:cNvGrpSpPr/>
          <p:nvPr/>
        </p:nvGrpSpPr>
        <p:grpSpPr>
          <a:xfrm>
            <a:off x="7331075" y="4239895"/>
            <a:ext cx="4701540" cy="2434590"/>
            <a:chOff x="11545" y="6677"/>
            <a:chExt cx="7404" cy="3834"/>
          </a:xfrm>
        </p:grpSpPr>
        <p:pic>
          <p:nvPicPr>
            <p:cNvPr id="102" name="图片 101"/>
            <p:cNvPicPr/>
            <p:nvPr/>
          </p:nvPicPr>
          <p:blipFill>
            <a:blip r:embed="rId13"/>
            <a:stretch>
              <a:fillRect/>
            </a:stretch>
          </p:blipFill>
          <p:spPr>
            <a:xfrm>
              <a:off x="11545" y="6677"/>
              <a:ext cx="7405" cy="3835"/>
            </a:xfrm>
            <a:prstGeom prst="rect">
              <a:avLst/>
            </a:prstGeom>
            <a:noFill/>
            <a:ln w="9525">
              <a:noFill/>
            </a:ln>
          </p:spPr>
        </p:pic>
        <p:sp>
          <p:nvSpPr>
            <p:cNvPr id="5" name="文本框 4"/>
            <p:cNvSpPr txBox="1"/>
            <p:nvPr/>
          </p:nvSpPr>
          <p:spPr>
            <a:xfrm>
              <a:off x="11545" y="6677"/>
              <a:ext cx="2901" cy="725"/>
            </a:xfrm>
            <a:prstGeom prst="rect">
              <a:avLst/>
            </a:prstGeom>
            <a:solidFill>
              <a:schemeClr val="bg1"/>
            </a:solidFill>
          </p:spPr>
          <p:txBody>
            <a:bodyPr wrap="square" rtlCol="0" anchor="t">
              <a:spAutoFit/>
            </a:bodyPr>
            <a:lstStyle/>
            <a:p>
              <a:r>
                <a:rPr lang="zh-CN" altLang="en-US" sz="2400">
                  <a:latin typeface="Times New Roman" panose="02020603050405020304" charset="0"/>
                  <a:cs typeface="Times New Roman" panose="02020603050405020304" charset="0"/>
                </a:rPr>
                <a:t>Dante</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但丁</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 </a:t>
              </a:r>
              <a:endParaRPr lang="zh-CN" altLang="en-US" sz="2400">
                <a:latin typeface="Times New Roman" panose="02020603050405020304" charset="0"/>
                <a:cs typeface="Times New Roman" panose="02020603050405020304" charset="0"/>
              </a:endParaRPr>
            </a:p>
          </p:txBody>
        </p:sp>
      </p:grpSp>
      <p:sp>
        <p:nvSpPr>
          <p:cNvPr id="12" name="文本框 11"/>
          <p:cNvSpPr txBox="1"/>
          <p:nvPr>
            <p:custDataLst>
              <p:tags r:id="rId14"/>
            </p:custDataLst>
          </p:nvPr>
        </p:nvSpPr>
        <p:spPr>
          <a:xfrm>
            <a:off x="8114665" y="708025"/>
            <a:ext cx="3054350" cy="521970"/>
          </a:xfrm>
          <a:prstGeom prst="rect">
            <a:avLst/>
          </a:prstGeom>
          <a:noFill/>
        </p:spPr>
        <p:txBody>
          <a:bodyPr wrap="square" rtlCol="0">
            <a:spAutoFit/>
          </a:bodyPr>
          <a:lstStyle/>
          <a:p>
            <a:pPr algn="ctr"/>
            <a:r>
              <a:rPr lang="en-US" altLang="zh-CN" sz="2800">
                <a:solidFill>
                  <a:srgbClr val="0070C0"/>
                </a:solidFill>
                <a:latin typeface="Berlin Sans FB Demi" panose="020E0802020502020306" charset="0"/>
                <a:cs typeface="Berlin Sans FB Demi" panose="020E0802020502020306" charset="0"/>
              </a:rPr>
              <a:t>fond of poetry</a:t>
            </a:r>
            <a:endParaRPr lang="en-US" altLang="zh-CN" sz="2800">
              <a:solidFill>
                <a:srgbClr val="0070C0"/>
              </a:solidFill>
              <a:latin typeface="Berlin Sans FB Demi" panose="020E0802020502020306" charset="0"/>
              <a:cs typeface="Berlin Sans FB Demi" panose="020E0802020502020306" charset="0"/>
            </a:endParaRPr>
          </a:p>
        </p:txBody>
      </p:sp>
      <p:sp>
        <p:nvSpPr>
          <p:cNvPr id="21" name="文本框 20"/>
          <p:cNvSpPr txBox="1"/>
          <p:nvPr>
            <p:custDataLst>
              <p:tags r:id="rId15"/>
            </p:custDataLst>
          </p:nvPr>
        </p:nvSpPr>
        <p:spPr>
          <a:xfrm>
            <a:off x="10171430" y="3246120"/>
            <a:ext cx="1812290" cy="645160"/>
          </a:xfrm>
          <a:prstGeom prst="rect">
            <a:avLst/>
          </a:prstGeom>
          <a:solidFill>
            <a:schemeClr val="bg1">
              <a:alpha val="81000"/>
            </a:schemeClr>
          </a:solidFill>
        </p:spPr>
        <p:txBody>
          <a:bodyPr wrap="square" rtlCol="0">
            <a:spAutoFit/>
          </a:bodyPr>
          <a:lstStyle/>
          <a:p>
            <a:pPr algn="ctr"/>
            <a:r>
              <a:rPr lang="en-US" altLang="zh-CN" sz="3600" dirty="0">
                <a:solidFill>
                  <a:srgbClr val="FF0000"/>
                </a:solidFill>
                <a:latin typeface="Berlin Sans FB Demi" panose="020E0802020502020306" charset="0"/>
                <a:cs typeface="Berlin Sans FB Demi" panose="020E0802020502020306" charset="0"/>
              </a:rPr>
              <a:t>culture</a:t>
            </a:r>
            <a:endParaRPr lang="en-US" altLang="zh-CN" sz="3600" dirty="0">
              <a:solidFill>
                <a:srgbClr val="FF0000"/>
              </a:solidFill>
              <a:latin typeface="Berlin Sans FB Demi" panose="020E0802020502020306" charset="0"/>
              <a:cs typeface="Berlin Sans FB Demi" panose="020E0802020502020306" charset="0"/>
            </a:endParaRPr>
          </a:p>
        </p:txBody>
      </p:sp>
      <p:sp>
        <p:nvSpPr>
          <p:cNvPr id="19" name="文本框 18"/>
          <p:cNvSpPr txBox="1"/>
          <p:nvPr>
            <p:custDataLst>
              <p:tags r:id="rId16"/>
            </p:custDataLst>
          </p:nvPr>
        </p:nvSpPr>
        <p:spPr>
          <a:xfrm>
            <a:off x="7193280" y="4963160"/>
            <a:ext cx="4888230" cy="953135"/>
          </a:xfrm>
          <a:prstGeom prst="rect">
            <a:avLst/>
          </a:prstGeom>
          <a:solidFill>
            <a:schemeClr val="bg1"/>
          </a:solidFill>
        </p:spPr>
        <p:txBody>
          <a:bodyPr wrap="square" rtlCol="0" anchor="t">
            <a:spAutoFit/>
          </a:bodyPr>
          <a:lstStyle/>
          <a:p>
            <a:pPr algn="ctr"/>
            <a:r>
              <a:rPr sz="2800">
                <a:solidFill>
                  <a:srgbClr val="FF0000"/>
                </a:solidFill>
                <a:latin typeface="Times New Roman" panose="02020603050405020304" charset="0"/>
                <a:cs typeface="Times New Roman" panose="02020603050405020304" charset="0"/>
              </a:rPr>
              <a:t>Your hometown shapes your personality</a:t>
            </a:r>
            <a:r>
              <a:rPr lang="en-US" sz="2000">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zh-CN" altLang="en-US" sz="2000">
                <a:solidFill>
                  <a:srgbClr val="FF0000"/>
                </a:solidFill>
                <a:latin typeface="宋体" panose="02010600030101010101" pitchFamily="2" charset="-122"/>
                <a:ea typeface="宋体" panose="02010600030101010101" pitchFamily="2" charset="-122"/>
                <a:cs typeface="宋体" panose="02010600030101010101" pitchFamily="2" charset="-122"/>
              </a:rPr>
              <a:t>性格</a:t>
            </a:r>
            <a:r>
              <a:rPr lang="en-US" altLang="zh-CN" sz="2000">
                <a:solidFill>
                  <a:srgbClr val="FF0000"/>
                </a:solidFill>
                <a:latin typeface="宋体" panose="02010600030101010101" pitchFamily="2" charset="-122"/>
                <a:ea typeface="宋体" panose="02010600030101010101" pitchFamily="2" charset="-122"/>
                <a:cs typeface="宋体" panose="02010600030101010101" pitchFamily="2" charset="-122"/>
              </a:rPr>
              <a:t>)</a:t>
            </a:r>
            <a:r>
              <a:rPr sz="2800">
                <a:solidFill>
                  <a:srgbClr val="FF0000"/>
                </a:solidFill>
                <a:latin typeface="Times New Roman" panose="02020603050405020304" charset="0"/>
                <a:cs typeface="Times New Roman" panose="02020603050405020304" charset="0"/>
              </a:rPr>
              <a:t>. </a:t>
            </a:r>
            <a:r>
              <a:rPr lang="zh-CN" altLang="en-US" sz="2000">
                <a:solidFill>
                  <a:srgbClr val="FF0000"/>
                </a:solidFill>
                <a:latin typeface="宋体" panose="02010600030101010101" pitchFamily="2" charset="-122"/>
                <a:ea typeface="宋体" panose="02010600030101010101" pitchFamily="2" charset="-122"/>
                <a:cs typeface="Times New Roman" panose="02020603050405020304" charset="0"/>
              </a:rPr>
              <a:t>一方水土养一方人</a:t>
            </a:r>
            <a:endParaRPr lang="zh-CN" altLang="en-US" sz="2000">
              <a:solidFill>
                <a:srgbClr val="FF0000"/>
              </a:solidFill>
              <a:latin typeface="宋体" panose="02010600030101010101" pitchFamily="2" charset="-122"/>
              <a:ea typeface="宋体" panose="02010600030101010101" pitchFamily="2" charset="-122"/>
              <a:cs typeface="Times New Roman" panose="02020603050405020304" charset="0"/>
            </a:endParaRPr>
          </a:p>
        </p:txBody>
      </p:sp>
      <p:sp>
        <p:nvSpPr>
          <p:cNvPr id="20" name="文本框 19"/>
          <p:cNvSpPr txBox="1"/>
          <p:nvPr>
            <p:custDataLst>
              <p:tags r:id="rId17"/>
            </p:custDataLst>
          </p:nvPr>
        </p:nvSpPr>
        <p:spPr>
          <a:xfrm>
            <a:off x="116205" y="6153150"/>
            <a:ext cx="9327515" cy="521970"/>
          </a:xfrm>
          <a:prstGeom prst="rect">
            <a:avLst/>
          </a:prstGeom>
          <a:solidFill>
            <a:schemeClr val="bg1"/>
          </a:solidFill>
        </p:spPr>
        <p:txBody>
          <a:bodyPr wrap="square" rtlCol="0">
            <a:spAutoFit/>
          </a:bodyPr>
          <a:lstStyle/>
          <a:p>
            <a:r>
              <a:rPr lang="en-US" altLang="zh-CN" sz="2800" dirty="0">
                <a:latin typeface="Times New Roman" panose="02020603050405020304" charset="0"/>
                <a:cs typeface="Times New Roman" panose="02020603050405020304" charset="0"/>
              </a:rPr>
              <a:t>Tip3</a:t>
            </a:r>
            <a:r>
              <a:rPr lang="zh-CN" altLang="en-US" sz="2800" dirty="0">
                <a:latin typeface="Times New Roman" panose="02020603050405020304" charset="0"/>
                <a:cs typeface="Times New Roman" panose="02020603050405020304" charset="0"/>
              </a:rPr>
              <a:t>：</a:t>
            </a:r>
            <a:r>
              <a:rPr lang="en-US" altLang="zh-CN" sz="2800" dirty="0">
                <a:solidFill>
                  <a:srgbClr val="FF0000"/>
                </a:solidFill>
                <a:latin typeface="Times New Roman" panose="02020603050405020304" charset="0"/>
                <a:cs typeface="Times New Roman" panose="02020603050405020304" charset="0"/>
              </a:rPr>
              <a:t>reflect regional</a:t>
            </a:r>
            <a:r>
              <a:rPr lang="en-US" altLang="zh-CN" sz="2000" dirty="0">
                <a:solidFill>
                  <a:srgbClr val="FF0000"/>
                </a:solidFill>
                <a:latin typeface="Times New Roman" panose="02020603050405020304" charset="0"/>
                <a:cs typeface="Times New Roman" panose="02020603050405020304" charset="0"/>
              </a:rPr>
              <a:t>(</a:t>
            </a:r>
            <a:r>
              <a:rPr lang="zh-CN" altLang="en-US" sz="2000" dirty="0">
                <a:solidFill>
                  <a:srgbClr val="FF0000"/>
                </a:solidFill>
                <a:latin typeface="Times New Roman" panose="02020603050405020304" charset="0"/>
                <a:cs typeface="Times New Roman" panose="02020603050405020304" charset="0"/>
              </a:rPr>
              <a:t>区域</a:t>
            </a:r>
            <a:r>
              <a:rPr lang="en-US" altLang="zh-CN" sz="2000" dirty="0">
                <a:solidFill>
                  <a:srgbClr val="FF0000"/>
                </a:solidFill>
                <a:latin typeface="Times New Roman" panose="02020603050405020304" charset="0"/>
                <a:cs typeface="Times New Roman" panose="02020603050405020304" charset="0"/>
              </a:rPr>
              <a:t>)</a:t>
            </a:r>
            <a:r>
              <a:rPr lang="en-US" altLang="zh-CN" sz="2800" dirty="0">
                <a:solidFill>
                  <a:srgbClr val="FF0000"/>
                </a:solidFill>
                <a:latin typeface="Times New Roman" panose="02020603050405020304" charset="0"/>
                <a:cs typeface="Times New Roman" panose="02020603050405020304" charset="0"/>
              </a:rPr>
              <a:t> culture</a:t>
            </a:r>
            <a:r>
              <a:rPr lang="en-US" altLang="zh-CN" sz="2800" dirty="0">
                <a:latin typeface="Times New Roman" panose="02020603050405020304" charset="0"/>
                <a:cs typeface="Times New Roman" panose="02020603050405020304" charset="0"/>
              </a:rPr>
              <a:t> when introducing people.</a:t>
            </a:r>
            <a:endParaRPr lang="en-US" altLang="zh-CN" sz="2800" dirty="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dissolve">
                                      <p:cBhvr>
                                        <p:cTn id="7" dur="500"/>
                                        <p:tgtEl>
                                          <p:spTgt spid="60"/>
                                        </p:tgtEl>
                                      </p:cBhvr>
                                    </p:animEffect>
                                  </p:childTnLst>
                                </p:cTn>
                              </p:par>
                              <p:par>
                                <p:cTn id="8" presetID="9" presetClass="entr" presetSubtype="0"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dissolve">
                                      <p:cBhvr>
                                        <p:cTn id="10" dur="500"/>
                                        <p:tgtEl>
                                          <p:spTgt spid="5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heckerboard(across)">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dissolv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dissolv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dissolv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dissolve">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p:bldP spid="21" grpId="0" animBg="1"/>
      <p:bldP spid="19" grpId="0" animBg="1"/>
      <p:bldP spid="20" grpId="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UNIT_VALUE" val="1313*1313"/>
  <p:tag name="KSO_WM_UNIT_HIGHLIGHT" val="0"/>
  <p:tag name="KSO_WM_UNIT_COMPATIBLE" val="0"/>
  <p:tag name="KSO_WM_UNIT_DIAGRAM_ISNUMVISUAL" val="0"/>
  <p:tag name="KSO_WM_UNIT_DIAGRAM_ISREFERUNIT" val="0"/>
  <p:tag name="KSO_WM_UNIT_TYPE" val="d"/>
  <p:tag name="KSO_WM_UNIT_INDEX" val="1"/>
  <p:tag name="KSO_WM_UNIT_ID" val="diagram9059_1*d*1"/>
  <p:tag name="KSO_WM_TEMPLATE_CATEGORY" val="diagram"/>
  <p:tag name="KSO_WM_TEMPLATE_INDEX" val="9059"/>
  <p:tag name="KSO_WM_UNIT_SUPPORT_UNIT_TYPE" val="[&quot;all&quot;]"/>
  <p:tag name="KSO_WM_UNIT_LAYERLEVEL" val="1"/>
  <p:tag name="KSO_WM_TAG_VERSION" val="1.0"/>
  <p:tag name="KSO_WM_BEAUTIFY_FLAG" val=""/>
  <p:tag name="REFSHAPE" val="845630508"/>
</p:tagLst>
</file>

<file path=ppt/tags/tag104.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 name="KSO_WM_UNIT_PLACING_PICTURE_USER_VIEWPORT" val="{&quot;height&quot;:653,&quot;width&quot;:672}"/>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AS_UNIQUEID" val="321"/>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AS_UNIQUEID" val="332"/>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 name="KSO_WM_UNIT_PLACING_PICTURE_USER_VIEWPORT" val="{&quot;height&quot;:2365,&quot;width&quot;:7655}"/>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 name="KSO_WM_UNIT_PLACING_PICTURE_USER_VIEWPORT" val="{&quot;height&quot;:653,&quot;width&quot;:672}"/>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AS_UNIQUEID" val="301"/>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4609</Words>
  <Application>WPS 演示</Application>
  <PresentationFormat>宽屏</PresentationFormat>
  <Paragraphs>211</Paragraphs>
  <Slides>13</Slides>
  <Notes>9</Notes>
  <HiddenSlides>0</HiddenSlides>
  <MMClips>1</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13</vt:i4>
      </vt:variant>
    </vt:vector>
  </HeadingPairs>
  <TitlesOfParts>
    <vt:vector size="28" baseType="lpstr">
      <vt:lpstr>Arial</vt:lpstr>
      <vt:lpstr>宋体</vt:lpstr>
      <vt:lpstr>Wingdings</vt:lpstr>
      <vt:lpstr>字魂59号-创粗黑</vt:lpstr>
      <vt:lpstr>Berlin Sans FB Demi</vt:lpstr>
      <vt:lpstr>Times New Roman</vt:lpstr>
      <vt:lpstr>Wingdings</vt:lpstr>
      <vt:lpstr>黑体</vt:lpstr>
      <vt:lpstr>Segoe Print</vt:lpstr>
      <vt:lpstr>微软雅黑</vt:lpstr>
      <vt:lpstr>Arial Unicode MS</vt:lpstr>
      <vt:lpstr>Calibri</vt:lpstr>
      <vt:lpstr>HelveticaNeue</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佟童</dc:creator>
  <cp:lastModifiedBy>Administrator</cp:lastModifiedBy>
  <cp:revision>33</cp:revision>
  <dcterms:created xsi:type="dcterms:W3CDTF">2023-03-18T10:40:00Z</dcterms:created>
  <dcterms:modified xsi:type="dcterms:W3CDTF">2025-08-04T08:42:34Z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9E954F55C765418CB1E7531C14B4B973</vt:lpwstr>
  </property>
  <property fmtid="{D5CDD505-2E9C-101B-9397-08002B2CF9AE}" pid="3" name="KSOProductBuildVer">
    <vt:lpwstr>2052-11.8.2.7978</vt:lpwstr>
  </property>
</Properties>
</file>