
<file path=[Content_Types].xml><?xml version="1.0" encoding="utf-8"?>
<Types xmlns="http://schemas.openxmlformats.org/package/2006/content-types">
  <Default Extension="jpeg" ContentType="image/jpeg"/>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 id="2147483672" r:id="rId4"/>
    <p:sldMasterId id="2147483685" r:id="rId5"/>
    <p:sldMasterId id="2147483693" r:id="rId6"/>
  </p:sldMasterIdLst>
  <p:notesMasterIdLst>
    <p:notesMasterId r:id="rId10"/>
  </p:notesMasterIdLst>
  <p:handoutMasterIdLst>
    <p:handoutMasterId r:id="rId42"/>
  </p:handoutMasterIdLst>
  <p:sldIdLst>
    <p:sldId id="628" r:id="rId7"/>
    <p:sldId id="372" r:id="rId8"/>
    <p:sldId id="257" r:id="rId9"/>
    <p:sldId id="258" r:id="rId11"/>
    <p:sldId id="518" r:id="rId12"/>
    <p:sldId id="585" r:id="rId13"/>
    <p:sldId id="515" r:id="rId14"/>
    <p:sldId id="400" r:id="rId15"/>
    <p:sldId id="451" r:id="rId16"/>
    <p:sldId id="484" r:id="rId17"/>
    <p:sldId id="399" r:id="rId18"/>
    <p:sldId id="424" r:id="rId19"/>
    <p:sldId id="449" r:id="rId20"/>
    <p:sldId id="571" r:id="rId21"/>
    <p:sldId id="514" r:id="rId22"/>
    <p:sldId id="609" r:id="rId23"/>
    <p:sldId id="559" r:id="rId24"/>
    <p:sldId id="560" r:id="rId25"/>
    <p:sldId id="561" r:id="rId26"/>
    <p:sldId id="610" r:id="rId27"/>
    <p:sldId id="562" r:id="rId28"/>
    <p:sldId id="611" r:id="rId29"/>
    <p:sldId id="563" r:id="rId30"/>
    <p:sldId id="564" r:id="rId31"/>
    <p:sldId id="565" r:id="rId32"/>
    <p:sldId id="587" r:id="rId33"/>
    <p:sldId id="612" r:id="rId34"/>
    <p:sldId id="589" r:id="rId35"/>
    <p:sldId id="613" r:id="rId36"/>
    <p:sldId id="513" r:id="rId37"/>
    <p:sldId id="517" r:id="rId38"/>
    <p:sldId id="520" r:id="rId39"/>
    <p:sldId id="401" r:id="rId40"/>
    <p:sldId id="423" r:id="rId41"/>
  </p:sldIdLst>
  <p:sldSz cx="12192000" cy="6858000"/>
  <p:notesSz cx="6858000" cy="9144000"/>
  <p:embeddedFontLst>
    <p:embeddedFont>
      <p:font typeface="微软雅黑" panose="020B0503020204020204" pitchFamily="34" charset="-122"/>
      <p:regular r:id="rId47"/>
    </p:embeddedFont>
    <p:embeddedFont>
      <p:font typeface="Calibri" panose="020F0502020204030204" pitchFamily="34" charset="0"/>
      <p:regular r:id="rId48"/>
      <p:bold r:id="rId49"/>
      <p:italic r:id="rId50"/>
      <p:boldItalic r:id="rId51"/>
    </p:embeddedFont>
    <p:embeddedFont>
      <p:font typeface="等线" panose="02010600030101010101" charset="-122"/>
      <p:regular r:id="rId52"/>
    </p:embeddedFont>
    <p:embeddedFont>
      <p:font typeface="Tahoma" panose="020B0604030504040204" pitchFamily="34" charset="0"/>
      <p:regular r:id="rId53"/>
      <p:bold r:id="rId54"/>
    </p:embeddedFont>
    <p:embeddedFont>
      <p:font typeface="黑体" panose="02010609060101010101" charset="-122"/>
      <p:regular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首页" id="{314C4C9D-AE76-4E05-B037-5A5DB805C9BD}">
          <p14:sldIdLst>
            <p14:sldId id="372"/>
            <p14:sldId id="628"/>
          </p14:sldIdLst>
        </p14:section>
        <p14:section name="目录页" id="{008E412F-DBDA-49D6-8F52-3723921DFE03}">
          <p14:sldIdLst>
            <p14:sldId id="257"/>
            <p14:sldId id="258"/>
          </p14:sldIdLst>
        </p14:section>
        <p14:section name="过渡页" id="{8A3C5D5E-FAF1-4CC7-AAB2-6446E7D3DE63}">
          <p14:sldIdLst>
            <p14:sldId id="518"/>
            <p14:sldId id="585"/>
            <p14:sldId id="515"/>
            <p14:sldId id="400"/>
            <p14:sldId id="451"/>
            <p14:sldId id="484"/>
            <p14:sldId id="399"/>
            <p14:sldId id="424"/>
            <p14:sldId id="449"/>
            <p14:sldId id="571"/>
            <p14:sldId id="514"/>
            <p14:sldId id="609"/>
            <p14:sldId id="559"/>
            <p14:sldId id="560"/>
            <p14:sldId id="561"/>
            <p14:sldId id="610"/>
            <p14:sldId id="562"/>
            <p14:sldId id="611"/>
            <p14:sldId id="563"/>
            <p14:sldId id="564"/>
            <p14:sldId id="565"/>
            <p14:sldId id="587"/>
            <p14:sldId id="612"/>
            <p14:sldId id="589"/>
            <p14:sldId id="613"/>
            <p14:sldId id="513"/>
            <p14:sldId id="517"/>
            <p14:sldId id="520"/>
            <p14:sldId id="401"/>
            <p14:sldId id="423"/>
          </p14:sldIdLst>
        </p14:section>
        <p14:section name="内页" id="{8D1A6813-68F6-49A0-A239-92955AC6E8C5}">
          <p14:sldIdLst/>
        </p14:section>
        <p14:section name="结束页" id="{98773F69-2DDF-47CC-BD69-D575D8CAAC6E}">
          <p14:sldIdLst/>
        </p14:section>
        <p14:section name="版权页" id="{C8AD3B51-1B7B-4E69-9180-4DEC6400FEC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0248" initials="1" lastIdx="0" clrIdx="0"/>
  <p:cmAuthor id="2" name="作者" initials="作" lastIdx="0" clrIdx="1"/>
  <p:cmAuthor id="3" name="li jun" initials="l" lastIdx="0" clrIdx="0"/>
  <p:cmAuthor id="4" name="Mia Vida Villanueva" initials="M" lastIdx="0" clrIdx="0"/>
  <p:cmAuthor id="5" name="1206988966@qq.com" initials="1" lastIdx="0" clrIdx="2"/>
  <p:cmAuthor id="6" name="姜伟光" initials="姜" lastIdx="0" clrIdx="0"/>
  <p:cmAuthor id="7" name="Administrator" initials="A" lastIdx="0" clrIdx="3"/>
  <p:cmAuthor id="8" name="宋洁然" initials="宋" lastIdx="0" clrIdx="1"/>
  <p:cmAuthor id="9" name="ming qiu" initials="m" lastIdx="0" clrIdx="1"/>
  <p:cmAuthor id="0" name="user" initials=""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8611"/>
    <a:srgbClr val="00762F"/>
    <a:srgbClr val="FFFFFF"/>
    <a:srgbClr val="D8A300"/>
    <a:srgbClr val="F3F3F3"/>
    <a:srgbClr val="F7FCFE"/>
    <a:srgbClr val="FFFFFC"/>
    <a:srgbClr val="E6E6E6"/>
    <a:srgbClr val="44BE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66" autoAdjust="0"/>
    <p:restoredTop sz="94618" autoAdjust="0"/>
  </p:normalViewPr>
  <p:slideViewPr>
    <p:cSldViewPr snapToGrid="0" showGuides="1">
      <p:cViewPr varScale="1">
        <p:scale>
          <a:sx n="77" d="100"/>
          <a:sy n="77" d="100"/>
        </p:scale>
        <p:origin x="-108" y="-504"/>
      </p:cViewPr>
      <p:guideLst>
        <p:guide orient="horz" pos="96"/>
        <p:guide orient="horz" pos="4145"/>
        <p:guide orient="horz" pos="599"/>
        <p:guide orient="horz" pos="688"/>
        <p:guide orient="horz" pos="4087"/>
        <p:guide orient="horz" pos="3886"/>
        <p:guide pos="232"/>
        <p:guide pos="7539"/>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5" Type="http://schemas.openxmlformats.org/officeDocument/2006/relationships/font" Target="fonts/font9.fntdata"/><Relationship Id="rId54" Type="http://schemas.openxmlformats.org/officeDocument/2006/relationships/font" Target="fonts/font8.fntdata"/><Relationship Id="rId53" Type="http://schemas.openxmlformats.org/officeDocument/2006/relationships/font" Target="fonts/font7.fntdata"/><Relationship Id="rId52" Type="http://schemas.openxmlformats.org/officeDocument/2006/relationships/font" Target="fonts/font6.fntdata"/><Relationship Id="rId51" Type="http://schemas.openxmlformats.org/officeDocument/2006/relationships/font" Target="fonts/font5.fntdata"/><Relationship Id="rId50" Type="http://schemas.openxmlformats.org/officeDocument/2006/relationships/font" Target="fonts/font4.fntdata"/><Relationship Id="rId5" Type="http://schemas.openxmlformats.org/officeDocument/2006/relationships/slideMaster" Target="slideMasters/slideMaster4.xml"/><Relationship Id="rId49" Type="http://schemas.openxmlformats.org/officeDocument/2006/relationships/font" Target="fonts/font3.fntdata"/><Relationship Id="rId48" Type="http://schemas.openxmlformats.org/officeDocument/2006/relationships/font" Target="fonts/font2.fntdata"/><Relationship Id="rId47" Type="http://schemas.openxmlformats.org/officeDocument/2006/relationships/font" Target="fonts/font1.fntdata"/><Relationship Id="rId46" Type="http://schemas.openxmlformats.org/officeDocument/2006/relationships/commentAuthors" Target="commentAuthors.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handoutMaster" Target="handoutMasters/handoutMaster1.xml"/><Relationship Id="rId41" Type="http://schemas.openxmlformats.org/officeDocument/2006/relationships/slide" Target="slides/slide34.xml"/><Relationship Id="rId40" Type="http://schemas.openxmlformats.org/officeDocument/2006/relationships/slide" Target="slides/slide33.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EA435C-370F-464F-ADAF-38D5D719F07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CEA435C-370F-464F-ADAF-38D5D719F07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rippl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121917" tIns="60958" rIns="121917" bIns="60958"/>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a:prstGeom prst="rect">
            <a:avLst/>
          </a:prstGeom>
        </p:spPr>
        <p:txBody>
          <a:bodyPr lIns="121917" tIns="60958" rIns="121917" bIns="60958"/>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lIns="121917" tIns="60958" rIns="121917" bIns="60958"/>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a:prstGeom prst="rect">
            <a:avLst/>
          </a:prstGeom>
        </p:spPr>
        <p:txBody>
          <a:bodyPr lIns="121917" tIns="60958" rIns="121917" bIns="60958"/>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5000">
        <p14:doors dir="vert"/>
      </p:transition>
    </mc:Choice>
    <mc:Fallback>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PhAnim="0">
  <p:cSld name="标题幻灯片">
    <p:bg>
      <p:bgPr>
        <a:blipFill rotWithShape="0">
          <a:blip r:embed="rId2"/>
          <a:stretch>
            <a:fillRect/>
          </a:stretch>
        </a:blipFill>
        <a:effectLst/>
      </p:bgPr>
    </p:bg>
    <p:spTree>
      <p:nvGrpSpPr>
        <p:cNvPr id="1" name=""/>
        <p:cNvGrpSpPr/>
        <p:nvPr/>
      </p:nvGrpSpPr>
      <p:grpSpPr/>
      <p:sp>
        <p:nvSpPr>
          <p:cNvPr id="6146" name="标题 6145"/>
          <p:cNvSpPr/>
          <p:nvPr>
            <p:ph type="ctrTitle"/>
          </p:nvPr>
        </p:nvSpPr>
        <p:spPr>
          <a:xfrm>
            <a:off x="912284" y="3068639"/>
            <a:ext cx="10363200" cy="1252537"/>
          </a:xfrm>
          <a:prstGeom prst="rect">
            <a:avLst/>
          </a:prstGeom>
          <a:noFill/>
          <a:ln w="9525">
            <a:noFill/>
          </a:ln>
        </p:spPr>
        <p:txBody>
          <a:bodyPr anchor="ctr"/>
          <a:lstStyle>
            <a:lvl1pPr lvl="0" algn="ctr">
              <a:buClrTx/>
              <a:buSzTx/>
              <a:buFontTx/>
              <a:defRPr sz="4000"/>
            </a:lvl1pPr>
          </a:lstStyle>
          <a:p>
            <a:pPr lvl="0"/>
            <a:r>
              <a:rPr lang="zh-CN" altLang="en-US"/>
              <a:t>单击此处编辑母版标题样式</a:t>
            </a:r>
            <a:endParaRPr lang="zh-CN" altLang="en-US"/>
          </a:p>
        </p:txBody>
      </p:sp>
      <p:sp>
        <p:nvSpPr>
          <p:cNvPr id="6147" name="副标题 6146"/>
          <p:cNvSpPr/>
          <p:nvPr>
            <p:ph type="subTitle" idx="1"/>
          </p:nvPr>
        </p:nvSpPr>
        <p:spPr>
          <a:xfrm>
            <a:off x="1871135" y="4437063"/>
            <a:ext cx="8534400" cy="1223963"/>
          </a:xfrm>
          <a:prstGeom prst="rect">
            <a:avLst/>
          </a:prstGeom>
          <a:noFill/>
          <a:ln w="9525">
            <a:noFill/>
          </a:ln>
        </p:spPr>
        <p:txBody>
          <a:bodyPr anchor="t"/>
          <a:lstStyle>
            <a:lvl1pPr marL="0" lvl="0" indent="0" algn="ctr">
              <a:buClrTx/>
              <a:buSzTx/>
              <a:buFont typeface="Arial" panose="020B0604020202020204" pitchFamily="34" charset="0"/>
              <a:buNone/>
              <a:defRPr sz="3000"/>
            </a:lvl1pPr>
            <a:lvl2pPr marL="457200" lvl="1" indent="0" algn="ctr">
              <a:buClrTx/>
              <a:buSzTx/>
              <a:buFont typeface="Arial" panose="020B0604020202020204" pitchFamily="34" charset="0"/>
              <a:buNone/>
              <a:defRPr sz="2000"/>
            </a:lvl2pPr>
            <a:lvl3pPr marL="914400" lvl="2" indent="0" algn="ctr">
              <a:buClrTx/>
              <a:buSzTx/>
              <a:buFont typeface="Arial" panose="020B0604020202020204" pitchFamily="34" charset="0"/>
              <a:buNone/>
              <a:defRPr sz="2000"/>
            </a:lvl3pPr>
            <a:lvl4pPr marL="1370965" lvl="3" indent="0" algn="ctr">
              <a:buClrTx/>
              <a:buSzTx/>
              <a:buFont typeface="Arial" panose="020B0604020202020204" pitchFamily="34" charset="0"/>
              <a:buNone/>
              <a:defRPr sz="2000"/>
            </a:lvl4pPr>
            <a:lvl5pPr marL="1828165" lvl="4" indent="0" algn="ctr">
              <a:buClrTx/>
              <a:buSzTx/>
              <a:buFont typeface="Arial" panose="020B0604020202020204" pitchFamily="34" charset="0"/>
              <a:buNone/>
              <a:defRPr sz="2000"/>
            </a:lvl5pPr>
          </a:lstStyle>
          <a:p>
            <a:pPr lvl="0"/>
            <a:r>
              <a:rPr lang="zh-CN" altLang="en-US"/>
              <a:t>单击此处编辑母版副标题样式</a:t>
            </a:r>
            <a:endParaRPr lang="zh-CN" altLang="en-US"/>
          </a:p>
        </p:txBody>
      </p:sp>
    </p:spTree>
  </p:cSld>
  <p:clrMapOvr>
    <a:masterClrMapping/>
  </p:clrMapOvr>
  <p:transition>
    <p:dissolve/>
  </p:transition>
  <p:hf sldNum="0" hd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5">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205728" y="1600200"/>
            <a:ext cx="5376672" cy="45259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5" y="1778439"/>
            <a:ext cx="4873575"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1186775" y="2665379"/>
            <a:ext cx="4873575"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256939" y="1778439"/>
            <a:ext cx="489757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5"/>
            </a:lvl4pPr>
            <a:lvl5pPr marL="1370965" indent="0">
              <a:buNone/>
              <a:defRPr sz="1355"/>
            </a:lvl5pPr>
            <a:lvl6pPr marL="1713865" indent="0">
              <a:buNone/>
              <a:defRPr sz="1355"/>
            </a:lvl6pPr>
            <a:lvl7pPr marL="2056765" indent="0">
              <a:buNone/>
              <a:defRPr sz="1355"/>
            </a:lvl7pPr>
            <a:lvl8pPr marL="2399665" indent="0">
              <a:buNone/>
              <a:defRPr sz="1355"/>
            </a:lvl8pPr>
            <a:lvl9pPr marL="2742565" indent="0">
              <a:buNone/>
              <a:defRPr sz="1355"/>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256939"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5"/>
            </a:lvl2pPr>
            <a:lvl3pPr marL="685800" indent="0">
              <a:buNone/>
              <a:defRPr sz="900"/>
            </a:lvl3pPr>
            <a:lvl4pPr marL="1028700" indent="0">
              <a:buNone/>
              <a:defRPr sz="755"/>
            </a:lvl4pPr>
            <a:lvl5pPr marL="1370965" indent="0">
              <a:buNone/>
              <a:defRPr sz="755"/>
            </a:lvl5pPr>
            <a:lvl6pPr marL="1713865" indent="0">
              <a:buNone/>
              <a:defRPr sz="755"/>
            </a:lvl6pPr>
            <a:lvl7pPr marL="2056765" indent="0">
              <a:buNone/>
              <a:defRPr sz="755"/>
            </a:lvl7pPr>
            <a:lvl8pPr marL="2399665" indent="0">
              <a:buNone/>
              <a:defRPr sz="755"/>
            </a:lvl8pPr>
            <a:lvl9pPr marL="2742565" indent="0">
              <a:buNone/>
              <a:defRPr sz="7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1500"/>
            </a:lvl1pPr>
            <a:lvl2pPr marL="342900" indent="0">
              <a:buNone/>
              <a:defRPr sz="1355"/>
            </a:lvl2pPr>
            <a:lvl3pPr marL="685800" indent="0">
              <a:buNone/>
              <a:defRPr sz="1200"/>
            </a:lvl3pPr>
            <a:lvl4pPr marL="1028700" indent="0">
              <a:buNone/>
              <a:defRPr sz="1055"/>
            </a:lvl4pPr>
            <a:lvl5pPr marL="1370965" indent="0">
              <a:buNone/>
              <a:defRPr sz="1055"/>
            </a:lvl5pPr>
            <a:lvl6pPr marL="1713865" indent="0">
              <a:buNone/>
              <a:defRPr sz="1055"/>
            </a:lvl6pPr>
            <a:lvl7pPr marL="2056765" indent="0">
              <a:buNone/>
              <a:defRPr sz="1055"/>
            </a:lvl7pPr>
            <a:lvl8pPr marL="2399665" indent="0">
              <a:buNone/>
              <a:defRPr sz="1055"/>
            </a:lvl8pPr>
            <a:lvl9pPr marL="2742565" indent="0">
              <a:buNone/>
              <a:defRPr sz="1055"/>
            </a:lvl9pPr>
          </a:lstStyle>
          <a:p>
            <a:pPr lvl="0"/>
            <a:r>
              <a:rPr lang="zh-CN" altLang="en-US" smtClean="0"/>
              <a:t>单击此处编辑母版文本样式</a:t>
            </a:r>
            <a:endParaRPr lang="zh-CN" altLang="en-US" smtClean="0"/>
          </a:p>
        </p:txBody>
      </p:sp>
    </p:spTree>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70573"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四项目录">
    <p:bg>
      <p:bgPr>
        <a:pattFill prst="dotGrid">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5588205"/>
            <a:ext cx="12192317" cy="127011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4868259"/>
            <a:ext cx="12192317" cy="199005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4149107"/>
            <a:ext cx="12192317" cy="2709212"/>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3428365"/>
            <a:ext cx="12192317" cy="3429953"/>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prism isInverted="1"/>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708419"/>
            <a:ext cx="12192317" cy="4149900"/>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12192317" cy="685831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custDataLst>
              <p:tags r:id="rId3"/>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0965" indent="0" algn="ctr">
              <a:buNone/>
              <a:defRPr>
                <a:solidFill>
                  <a:schemeClr val="tx1">
                    <a:tint val="75000"/>
                  </a:schemeClr>
                </a:solidFill>
              </a:defRPr>
            </a:lvl4pPr>
            <a:lvl5pPr marL="1828165" indent="0" algn="ctr">
              <a:buNone/>
              <a:defRPr>
                <a:solidFill>
                  <a:schemeClr val="tx1">
                    <a:tint val="75000"/>
                  </a:schemeClr>
                </a:solidFill>
              </a:defRPr>
            </a:lvl5pPr>
            <a:lvl6pPr marL="2285365" indent="0" algn="ctr">
              <a:buNone/>
              <a:defRPr>
                <a:solidFill>
                  <a:schemeClr val="tx1">
                    <a:tint val="75000"/>
                  </a:schemeClr>
                </a:solidFill>
              </a:defRPr>
            </a:lvl6pPr>
            <a:lvl7pPr marL="2742565" indent="0" algn="ctr">
              <a:buNone/>
              <a:defRPr>
                <a:solidFill>
                  <a:schemeClr val="tx1">
                    <a:tint val="75000"/>
                  </a:schemeClr>
                </a:solidFill>
              </a:defRPr>
            </a:lvl7pPr>
            <a:lvl8pPr marL="3199765" indent="0" algn="ctr">
              <a:buNone/>
              <a:defRPr>
                <a:solidFill>
                  <a:schemeClr val="tx1">
                    <a:tint val="75000"/>
                  </a:schemeClr>
                </a:solidFill>
              </a:defRPr>
            </a:lvl8pPr>
            <a:lvl9pPr marL="365696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idx="1"/>
            <p:custDataLst>
              <p:tags r:id="rId3"/>
            </p:custDataLst>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0965" indent="0">
              <a:buNone/>
              <a:defRPr sz="1400">
                <a:solidFill>
                  <a:schemeClr val="tx1">
                    <a:tint val="75000"/>
                  </a:schemeClr>
                </a:solidFill>
              </a:defRPr>
            </a:lvl4pPr>
            <a:lvl5pPr marL="1828165" indent="0">
              <a:buNone/>
              <a:defRPr sz="1400">
                <a:solidFill>
                  <a:schemeClr val="tx1">
                    <a:tint val="75000"/>
                  </a:schemeClr>
                </a:solidFill>
              </a:defRPr>
            </a:lvl5pPr>
            <a:lvl6pPr marL="2285365" indent="0">
              <a:buNone/>
              <a:defRPr sz="1400">
                <a:solidFill>
                  <a:schemeClr val="tx1">
                    <a:tint val="75000"/>
                  </a:schemeClr>
                </a:solidFill>
              </a:defRPr>
            </a:lvl6pPr>
            <a:lvl7pPr marL="2742565" indent="0">
              <a:buNone/>
              <a:defRPr sz="1400">
                <a:solidFill>
                  <a:schemeClr val="tx1">
                    <a:tint val="75000"/>
                  </a:schemeClr>
                </a:solidFill>
              </a:defRPr>
            </a:lvl7pPr>
            <a:lvl8pPr marL="3199765" indent="0">
              <a:buNone/>
              <a:defRPr sz="1400">
                <a:solidFill>
                  <a:schemeClr val="tx1">
                    <a:tint val="75000"/>
                  </a:schemeClr>
                </a:solidFill>
              </a:defRPr>
            </a:lvl8pPr>
            <a:lvl9pPr marL="3656965"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Content Placeholder 2"/>
          <p:cNvSpPr>
            <a:spLocks noGrp="1"/>
          </p:cNvSpPr>
          <p:nvPr>
            <p:ph sz="half" idx="1"/>
            <p:custDataLst>
              <p:tags r:id="rId3"/>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custDataLst>
              <p:tags r:id="rId4"/>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custDataLst>
              <p:tags r:id="rId3"/>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4" name="Content Placeholder 3"/>
          <p:cNvSpPr>
            <a:spLocks noGrp="1"/>
          </p:cNvSpPr>
          <p:nvPr>
            <p:ph sz="half" idx="2"/>
            <p:custDataLst>
              <p:tags r:id="rId4"/>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custDataLst>
              <p:tags r:id="rId5"/>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0965" indent="0">
              <a:buNone/>
              <a:defRPr sz="1600" b="1"/>
            </a:lvl4pPr>
            <a:lvl5pPr marL="1828165" indent="0">
              <a:buNone/>
              <a:defRPr sz="1600" b="1"/>
            </a:lvl5pPr>
            <a:lvl6pPr marL="2285365" indent="0">
              <a:buNone/>
              <a:defRPr sz="1600" b="1"/>
            </a:lvl6pPr>
            <a:lvl7pPr marL="2742565" indent="0">
              <a:buNone/>
              <a:defRPr sz="1600" b="1"/>
            </a:lvl7pPr>
            <a:lvl8pPr marL="3199765" indent="0">
              <a:buNone/>
              <a:defRPr sz="1600" b="1"/>
            </a:lvl8pPr>
            <a:lvl9pPr marL="3656965" indent="0">
              <a:buNone/>
              <a:defRPr sz="1600" b="1"/>
            </a:lvl9pPr>
          </a:lstStyle>
          <a:p>
            <a:pPr lvl="0"/>
            <a:r>
              <a:rPr lang="en-US"/>
              <a:t>Click to edit Master text styles</a:t>
            </a:r>
            <a:endParaRPr lang="en-US"/>
          </a:p>
        </p:txBody>
      </p:sp>
      <p:sp>
        <p:nvSpPr>
          <p:cNvPr id="6" name="Content Placeholder 5"/>
          <p:cNvSpPr>
            <a:spLocks noGrp="1"/>
          </p:cNvSpPr>
          <p:nvPr>
            <p:ph sz="quarter" idx="4"/>
            <p:custDataLst>
              <p:tags r:id="rId6"/>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custDataLst>
              <p:tags r:id="rId7"/>
            </p:custDataLst>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custDataLst>
              <p:tags r:id="rId8"/>
            </p:custDataLst>
          </p:nvPr>
        </p:nvSpPr>
        <p:spPr/>
        <p:txBody>
          <a:bodyPr/>
          <a:lstStyle/>
          <a:p>
            <a:endParaRPr lang="en-US"/>
          </a:p>
        </p:txBody>
      </p:sp>
      <p:sp>
        <p:nvSpPr>
          <p:cNvPr id="9" name="Slide Number Placeholder 8"/>
          <p:cNvSpPr>
            <a:spLocks noGrp="1"/>
          </p:cNvSpPr>
          <p:nvPr>
            <p:ph type="sldNum" sz="quarter" idx="12"/>
            <p:custDataLst>
              <p:tags r:id="rId9"/>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Date Placeholder 2"/>
          <p:cNvSpPr>
            <a:spLocks noGrp="1"/>
          </p:cNvSpPr>
          <p:nvPr>
            <p:ph type="dt" sz="half" idx="10"/>
            <p:custDataLst>
              <p:tags r:id="rId3"/>
            </p:custDataLst>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custDataLst>
              <p:tags r:id="rId4"/>
            </p:custDataLst>
          </p:nvPr>
        </p:nvSpPr>
        <p:spPr/>
        <p:txBody>
          <a:bodyPr/>
          <a:lstStyle/>
          <a:p>
            <a:endParaRPr lang="en-US"/>
          </a:p>
        </p:txBody>
      </p:sp>
      <p:sp>
        <p:nvSpPr>
          <p:cNvPr id="5" name="Slide Number Placeholder 4"/>
          <p:cNvSpPr>
            <a:spLocks noGrp="1"/>
          </p:cNvSpPr>
          <p:nvPr>
            <p:ph type="sldNum" sz="quarter" idx="12"/>
            <p:custDataLst>
              <p:tags r:id="rId5"/>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custDataLst>
              <p:tags r:id="rId3"/>
            </p:custDataLst>
          </p:nvPr>
        </p:nvSpPr>
        <p:spPr/>
        <p:txBody>
          <a:bodyPr/>
          <a:lstStyle/>
          <a:p>
            <a:endParaRPr lang="en-US"/>
          </a:p>
        </p:txBody>
      </p:sp>
      <p:sp>
        <p:nvSpPr>
          <p:cNvPr id="4" name="Slide Number Placeholder 3"/>
          <p:cNvSpPr>
            <a:spLocks noGrp="1"/>
          </p:cNvSpPr>
          <p:nvPr>
            <p:ph type="sldNum" sz="quarter" idx="12"/>
            <p:custDataLst>
              <p:tags r:id="rId4"/>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custDataLst>
              <p:tags r:id="rId3"/>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custDataLst>
              <p:tags r:id="rId4"/>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switch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custDataLst>
              <p:tags r:id="rId3"/>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0965" indent="0">
              <a:buNone/>
              <a:defRPr sz="2000"/>
            </a:lvl4pPr>
            <a:lvl5pPr marL="1828165" indent="0">
              <a:buNone/>
              <a:defRPr sz="2000"/>
            </a:lvl5pPr>
            <a:lvl6pPr marL="2285365" indent="0">
              <a:buNone/>
              <a:defRPr sz="2000"/>
            </a:lvl6pPr>
            <a:lvl7pPr marL="2742565"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custDataLst>
              <p:tags r:id="rId4"/>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0965" indent="0">
              <a:buNone/>
              <a:defRPr sz="900"/>
            </a:lvl4pPr>
            <a:lvl5pPr marL="1828165" indent="0">
              <a:buNone/>
              <a:defRPr sz="900"/>
            </a:lvl5pPr>
            <a:lvl6pPr marL="2285365" indent="0">
              <a:buNone/>
              <a:defRPr sz="900"/>
            </a:lvl6pPr>
            <a:lvl7pPr marL="2742565" indent="0">
              <a:buNone/>
              <a:defRPr sz="900"/>
            </a:lvl7pPr>
            <a:lvl8pPr marL="3199765" indent="0">
              <a:buNone/>
              <a:defRPr sz="900"/>
            </a:lvl8pPr>
            <a:lvl9pPr marL="3656965" indent="0">
              <a:buNone/>
              <a:defRPr sz="900"/>
            </a:lvl9pPr>
          </a:lstStyle>
          <a:p>
            <a:pPr lvl="0"/>
            <a:r>
              <a:rPr lang="en-US"/>
              <a:t>Click to edit Master text styles</a:t>
            </a:r>
            <a:endParaRPr lang="en-US"/>
          </a:p>
        </p:txBody>
      </p:sp>
      <p:sp>
        <p:nvSpPr>
          <p:cNvPr id="5" name="Date Placeholder 4"/>
          <p:cNvSpPr>
            <a:spLocks noGrp="1"/>
          </p:cNvSpPr>
          <p:nvPr>
            <p:ph type="dt" sz="half" idx="10"/>
            <p:custDataLst>
              <p:tags r:id="rId5"/>
            </p:custDataLst>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custDataLst>
              <p:tags r:id="rId6"/>
            </p:custDataLst>
          </p:nvPr>
        </p:nvSpPr>
        <p:spPr/>
        <p:txBody>
          <a:bodyPr/>
          <a:lstStyle/>
          <a:p>
            <a:endParaRPr lang="en-US"/>
          </a:p>
        </p:txBody>
      </p:sp>
      <p:sp>
        <p:nvSpPr>
          <p:cNvPr id="7" name="Slide Number Placeholder 6"/>
          <p:cNvSpPr>
            <a:spLocks noGrp="1"/>
          </p:cNvSpPr>
          <p:nvPr>
            <p:ph type="sldNum" sz="quarter" idx="12"/>
            <p:custDataLst>
              <p:tags r:id="rId7"/>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2"/>
            </p:custDataLs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custDataLst>
              <p:tags r:id="rId3"/>
            </p:custDataLst>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custDataLst>
              <p:tags r:id="rId4"/>
            </p:custDataLst>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custDataLst>
              <p:tags r:id="rId5"/>
            </p:custDataLst>
          </p:nvPr>
        </p:nvSpPr>
        <p:spPr/>
        <p:txBody>
          <a:bodyPr/>
          <a:lstStyle/>
          <a:p>
            <a:endParaRPr lang="en-US"/>
          </a:p>
        </p:txBody>
      </p:sp>
      <p:sp>
        <p:nvSpPr>
          <p:cNvPr id="6" name="Slide Number Placeholder 5"/>
          <p:cNvSpPr>
            <a:spLocks noGrp="1"/>
          </p:cNvSpPr>
          <p:nvPr>
            <p:ph type="sldNum" sz="quarter" idx="12"/>
            <p:custDataLst>
              <p:tags r:id="rId6"/>
            </p:custDataLst>
          </p:nvPr>
        </p:nvSpPr>
        <p:spPr/>
        <p:txBody>
          <a:bodyPr/>
          <a:lstStyle/>
          <a:p>
            <a:fld id="{B6F15528-21DE-4FAA-801E-634DDDAF4B2B}" type="slidenum">
              <a:rPr lang="en-US" smtClean="0"/>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250" advClick="0" advTm="5000">
        <p14:flip dir="r"/>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圆角矩形 11"/>
          <p:cNvSpPr/>
          <p:nvPr userDrawn="1"/>
        </p:nvSpPr>
        <p:spPr>
          <a:xfrm rot="2603202">
            <a:off x="336606" y="165885"/>
            <a:ext cx="470229" cy="47022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
        <p:nvSpPr>
          <p:cNvPr id="3" name="Line 9"/>
          <p:cNvSpPr>
            <a:spLocks noChangeShapeType="1"/>
          </p:cNvSpPr>
          <p:nvPr userDrawn="1"/>
        </p:nvSpPr>
        <p:spPr bwMode="auto">
          <a:xfrm>
            <a:off x="805839" y="695491"/>
            <a:ext cx="11387572" cy="0"/>
          </a:xfrm>
          <a:prstGeom prst="line">
            <a:avLst/>
          </a:prstGeom>
          <a:ln w="28575">
            <a:gradFill>
              <a:gsLst>
                <a:gs pos="0">
                  <a:schemeClr val="tx1">
                    <a:lumMod val="35000"/>
                    <a:lumOff val="65000"/>
                  </a:schemeClr>
                </a:gs>
                <a:gs pos="100000">
                  <a:schemeClr val="bg1"/>
                </a:gs>
              </a:gsLst>
              <a:lin ang="5400000" scaled="0"/>
            </a:gradFill>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121920" tIns="60961" rIns="121920" bIns="60961" numCol="1" anchor="t" anchorCtr="0" compatLnSpc="1"/>
          <a:lstStyle/>
          <a:p>
            <a:pPr>
              <a:lnSpc>
                <a:spcPct val="120000"/>
              </a:lnSpc>
            </a:pPr>
            <a:endParaRPr lang="zh-CN" altLang="en-US" sz="3200">
              <a:solidFill>
                <a:schemeClr val="tx2"/>
              </a:solidFill>
              <a:latin typeface="微软雅黑" panose="020B0503020204020204" pitchFamily="34" charset="-122"/>
              <a:ea typeface="微软雅黑" panose="020B0503020204020204" pitchFamily="34" charset="-122"/>
            </a:endParaRPr>
          </a:p>
        </p:txBody>
      </p:sp>
      <p:sp>
        <p:nvSpPr>
          <p:cNvPr id="4" name="圆角矩形 13"/>
          <p:cNvSpPr/>
          <p:nvPr userDrawn="1"/>
        </p:nvSpPr>
        <p:spPr>
          <a:xfrm rot="2634344">
            <a:off x="551426" y="237849"/>
            <a:ext cx="410548" cy="410548"/>
          </a:xfrm>
          <a:prstGeom prst="roundRect">
            <a:avLst/>
          </a:prstGeom>
          <a:solidFill>
            <a:schemeClr val="accent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20" tIns="60961" rIns="121920" bIns="60961"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8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blinds dir="vert"/>
      </p:transition>
    </mc:Choice>
    <mc:Fallback>
      <p:transition spd="slow" advClick="0" advTm="5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4" Type="http://schemas.openxmlformats.org/officeDocument/2006/relationships/theme" Target="../theme/theme3.xml"/><Relationship Id="rId13" Type="http://schemas.openxmlformats.org/officeDocument/2006/relationships/image" Target="../media/image4.jpeg"/><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 Type="http://schemas.openxmlformats.org/officeDocument/2006/relationships/slideLayout" Target="../slideLayouts/slideLayout43.xml"/><Relationship Id="rId17" Type="http://schemas.openxmlformats.org/officeDocument/2006/relationships/theme" Target="../theme/theme5.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tags" Target="../tags/tag5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p14:dur="10" advClick="0" advTm="5000"/>
    </mc:Choice>
    <mc:Fallback>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print">
            <a:lum/>
          </a:blip>
          <a:srcRect/>
          <a:stretch>
            <a:fillRect/>
          </a:stretch>
        </a:blipFill>
        <a:effectLst/>
      </p:bgPr>
    </p:bg>
    <p:spTree>
      <p:nvGrpSpPr>
        <p:cNvPr id="1" name=""/>
        <p:cNvGrpSpPr/>
        <p:nvPr/>
      </p:nvGrpSpPr>
      <p:grpSpPr>
        <a:xfrm>
          <a:off x="0" y="0"/>
          <a:ext cx="0" cy="0"/>
          <a:chOff x="0" y="0"/>
          <a:chExt cx="0" cy="0"/>
        </a:xfrm>
      </p:grpSpPr>
      <p:cxnSp>
        <p:nvCxnSpPr>
          <p:cNvPr id="9" name="直接连接符 8"/>
          <p:cNvCxnSpPr/>
          <p:nvPr userDrawn="1"/>
        </p:nvCxnSpPr>
        <p:spPr>
          <a:xfrm>
            <a:off x="4847861" y="544100"/>
            <a:ext cx="7104789"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组合 4"/>
          <p:cNvGrpSpPr/>
          <p:nvPr userDrawn="1"/>
        </p:nvGrpSpPr>
        <p:grpSpPr>
          <a:xfrm>
            <a:off x="861968" y="172516"/>
            <a:ext cx="3774964" cy="805031"/>
            <a:chOff x="903371" y="249943"/>
            <a:chExt cx="2831223" cy="679699"/>
          </a:xfrm>
        </p:grpSpPr>
        <p:sp>
          <p:nvSpPr>
            <p:cNvPr id="6" name="任意多边形 5"/>
            <p:cNvSpPr/>
            <p:nvPr/>
          </p:nvSpPr>
          <p:spPr bwMode="auto">
            <a:xfrm>
              <a:off x="903371" y="249943"/>
              <a:ext cx="2831223" cy="679699"/>
            </a:xfrm>
            <a:custGeom>
              <a:avLst/>
              <a:gdLst>
                <a:gd name="connsiteX0" fmla="*/ 352810 w 4452260"/>
                <a:gd name="connsiteY0" fmla="*/ 0 h 1068867"/>
                <a:gd name="connsiteX1" fmla="*/ 636768 w 4452260"/>
                <a:gd name="connsiteY1" fmla="*/ 0 h 1068867"/>
                <a:gd name="connsiteX2" fmla="*/ 647700 w 4452260"/>
                <a:gd name="connsiteY2" fmla="*/ 0 h 1068867"/>
                <a:gd name="connsiteX3" fmla="*/ 724065 w 4452260"/>
                <a:gd name="connsiteY3" fmla="*/ 0 h 1068867"/>
                <a:gd name="connsiteX4" fmla="*/ 782584 w 4452260"/>
                <a:gd name="connsiteY4" fmla="*/ 0 h 1068867"/>
                <a:gd name="connsiteX5" fmla="*/ 799455 w 4452260"/>
                <a:gd name="connsiteY5" fmla="*/ 0 h 1068867"/>
                <a:gd name="connsiteX6" fmla="*/ 809825 w 4452260"/>
                <a:gd name="connsiteY6" fmla="*/ 0 h 1068867"/>
                <a:gd name="connsiteX7" fmla="*/ 818078 w 4452260"/>
                <a:gd name="connsiteY7" fmla="*/ 0 h 1068867"/>
                <a:gd name="connsiteX8" fmla="*/ 843980 w 4452260"/>
                <a:gd name="connsiteY8" fmla="*/ 0 h 1068867"/>
                <a:gd name="connsiteX9" fmla="*/ 931658 w 4452260"/>
                <a:gd name="connsiteY9" fmla="*/ 0 h 1068867"/>
                <a:gd name="connsiteX10" fmla="*/ 961580 w 4452260"/>
                <a:gd name="connsiteY10" fmla="*/ 0 h 1068867"/>
                <a:gd name="connsiteX11" fmla="*/ 1000055 w 4452260"/>
                <a:gd name="connsiteY11" fmla="*/ 0 h 1068867"/>
                <a:gd name="connsiteX12" fmla="*/ 1040537 w 4452260"/>
                <a:gd name="connsiteY12" fmla="*/ 0 h 1068867"/>
                <a:gd name="connsiteX13" fmla="*/ 1051453 w 4452260"/>
                <a:gd name="connsiteY13" fmla="*/ 0 h 1068867"/>
                <a:gd name="connsiteX14" fmla="*/ 1083414 w 4452260"/>
                <a:gd name="connsiteY14" fmla="*/ 0 h 1068867"/>
                <a:gd name="connsiteX15" fmla="*/ 1112969 w 4452260"/>
                <a:gd name="connsiteY15" fmla="*/ 0 h 1068867"/>
                <a:gd name="connsiteX16" fmla="*/ 1138871 w 4452260"/>
                <a:gd name="connsiteY16" fmla="*/ 0 h 1068867"/>
                <a:gd name="connsiteX17" fmla="*/ 1170224 w 4452260"/>
                <a:gd name="connsiteY17" fmla="*/ 0 h 1068867"/>
                <a:gd name="connsiteX18" fmla="*/ 1170711 w 4452260"/>
                <a:gd name="connsiteY18" fmla="*/ 0 h 1068867"/>
                <a:gd name="connsiteX19" fmla="*/ 1202662 w 4452260"/>
                <a:gd name="connsiteY19" fmla="*/ 0 h 1068867"/>
                <a:gd name="connsiteX20" fmla="*/ 1240037 w 4452260"/>
                <a:gd name="connsiteY20" fmla="*/ 0 h 1068867"/>
                <a:gd name="connsiteX21" fmla="*/ 1290626 w 4452260"/>
                <a:gd name="connsiteY21" fmla="*/ 0 h 1068867"/>
                <a:gd name="connsiteX22" fmla="*/ 1324496 w 4452260"/>
                <a:gd name="connsiteY22" fmla="*/ 0 h 1068867"/>
                <a:gd name="connsiteX23" fmla="*/ 1332348 w 4452260"/>
                <a:gd name="connsiteY23" fmla="*/ 0 h 1068867"/>
                <a:gd name="connsiteX24" fmla="*/ 1335428 w 4452260"/>
                <a:gd name="connsiteY24" fmla="*/ 0 h 1068867"/>
                <a:gd name="connsiteX25" fmla="*/ 1411793 w 4452260"/>
                <a:gd name="connsiteY25" fmla="*/ 0 h 1068867"/>
                <a:gd name="connsiteX26" fmla="*/ 1454182 w 4452260"/>
                <a:gd name="connsiteY26" fmla="*/ 0 h 1068867"/>
                <a:gd name="connsiteX27" fmla="*/ 1470312 w 4452260"/>
                <a:gd name="connsiteY27" fmla="*/ 0 h 1068867"/>
                <a:gd name="connsiteX28" fmla="*/ 1487183 w 4452260"/>
                <a:gd name="connsiteY28" fmla="*/ 0 h 1068867"/>
                <a:gd name="connsiteX29" fmla="*/ 1497552 w 4452260"/>
                <a:gd name="connsiteY29" fmla="*/ 0 h 1068867"/>
                <a:gd name="connsiteX30" fmla="*/ 1505806 w 4452260"/>
                <a:gd name="connsiteY30" fmla="*/ 0 h 1068867"/>
                <a:gd name="connsiteX31" fmla="*/ 1528471 w 4452260"/>
                <a:gd name="connsiteY31" fmla="*/ 0 h 1068867"/>
                <a:gd name="connsiteX32" fmla="*/ 1531708 w 4452260"/>
                <a:gd name="connsiteY32" fmla="*/ 0 h 1068867"/>
                <a:gd name="connsiteX33" fmla="*/ 1540992 w 4452260"/>
                <a:gd name="connsiteY33" fmla="*/ 0 h 1068867"/>
                <a:gd name="connsiteX34" fmla="*/ 1541479 w 4452260"/>
                <a:gd name="connsiteY34" fmla="*/ 0 h 1068867"/>
                <a:gd name="connsiteX35" fmla="*/ 1599998 w 4452260"/>
                <a:gd name="connsiteY35" fmla="*/ 0 h 1068867"/>
                <a:gd name="connsiteX36" fmla="*/ 1619386 w 4452260"/>
                <a:gd name="connsiteY36" fmla="*/ 0 h 1068867"/>
                <a:gd name="connsiteX37" fmla="*/ 1635492 w 4452260"/>
                <a:gd name="connsiteY37" fmla="*/ 0 h 1068867"/>
                <a:gd name="connsiteX38" fmla="*/ 1649308 w 4452260"/>
                <a:gd name="connsiteY38" fmla="*/ 0 h 1068867"/>
                <a:gd name="connsiteX39" fmla="*/ 1653720 w 4452260"/>
                <a:gd name="connsiteY39" fmla="*/ 0 h 1068867"/>
                <a:gd name="connsiteX40" fmla="*/ 1661394 w 4452260"/>
                <a:gd name="connsiteY40" fmla="*/ 0 h 1068867"/>
                <a:gd name="connsiteX41" fmla="*/ 1687782 w 4452260"/>
                <a:gd name="connsiteY41" fmla="*/ 0 h 1068867"/>
                <a:gd name="connsiteX42" fmla="*/ 1703116 w 4452260"/>
                <a:gd name="connsiteY42" fmla="*/ 0 h 1068867"/>
                <a:gd name="connsiteX43" fmla="*/ 1739181 w 4452260"/>
                <a:gd name="connsiteY43" fmla="*/ 0 h 1068867"/>
                <a:gd name="connsiteX44" fmla="*/ 1771141 w 4452260"/>
                <a:gd name="connsiteY44" fmla="*/ 0 h 1068867"/>
                <a:gd name="connsiteX45" fmla="*/ 1800697 w 4452260"/>
                <a:gd name="connsiteY45" fmla="*/ 0 h 1068867"/>
                <a:gd name="connsiteX46" fmla="*/ 1811727 w 4452260"/>
                <a:gd name="connsiteY46" fmla="*/ 0 h 1068867"/>
                <a:gd name="connsiteX47" fmla="*/ 1823361 w 4452260"/>
                <a:gd name="connsiteY47" fmla="*/ 0 h 1068867"/>
                <a:gd name="connsiteX48" fmla="*/ 1826599 w 4452260"/>
                <a:gd name="connsiteY48" fmla="*/ 0 h 1068867"/>
                <a:gd name="connsiteX49" fmla="*/ 1857951 w 4452260"/>
                <a:gd name="connsiteY49" fmla="*/ 0 h 1068867"/>
                <a:gd name="connsiteX50" fmla="*/ 1858439 w 4452260"/>
                <a:gd name="connsiteY50" fmla="*/ 0 h 1068867"/>
                <a:gd name="connsiteX51" fmla="*/ 1859676 w 4452260"/>
                <a:gd name="connsiteY51" fmla="*/ 0 h 1068867"/>
                <a:gd name="connsiteX52" fmla="*/ 1893346 w 4452260"/>
                <a:gd name="connsiteY52" fmla="*/ 0 h 1068867"/>
                <a:gd name="connsiteX53" fmla="*/ 1927765 w 4452260"/>
                <a:gd name="connsiteY53" fmla="*/ 0 h 1068867"/>
                <a:gd name="connsiteX54" fmla="*/ 1963365 w 4452260"/>
                <a:gd name="connsiteY54" fmla="*/ 0 h 1068867"/>
                <a:gd name="connsiteX55" fmla="*/ 1978354 w 4452260"/>
                <a:gd name="connsiteY55" fmla="*/ 0 h 1068867"/>
                <a:gd name="connsiteX56" fmla="*/ 1991032 w 4452260"/>
                <a:gd name="connsiteY56" fmla="*/ 0 h 1068867"/>
                <a:gd name="connsiteX57" fmla="*/ 2020076 w 4452260"/>
                <a:gd name="connsiteY57" fmla="*/ 0 h 1068867"/>
                <a:gd name="connsiteX58" fmla="*/ 2021800 w 4452260"/>
                <a:gd name="connsiteY58" fmla="*/ 0 h 1068867"/>
                <a:gd name="connsiteX59" fmla="*/ 2027021 w 4452260"/>
                <a:gd name="connsiteY59" fmla="*/ 0 h 1068867"/>
                <a:gd name="connsiteX60" fmla="*/ 2032162 w 4452260"/>
                <a:gd name="connsiteY60" fmla="*/ 0 h 1068867"/>
                <a:gd name="connsiteX61" fmla="*/ 2141909 w 4452260"/>
                <a:gd name="connsiteY61" fmla="*/ 0 h 1068867"/>
                <a:gd name="connsiteX62" fmla="*/ 2143633 w 4452260"/>
                <a:gd name="connsiteY62" fmla="*/ 0 h 1068867"/>
                <a:gd name="connsiteX63" fmla="*/ 2178359 w 4452260"/>
                <a:gd name="connsiteY63" fmla="*/ 0 h 1068867"/>
                <a:gd name="connsiteX64" fmla="*/ 2228719 w 4452260"/>
                <a:gd name="connsiteY64" fmla="*/ 0 h 1068867"/>
                <a:gd name="connsiteX65" fmla="*/ 2229207 w 4452260"/>
                <a:gd name="connsiteY65" fmla="*/ 0 h 1068867"/>
                <a:gd name="connsiteX66" fmla="*/ 2230931 w 4452260"/>
                <a:gd name="connsiteY66" fmla="*/ 0 h 1068867"/>
                <a:gd name="connsiteX67" fmla="*/ 2287725 w 4452260"/>
                <a:gd name="connsiteY67" fmla="*/ 0 h 1068867"/>
                <a:gd name="connsiteX68" fmla="*/ 2289450 w 4452260"/>
                <a:gd name="connsiteY68" fmla="*/ 0 h 1068867"/>
                <a:gd name="connsiteX69" fmla="*/ 2323220 w 4452260"/>
                <a:gd name="connsiteY69" fmla="*/ 0 h 1068867"/>
                <a:gd name="connsiteX70" fmla="*/ 2324944 w 4452260"/>
                <a:gd name="connsiteY70" fmla="*/ 0 h 1068867"/>
                <a:gd name="connsiteX71" fmla="*/ 2340483 w 4452260"/>
                <a:gd name="connsiteY71" fmla="*/ 0 h 1068867"/>
                <a:gd name="connsiteX72" fmla="*/ 2341447 w 4452260"/>
                <a:gd name="connsiteY72" fmla="*/ 0 h 1068867"/>
                <a:gd name="connsiteX73" fmla="*/ 2343172 w 4452260"/>
                <a:gd name="connsiteY73" fmla="*/ 0 h 1068867"/>
                <a:gd name="connsiteX74" fmla="*/ 2349122 w 4452260"/>
                <a:gd name="connsiteY74" fmla="*/ 0 h 1068867"/>
                <a:gd name="connsiteX75" fmla="*/ 2350846 w 4452260"/>
                <a:gd name="connsiteY75" fmla="*/ 0 h 1068867"/>
                <a:gd name="connsiteX76" fmla="*/ 2390844 w 4452260"/>
                <a:gd name="connsiteY76" fmla="*/ 0 h 1068867"/>
                <a:gd name="connsiteX77" fmla="*/ 2462317 w 4452260"/>
                <a:gd name="connsiteY77" fmla="*/ 0 h 1068867"/>
                <a:gd name="connsiteX78" fmla="*/ 2499455 w 4452260"/>
                <a:gd name="connsiteY78" fmla="*/ 0 h 1068867"/>
                <a:gd name="connsiteX79" fmla="*/ 2530713 w 4452260"/>
                <a:gd name="connsiteY79" fmla="*/ 0 h 1068867"/>
                <a:gd name="connsiteX80" fmla="*/ 2547403 w 4452260"/>
                <a:gd name="connsiteY80" fmla="*/ 0 h 1068867"/>
                <a:gd name="connsiteX81" fmla="*/ 2549127 w 4452260"/>
                <a:gd name="connsiteY81" fmla="*/ 0 h 1068867"/>
                <a:gd name="connsiteX82" fmla="*/ 2581074 w 4452260"/>
                <a:gd name="connsiteY82" fmla="*/ 0 h 1068867"/>
                <a:gd name="connsiteX83" fmla="*/ 2582112 w 4452260"/>
                <a:gd name="connsiteY83" fmla="*/ 0 h 1068867"/>
                <a:gd name="connsiteX84" fmla="*/ 2669530 w 4452260"/>
                <a:gd name="connsiteY84" fmla="*/ 0 h 1068867"/>
                <a:gd name="connsiteX85" fmla="*/ 2678759 w 4452260"/>
                <a:gd name="connsiteY85" fmla="*/ 0 h 1068867"/>
                <a:gd name="connsiteX86" fmla="*/ 2709527 w 4452260"/>
                <a:gd name="connsiteY86" fmla="*/ 0 h 1068867"/>
                <a:gd name="connsiteX87" fmla="*/ 2711252 w 4452260"/>
                <a:gd name="connsiteY87" fmla="*/ 0 h 1068867"/>
                <a:gd name="connsiteX88" fmla="*/ 2714748 w 4452260"/>
                <a:gd name="connsiteY88" fmla="*/ 0 h 1068867"/>
                <a:gd name="connsiteX89" fmla="*/ 2719890 w 4452260"/>
                <a:gd name="connsiteY89" fmla="*/ 0 h 1068867"/>
                <a:gd name="connsiteX90" fmla="*/ 2831360 w 4452260"/>
                <a:gd name="connsiteY90" fmla="*/ 0 h 1068867"/>
                <a:gd name="connsiteX91" fmla="*/ 2833086 w 4452260"/>
                <a:gd name="connsiteY91" fmla="*/ 0 h 1068867"/>
                <a:gd name="connsiteX92" fmla="*/ 2866087 w 4452260"/>
                <a:gd name="connsiteY92" fmla="*/ 0 h 1068867"/>
                <a:gd name="connsiteX93" fmla="*/ 2918659 w 4452260"/>
                <a:gd name="connsiteY93" fmla="*/ 0 h 1068867"/>
                <a:gd name="connsiteX94" fmla="*/ 2919896 w 4452260"/>
                <a:gd name="connsiteY94" fmla="*/ 0 h 1068867"/>
                <a:gd name="connsiteX95" fmla="*/ 2920383 w 4452260"/>
                <a:gd name="connsiteY95" fmla="*/ 0 h 1068867"/>
                <a:gd name="connsiteX96" fmla="*/ 2977177 w 4452260"/>
                <a:gd name="connsiteY96" fmla="*/ 0 h 1068867"/>
                <a:gd name="connsiteX97" fmla="*/ 2978902 w 4452260"/>
                <a:gd name="connsiteY97" fmla="*/ 0 h 1068867"/>
                <a:gd name="connsiteX98" fmla="*/ 3012671 w 4452260"/>
                <a:gd name="connsiteY98" fmla="*/ 0 h 1068867"/>
                <a:gd name="connsiteX99" fmla="*/ 3014397 w 4452260"/>
                <a:gd name="connsiteY99" fmla="*/ 0 h 1068867"/>
                <a:gd name="connsiteX100" fmla="*/ 3028211 w 4452260"/>
                <a:gd name="connsiteY100" fmla="*/ 0 h 1068867"/>
                <a:gd name="connsiteX101" fmla="*/ 3030899 w 4452260"/>
                <a:gd name="connsiteY101" fmla="*/ 0 h 1068867"/>
                <a:gd name="connsiteX102" fmla="*/ 3032624 w 4452260"/>
                <a:gd name="connsiteY102" fmla="*/ 0 h 1068867"/>
                <a:gd name="connsiteX103" fmla="*/ 3038573 w 4452260"/>
                <a:gd name="connsiteY103" fmla="*/ 0 h 1068867"/>
                <a:gd name="connsiteX104" fmla="*/ 3040298 w 4452260"/>
                <a:gd name="connsiteY104" fmla="*/ 0 h 1068867"/>
                <a:gd name="connsiteX105" fmla="*/ 3082021 w 4452260"/>
                <a:gd name="connsiteY105" fmla="*/ 0 h 1068867"/>
                <a:gd name="connsiteX106" fmla="*/ 3150044 w 4452260"/>
                <a:gd name="connsiteY106" fmla="*/ 0 h 1068867"/>
                <a:gd name="connsiteX107" fmla="*/ 3218441 w 4452260"/>
                <a:gd name="connsiteY107" fmla="*/ 0 h 1068867"/>
                <a:gd name="connsiteX108" fmla="*/ 3236855 w 4452260"/>
                <a:gd name="connsiteY108" fmla="*/ 0 h 1068867"/>
                <a:gd name="connsiteX109" fmla="*/ 3269839 w 4452260"/>
                <a:gd name="connsiteY109" fmla="*/ 0 h 1068867"/>
                <a:gd name="connsiteX110" fmla="*/ 3272250 w 4452260"/>
                <a:gd name="connsiteY110" fmla="*/ 0 h 1068867"/>
                <a:gd name="connsiteX111" fmla="*/ 3320378 w 4452260"/>
                <a:gd name="connsiteY111" fmla="*/ 0 h 1068867"/>
                <a:gd name="connsiteX112" fmla="*/ 3346330 w 4452260"/>
                <a:gd name="connsiteY112" fmla="*/ 0 h 1068867"/>
                <a:gd name="connsiteX113" fmla="*/ 3357257 w 4452260"/>
                <a:gd name="connsiteY113" fmla="*/ 0 h 1068867"/>
                <a:gd name="connsiteX114" fmla="*/ 3369936 w 4452260"/>
                <a:gd name="connsiteY114" fmla="*/ 0 h 1068867"/>
                <a:gd name="connsiteX115" fmla="*/ 3398980 w 4452260"/>
                <a:gd name="connsiteY115" fmla="*/ 0 h 1068867"/>
                <a:gd name="connsiteX116" fmla="*/ 3405925 w 4452260"/>
                <a:gd name="connsiteY116" fmla="*/ 0 h 1068867"/>
                <a:gd name="connsiteX117" fmla="*/ 3411066 w 4452260"/>
                <a:gd name="connsiteY117" fmla="*/ 0 h 1068867"/>
                <a:gd name="connsiteX118" fmla="*/ 3520813 w 4452260"/>
                <a:gd name="connsiteY118" fmla="*/ 0 h 1068867"/>
                <a:gd name="connsiteX119" fmla="*/ 3607623 w 4452260"/>
                <a:gd name="connsiteY119" fmla="*/ 0 h 1068867"/>
                <a:gd name="connsiteX120" fmla="*/ 3608111 w 4452260"/>
                <a:gd name="connsiteY120" fmla="*/ 0 h 1068867"/>
                <a:gd name="connsiteX121" fmla="*/ 3666629 w 4452260"/>
                <a:gd name="connsiteY121" fmla="*/ 0 h 1068867"/>
                <a:gd name="connsiteX122" fmla="*/ 3702124 w 4452260"/>
                <a:gd name="connsiteY122" fmla="*/ 0 h 1068867"/>
                <a:gd name="connsiteX123" fmla="*/ 3720351 w 4452260"/>
                <a:gd name="connsiteY123" fmla="*/ 0 h 1068867"/>
                <a:gd name="connsiteX124" fmla="*/ 3728025 w 4452260"/>
                <a:gd name="connsiteY124" fmla="*/ 0 h 1068867"/>
                <a:gd name="connsiteX125" fmla="*/ 3769748 w 4452260"/>
                <a:gd name="connsiteY125" fmla="*/ 0 h 1068867"/>
                <a:gd name="connsiteX126" fmla="*/ 4098793 w 4452260"/>
                <a:gd name="connsiteY126" fmla="*/ 0 h 1068867"/>
                <a:gd name="connsiteX127" fmla="*/ 4193519 w 4452260"/>
                <a:gd name="connsiteY127" fmla="*/ 54408 h 1068867"/>
                <a:gd name="connsiteX128" fmla="*/ 4439104 w 4452260"/>
                <a:gd name="connsiteY128" fmla="*/ 480025 h 1068867"/>
                <a:gd name="connsiteX129" fmla="*/ 4439104 w 4452260"/>
                <a:gd name="connsiteY129" fmla="*/ 588843 h 1068867"/>
                <a:gd name="connsiteX130" fmla="*/ 4193519 w 4452260"/>
                <a:gd name="connsiteY130" fmla="*/ 1014459 h 1068867"/>
                <a:gd name="connsiteX131" fmla="*/ 4098793 w 4452260"/>
                <a:gd name="connsiteY131" fmla="*/ 1068867 h 1068867"/>
                <a:gd name="connsiteX132" fmla="*/ 3728025 w 4452260"/>
                <a:gd name="connsiteY132" fmla="*/ 1068867 h 1068867"/>
                <a:gd name="connsiteX133" fmla="*/ 3607623 w 4452260"/>
                <a:gd name="connsiteY133" fmla="*/ 1068867 h 1068867"/>
                <a:gd name="connsiteX134" fmla="*/ 3411066 w 4452260"/>
                <a:gd name="connsiteY134" fmla="*/ 1068867 h 1068867"/>
                <a:gd name="connsiteX135" fmla="*/ 3357257 w 4452260"/>
                <a:gd name="connsiteY135" fmla="*/ 1068867 h 1068867"/>
                <a:gd name="connsiteX136" fmla="*/ 3236855 w 4452260"/>
                <a:gd name="connsiteY136" fmla="*/ 1068867 h 1068867"/>
                <a:gd name="connsiteX137" fmla="*/ 3040298 w 4452260"/>
                <a:gd name="connsiteY137" fmla="*/ 1068867 h 1068867"/>
                <a:gd name="connsiteX138" fmla="*/ 3038573 w 4452260"/>
                <a:gd name="connsiteY138" fmla="*/ 1068867 h 1068867"/>
                <a:gd name="connsiteX139" fmla="*/ 2919896 w 4452260"/>
                <a:gd name="connsiteY139" fmla="*/ 1068867 h 1068867"/>
                <a:gd name="connsiteX140" fmla="*/ 2866087 w 4452260"/>
                <a:gd name="connsiteY140" fmla="*/ 1068867 h 1068867"/>
                <a:gd name="connsiteX141" fmla="*/ 2719890 w 4452260"/>
                <a:gd name="connsiteY141" fmla="*/ 1068867 h 1068867"/>
                <a:gd name="connsiteX142" fmla="*/ 2669530 w 4452260"/>
                <a:gd name="connsiteY142" fmla="*/ 1068867 h 1068867"/>
                <a:gd name="connsiteX143" fmla="*/ 2549127 w 4452260"/>
                <a:gd name="connsiteY143" fmla="*/ 1068867 h 1068867"/>
                <a:gd name="connsiteX144" fmla="*/ 2547403 w 4452260"/>
                <a:gd name="connsiteY144" fmla="*/ 1068867 h 1068867"/>
                <a:gd name="connsiteX145" fmla="*/ 2350846 w 4452260"/>
                <a:gd name="connsiteY145" fmla="*/ 1068867 h 1068867"/>
                <a:gd name="connsiteX146" fmla="*/ 2349122 w 4452260"/>
                <a:gd name="connsiteY146" fmla="*/ 1068867 h 1068867"/>
                <a:gd name="connsiteX147" fmla="*/ 2228719 w 4452260"/>
                <a:gd name="connsiteY147" fmla="*/ 1068867 h 1068867"/>
                <a:gd name="connsiteX148" fmla="*/ 2178359 w 4452260"/>
                <a:gd name="connsiteY148" fmla="*/ 1068867 h 1068867"/>
                <a:gd name="connsiteX149" fmla="*/ 2032162 w 4452260"/>
                <a:gd name="connsiteY149" fmla="*/ 1068867 h 1068867"/>
                <a:gd name="connsiteX150" fmla="*/ 1978354 w 4452260"/>
                <a:gd name="connsiteY150" fmla="*/ 1068867 h 1068867"/>
                <a:gd name="connsiteX151" fmla="*/ 1859676 w 4452260"/>
                <a:gd name="connsiteY151" fmla="*/ 1068867 h 1068867"/>
                <a:gd name="connsiteX152" fmla="*/ 1857951 w 4452260"/>
                <a:gd name="connsiteY152" fmla="*/ 1068867 h 1068867"/>
                <a:gd name="connsiteX153" fmla="*/ 1826599 w 4452260"/>
                <a:gd name="connsiteY153" fmla="*/ 1068867 h 1068867"/>
                <a:gd name="connsiteX154" fmla="*/ 1661394 w 4452260"/>
                <a:gd name="connsiteY154" fmla="*/ 1068867 h 1068867"/>
                <a:gd name="connsiteX155" fmla="*/ 1540992 w 4452260"/>
                <a:gd name="connsiteY155" fmla="*/ 1068867 h 1068867"/>
                <a:gd name="connsiteX156" fmla="*/ 1531708 w 4452260"/>
                <a:gd name="connsiteY156" fmla="*/ 1068867 h 1068867"/>
                <a:gd name="connsiteX157" fmla="*/ 1487183 w 4452260"/>
                <a:gd name="connsiteY157" fmla="*/ 1068867 h 1068867"/>
                <a:gd name="connsiteX158" fmla="*/ 1335428 w 4452260"/>
                <a:gd name="connsiteY158" fmla="*/ 1068867 h 1068867"/>
                <a:gd name="connsiteX159" fmla="*/ 1290626 w 4452260"/>
                <a:gd name="connsiteY159" fmla="*/ 1068867 h 1068867"/>
                <a:gd name="connsiteX160" fmla="*/ 1170224 w 4452260"/>
                <a:gd name="connsiteY160" fmla="*/ 1068867 h 1068867"/>
                <a:gd name="connsiteX161" fmla="*/ 1138871 w 4452260"/>
                <a:gd name="connsiteY161" fmla="*/ 1068867 h 1068867"/>
                <a:gd name="connsiteX162" fmla="*/ 1040537 w 4452260"/>
                <a:gd name="connsiteY162" fmla="*/ 1068867 h 1068867"/>
                <a:gd name="connsiteX163" fmla="*/ 843980 w 4452260"/>
                <a:gd name="connsiteY163" fmla="*/ 1068867 h 1068867"/>
                <a:gd name="connsiteX164" fmla="*/ 799455 w 4452260"/>
                <a:gd name="connsiteY164" fmla="*/ 1068867 h 1068867"/>
                <a:gd name="connsiteX165" fmla="*/ 647700 w 4452260"/>
                <a:gd name="connsiteY165" fmla="*/ 1068867 h 1068867"/>
                <a:gd name="connsiteX166" fmla="*/ 352810 w 4452260"/>
                <a:gd name="connsiteY166" fmla="*/ 1068867 h 1068867"/>
                <a:gd name="connsiteX167" fmla="*/ 258084 w 4452260"/>
                <a:gd name="connsiteY167" fmla="*/ 1014459 h 1068867"/>
                <a:gd name="connsiteX168" fmla="*/ 12498 w 4452260"/>
                <a:gd name="connsiteY168" fmla="*/ 588843 h 1068867"/>
                <a:gd name="connsiteX169" fmla="*/ 12498 w 4452260"/>
                <a:gd name="connsiteY169" fmla="*/ 480025 h 1068867"/>
                <a:gd name="connsiteX170" fmla="*/ 258084 w 4452260"/>
                <a:gd name="connsiteY170" fmla="*/ 54408 h 1068867"/>
                <a:gd name="connsiteX171" fmla="*/ 352810 w 4452260"/>
                <a:gd name="connsiteY171" fmla="*/ 0 h 106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4452260" h="1068867">
                  <a:moveTo>
                    <a:pt x="352810" y="0"/>
                  </a:moveTo>
                  <a:cubicBezTo>
                    <a:pt x="475602" y="0"/>
                    <a:pt x="567696" y="0"/>
                    <a:pt x="636768" y="0"/>
                  </a:cubicBezTo>
                  <a:lnTo>
                    <a:pt x="647700" y="0"/>
                  </a:lnTo>
                  <a:lnTo>
                    <a:pt x="724065" y="0"/>
                  </a:lnTo>
                  <a:cubicBezTo>
                    <a:pt x="748048" y="0"/>
                    <a:pt x="767235" y="0"/>
                    <a:pt x="782584" y="0"/>
                  </a:cubicBezTo>
                  <a:lnTo>
                    <a:pt x="799455" y="0"/>
                  </a:lnTo>
                  <a:lnTo>
                    <a:pt x="809825" y="0"/>
                  </a:lnTo>
                  <a:lnTo>
                    <a:pt x="818078" y="0"/>
                  </a:lnTo>
                  <a:cubicBezTo>
                    <a:pt x="843980" y="0"/>
                    <a:pt x="843980" y="0"/>
                    <a:pt x="843980" y="0"/>
                  </a:cubicBezTo>
                  <a:lnTo>
                    <a:pt x="931658" y="0"/>
                  </a:lnTo>
                  <a:lnTo>
                    <a:pt x="961580" y="0"/>
                  </a:lnTo>
                  <a:lnTo>
                    <a:pt x="1000055" y="0"/>
                  </a:lnTo>
                  <a:lnTo>
                    <a:pt x="1040537" y="0"/>
                  </a:lnTo>
                  <a:lnTo>
                    <a:pt x="1051453" y="0"/>
                  </a:lnTo>
                  <a:lnTo>
                    <a:pt x="1083414" y="0"/>
                  </a:lnTo>
                  <a:lnTo>
                    <a:pt x="1112969" y="0"/>
                  </a:lnTo>
                  <a:cubicBezTo>
                    <a:pt x="1138871" y="0"/>
                    <a:pt x="1138871" y="0"/>
                    <a:pt x="1138871" y="0"/>
                  </a:cubicBezTo>
                  <a:lnTo>
                    <a:pt x="1170224" y="0"/>
                  </a:lnTo>
                  <a:lnTo>
                    <a:pt x="1170711" y="0"/>
                  </a:lnTo>
                  <a:lnTo>
                    <a:pt x="1202662" y="0"/>
                  </a:lnTo>
                  <a:lnTo>
                    <a:pt x="1240037" y="0"/>
                  </a:lnTo>
                  <a:cubicBezTo>
                    <a:pt x="1290626" y="0"/>
                    <a:pt x="1290626" y="0"/>
                    <a:pt x="1290626" y="0"/>
                  </a:cubicBezTo>
                  <a:lnTo>
                    <a:pt x="1324496" y="0"/>
                  </a:lnTo>
                  <a:lnTo>
                    <a:pt x="1332348" y="0"/>
                  </a:lnTo>
                  <a:lnTo>
                    <a:pt x="1335428" y="0"/>
                  </a:lnTo>
                  <a:lnTo>
                    <a:pt x="1411793" y="0"/>
                  </a:lnTo>
                  <a:lnTo>
                    <a:pt x="1454182" y="0"/>
                  </a:lnTo>
                  <a:lnTo>
                    <a:pt x="1470312" y="0"/>
                  </a:lnTo>
                  <a:lnTo>
                    <a:pt x="1487183" y="0"/>
                  </a:lnTo>
                  <a:lnTo>
                    <a:pt x="1497552" y="0"/>
                  </a:lnTo>
                  <a:lnTo>
                    <a:pt x="1505806" y="0"/>
                  </a:lnTo>
                  <a:lnTo>
                    <a:pt x="1528471" y="0"/>
                  </a:lnTo>
                  <a:lnTo>
                    <a:pt x="1531708" y="0"/>
                  </a:lnTo>
                  <a:lnTo>
                    <a:pt x="1540992" y="0"/>
                  </a:lnTo>
                  <a:lnTo>
                    <a:pt x="1541479" y="0"/>
                  </a:lnTo>
                  <a:lnTo>
                    <a:pt x="1599998" y="0"/>
                  </a:lnTo>
                  <a:lnTo>
                    <a:pt x="1619386" y="0"/>
                  </a:lnTo>
                  <a:lnTo>
                    <a:pt x="1635492" y="0"/>
                  </a:lnTo>
                  <a:lnTo>
                    <a:pt x="1649308" y="0"/>
                  </a:lnTo>
                  <a:lnTo>
                    <a:pt x="1653720" y="0"/>
                  </a:lnTo>
                  <a:lnTo>
                    <a:pt x="1661394" y="0"/>
                  </a:lnTo>
                  <a:lnTo>
                    <a:pt x="1687782" y="0"/>
                  </a:lnTo>
                  <a:lnTo>
                    <a:pt x="1703116" y="0"/>
                  </a:lnTo>
                  <a:lnTo>
                    <a:pt x="1739181" y="0"/>
                  </a:lnTo>
                  <a:lnTo>
                    <a:pt x="1771141" y="0"/>
                  </a:lnTo>
                  <a:lnTo>
                    <a:pt x="1800697" y="0"/>
                  </a:lnTo>
                  <a:lnTo>
                    <a:pt x="1811727" y="0"/>
                  </a:lnTo>
                  <a:lnTo>
                    <a:pt x="1823361" y="0"/>
                  </a:lnTo>
                  <a:lnTo>
                    <a:pt x="1826599" y="0"/>
                  </a:lnTo>
                  <a:lnTo>
                    <a:pt x="1857951" y="0"/>
                  </a:lnTo>
                  <a:lnTo>
                    <a:pt x="1858439" y="0"/>
                  </a:lnTo>
                  <a:lnTo>
                    <a:pt x="1859676" y="0"/>
                  </a:lnTo>
                  <a:lnTo>
                    <a:pt x="1893346" y="0"/>
                  </a:lnTo>
                  <a:lnTo>
                    <a:pt x="1927765" y="0"/>
                  </a:lnTo>
                  <a:lnTo>
                    <a:pt x="1963365" y="0"/>
                  </a:lnTo>
                  <a:lnTo>
                    <a:pt x="1978354" y="0"/>
                  </a:lnTo>
                  <a:lnTo>
                    <a:pt x="1991032" y="0"/>
                  </a:lnTo>
                  <a:lnTo>
                    <a:pt x="2020076" y="0"/>
                  </a:lnTo>
                  <a:lnTo>
                    <a:pt x="2021800" y="0"/>
                  </a:lnTo>
                  <a:lnTo>
                    <a:pt x="2027021" y="0"/>
                  </a:lnTo>
                  <a:cubicBezTo>
                    <a:pt x="2032162" y="0"/>
                    <a:pt x="2032162" y="0"/>
                    <a:pt x="2032162" y="0"/>
                  </a:cubicBezTo>
                  <a:lnTo>
                    <a:pt x="2141909" y="0"/>
                  </a:lnTo>
                  <a:lnTo>
                    <a:pt x="2143633" y="0"/>
                  </a:lnTo>
                  <a:lnTo>
                    <a:pt x="2178359" y="0"/>
                  </a:lnTo>
                  <a:lnTo>
                    <a:pt x="2228719" y="0"/>
                  </a:lnTo>
                  <a:lnTo>
                    <a:pt x="2229207" y="0"/>
                  </a:lnTo>
                  <a:lnTo>
                    <a:pt x="2230931" y="0"/>
                  </a:lnTo>
                  <a:lnTo>
                    <a:pt x="2287725" y="0"/>
                  </a:lnTo>
                  <a:lnTo>
                    <a:pt x="2289450" y="0"/>
                  </a:lnTo>
                  <a:lnTo>
                    <a:pt x="2323220" y="0"/>
                  </a:lnTo>
                  <a:lnTo>
                    <a:pt x="2324944" y="0"/>
                  </a:lnTo>
                  <a:lnTo>
                    <a:pt x="2340483" y="0"/>
                  </a:lnTo>
                  <a:lnTo>
                    <a:pt x="2341447" y="0"/>
                  </a:lnTo>
                  <a:lnTo>
                    <a:pt x="2343172" y="0"/>
                  </a:lnTo>
                  <a:lnTo>
                    <a:pt x="2349122" y="0"/>
                  </a:lnTo>
                  <a:lnTo>
                    <a:pt x="2350846" y="0"/>
                  </a:lnTo>
                  <a:lnTo>
                    <a:pt x="2390844" y="0"/>
                  </a:lnTo>
                  <a:lnTo>
                    <a:pt x="2462317" y="0"/>
                  </a:lnTo>
                  <a:lnTo>
                    <a:pt x="2499455" y="0"/>
                  </a:lnTo>
                  <a:lnTo>
                    <a:pt x="2530713" y="0"/>
                  </a:lnTo>
                  <a:lnTo>
                    <a:pt x="2547403" y="0"/>
                  </a:lnTo>
                  <a:lnTo>
                    <a:pt x="2549127" y="0"/>
                  </a:lnTo>
                  <a:lnTo>
                    <a:pt x="2581074" y="0"/>
                  </a:lnTo>
                  <a:lnTo>
                    <a:pt x="2582112" y="0"/>
                  </a:lnTo>
                  <a:cubicBezTo>
                    <a:pt x="2669530" y="0"/>
                    <a:pt x="2669530" y="0"/>
                    <a:pt x="2669530" y="0"/>
                  </a:cubicBezTo>
                  <a:lnTo>
                    <a:pt x="2678759" y="0"/>
                  </a:lnTo>
                  <a:lnTo>
                    <a:pt x="2709527" y="0"/>
                  </a:lnTo>
                  <a:lnTo>
                    <a:pt x="2711252" y="0"/>
                  </a:lnTo>
                  <a:lnTo>
                    <a:pt x="2714748" y="0"/>
                  </a:lnTo>
                  <a:lnTo>
                    <a:pt x="2719890" y="0"/>
                  </a:lnTo>
                  <a:lnTo>
                    <a:pt x="2831360" y="0"/>
                  </a:lnTo>
                  <a:lnTo>
                    <a:pt x="2833086" y="0"/>
                  </a:lnTo>
                  <a:lnTo>
                    <a:pt x="2866087" y="0"/>
                  </a:lnTo>
                  <a:lnTo>
                    <a:pt x="2918659" y="0"/>
                  </a:lnTo>
                  <a:lnTo>
                    <a:pt x="2919896" y="0"/>
                  </a:lnTo>
                  <a:lnTo>
                    <a:pt x="2920383" y="0"/>
                  </a:lnTo>
                  <a:lnTo>
                    <a:pt x="2977177" y="0"/>
                  </a:lnTo>
                  <a:lnTo>
                    <a:pt x="2978902" y="0"/>
                  </a:lnTo>
                  <a:lnTo>
                    <a:pt x="3012671" y="0"/>
                  </a:lnTo>
                  <a:lnTo>
                    <a:pt x="3014397" y="0"/>
                  </a:lnTo>
                  <a:lnTo>
                    <a:pt x="3028211" y="0"/>
                  </a:lnTo>
                  <a:lnTo>
                    <a:pt x="3030899" y="0"/>
                  </a:lnTo>
                  <a:lnTo>
                    <a:pt x="3032624" y="0"/>
                  </a:lnTo>
                  <a:lnTo>
                    <a:pt x="3038573" y="0"/>
                  </a:lnTo>
                  <a:lnTo>
                    <a:pt x="3040298" y="0"/>
                  </a:lnTo>
                  <a:lnTo>
                    <a:pt x="3082021" y="0"/>
                  </a:lnTo>
                  <a:lnTo>
                    <a:pt x="3150044" y="0"/>
                  </a:lnTo>
                  <a:lnTo>
                    <a:pt x="3218441" y="0"/>
                  </a:lnTo>
                  <a:lnTo>
                    <a:pt x="3236855" y="0"/>
                  </a:lnTo>
                  <a:lnTo>
                    <a:pt x="3269839" y="0"/>
                  </a:lnTo>
                  <a:lnTo>
                    <a:pt x="3272250" y="0"/>
                  </a:lnTo>
                  <a:lnTo>
                    <a:pt x="3320378" y="0"/>
                  </a:lnTo>
                  <a:lnTo>
                    <a:pt x="3346330" y="0"/>
                  </a:lnTo>
                  <a:lnTo>
                    <a:pt x="3357257" y="0"/>
                  </a:lnTo>
                  <a:lnTo>
                    <a:pt x="3369936" y="0"/>
                  </a:lnTo>
                  <a:lnTo>
                    <a:pt x="3398980" y="0"/>
                  </a:lnTo>
                  <a:lnTo>
                    <a:pt x="3405925" y="0"/>
                  </a:lnTo>
                  <a:cubicBezTo>
                    <a:pt x="3411066" y="0"/>
                    <a:pt x="3411066" y="0"/>
                    <a:pt x="3411066" y="0"/>
                  </a:cubicBezTo>
                  <a:lnTo>
                    <a:pt x="3520813" y="0"/>
                  </a:lnTo>
                  <a:lnTo>
                    <a:pt x="3607623" y="0"/>
                  </a:lnTo>
                  <a:lnTo>
                    <a:pt x="3608111" y="0"/>
                  </a:lnTo>
                  <a:lnTo>
                    <a:pt x="3666629" y="0"/>
                  </a:lnTo>
                  <a:lnTo>
                    <a:pt x="3702124" y="0"/>
                  </a:lnTo>
                  <a:lnTo>
                    <a:pt x="3720351" y="0"/>
                  </a:lnTo>
                  <a:lnTo>
                    <a:pt x="3728025" y="0"/>
                  </a:lnTo>
                  <a:lnTo>
                    <a:pt x="3769748" y="0"/>
                  </a:lnTo>
                  <a:cubicBezTo>
                    <a:pt x="4098793" y="0"/>
                    <a:pt x="4098793" y="0"/>
                    <a:pt x="4098793" y="0"/>
                  </a:cubicBezTo>
                  <a:cubicBezTo>
                    <a:pt x="4133877" y="0"/>
                    <a:pt x="4175977" y="24572"/>
                    <a:pt x="4193519" y="54408"/>
                  </a:cubicBezTo>
                  <a:cubicBezTo>
                    <a:pt x="4439104" y="480025"/>
                    <a:pt x="4439104" y="480025"/>
                    <a:pt x="4439104" y="480025"/>
                  </a:cubicBezTo>
                  <a:cubicBezTo>
                    <a:pt x="4456646" y="509862"/>
                    <a:pt x="4456646" y="559005"/>
                    <a:pt x="4439104" y="588843"/>
                  </a:cubicBezTo>
                  <a:cubicBezTo>
                    <a:pt x="4193519" y="1014459"/>
                    <a:pt x="4193519" y="1014459"/>
                    <a:pt x="4193519" y="1014459"/>
                  </a:cubicBezTo>
                  <a:cubicBezTo>
                    <a:pt x="4175977" y="1044295"/>
                    <a:pt x="4133877" y="1068867"/>
                    <a:pt x="4098793" y="1068867"/>
                  </a:cubicBezTo>
                  <a:lnTo>
                    <a:pt x="3728025" y="1068867"/>
                  </a:lnTo>
                  <a:lnTo>
                    <a:pt x="3607623" y="1068867"/>
                  </a:lnTo>
                  <a:lnTo>
                    <a:pt x="3411066" y="1068867"/>
                  </a:lnTo>
                  <a:lnTo>
                    <a:pt x="3357257" y="1068867"/>
                  </a:lnTo>
                  <a:lnTo>
                    <a:pt x="3236855" y="1068867"/>
                  </a:lnTo>
                  <a:lnTo>
                    <a:pt x="3040298" y="1068867"/>
                  </a:lnTo>
                  <a:lnTo>
                    <a:pt x="3038573" y="1068867"/>
                  </a:lnTo>
                  <a:lnTo>
                    <a:pt x="2919896" y="1068867"/>
                  </a:lnTo>
                  <a:lnTo>
                    <a:pt x="2866087" y="1068867"/>
                  </a:lnTo>
                  <a:lnTo>
                    <a:pt x="2719890" y="1068867"/>
                  </a:lnTo>
                  <a:lnTo>
                    <a:pt x="2669530" y="1068867"/>
                  </a:lnTo>
                  <a:lnTo>
                    <a:pt x="2549127" y="1068867"/>
                  </a:lnTo>
                  <a:lnTo>
                    <a:pt x="2547403" y="1068867"/>
                  </a:lnTo>
                  <a:lnTo>
                    <a:pt x="2350846" y="1068867"/>
                  </a:lnTo>
                  <a:lnTo>
                    <a:pt x="2349122" y="1068867"/>
                  </a:lnTo>
                  <a:lnTo>
                    <a:pt x="2228719" y="1068867"/>
                  </a:lnTo>
                  <a:lnTo>
                    <a:pt x="2178359" y="1068867"/>
                  </a:lnTo>
                  <a:lnTo>
                    <a:pt x="2032162" y="1068867"/>
                  </a:lnTo>
                  <a:lnTo>
                    <a:pt x="1978354" y="1068867"/>
                  </a:lnTo>
                  <a:lnTo>
                    <a:pt x="1859676" y="1068867"/>
                  </a:lnTo>
                  <a:lnTo>
                    <a:pt x="1857951" y="1068867"/>
                  </a:lnTo>
                  <a:lnTo>
                    <a:pt x="1826599" y="1068867"/>
                  </a:lnTo>
                  <a:lnTo>
                    <a:pt x="1661394" y="1068867"/>
                  </a:lnTo>
                  <a:lnTo>
                    <a:pt x="1540992" y="1068867"/>
                  </a:lnTo>
                  <a:lnTo>
                    <a:pt x="1531708" y="1068867"/>
                  </a:lnTo>
                  <a:lnTo>
                    <a:pt x="1487183" y="1068867"/>
                  </a:lnTo>
                  <a:lnTo>
                    <a:pt x="1335428" y="1068867"/>
                  </a:lnTo>
                  <a:lnTo>
                    <a:pt x="1290626" y="1068867"/>
                  </a:lnTo>
                  <a:lnTo>
                    <a:pt x="1170224" y="1068867"/>
                  </a:lnTo>
                  <a:lnTo>
                    <a:pt x="1138871" y="1068867"/>
                  </a:lnTo>
                  <a:lnTo>
                    <a:pt x="1040537" y="1068867"/>
                  </a:lnTo>
                  <a:lnTo>
                    <a:pt x="843980" y="1068867"/>
                  </a:lnTo>
                  <a:lnTo>
                    <a:pt x="799455" y="1068867"/>
                  </a:lnTo>
                  <a:lnTo>
                    <a:pt x="647700" y="1068867"/>
                  </a:lnTo>
                  <a:lnTo>
                    <a:pt x="352810" y="1068867"/>
                  </a:lnTo>
                  <a:cubicBezTo>
                    <a:pt x="318603" y="1068867"/>
                    <a:pt x="275626" y="1044295"/>
                    <a:pt x="258084" y="1014459"/>
                  </a:cubicBezTo>
                  <a:cubicBezTo>
                    <a:pt x="12498" y="588843"/>
                    <a:pt x="12498" y="588843"/>
                    <a:pt x="12498" y="588843"/>
                  </a:cubicBezTo>
                  <a:cubicBezTo>
                    <a:pt x="-4166" y="559005"/>
                    <a:pt x="-4166" y="509862"/>
                    <a:pt x="12498" y="480025"/>
                  </a:cubicBezTo>
                  <a:cubicBezTo>
                    <a:pt x="258084" y="54408"/>
                    <a:pt x="258084" y="54408"/>
                    <a:pt x="258084" y="54408"/>
                  </a:cubicBezTo>
                  <a:cubicBezTo>
                    <a:pt x="275626" y="24572"/>
                    <a:pt x="318603" y="0"/>
                    <a:pt x="352810" y="0"/>
                  </a:cubicBezTo>
                  <a:close/>
                </a:path>
              </a:pathLst>
            </a:custGeom>
            <a:gradFill flip="none" rotWithShape="1">
              <a:gsLst>
                <a:gs pos="100000">
                  <a:schemeClr val="bg1">
                    <a:lumMod val="95000"/>
                  </a:schemeClr>
                </a:gs>
                <a:gs pos="0">
                  <a:srgbClr val="D3D3D3"/>
                </a:gs>
              </a:gsLst>
              <a:lin ang="2700000" scaled="1"/>
              <a:tileRect/>
            </a:gradFill>
            <a:ln w="19050">
              <a:gradFill flip="none" rotWithShape="1">
                <a:gsLst>
                  <a:gs pos="100000">
                    <a:schemeClr val="bg1">
                      <a:lumMod val="75000"/>
                    </a:schemeClr>
                  </a:gs>
                  <a:gs pos="0">
                    <a:schemeClr val="bg1"/>
                  </a:gs>
                </a:gsLst>
                <a:lin ang="2700000" scaled="1"/>
                <a:tileRect/>
              </a:gradFill>
            </a:ln>
            <a:effectLst>
              <a:outerShdw blurRad="127000" dist="50800" dir="2700000" algn="tl" rotWithShape="0">
                <a:prstClr val="black">
                  <a:alpha val="40000"/>
                </a:prstClr>
              </a:out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sp>
          <p:nvSpPr>
            <p:cNvPr id="8" name="任意多边形 7"/>
            <p:cNvSpPr/>
            <p:nvPr/>
          </p:nvSpPr>
          <p:spPr bwMode="auto">
            <a:xfrm>
              <a:off x="1010779" y="325868"/>
              <a:ext cx="2628449" cy="527848"/>
            </a:xfrm>
            <a:custGeom>
              <a:avLst/>
              <a:gdLst>
                <a:gd name="connsiteX0" fmla="*/ 305125 w 4603109"/>
                <a:gd name="connsiteY0" fmla="*/ 0 h 924402"/>
                <a:gd name="connsiteX1" fmla="*/ 432894 w 4603109"/>
                <a:gd name="connsiteY1" fmla="*/ 0 h 924402"/>
                <a:gd name="connsiteX2" fmla="*/ 445336 w 4603109"/>
                <a:gd name="connsiteY2" fmla="*/ 0 h 924402"/>
                <a:gd name="connsiteX3" fmla="*/ 550703 w 4603109"/>
                <a:gd name="connsiteY3" fmla="*/ 0 h 924402"/>
                <a:gd name="connsiteX4" fmla="*/ 560158 w 4603109"/>
                <a:gd name="connsiteY4" fmla="*/ 0 h 924402"/>
                <a:gd name="connsiteX5" fmla="*/ 573105 w 4603109"/>
                <a:gd name="connsiteY5" fmla="*/ 0 h 924402"/>
                <a:gd name="connsiteX6" fmla="*/ 626202 w 4603109"/>
                <a:gd name="connsiteY6" fmla="*/ 0 h 924402"/>
                <a:gd name="connsiteX7" fmla="*/ 676811 w 4603109"/>
                <a:gd name="connsiteY7" fmla="*/ 0 h 924402"/>
                <a:gd name="connsiteX8" fmla="*/ 678472 w 4603109"/>
                <a:gd name="connsiteY8" fmla="*/ 0 h 924402"/>
                <a:gd name="connsiteX9" fmla="*/ 687927 w 4603109"/>
                <a:gd name="connsiteY9" fmla="*/ 0 h 924402"/>
                <a:gd name="connsiteX10" fmla="*/ 691402 w 4603109"/>
                <a:gd name="connsiteY10" fmla="*/ 0 h 924402"/>
                <a:gd name="connsiteX11" fmla="*/ 700371 w 4603109"/>
                <a:gd name="connsiteY11" fmla="*/ 0 h 924402"/>
                <a:gd name="connsiteX12" fmla="*/ 707508 w 4603109"/>
                <a:gd name="connsiteY12" fmla="*/ 0 h 924402"/>
                <a:gd name="connsiteX13" fmla="*/ 729909 w 4603109"/>
                <a:gd name="connsiteY13" fmla="*/ 0 h 924402"/>
                <a:gd name="connsiteX14" fmla="*/ 753971 w 4603109"/>
                <a:gd name="connsiteY14" fmla="*/ 0 h 924402"/>
                <a:gd name="connsiteX15" fmla="*/ 804580 w 4603109"/>
                <a:gd name="connsiteY15" fmla="*/ 0 h 924402"/>
                <a:gd name="connsiteX16" fmla="*/ 805737 w 4603109"/>
                <a:gd name="connsiteY16" fmla="*/ 0 h 924402"/>
                <a:gd name="connsiteX17" fmla="*/ 819171 w 4603109"/>
                <a:gd name="connsiteY17" fmla="*/ 0 h 924402"/>
                <a:gd name="connsiteX18" fmla="*/ 828140 w 4603109"/>
                <a:gd name="connsiteY18" fmla="*/ 0 h 924402"/>
                <a:gd name="connsiteX19" fmla="*/ 831615 w 4603109"/>
                <a:gd name="connsiteY19" fmla="*/ 0 h 924402"/>
                <a:gd name="connsiteX20" fmla="*/ 835277 w 4603109"/>
                <a:gd name="connsiteY20" fmla="*/ 0 h 924402"/>
                <a:gd name="connsiteX21" fmla="*/ 857678 w 4603109"/>
                <a:gd name="connsiteY21" fmla="*/ 0 h 924402"/>
                <a:gd name="connsiteX22" fmla="*/ 864889 w 4603109"/>
                <a:gd name="connsiteY22" fmla="*/ 0 h 924402"/>
                <a:gd name="connsiteX23" fmla="*/ 899900 w 4603109"/>
                <a:gd name="connsiteY23" fmla="*/ 0 h 924402"/>
                <a:gd name="connsiteX24" fmla="*/ 909341 w 4603109"/>
                <a:gd name="connsiteY24" fmla="*/ 0 h 924402"/>
                <a:gd name="connsiteX25" fmla="*/ 929965 w 4603109"/>
                <a:gd name="connsiteY25" fmla="*/ 0 h 924402"/>
                <a:gd name="connsiteX26" fmla="*/ 933506 w 4603109"/>
                <a:gd name="connsiteY26" fmla="*/ 0 h 924402"/>
                <a:gd name="connsiteX27" fmla="*/ 936982 w 4603109"/>
                <a:gd name="connsiteY27" fmla="*/ 0 h 924402"/>
                <a:gd name="connsiteX28" fmla="*/ 959384 w 4603109"/>
                <a:gd name="connsiteY28" fmla="*/ 0 h 924402"/>
                <a:gd name="connsiteX29" fmla="*/ 962542 w 4603109"/>
                <a:gd name="connsiteY29" fmla="*/ 0 h 924402"/>
                <a:gd name="connsiteX30" fmla="*/ 984943 w 4603109"/>
                <a:gd name="connsiteY30" fmla="*/ 0 h 924402"/>
                <a:gd name="connsiteX31" fmla="*/ 992658 w 4603109"/>
                <a:gd name="connsiteY31" fmla="*/ 0 h 924402"/>
                <a:gd name="connsiteX32" fmla="*/ 1012059 w 4603109"/>
                <a:gd name="connsiteY32" fmla="*/ 0 h 924402"/>
                <a:gd name="connsiteX33" fmla="*/ 1012480 w 4603109"/>
                <a:gd name="connsiteY33" fmla="*/ 0 h 924402"/>
                <a:gd name="connsiteX34" fmla="*/ 1027669 w 4603109"/>
                <a:gd name="connsiteY34" fmla="*/ 0 h 924402"/>
                <a:gd name="connsiteX35" fmla="*/ 1037110 w 4603109"/>
                <a:gd name="connsiteY35" fmla="*/ 0 h 924402"/>
                <a:gd name="connsiteX36" fmla="*/ 1040112 w 4603109"/>
                <a:gd name="connsiteY36" fmla="*/ 0 h 924402"/>
                <a:gd name="connsiteX37" fmla="*/ 1057734 w 4603109"/>
                <a:gd name="connsiteY37" fmla="*/ 0 h 924402"/>
                <a:gd name="connsiteX38" fmla="*/ 1064751 w 4603109"/>
                <a:gd name="connsiteY38" fmla="*/ 0 h 924402"/>
                <a:gd name="connsiteX39" fmla="*/ 1070177 w 4603109"/>
                <a:gd name="connsiteY39" fmla="*/ 0 h 924402"/>
                <a:gd name="connsiteX40" fmla="*/ 1072436 w 4603109"/>
                <a:gd name="connsiteY40" fmla="*/ 0 h 924402"/>
                <a:gd name="connsiteX41" fmla="*/ 1090311 w 4603109"/>
                <a:gd name="connsiteY41" fmla="*/ 0 h 924402"/>
                <a:gd name="connsiteX42" fmla="*/ 1110718 w 4603109"/>
                <a:gd name="connsiteY42" fmla="*/ 0 h 924402"/>
                <a:gd name="connsiteX43" fmla="*/ 1112712 w 4603109"/>
                <a:gd name="connsiteY43" fmla="*/ 0 h 924402"/>
                <a:gd name="connsiteX44" fmla="*/ 1116187 w 4603109"/>
                <a:gd name="connsiteY44" fmla="*/ 0 h 924402"/>
                <a:gd name="connsiteX45" fmla="*/ 1139828 w 4603109"/>
                <a:gd name="connsiteY45" fmla="*/ 0 h 924402"/>
                <a:gd name="connsiteX46" fmla="*/ 1140249 w 4603109"/>
                <a:gd name="connsiteY46" fmla="*/ 0 h 924402"/>
                <a:gd name="connsiteX47" fmla="*/ 1145480 w 4603109"/>
                <a:gd name="connsiteY47" fmla="*/ 0 h 924402"/>
                <a:gd name="connsiteX48" fmla="*/ 1152270 w 4603109"/>
                <a:gd name="connsiteY48" fmla="*/ 0 h 924402"/>
                <a:gd name="connsiteX49" fmla="*/ 1154934 w 4603109"/>
                <a:gd name="connsiteY49" fmla="*/ 0 h 924402"/>
                <a:gd name="connsiteX50" fmla="*/ 1167881 w 4603109"/>
                <a:gd name="connsiteY50" fmla="*/ 0 h 924402"/>
                <a:gd name="connsiteX51" fmla="*/ 1175544 w 4603109"/>
                <a:gd name="connsiteY51" fmla="*/ 0 h 924402"/>
                <a:gd name="connsiteX52" fmla="*/ 1184998 w 4603109"/>
                <a:gd name="connsiteY52" fmla="*/ 0 h 924402"/>
                <a:gd name="connsiteX53" fmla="*/ 1197946 w 4603109"/>
                <a:gd name="connsiteY53" fmla="*/ 0 h 924402"/>
                <a:gd name="connsiteX54" fmla="*/ 1200205 w 4603109"/>
                <a:gd name="connsiteY54" fmla="*/ 0 h 924402"/>
                <a:gd name="connsiteX55" fmla="*/ 1220978 w 4603109"/>
                <a:gd name="connsiteY55" fmla="*/ 0 h 924402"/>
                <a:gd name="connsiteX56" fmla="*/ 1238487 w 4603109"/>
                <a:gd name="connsiteY56" fmla="*/ 0 h 924402"/>
                <a:gd name="connsiteX57" fmla="*/ 1243956 w 4603109"/>
                <a:gd name="connsiteY57" fmla="*/ 0 h 924402"/>
                <a:gd name="connsiteX58" fmla="*/ 1251042 w 4603109"/>
                <a:gd name="connsiteY58" fmla="*/ 0 h 924402"/>
                <a:gd name="connsiteX59" fmla="*/ 1257637 w 4603109"/>
                <a:gd name="connsiteY59" fmla="*/ 0 h 924402"/>
                <a:gd name="connsiteX60" fmla="*/ 1271587 w 4603109"/>
                <a:gd name="connsiteY60" fmla="*/ 0 h 924402"/>
                <a:gd name="connsiteX61" fmla="*/ 1273249 w 4603109"/>
                <a:gd name="connsiteY61" fmla="*/ 0 h 924402"/>
                <a:gd name="connsiteX62" fmla="*/ 1280039 w 4603109"/>
                <a:gd name="connsiteY62" fmla="*/ 0 h 924402"/>
                <a:gd name="connsiteX63" fmla="*/ 1282703 w 4603109"/>
                <a:gd name="connsiteY63" fmla="*/ 0 h 924402"/>
                <a:gd name="connsiteX64" fmla="*/ 1286178 w 4603109"/>
                <a:gd name="connsiteY64" fmla="*/ 0 h 924402"/>
                <a:gd name="connsiteX65" fmla="*/ 1295146 w 4603109"/>
                <a:gd name="connsiteY65" fmla="*/ 0 h 924402"/>
                <a:gd name="connsiteX66" fmla="*/ 1301651 w 4603109"/>
                <a:gd name="connsiteY66" fmla="*/ 0 h 924402"/>
                <a:gd name="connsiteX67" fmla="*/ 1302284 w 4603109"/>
                <a:gd name="connsiteY67" fmla="*/ 0 h 924402"/>
                <a:gd name="connsiteX68" fmla="*/ 1303313 w 4603109"/>
                <a:gd name="connsiteY68" fmla="*/ 0 h 924402"/>
                <a:gd name="connsiteX69" fmla="*/ 1312767 w 4603109"/>
                <a:gd name="connsiteY69" fmla="*/ 0 h 924402"/>
                <a:gd name="connsiteX70" fmla="*/ 1316242 w 4603109"/>
                <a:gd name="connsiteY70" fmla="*/ 0 h 924402"/>
                <a:gd name="connsiteX71" fmla="*/ 1321886 w 4603109"/>
                <a:gd name="connsiteY71" fmla="*/ 0 h 924402"/>
                <a:gd name="connsiteX72" fmla="*/ 1324685 w 4603109"/>
                <a:gd name="connsiteY72" fmla="*/ 0 h 924402"/>
                <a:gd name="connsiteX73" fmla="*/ 1325211 w 4603109"/>
                <a:gd name="connsiteY73" fmla="*/ 0 h 924402"/>
                <a:gd name="connsiteX74" fmla="*/ 1332348 w 4603109"/>
                <a:gd name="connsiteY74" fmla="*/ 0 h 924402"/>
                <a:gd name="connsiteX75" fmla="*/ 1332714 w 4603109"/>
                <a:gd name="connsiteY75" fmla="*/ 0 h 924402"/>
                <a:gd name="connsiteX76" fmla="*/ 1333135 w 4603109"/>
                <a:gd name="connsiteY76" fmla="*/ 0 h 924402"/>
                <a:gd name="connsiteX77" fmla="*/ 1348747 w 4603109"/>
                <a:gd name="connsiteY77" fmla="*/ 0 h 924402"/>
                <a:gd name="connsiteX78" fmla="*/ 1354749 w 4603109"/>
                <a:gd name="connsiteY78" fmla="*/ 0 h 924402"/>
                <a:gd name="connsiteX79" fmla="*/ 1378811 w 4603109"/>
                <a:gd name="connsiteY79" fmla="*/ 0 h 924402"/>
                <a:gd name="connsiteX80" fmla="*/ 1383745 w 4603109"/>
                <a:gd name="connsiteY80" fmla="*/ 0 h 924402"/>
                <a:gd name="connsiteX81" fmla="*/ 1385406 w 4603109"/>
                <a:gd name="connsiteY81" fmla="*/ 0 h 924402"/>
                <a:gd name="connsiteX82" fmla="*/ 1399356 w 4603109"/>
                <a:gd name="connsiteY82" fmla="*/ 0 h 924402"/>
                <a:gd name="connsiteX83" fmla="*/ 1400513 w 4603109"/>
                <a:gd name="connsiteY83" fmla="*/ 0 h 924402"/>
                <a:gd name="connsiteX84" fmla="*/ 1413947 w 4603109"/>
                <a:gd name="connsiteY84" fmla="*/ 0 h 924402"/>
                <a:gd name="connsiteX85" fmla="*/ 1414442 w 4603109"/>
                <a:gd name="connsiteY85" fmla="*/ 0 h 924402"/>
                <a:gd name="connsiteX86" fmla="*/ 1422915 w 4603109"/>
                <a:gd name="connsiteY86" fmla="*/ 0 h 924402"/>
                <a:gd name="connsiteX87" fmla="*/ 1426390 w 4603109"/>
                <a:gd name="connsiteY87" fmla="*/ 0 h 924402"/>
                <a:gd name="connsiteX88" fmla="*/ 1429420 w 4603109"/>
                <a:gd name="connsiteY88" fmla="*/ 0 h 924402"/>
                <a:gd name="connsiteX89" fmla="*/ 1430053 w 4603109"/>
                <a:gd name="connsiteY89" fmla="*/ 0 h 924402"/>
                <a:gd name="connsiteX90" fmla="*/ 1430206 w 4603109"/>
                <a:gd name="connsiteY90" fmla="*/ 0 h 924402"/>
                <a:gd name="connsiteX91" fmla="*/ 1430577 w 4603109"/>
                <a:gd name="connsiteY91" fmla="*/ 0 h 924402"/>
                <a:gd name="connsiteX92" fmla="*/ 1436843 w 4603109"/>
                <a:gd name="connsiteY92" fmla="*/ 0 h 924402"/>
                <a:gd name="connsiteX93" fmla="*/ 1444011 w 4603109"/>
                <a:gd name="connsiteY93" fmla="*/ 0 h 924402"/>
                <a:gd name="connsiteX94" fmla="*/ 1449655 w 4603109"/>
                <a:gd name="connsiteY94" fmla="*/ 0 h 924402"/>
                <a:gd name="connsiteX95" fmla="*/ 1452454 w 4603109"/>
                <a:gd name="connsiteY95" fmla="*/ 0 h 924402"/>
                <a:gd name="connsiteX96" fmla="*/ 1452980 w 4603109"/>
                <a:gd name="connsiteY96" fmla="*/ 0 h 924402"/>
                <a:gd name="connsiteX97" fmla="*/ 1456455 w 4603109"/>
                <a:gd name="connsiteY97" fmla="*/ 0 h 924402"/>
                <a:gd name="connsiteX98" fmla="*/ 1459664 w 4603109"/>
                <a:gd name="connsiteY98" fmla="*/ 0 h 924402"/>
                <a:gd name="connsiteX99" fmla="*/ 1460117 w 4603109"/>
                <a:gd name="connsiteY99" fmla="*/ 0 h 924402"/>
                <a:gd name="connsiteX100" fmla="*/ 1460483 w 4603109"/>
                <a:gd name="connsiteY100" fmla="*/ 0 h 924402"/>
                <a:gd name="connsiteX101" fmla="*/ 1460904 w 4603109"/>
                <a:gd name="connsiteY101" fmla="*/ 0 h 924402"/>
                <a:gd name="connsiteX102" fmla="*/ 1472926 w 4603109"/>
                <a:gd name="connsiteY102" fmla="*/ 0 h 924402"/>
                <a:gd name="connsiteX103" fmla="*/ 1482518 w 4603109"/>
                <a:gd name="connsiteY103" fmla="*/ 0 h 924402"/>
                <a:gd name="connsiteX104" fmla="*/ 1489729 w 4603109"/>
                <a:gd name="connsiteY104" fmla="*/ 0 h 924402"/>
                <a:gd name="connsiteX105" fmla="*/ 1504116 w 4603109"/>
                <a:gd name="connsiteY105" fmla="*/ 0 h 924402"/>
                <a:gd name="connsiteX106" fmla="*/ 1511514 w 4603109"/>
                <a:gd name="connsiteY106" fmla="*/ 0 h 924402"/>
                <a:gd name="connsiteX107" fmla="*/ 1524740 w 4603109"/>
                <a:gd name="connsiteY107" fmla="*/ 0 h 924402"/>
                <a:gd name="connsiteX108" fmla="*/ 1528282 w 4603109"/>
                <a:gd name="connsiteY108" fmla="*/ 0 h 924402"/>
                <a:gd name="connsiteX109" fmla="*/ 1531757 w 4603109"/>
                <a:gd name="connsiteY109" fmla="*/ 0 h 924402"/>
                <a:gd name="connsiteX110" fmla="*/ 1534181 w 4603109"/>
                <a:gd name="connsiteY110" fmla="*/ 0 h 924402"/>
                <a:gd name="connsiteX111" fmla="*/ 1542211 w 4603109"/>
                <a:gd name="connsiteY111" fmla="*/ 0 h 924402"/>
                <a:gd name="connsiteX112" fmla="*/ 1554159 w 4603109"/>
                <a:gd name="connsiteY112" fmla="*/ 0 h 924402"/>
                <a:gd name="connsiteX113" fmla="*/ 1557318 w 4603109"/>
                <a:gd name="connsiteY113" fmla="*/ 0 h 924402"/>
                <a:gd name="connsiteX114" fmla="*/ 1557975 w 4603109"/>
                <a:gd name="connsiteY114" fmla="*/ 0 h 924402"/>
                <a:gd name="connsiteX115" fmla="*/ 1558346 w 4603109"/>
                <a:gd name="connsiteY115" fmla="*/ 0 h 924402"/>
                <a:gd name="connsiteX116" fmla="*/ 1561822 w 4603109"/>
                <a:gd name="connsiteY116" fmla="*/ 0 h 924402"/>
                <a:gd name="connsiteX117" fmla="*/ 1564612 w 4603109"/>
                <a:gd name="connsiteY117" fmla="*/ 0 h 924402"/>
                <a:gd name="connsiteX118" fmla="*/ 1566857 w 4603109"/>
                <a:gd name="connsiteY118" fmla="*/ 0 h 924402"/>
                <a:gd name="connsiteX119" fmla="*/ 1576919 w 4603109"/>
                <a:gd name="connsiteY119" fmla="*/ 0 h 924402"/>
                <a:gd name="connsiteX120" fmla="*/ 1579719 w 4603109"/>
                <a:gd name="connsiteY120" fmla="*/ 0 h 924402"/>
                <a:gd name="connsiteX121" fmla="*/ 1584224 w 4603109"/>
                <a:gd name="connsiteY121" fmla="*/ 0 h 924402"/>
                <a:gd name="connsiteX122" fmla="*/ 1587382 w 4603109"/>
                <a:gd name="connsiteY122" fmla="*/ 0 h 924402"/>
                <a:gd name="connsiteX123" fmla="*/ 1587433 w 4603109"/>
                <a:gd name="connsiteY123" fmla="*/ 0 h 924402"/>
                <a:gd name="connsiteX124" fmla="*/ 1600695 w 4603109"/>
                <a:gd name="connsiteY124" fmla="*/ 0 h 924402"/>
                <a:gd name="connsiteX125" fmla="*/ 1606834 w 4603109"/>
                <a:gd name="connsiteY125" fmla="*/ 0 h 924402"/>
                <a:gd name="connsiteX126" fmla="*/ 1607256 w 4603109"/>
                <a:gd name="connsiteY126" fmla="*/ 0 h 924402"/>
                <a:gd name="connsiteX127" fmla="*/ 1608325 w 4603109"/>
                <a:gd name="connsiteY127" fmla="*/ 0 h 924402"/>
                <a:gd name="connsiteX128" fmla="*/ 1609783 w 4603109"/>
                <a:gd name="connsiteY128" fmla="*/ 0 h 924402"/>
                <a:gd name="connsiteX129" fmla="*/ 1617498 w 4603109"/>
                <a:gd name="connsiteY129" fmla="*/ 0 h 924402"/>
                <a:gd name="connsiteX130" fmla="*/ 1631885 w 4603109"/>
                <a:gd name="connsiteY130" fmla="*/ 0 h 924402"/>
                <a:gd name="connsiteX131" fmla="*/ 1636899 w 4603109"/>
                <a:gd name="connsiteY131" fmla="*/ 0 h 924402"/>
                <a:gd name="connsiteX132" fmla="*/ 1637320 w 4603109"/>
                <a:gd name="connsiteY132" fmla="*/ 0 h 924402"/>
                <a:gd name="connsiteX133" fmla="*/ 1637445 w 4603109"/>
                <a:gd name="connsiteY133" fmla="*/ 0 h 924402"/>
                <a:gd name="connsiteX134" fmla="*/ 1652509 w 4603109"/>
                <a:gd name="connsiteY134" fmla="*/ 0 h 924402"/>
                <a:gd name="connsiteX135" fmla="*/ 1659526 w 4603109"/>
                <a:gd name="connsiteY135" fmla="*/ 0 h 924402"/>
                <a:gd name="connsiteX136" fmla="*/ 1661950 w 4603109"/>
                <a:gd name="connsiteY136" fmla="*/ 0 h 924402"/>
                <a:gd name="connsiteX137" fmla="*/ 1664952 w 4603109"/>
                <a:gd name="connsiteY137" fmla="*/ 0 h 924402"/>
                <a:gd name="connsiteX138" fmla="*/ 1667212 w 4603109"/>
                <a:gd name="connsiteY138" fmla="*/ 0 h 924402"/>
                <a:gd name="connsiteX139" fmla="*/ 1685087 w 4603109"/>
                <a:gd name="connsiteY139" fmla="*/ 0 h 924402"/>
                <a:gd name="connsiteX140" fmla="*/ 1689591 w 4603109"/>
                <a:gd name="connsiteY140" fmla="*/ 0 h 924402"/>
                <a:gd name="connsiteX141" fmla="*/ 1694626 w 4603109"/>
                <a:gd name="connsiteY141" fmla="*/ 0 h 924402"/>
                <a:gd name="connsiteX142" fmla="*/ 1697276 w 4603109"/>
                <a:gd name="connsiteY142" fmla="*/ 0 h 924402"/>
                <a:gd name="connsiteX143" fmla="*/ 1698000 w 4603109"/>
                <a:gd name="connsiteY143" fmla="*/ 0 h 924402"/>
                <a:gd name="connsiteX144" fmla="*/ 1704688 w 4603109"/>
                <a:gd name="connsiteY144" fmla="*/ 0 h 924402"/>
                <a:gd name="connsiteX145" fmla="*/ 1707488 w 4603109"/>
                <a:gd name="connsiteY145" fmla="*/ 0 h 924402"/>
                <a:gd name="connsiteX146" fmla="*/ 1710963 w 4603109"/>
                <a:gd name="connsiteY146" fmla="*/ 0 h 924402"/>
                <a:gd name="connsiteX147" fmla="*/ 1715151 w 4603109"/>
                <a:gd name="connsiteY147" fmla="*/ 0 h 924402"/>
                <a:gd name="connsiteX148" fmla="*/ 1721928 w 4603109"/>
                <a:gd name="connsiteY148" fmla="*/ 0 h 924402"/>
                <a:gd name="connsiteX149" fmla="*/ 1734603 w 4603109"/>
                <a:gd name="connsiteY149" fmla="*/ 0 h 924402"/>
                <a:gd name="connsiteX150" fmla="*/ 1735025 w 4603109"/>
                <a:gd name="connsiteY150" fmla="*/ 0 h 924402"/>
                <a:gd name="connsiteX151" fmla="*/ 1735558 w 4603109"/>
                <a:gd name="connsiteY151" fmla="*/ 0 h 924402"/>
                <a:gd name="connsiteX152" fmla="*/ 1736094 w 4603109"/>
                <a:gd name="connsiteY152" fmla="*/ 0 h 924402"/>
                <a:gd name="connsiteX153" fmla="*/ 1737552 w 4603109"/>
                <a:gd name="connsiteY153" fmla="*/ 0 h 924402"/>
                <a:gd name="connsiteX154" fmla="*/ 1741027 w 4603109"/>
                <a:gd name="connsiteY154" fmla="*/ 0 h 924402"/>
                <a:gd name="connsiteX155" fmla="*/ 1747046 w 4603109"/>
                <a:gd name="connsiteY155" fmla="*/ 0 h 924402"/>
                <a:gd name="connsiteX156" fmla="*/ 1748537 w 4603109"/>
                <a:gd name="connsiteY156" fmla="*/ 0 h 924402"/>
                <a:gd name="connsiteX157" fmla="*/ 1753052 w 4603109"/>
                <a:gd name="connsiteY157" fmla="*/ 0 h 924402"/>
                <a:gd name="connsiteX158" fmla="*/ 1757499 w 4603109"/>
                <a:gd name="connsiteY158" fmla="*/ 0 h 924402"/>
                <a:gd name="connsiteX159" fmla="*/ 1764668 w 4603109"/>
                <a:gd name="connsiteY159" fmla="*/ 0 h 924402"/>
                <a:gd name="connsiteX160" fmla="*/ 1765089 w 4603109"/>
                <a:gd name="connsiteY160" fmla="*/ 0 h 924402"/>
                <a:gd name="connsiteX161" fmla="*/ 1765214 w 4603109"/>
                <a:gd name="connsiteY161" fmla="*/ 0 h 924402"/>
                <a:gd name="connsiteX162" fmla="*/ 1770320 w 4603109"/>
                <a:gd name="connsiteY162" fmla="*/ 0 h 924402"/>
                <a:gd name="connsiteX163" fmla="*/ 1777110 w 4603109"/>
                <a:gd name="connsiteY163" fmla="*/ 0 h 924402"/>
                <a:gd name="connsiteX164" fmla="*/ 1779774 w 4603109"/>
                <a:gd name="connsiteY164" fmla="*/ 0 h 924402"/>
                <a:gd name="connsiteX165" fmla="*/ 1792721 w 4603109"/>
                <a:gd name="connsiteY165" fmla="*/ 0 h 924402"/>
                <a:gd name="connsiteX166" fmla="*/ 1794981 w 4603109"/>
                <a:gd name="connsiteY166" fmla="*/ 0 h 924402"/>
                <a:gd name="connsiteX167" fmla="*/ 1825045 w 4603109"/>
                <a:gd name="connsiteY167" fmla="*/ 0 h 924402"/>
                <a:gd name="connsiteX168" fmla="*/ 1825769 w 4603109"/>
                <a:gd name="connsiteY168" fmla="*/ 0 h 924402"/>
                <a:gd name="connsiteX169" fmla="*/ 1838732 w 4603109"/>
                <a:gd name="connsiteY169" fmla="*/ 0 h 924402"/>
                <a:gd name="connsiteX170" fmla="*/ 1845818 w 4603109"/>
                <a:gd name="connsiteY170" fmla="*/ 0 h 924402"/>
                <a:gd name="connsiteX171" fmla="*/ 1849697 w 4603109"/>
                <a:gd name="connsiteY171" fmla="*/ 0 h 924402"/>
                <a:gd name="connsiteX172" fmla="*/ 1852412 w 4603109"/>
                <a:gd name="connsiteY172" fmla="*/ 0 h 924402"/>
                <a:gd name="connsiteX173" fmla="*/ 1853903 w 4603109"/>
                <a:gd name="connsiteY173" fmla="*/ 0 h 924402"/>
                <a:gd name="connsiteX174" fmla="*/ 1863327 w 4603109"/>
                <a:gd name="connsiteY174" fmla="*/ 0 h 924402"/>
                <a:gd name="connsiteX175" fmla="*/ 1868796 w 4603109"/>
                <a:gd name="connsiteY175" fmla="*/ 0 h 924402"/>
                <a:gd name="connsiteX176" fmla="*/ 1874815 w 4603109"/>
                <a:gd name="connsiteY176" fmla="*/ 0 h 924402"/>
                <a:gd name="connsiteX177" fmla="*/ 1876306 w 4603109"/>
                <a:gd name="connsiteY177" fmla="*/ 0 h 924402"/>
                <a:gd name="connsiteX178" fmla="*/ 1880821 w 4603109"/>
                <a:gd name="connsiteY178" fmla="*/ 0 h 924402"/>
                <a:gd name="connsiteX179" fmla="*/ 1882477 w 4603109"/>
                <a:gd name="connsiteY179" fmla="*/ 0 h 924402"/>
                <a:gd name="connsiteX180" fmla="*/ 1883936 w 4603109"/>
                <a:gd name="connsiteY180" fmla="*/ 0 h 924402"/>
                <a:gd name="connsiteX181" fmla="*/ 1885268 w 4603109"/>
                <a:gd name="connsiteY181" fmla="*/ 0 h 924402"/>
                <a:gd name="connsiteX182" fmla="*/ 1896427 w 4603109"/>
                <a:gd name="connsiteY182" fmla="*/ 0 h 924402"/>
                <a:gd name="connsiteX183" fmla="*/ 1898089 w 4603109"/>
                <a:gd name="connsiteY183" fmla="*/ 0 h 924402"/>
                <a:gd name="connsiteX184" fmla="*/ 1904879 w 4603109"/>
                <a:gd name="connsiteY184" fmla="*/ 0 h 924402"/>
                <a:gd name="connsiteX185" fmla="*/ 1907543 w 4603109"/>
                <a:gd name="connsiteY185" fmla="*/ 0 h 924402"/>
                <a:gd name="connsiteX186" fmla="*/ 1911018 w 4603109"/>
                <a:gd name="connsiteY186" fmla="*/ 0 h 924402"/>
                <a:gd name="connsiteX187" fmla="*/ 1919986 w 4603109"/>
                <a:gd name="connsiteY187" fmla="*/ 0 h 924402"/>
                <a:gd name="connsiteX188" fmla="*/ 1927124 w 4603109"/>
                <a:gd name="connsiteY188" fmla="*/ 0 h 924402"/>
                <a:gd name="connsiteX189" fmla="*/ 1927489 w 4603109"/>
                <a:gd name="connsiteY189" fmla="*/ 0 h 924402"/>
                <a:gd name="connsiteX190" fmla="*/ 1927911 w 4603109"/>
                <a:gd name="connsiteY190" fmla="*/ 0 h 924402"/>
                <a:gd name="connsiteX191" fmla="*/ 1929402 w 4603109"/>
                <a:gd name="connsiteY191" fmla="*/ 0 h 924402"/>
                <a:gd name="connsiteX192" fmla="*/ 1946726 w 4603109"/>
                <a:gd name="connsiteY192" fmla="*/ 0 h 924402"/>
                <a:gd name="connsiteX193" fmla="*/ 1949525 w 4603109"/>
                <a:gd name="connsiteY193" fmla="*/ 0 h 924402"/>
                <a:gd name="connsiteX194" fmla="*/ 1957554 w 4603109"/>
                <a:gd name="connsiteY194" fmla="*/ 0 h 924402"/>
                <a:gd name="connsiteX195" fmla="*/ 1957975 w 4603109"/>
                <a:gd name="connsiteY195" fmla="*/ 0 h 924402"/>
                <a:gd name="connsiteX196" fmla="*/ 1973587 w 4603109"/>
                <a:gd name="connsiteY196" fmla="*/ 0 h 924402"/>
                <a:gd name="connsiteX197" fmla="*/ 1978520 w 4603109"/>
                <a:gd name="connsiteY197" fmla="*/ 0 h 924402"/>
                <a:gd name="connsiteX198" fmla="*/ 1980012 w 4603109"/>
                <a:gd name="connsiteY198" fmla="*/ 0 h 924402"/>
                <a:gd name="connsiteX199" fmla="*/ 1980181 w 4603109"/>
                <a:gd name="connsiteY199" fmla="*/ 0 h 924402"/>
                <a:gd name="connsiteX200" fmla="*/ 1981672 w 4603109"/>
                <a:gd name="connsiteY200" fmla="*/ 0 h 924402"/>
                <a:gd name="connsiteX201" fmla="*/ 2008585 w 4603109"/>
                <a:gd name="connsiteY201" fmla="*/ 0 h 924402"/>
                <a:gd name="connsiteX202" fmla="*/ 2009218 w 4603109"/>
                <a:gd name="connsiteY202" fmla="*/ 0 h 924402"/>
                <a:gd name="connsiteX203" fmla="*/ 2010246 w 4603109"/>
                <a:gd name="connsiteY203" fmla="*/ 0 h 924402"/>
                <a:gd name="connsiteX204" fmla="*/ 2010709 w 4603109"/>
                <a:gd name="connsiteY204" fmla="*/ 0 h 924402"/>
                <a:gd name="connsiteX205" fmla="*/ 2011705 w 4603109"/>
                <a:gd name="connsiteY205" fmla="*/ 0 h 924402"/>
                <a:gd name="connsiteX206" fmla="*/ 2024147 w 4603109"/>
                <a:gd name="connsiteY206" fmla="*/ 0 h 924402"/>
                <a:gd name="connsiteX207" fmla="*/ 2024196 w 4603109"/>
                <a:gd name="connsiteY207" fmla="*/ 0 h 924402"/>
                <a:gd name="connsiteX208" fmla="*/ 2024981 w 4603109"/>
                <a:gd name="connsiteY208" fmla="*/ 0 h 924402"/>
                <a:gd name="connsiteX209" fmla="*/ 2025353 w 4603109"/>
                <a:gd name="connsiteY209" fmla="*/ 0 h 924402"/>
                <a:gd name="connsiteX210" fmla="*/ 2026473 w 4603109"/>
                <a:gd name="connsiteY210" fmla="*/ 0 h 924402"/>
                <a:gd name="connsiteX211" fmla="*/ 2031619 w 4603109"/>
                <a:gd name="connsiteY211" fmla="*/ 0 h 924402"/>
                <a:gd name="connsiteX212" fmla="*/ 2033110 w 4603109"/>
                <a:gd name="connsiteY212" fmla="*/ 0 h 924402"/>
                <a:gd name="connsiteX213" fmla="*/ 2038787 w 4603109"/>
                <a:gd name="connsiteY213" fmla="*/ 0 h 924402"/>
                <a:gd name="connsiteX214" fmla="*/ 2039282 w 4603109"/>
                <a:gd name="connsiteY214" fmla="*/ 0 h 924402"/>
                <a:gd name="connsiteX215" fmla="*/ 2047755 w 4603109"/>
                <a:gd name="connsiteY215" fmla="*/ 0 h 924402"/>
                <a:gd name="connsiteX216" fmla="*/ 2051230 w 4603109"/>
                <a:gd name="connsiteY216" fmla="*/ 0 h 924402"/>
                <a:gd name="connsiteX217" fmla="*/ 2054893 w 4603109"/>
                <a:gd name="connsiteY217" fmla="*/ 0 h 924402"/>
                <a:gd name="connsiteX218" fmla="*/ 2055046 w 4603109"/>
                <a:gd name="connsiteY218" fmla="*/ 0 h 924402"/>
                <a:gd name="connsiteX219" fmla="*/ 2055258 w 4603109"/>
                <a:gd name="connsiteY219" fmla="*/ 0 h 924402"/>
                <a:gd name="connsiteX220" fmla="*/ 2055680 w 4603109"/>
                <a:gd name="connsiteY220" fmla="*/ 0 h 924402"/>
                <a:gd name="connsiteX221" fmla="*/ 2057171 w 4603109"/>
                <a:gd name="connsiteY221" fmla="*/ 0 h 924402"/>
                <a:gd name="connsiteX222" fmla="*/ 2061683 w 4603109"/>
                <a:gd name="connsiteY222" fmla="*/ 0 h 924402"/>
                <a:gd name="connsiteX223" fmla="*/ 2067702 w 4603109"/>
                <a:gd name="connsiteY223" fmla="*/ 0 h 924402"/>
                <a:gd name="connsiteX224" fmla="*/ 2074495 w 4603109"/>
                <a:gd name="connsiteY224" fmla="*/ 0 h 924402"/>
                <a:gd name="connsiteX225" fmla="*/ 2077294 w 4603109"/>
                <a:gd name="connsiteY225" fmla="*/ 0 h 924402"/>
                <a:gd name="connsiteX226" fmla="*/ 2084504 w 4603109"/>
                <a:gd name="connsiteY226" fmla="*/ 0 h 924402"/>
                <a:gd name="connsiteX227" fmla="*/ 2085323 w 4603109"/>
                <a:gd name="connsiteY227" fmla="*/ 0 h 924402"/>
                <a:gd name="connsiteX228" fmla="*/ 2085744 w 4603109"/>
                <a:gd name="connsiteY228" fmla="*/ 0 h 924402"/>
                <a:gd name="connsiteX229" fmla="*/ 2097766 w 4603109"/>
                <a:gd name="connsiteY229" fmla="*/ 0 h 924402"/>
                <a:gd name="connsiteX230" fmla="*/ 2106289 w 4603109"/>
                <a:gd name="connsiteY230" fmla="*/ 0 h 924402"/>
                <a:gd name="connsiteX231" fmla="*/ 2107781 w 4603109"/>
                <a:gd name="connsiteY231" fmla="*/ 0 h 924402"/>
                <a:gd name="connsiteX232" fmla="*/ 2128956 w 4603109"/>
                <a:gd name="connsiteY232" fmla="*/ 0 h 924402"/>
                <a:gd name="connsiteX233" fmla="*/ 2129514 w 4603109"/>
                <a:gd name="connsiteY233" fmla="*/ 0 h 924402"/>
                <a:gd name="connsiteX234" fmla="*/ 2136354 w 4603109"/>
                <a:gd name="connsiteY234" fmla="*/ 0 h 924402"/>
                <a:gd name="connsiteX235" fmla="*/ 2136987 w 4603109"/>
                <a:gd name="connsiteY235" fmla="*/ 0 h 924402"/>
                <a:gd name="connsiteX236" fmla="*/ 2138478 w 4603109"/>
                <a:gd name="connsiteY236" fmla="*/ 0 h 924402"/>
                <a:gd name="connsiteX237" fmla="*/ 2151916 w 4603109"/>
                <a:gd name="connsiteY237" fmla="*/ 0 h 924402"/>
                <a:gd name="connsiteX238" fmla="*/ 2152750 w 4603109"/>
                <a:gd name="connsiteY238" fmla="*/ 0 h 924402"/>
                <a:gd name="connsiteX239" fmla="*/ 2153122 w 4603109"/>
                <a:gd name="connsiteY239" fmla="*/ 0 h 924402"/>
                <a:gd name="connsiteX240" fmla="*/ 2154242 w 4603109"/>
                <a:gd name="connsiteY240" fmla="*/ 0 h 924402"/>
                <a:gd name="connsiteX241" fmla="*/ 2156597 w 4603109"/>
                <a:gd name="connsiteY241" fmla="*/ 0 h 924402"/>
                <a:gd name="connsiteX242" fmla="*/ 2159388 w 4603109"/>
                <a:gd name="connsiteY242" fmla="*/ 0 h 924402"/>
                <a:gd name="connsiteX243" fmla="*/ 2160879 w 4603109"/>
                <a:gd name="connsiteY243" fmla="*/ 0 h 924402"/>
                <a:gd name="connsiteX244" fmla="*/ 2161633 w 4603109"/>
                <a:gd name="connsiteY244" fmla="*/ 0 h 924402"/>
                <a:gd name="connsiteX245" fmla="*/ 2167051 w 4603109"/>
                <a:gd name="connsiteY245" fmla="*/ 0 h 924402"/>
                <a:gd name="connsiteX246" fmla="*/ 2178999 w 4603109"/>
                <a:gd name="connsiteY246" fmla="*/ 0 h 924402"/>
                <a:gd name="connsiteX247" fmla="*/ 2182158 w 4603109"/>
                <a:gd name="connsiteY247" fmla="*/ 0 h 924402"/>
                <a:gd name="connsiteX248" fmla="*/ 2182815 w 4603109"/>
                <a:gd name="connsiteY248" fmla="*/ 0 h 924402"/>
                <a:gd name="connsiteX249" fmla="*/ 2188666 w 4603109"/>
                <a:gd name="connsiteY249" fmla="*/ 0 h 924402"/>
                <a:gd name="connsiteX250" fmla="*/ 2189452 w 4603109"/>
                <a:gd name="connsiteY250" fmla="*/ 0 h 924402"/>
                <a:gd name="connsiteX251" fmla="*/ 2191697 w 4603109"/>
                <a:gd name="connsiteY251" fmla="*/ 0 h 924402"/>
                <a:gd name="connsiteX252" fmla="*/ 2195471 w 4603109"/>
                <a:gd name="connsiteY252" fmla="*/ 0 h 924402"/>
                <a:gd name="connsiteX253" fmla="*/ 2201759 w 4603109"/>
                <a:gd name="connsiteY253" fmla="*/ 0 h 924402"/>
                <a:gd name="connsiteX254" fmla="*/ 2203100 w 4603109"/>
                <a:gd name="connsiteY254" fmla="*/ 0 h 924402"/>
                <a:gd name="connsiteX255" fmla="*/ 2204559 w 4603109"/>
                <a:gd name="connsiteY255" fmla="*/ 0 h 924402"/>
                <a:gd name="connsiteX256" fmla="*/ 2204591 w 4603109"/>
                <a:gd name="connsiteY256" fmla="*/ 0 h 924402"/>
                <a:gd name="connsiteX257" fmla="*/ 2212273 w 4603109"/>
                <a:gd name="connsiteY257" fmla="*/ 0 h 924402"/>
                <a:gd name="connsiteX258" fmla="*/ 2225535 w 4603109"/>
                <a:gd name="connsiteY258" fmla="*/ 0 h 924402"/>
                <a:gd name="connsiteX259" fmla="*/ 2231674 w 4603109"/>
                <a:gd name="connsiteY259" fmla="*/ 0 h 924402"/>
                <a:gd name="connsiteX260" fmla="*/ 2232096 w 4603109"/>
                <a:gd name="connsiteY260" fmla="*/ 0 h 924402"/>
                <a:gd name="connsiteX261" fmla="*/ 2232220 w 4603109"/>
                <a:gd name="connsiteY261" fmla="*/ 0 h 924402"/>
                <a:gd name="connsiteX262" fmla="*/ 2233118 w 4603109"/>
                <a:gd name="connsiteY262" fmla="*/ 0 h 924402"/>
                <a:gd name="connsiteX263" fmla="*/ 2233165 w 4603109"/>
                <a:gd name="connsiteY263" fmla="*/ 0 h 924402"/>
                <a:gd name="connsiteX264" fmla="*/ 2256725 w 4603109"/>
                <a:gd name="connsiteY264" fmla="*/ 0 h 924402"/>
                <a:gd name="connsiteX265" fmla="*/ 2257283 w 4603109"/>
                <a:gd name="connsiteY265" fmla="*/ 0 h 924402"/>
                <a:gd name="connsiteX266" fmla="*/ 2262285 w 4603109"/>
                <a:gd name="connsiteY266" fmla="*/ 0 h 924402"/>
                <a:gd name="connsiteX267" fmla="*/ 2284366 w 4603109"/>
                <a:gd name="connsiteY267" fmla="*/ 0 h 924402"/>
                <a:gd name="connsiteX268" fmla="*/ 2289402 w 4603109"/>
                <a:gd name="connsiteY268" fmla="*/ 0 h 924402"/>
                <a:gd name="connsiteX269" fmla="*/ 2292052 w 4603109"/>
                <a:gd name="connsiteY269" fmla="*/ 0 h 924402"/>
                <a:gd name="connsiteX270" fmla="*/ 2299271 w 4603109"/>
                <a:gd name="connsiteY270" fmla="*/ 0 h 924402"/>
                <a:gd name="connsiteX271" fmla="*/ 2308721 w 4603109"/>
                <a:gd name="connsiteY271" fmla="*/ 0 h 924402"/>
                <a:gd name="connsiteX272" fmla="*/ 2309927 w 4603109"/>
                <a:gd name="connsiteY272" fmla="*/ 0 h 924402"/>
                <a:gd name="connsiteX273" fmla="*/ 2316435 w 4603109"/>
                <a:gd name="connsiteY273" fmla="*/ 0 h 924402"/>
                <a:gd name="connsiteX274" fmla="*/ 2316703 w 4603109"/>
                <a:gd name="connsiteY274" fmla="*/ 0 h 924402"/>
                <a:gd name="connsiteX275" fmla="*/ 2319466 w 4603109"/>
                <a:gd name="connsiteY275" fmla="*/ 0 h 924402"/>
                <a:gd name="connsiteX276" fmla="*/ 2322840 w 4603109"/>
                <a:gd name="connsiteY276" fmla="*/ 0 h 924402"/>
                <a:gd name="connsiteX277" fmla="*/ 2329528 w 4603109"/>
                <a:gd name="connsiteY277" fmla="*/ 0 h 924402"/>
                <a:gd name="connsiteX278" fmla="*/ 2330869 w 4603109"/>
                <a:gd name="connsiteY278" fmla="*/ 0 h 924402"/>
                <a:gd name="connsiteX279" fmla="*/ 2332328 w 4603109"/>
                <a:gd name="connsiteY279" fmla="*/ 0 h 924402"/>
                <a:gd name="connsiteX280" fmla="*/ 2332360 w 4603109"/>
                <a:gd name="connsiteY280" fmla="*/ 0 h 924402"/>
                <a:gd name="connsiteX281" fmla="*/ 2335803 w 4603109"/>
                <a:gd name="connsiteY281" fmla="*/ 0 h 924402"/>
                <a:gd name="connsiteX282" fmla="*/ 2343312 w 4603109"/>
                <a:gd name="connsiteY282" fmla="*/ 0 h 924402"/>
                <a:gd name="connsiteX283" fmla="*/ 2344804 w 4603109"/>
                <a:gd name="connsiteY283" fmla="*/ 0 h 924402"/>
                <a:gd name="connsiteX284" fmla="*/ 2346768 w 4603109"/>
                <a:gd name="connsiteY284" fmla="*/ 0 h 924402"/>
                <a:gd name="connsiteX285" fmla="*/ 2347827 w 4603109"/>
                <a:gd name="connsiteY285" fmla="*/ 0 h 924402"/>
                <a:gd name="connsiteX286" fmla="*/ 2352274 w 4603109"/>
                <a:gd name="connsiteY286" fmla="*/ 0 h 924402"/>
                <a:gd name="connsiteX287" fmla="*/ 2359443 w 4603109"/>
                <a:gd name="connsiteY287" fmla="*/ 0 h 924402"/>
                <a:gd name="connsiteX288" fmla="*/ 2359865 w 4603109"/>
                <a:gd name="connsiteY288" fmla="*/ 0 h 924402"/>
                <a:gd name="connsiteX289" fmla="*/ 2359989 w 4603109"/>
                <a:gd name="connsiteY289" fmla="*/ 0 h 924402"/>
                <a:gd name="connsiteX290" fmla="*/ 2360887 w 4603109"/>
                <a:gd name="connsiteY290" fmla="*/ 0 h 924402"/>
                <a:gd name="connsiteX291" fmla="*/ 2360934 w 4603109"/>
                <a:gd name="connsiteY291" fmla="*/ 0 h 924402"/>
                <a:gd name="connsiteX292" fmla="*/ 2371886 w 4603109"/>
                <a:gd name="connsiteY292" fmla="*/ 0 h 924402"/>
                <a:gd name="connsiteX293" fmla="*/ 2373377 w 4603109"/>
                <a:gd name="connsiteY293" fmla="*/ 0 h 924402"/>
                <a:gd name="connsiteX294" fmla="*/ 2377892 w 4603109"/>
                <a:gd name="connsiteY294" fmla="*/ 0 h 924402"/>
                <a:gd name="connsiteX295" fmla="*/ 2382339 w 4603109"/>
                <a:gd name="connsiteY295" fmla="*/ 0 h 924402"/>
                <a:gd name="connsiteX296" fmla="*/ 2390054 w 4603109"/>
                <a:gd name="connsiteY296" fmla="*/ 0 h 924402"/>
                <a:gd name="connsiteX297" fmla="*/ 2419821 w 4603109"/>
                <a:gd name="connsiteY297" fmla="*/ 0 h 924402"/>
                <a:gd name="connsiteX298" fmla="*/ 2427040 w 4603109"/>
                <a:gd name="connsiteY298" fmla="*/ 0 h 924402"/>
                <a:gd name="connsiteX299" fmla="*/ 2436490 w 4603109"/>
                <a:gd name="connsiteY299" fmla="*/ 0 h 924402"/>
                <a:gd name="connsiteX300" fmla="*/ 2444472 w 4603109"/>
                <a:gd name="connsiteY300" fmla="*/ 0 h 924402"/>
                <a:gd name="connsiteX301" fmla="*/ 2448678 w 4603109"/>
                <a:gd name="connsiteY301" fmla="*/ 0 h 924402"/>
                <a:gd name="connsiteX302" fmla="*/ 2450171 w 4603109"/>
                <a:gd name="connsiteY302" fmla="*/ 0 h 924402"/>
                <a:gd name="connsiteX303" fmla="*/ 2450609 w 4603109"/>
                <a:gd name="connsiteY303" fmla="*/ 0 h 924402"/>
                <a:gd name="connsiteX304" fmla="*/ 2463572 w 4603109"/>
                <a:gd name="connsiteY304" fmla="*/ 0 h 924402"/>
                <a:gd name="connsiteX305" fmla="*/ 2471081 w 4603109"/>
                <a:gd name="connsiteY305" fmla="*/ 0 h 924402"/>
                <a:gd name="connsiteX306" fmla="*/ 2472573 w 4603109"/>
                <a:gd name="connsiteY306" fmla="*/ 0 h 924402"/>
                <a:gd name="connsiteX307" fmla="*/ 2474537 w 4603109"/>
                <a:gd name="connsiteY307" fmla="*/ 0 h 924402"/>
                <a:gd name="connsiteX308" fmla="*/ 2475596 w 4603109"/>
                <a:gd name="connsiteY308" fmla="*/ 0 h 924402"/>
                <a:gd name="connsiteX309" fmla="*/ 2477252 w 4603109"/>
                <a:gd name="connsiteY309" fmla="*/ 0 h 924402"/>
                <a:gd name="connsiteX310" fmla="*/ 2478712 w 4603109"/>
                <a:gd name="connsiteY310" fmla="*/ 0 h 924402"/>
                <a:gd name="connsiteX311" fmla="*/ 2478743 w 4603109"/>
                <a:gd name="connsiteY311" fmla="*/ 0 h 924402"/>
                <a:gd name="connsiteX312" fmla="*/ 2480043 w 4603109"/>
                <a:gd name="connsiteY312" fmla="*/ 0 h 924402"/>
                <a:gd name="connsiteX313" fmla="*/ 2499655 w 4603109"/>
                <a:gd name="connsiteY313" fmla="*/ 0 h 924402"/>
                <a:gd name="connsiteX314" fmla="*/ 2501146 w 4603109"/>
                <a:gd name="connsiteY314" fmla="*/ 0 h 924402"/>
                <a:gd name="connsiteX315" fmla="*/ 2505661 w 4603109"/>
                <a:gd name="connsiteY315" fmla="*/ 0 h 924402"/>
                <a:gd name="connsiteX316" fmla="*/ 2508776 w 4603109"/>
                <a:gd name="connsiteY316" fmla="*/ 0 h 924402"/>
                <a:gd name="connsiteX317" fmla="*/ 2510108 w 4603109"/>
                <a:gd name="connsiteY317" fmla="*/ 0 h 924402"/>
                <a:gd name="connsiteX318" fmla="*/ 2524178 w 4603109"/>
                <a:gd name="connsiteY318" fmla="*/ 0 h 924402"/>
                <a:gd name="connsiteX319" fmla="*/ 2525248 w 4603109"/>
                <a:gd name="connsiteY319" fmla="*/ 0 h 924402"/>
                <a:gd name="connsiteX320" fmla="*/ 2525669 w 4603109"/>
                <a:gd name="connsiteY320" fmla="*/ 0 h 924402"/>
                <a:gd name="connsiteX321" fmla="*/ 2552329 w 4603109"/>
                <a:gd name="connsiteY321" fmla="*/ 0 h 924402"/>
                <a:gd name="connsiteX322" fmla="*/ 2552751 w 4603109"/>
                <a:gd name="connsiteY322" fmla="*/ 0 h 924402"/>
                <a:gd name="connsiteX323" fmla="*/ 2554242 w 4603109"/>
                <a:gd name="connsiteY323" fmla="*/ 0 h 924402"/>
                <a:gd name="connsiteX324" fmla="*/ 2574787 w 4603109"/>
                <a:gd name="connsiteY324" fmla="*/ 0 h 924402"/>
                <a:gd name="connsiteX325" fmla="*/ 2576279 w 4603109"/>
                <a:gd name="connsiteY325" fmla="*/ 0 h 924402"/>
                <a:gd name="connsiteX326" fmla="*/ 2576447 w 4603109"/>
                <a:gd name="connsiteY326" fmla="*/ 0 h 924402"/>
                <a:gd name="connsiteX327" fmla="*/ 2577940 w 4603109"/>
                <a:gd name="connsiteY327" fmla="*/ 0 h 924402"/>
                <a:gd name="connsiteX328" fmla="*/ 2603360 w 4603109"/>
                <a:gd name="connsiteY328" fmla="*/ 0 h 924402"/>
                <a:gd name="connsiteX329" fmla="*/ 2604852 w 4603109"/>
                <a:gd name="connsiteY329" fmla="*/ 0 h 924402"/>
                <a:gd name="connsiteX330" fmla="*/ 2605021 w 4603109"/>
                <a:gd name="connsiteY330" fmla="*/ 0 h 924402"/>
                <a:gd name="connsiteX331" fmla="*/ 2605484 w 4603109"/>
                <a:gd name="connsiteY331" fmla="*/ 0 h 924402"/>
                <a:gd name="connsiteX332" fmla="*/ 2606481 w 4603109"/>
                <a:gd name="connsiteY332" fmla="*/ 0 h 924402"/>
                <a:gd name="connsiteX333" fmla="*/ 2606512 w 4603109"/>
                <a:gd name="connsiteY333" fmla="*/ 0 h 924402"/>
                <a:gd name="connsiteX334" fmla="*/ 2606976 w 4603109"/>
                <a:gd name="connsiteY334" fmla="*/ 0 h 924402"/>
                <a:gd name="connsiteX335" fmla="*/ 2618923 w 4603109"/>
                <a:gd name="connsiteY335" fmla="*/ 0 h 924402"/>
                <a:gd name="connsiteX336" fmla="*/ 2621248 w 4603109"/>
                <a:gd name="connsiteY336" fmla="*/ 0 h 924402"/>
                <a:gd name="connsiteX337" fmla="*/ 2622740 w 4603109"/>
                <a:gd name="connsiteY337" fmla="*/ 0 h 924402"/>
                <a:gd name="connsiteX338" fmla="*/ 2627885 w 4603109"/>
                <a:gd name="connsiteY338" fmla="*/ 0 h 924402"/>
                <a:gd name="connsiteX339" fmla="*/ 2629377 w 4603109"/>
                <a:gd name="connsiteY339" fmla="*/ 0 h 924402"/>
                <a:gd name="connsiteX340" fmla="*/ 2634058 w 4603109"/>
                <a:gd name="connsiteY340" fmla="*/ 0 h 924402"/>
                <a:gd name="connsiteX341" fmla="*/ 2635549 w 4603109"/>
                <a:gd name="connsiteY341" fmla="*/ 0 h 924402"/>
                <a:gd name="connsiteX342" fmla="*/ 2636545 w 4603109"/>
                <a:gd name="connsiteY342" fmla="*/ 0 h 924402"/>
                <a:gd name="connsiteX343" fmla="*/ 2648987 w 4603109"/>
                <a:gd name="connsiteY343" fmla="*/ 0 h 924402"/>
                <a:gd name="connsiteX344" fmla="*/ 2649821 w 4603109"/>
                <a:gd name="connsiteY344" fmla="*/ 0 h 924402"/>
                <a:gd name="connsiteX345" fmla="*/ 2651313 w 4603109"/>
                <a:gd name="connsiteY345" fmla="*/ 0 h 924402"/>
                <a:gd name="connsiteX346" fmla="*/ 2651947 w 4603109"/>
                <a:gd name="connsiteY346" fmla="*/ 0 h 924402"/>
                <a:gd name="connsiteX347" fmla="*/ 2653017 w 4603109"/>
                <a:gd name="connsiteY347" fmla="*/ 0 h 924402"/>
                <a:gd name="connsiteX348" fmla="*/ 2653438 w 4603109"/>
                <a:gd name="connsiteY348" fmla="*/ 0 h 924402"/>
                <a:gd name="connsiteX349" fmla="*/ 2656459 w 4603109"/>
                <a:gd name="connsiteY349" fmla="*/ 0 h 924402"/>
                <a:gd name="connsiteX350" fmla="*/ 2657950 w 4603109"/>
                <a:gd name="connsiteY350" fmla="*/ 0 h 924402"/>
                <a:gd name="connsiteX351" fmla="*/ 2665460 w 4603109"/>
                <a:gd name="connsiteY351" fmla="*/ 0 h 924402"/>
                <a:gd name="connsiteX352" fmla="*/ 2680098 w 4603109"/>
                <a:gd name="connsiteY352" fmla="*/ 0 h 924402"/>
                <a:gd name="connsiteX353" fmla="*/ 2680520 w 4603109"/>
                <a:gd name="connsiteY353" fmla="*/ 0 h 924402"/>
                <a:gd name="connsiteX354" fmla="*/ 2682011 w 4603109"/>
                <a:gd name="connsiteY354" fmla="*/ 0 h 924402"/>
                <a:gd name="connsiteX355" fmla="*/ 2692542 w 4603109"/>
                <a:gd name="connsiteY355" fmla="*/ 0 h 924402"/>
                <a:gd name="connsiteX356" fmla="*/ 2702556 w 4603109"/>
                <a:gd name="connsiteY356" fmla="*/ 0 h 924402"/>
                <a:gd name="connsiteX357" fmla="*/ 2704048 w 4603109"/>
                <a:gd name="connsiteY357" fmla="*/ 0 h 924402"/>
                <a:gd name="connsiteX358" fmla="*/ 2724289 w 4603109"/>
                <a:gd name="connsiteY358" fmla="*/ 0 h 924402"/>
                <a:gd name="connsiteX359" fmla="*/ 2731129 w 4603109"/>
                <a:gd name="connsiteY359" fmla="*/ 0 h 924402"/>
                <a:gd name="connsiteX360" fmla="*/ 2732621 w 4603109"/>
                <a:gd name="connsiteY360" fmla="*/ 0 h 924402"/>
                <a:gd name="connsiteX361" fmla="*/ 2733253 w 4603109"/>
                <a:gd name="connsiteY361" fmla="*/ 0 h 924402"/>
                <a:gd name="connsiteX362" fmla="*/ 2734745 w 4603109"/>
                <a:gd name="connsiteY362" fmla="*/ 0 h 924402"/>
                <a:gd name="connsiteX363" fmla="*/ 2746692 w 4603109"/>
                <a:gd name="connsiteY363" fmla="*/ 0 h 924402"/>
                <a:gd name="connsiteX364" fmla="*/ 2749017 w 4603109"/>
                <a:gd name="connsiteY364" fmla="*/ 0 h 924402"/>
                <a:gd name="connsiteX365" fmla="*/ 2750509 w 4603109"/>
                <a:gd name="connsiteY365" fmla="*/ 0 h 924402"/>
                <a:gd name="connsiteX366" fmla="*/ 2754354 w 4603109"/>
                <a:gd name="connsiteY366" fmla="*/ 0 h 924402"/>
                <a:gd name="connsiteX367" fmla="*/ 2755654 w 4603109"/>
                <a:gd name="connsiteY367" fmla="*/ 0 h 924402"/>
                <a:gd name="connsiteX368" fmla="*/ 2757146 w 4603109"/>
                <a:gd name="connsiteY368" fmla="*/ 0 h 924402"/>
                <a:gd name="connsiteX369" fmla="*/ 2761827 w 4603109"/>
                <a:gd name="connsiteY369" fmla="*/ 0 h 924402"/>
                <a:gd name="connsiteX370" fmla="*/ 2763318 w 4603109"/>
                <a:gd name="connsiteY370" fmla="*/ 0 h 924402"/>
                <a:gd name="connsiteX371" fmla="*/ 2776756 w 4603109"/>
                <a:gd name="connsiteY371" fmla="*/ 0 h 924402"/>
                <a:gd name="connsiteX372" fmla="*/ 2777590 w 4603109"/>
                <a:gd name="connsiteY372" fmla="*/ 0 h 924402"/>
                <a:gd name="connsiteX373" fmla="*/ 2779082 w 4603109"/>
                <a:gd name="connsiteY373" fmla="*/ 0 h 924402"/>
                <a:gd name="connsiteX374" fmla="*/ 2783442 w 4603109"/>
                <a:gd name="connsiteY374" fmla="*/ 0 h 924402"/>
                <a:gd name="connsiteX375" fmla="*/ 2784228 w 4603109"/>
                <a:gd name="connsiteY375" fmla="*/ 0 h 924402"/>
                <a:gd name="connsiteX376" fmla="*/ 2785719 w 4603109"/>
                <a:gd name="connsiteY376" fmla="*/ 0 h 924402"/>
                <a:gd name="connsiteX377" fmla="*/ 2786473 w 4603109"/>
                <a:gd name="connsiteY377" fmla="*/ 0 h 924402"/>
                <a:gd name="connsiteX378" fmla="*/ 2793229 w 4603109"/>
                <a:gd name="connsiteY378" fmla="*/ 0 h 924402"/>
                <a:gd name="connsiteX379" fmla="*/ 2799367 w 4603109"/>
                <a:gd name="connsiteY379" fmla="*/ 0 h 924402"/>
                <a:gd name="connsiteX380" fmla="*/ 2813506 w 4603109"/>
                <a:gd name="connsiteY380" fmla="*/ 0 h 924402"/>
                <a:gd name="connsiteX381" fmla="*/ 2820311 w 4603109"/>
                <a:gd name="connsiteY381" fmla="*/ 0 h 924402"/>
                <a:gd name="connsiteX382" fmla="*/ 2827893 w 4603109"/>
                <a:gd name="connsiteY382" fmla="*/ 0 h 924402"/>
                <a:gd name="connsiteX383" fmla="*/ 2827940 w 4603109"/>
                <a:gd name="connsiteY383" fmla="*/ 0 h 924402"/>
                <a:gd name="connsiteX384" fmla="*/ 2829431 w 4603109"/>
                <a:gd name="connsiteY384" fmla="*/ 0 h 924402"/>
                <a:gd name="connsiteX385" fmla="*/ 2829978 w 4603109"/>
                <a:gd name="connsiteY385" fmla="*/ 0 h 924402"/>
                <a:gd name="connsiteX386" fmla="*/ 2852058 w 4603109"/>
                <a:gd name="connsiteY386" fmla="*/ 0 h 924402"/>
                <a:gd name="connsiteX387" fmla="*/ 2857060 w 4603109"/>
                <a:gd name="connsiteY387" fmla="*/ 0 h 924402"/>
                <a:gd name="connsiteX388" fmla="*/ 2857958 w 4603109"/>
                <a:gd name="connsiteY388" fmla="*/ 0 h 924402"/>
                <a:gd name="connsiteX389" fmla="*/ 2871601 w 4603109"/>
                <a:gd name="connsiteY389" fmla="*/ 0 h 924402"/>
                <a:gd name="connsiteX390" fmla="*/ 2882123 w 4603109"/>
                <a:gd name="connsiteY390" fmla="*/ 0 h 924402"/>
                <a:gd name="connsiteX391" fmla="*/ 2894046 w 4603109"/>
                <a:gd name="connsiteY391" fmla="*/ 0 h 924402"/>
                <a:gd name="connsiteX392" fmla="*/ 2903496 w 4603109"/>
                <a:gd name="connsiteY392" fmla="*/ 0 h 924402"/>
                <a:gd name="connsiteX393" fmla="*/ 2911211 w 4603109"/>
                <a:gd name="connsiteY393" fmla="*/ 0 h 924402"/>
                <a:gd name="connsiteX394" fmla="*/ 2914242 w 4603109"/>
                <a:gd name="connsiteY394" fmla="*/ 0 h 924402"/>
                <a:gd name="connsiteX395" fmla="*/ 2914461 w 4603109"/>
                <a:gd name="connsiteY395" fmla="*/ 0 h 924402"/>
                <a:gd name="connsiteX396" fmla="*/ 2924111 w 4603109"/>
                <a:gd name="connsiteY396" fmla="*/ 0 h 924402"/>
                <a:gd name="connsiteX397" fmla="*/ 2927136 w 4603109"/>
                <a:gd name="connsiteY397" fmla="*/ 0 h 924402"/>
                <a:gd name="connsiteX398" fmla="*/ 2933561 w 4603109"/>
                <a:gd name="connsiteY398" fmla="*/ 0 h 924402"/>
                <a:gd name="connsiteX399" fmla="*/ 2939580 w 4603109"/>
                <a:gd name="connsiteY399" fmla="*/ 0 h 924402"/>
                <a:gd name="connsiteX400" fmla="*/ 2941275 w 4603109"/>
                <a:gd name="connsiteY400" fmla="*/ 0 h 924402"/>
                <a:gd name="connsiteX401" fmla="*/ 2941543 w 4603109"/>
                <a:gd name="connsiteY401" fmla="*/ 0 h 924402"/>
                <a:gd name="connsiteX402" fmla="*/ 2945586 w 4603109"/>
                <a:gd name="connsiteY402" fmla="*/ 0 h 924402"/>
                <a:gd name="connsiteX403" fmla="*/ 2950032 w 4603109"/>
                <a:gd name="connsiteY403" fmla="*/ 0 h 924402"/>
                <a:gd name="connsiteX404" fmla="*/ 2955662 w 4603109"/>
                <a:gd name="connsiteY404" fmla="*/ 0 h 924402"/>
                <a:gd name="connsiteX405" fmla="*/ 2955709 w 4603109"/>
                <a:gd name="connsiteY405" fmla="*/ 0 h 924402"/>
                <a:gd name="connsiteX406" fmla="*/ 2957200 w 4603109"/>
                <a:gd name="connsiteY406" fmla="*/ 0 h 924402"/>
                <a:gd name="connsiteX407" fmla="*/ 2957747 w 4603109"/>
                <a:gd name="connsiteY407" fmla="*/ 0 h 924402"/>
                <a:gd name="connsiteX408" fmla="*/ 2968152 w 4603109"/>
                <a:gd name="connsiteY408" fmla="*/ 0 h 924402"/>
                <a:gd name="connsiteX409" fmla="*/ 2969644 w 4603109"/>
                <a:gd name="connsiteY409" fmla="*/ 0 h 924402"/>
                <a:gd name="connsiteX410" fmla="*/ 2972667 w 4603109"/>
                <a:gd name="connsiteY410" fmla="*/ 0 h 924402"/>
                <a:gd name="connsiteX411" fmla="*/ 2977114 w 4603109"/>
                <a:gd name="connsiteY411" fmla="*/ 0 h 924402"/>
                <a:gd name="connsiteX412" fmla="*/ 2984829 w 4603109"/>
                <a:gd name="connsiteY412" fmla="*/ 0 h 924402"/>
                <a:gd name="connsiteX413" fmla="*/ 2985727 w 4603109"/>
                <a:gd name="connsiteY413" fmla="*/ 0 h 924402"/>
                <a:gd name="connsiteX414" fmla="*/ 2999370 w 4603109"/>
                <a:gd name="connsiteY414" fmla="*/ 0 h 924402"/>
                <a:gd name="connsiteX415" fmla="*/ 3021815 w 4603109"/>
                <a:gd name="connsiteY415" fmla="*/ 0 h 924402"/>
                <a:gd name="connsiteX416" fmla="*/ 3031265 w 4603109"/>
                <a:gd name="connsiteY416" fmla="*/ 0 h 924402"/>
                <a:gd name="connsiteX417" fmla="*/ 3042230 w 4603109"/>
                <a:gd name="connsiteY417" fmla="*/ 0 h 924402"/>
                <a:gd name="connsiteX418" fmla="*/ 3044946 w 4603109"/>
                <a:gd name="connsiteY418" fmla="*/ 0 h 924402"/>
                <a:gd name="connsiteX419" fmla="*/ 3051880 w 4603109"/>
                <a:gd name="connsiteY419" fmla="*/ 0 h 924402"/>
                <a:gd name="connsiteX420" fmla="*/ 3061330 w 4603109"/>
                <a:gd name="connsiteY420" fmla="*/ 0 h 924402"/>
                <a:gd name="connsiteX421" fmla="*/ 3067349 w 4603109"/>
                <a:gd name="connsiteY421" fmla="*/ 0 h 924402"/>
                <a:gd name="connsiteX422" fmla="*/ 3069312 w 4603109"/>
                <a:gd name="connsiteY422" fmla="*/ 0 h 924402"/>
                <a:gd name="connsiteX423" fmla="*/ 3073355 w 4603109"/>
                <a:gd name="connsiteY423" fmla="*/ 0 h 924402"/>
                <a:gd name="connsiteX424" fmla="*/ 3073518 w 4603109"/>
                <a:gd name="connsiteY424" fmla="*/ 0 h 924402"/>
                <a:gd name="connsiteX425" fmla="*/ 3075011 w 4603109"/>
                <a:gd name="connsiteY425" fmla="*/ 0 h 924402"/>
                <a:gd name="connsiteX426" fmla="*/ 3077801 w 4603109"/>
                <a:gd name="connsiteY426" fmla="*/ 0 h 924402"/>
                <a:gd name="connsiteX427" fmla="*/ 3095921 w 4603109"/>
                <a:gd name="connsiteY427" fmla="*/ 0 h 924402"/>
                <a:gd name="connsiteX428" fmla="*/ 3097413 w 4603109"/>
                <a:gd name="connsiteY428" fmla="*/ 0 h 924402"/>
                <a:gd name="connsiteX429" fmla="*/ 3100436 w 4603109"/>
                <a:gd name="connsiteY429" fmla="*/ 0 h 924402"/>
                <a:gd name="connsiteX430" fmla="*/ 3103552 w 4603109"/>
                <a:gd name="connsiteY430" fmla="*/ 0 h 924402"/>
                <a:gd name="connsiteX431" fmla="*/ 3104883 w 4603109"/>
                <a:gd name="connsiteY431" fmla="*/ 0 h 924402"/>
                <a:gd name="connsiteX432" fmla="*/ 3120023 w 4603109"/>
                <a:gd name="connsiteY432" fmla="*/ 0 h 924402"/>
                <a:gd name="connsiteX433" fmla="*/ 3120445 w 4603109"/>
                <a:gd name="connsiteY433" fmla="*/ 0 h 924402"/>
                <a:gd name="connsiteX434" fmla="*/ 3149018 w 4603109"/>
                <a:gd name="connsiteY434" fmla="*/ 0 h 924402"/>
                <a:gd name="connsiteX435" fmla="*/ 3150088 w 4603109"/>
                <a:gd name="connsiteY435" fmla="*/ 0 h 924402"/>
                <a:gd name="connsiteX436" fmla="*/ 3150509 w 4603109"/>
                <a:gd name="connsiteY436" fmla="*/ 0 h 924402"/>
                <a:gd name="connsiteX437" fmla="*/ 3171054 w 4603109"/>
                <a:gd name="connsiteY437" fmla="*/ 0 h 924402"/>
                <a:gd name="connsiteX438" fmla="*/ 3172715 w 4603109"/>
                <a:gd name="connsiteY438" fmla="*/ 0 h 924402"/>
                <a:gd name="connsiteX439" fmla="*/ 3199627 w 4603109"/>
                <a:gd name="connsiteY439" fmla="*/ 0 h 924402"/>
                <a:gd name="connsiteX440" fmla="*/ 3201119 w 4603109"/>
                <a:gd name="connsiteY440" fmla="*/ 0 h 924402"/>
                <a:gd name="connsiteX441" fmla="*/ 3201287 w 4603109"/>
                <a:gd name="connsiteY441" fmla="*/ 0 h 924402"/>
                <a:gd name="connsiteX442" fmla="*/ 3201751 w 4603109"/>
                <a:gd name="connsiteY442" fmla="*/ 0 h 924402"/>
                <a:gd name="connsiteX443" fmla="*/ 3202780 w 4603109"/>
                <a:gd name="connsiteY443" fmla="*/ 0 h 924402"/>
                <a:gd name="connsiteX444" fmla="*/ 3217515 w 4603109"/>
                <a:gd name="connsiteY444" fmla="*/ 0 h 924402"/>
                <a:gd name="connsiteX445" fmla="*/ 3224152 w 4603109"/>
                <a:gd name="connsiteY445" fmla="*/ 0 h 924402"/>
                <a:gd name="connsiteX446" fmla="*/ 3230324 w 4603109"/>
                <a:gd name="connsiteY446" fmla="*/ 0 h 924402"/>
                <a:gd name="connsiteX447" fmla="*/ 3231321 w 4603109"/>
                <a:gd name="connsiteY447" fmla="*/ 0 h 924402"/>
                <a:gd name="connsiteX448" fmla="*/ 3231816 w 4603109"/>
                <a:gd name="connsiteY448" fmla="*/ 0 h 924402"/>
                <a:gd name="connsiteX449" fmla="*/ 3243763 w 4603109"/>
                <a:gd name="connsiteY449" fmla="*/ 0 h 924402"/>
                <a:gd name="connsiteX450" fmla="*/ 3246088 w 4603109"/>
                <a:gd name="connsiteY450" fmla="*/ 0 h 924402"/>
                <a:gd name="connsiteX451" fmla="*/ 3247580 w 4603109"/>
                <a:gd name="connsiteY451" fmla="*/ 0 h 924402"/>
                <a:gd name="connsiteX452" fmla="*/ 3247792 w 4603109"/>
                <a:gd name="connsiteY452" fmla="*/ 0 h 924402"/>
                <a:gd name="connsiteX453" fmla="*/ 3248214 w 4603109"/>
                <a:gd name="connsiteY453" fmla="*/ 0 h 924402"/>
                <a:gd name="connsiteX454" fmla="*/ 3252725 w 4603109"/>
                <a:gd name="connsiteY454" fmla="*/ 0 h 924402"/>
                <a:gd name="connsiteX455" fmla="*/ 3254217 w 4603109"/>
                <a:gd name="connsiteY455" fmla="*/ 0 h 924402"/>
                <a:gd name="connsiteX456" fmla="*/ 3260235 w 4603109"/>
                <a:gd name="connsiteY456" fmla="*/ 0 h 924402"/>
                <a:gd name="connsiteX457" fmla="*/ 3276787 w 4603109"/>
                <a:gd name="connsiteY457" fmla="*/ 0 h 924402"/>
                <a:gd name="connsiteX458" fmla="*/ 3277857 w 4603109"/>
                <a:gd name="connsiteY458" fmla="*/ 0 h 924402"/>
                <a:gd name="connsiteX459" fmla="*/ 3278278 w 4603109"/>
                <a:gd name="connsiteY459" fmla="*/ 0 h 924402"/>
                <a:gd name="connsiteX460" fmla="*/ 3290300 w 4603109"/>
                <a:gd name="connsiteY460" fmla="*/ 0 h 924402"/>
                <a:gd name="connsiteX461" fmla="*/ 3298823 w 4603109"/>
                <a:gd name="connsiteY461" fmla="*/ 0 h 924402"/>
                <a:gd name="connsiteX462" fmla="*/ 3327396 w 4603109"/>
                <a:gd name="connsiteY462" fmla="*/ 0 h 924402"/>
                <a:gd name="connsiteX463" fmla="*/ 3328888 w 4603109"/>
                <a:gd name="connsiteY463" fmla="*/ 0 h 924402"/>
                <a:gd name="connsiteX464" fmla="*/ 3329520 w 4603109"/>
                <a:gd name="connsiteY464" fmla="*/ 0 h 924402"/>
                <a:gd name="connsiteX465" fmla="*/ 3345284 w 4603109"/>
                <a:gd name="connsiteY465" fmla="*/ 0 h 924402"/>
                <a:gd name="connsiteX466" fmla="*/ 3349129 w 4603109"/>
                <a:gd name="connsiteY466" fmla="*/ 0 h 924402"/>
                <a:gd name="connsiteX467" fmla="*/ 3351921 w 4603109"/>
                <a:gd name="connsiteY467" fmla="*/ 0 h 924402"/>
                <a:gd name="connsiteX468" fmla="*/ 3358093 w 4603109"/>
                <a:gd name="connsiteY468" fmla="*/ 0 h 924402"/>
                <a:gd name="connsiteX469" fmla="*/ 3359585 w 4603109"/>
                <a:gd name="connsiteY469" fmla="*/ 0 h 924402"/>
                <a:gd name="connsiteX470" fmla="*/ 3371532 w 4603109"/>
                <a:gd name="connsiteY470" fmla="*/ 0 h 924402"/>
                <a:gd name="connsiteX471" fmla="*/ 3373857 w 4603109"/>
                <a:gd name="connsiteY471" fmla="*/ 0 h 924402"/>
                <a:gd name="connsiteX472" fmla="*/ 3375349 w 4603109"/>
                <a:gd name="connsiteY472" fmla="*/ 0 h 924402"/>
                <a:gd name="connsiteX473" fmla="*/ 3380494 w 4603109"/>
                <a:gd name="connsiteY473" fmla="*/ 0 h 924402"/>
                <a:gd name="connsiteX474" fmla="*/ 3381986 w 4603109"/>
                <a:gd name="connsiteY474" fmla="*/ 0 h 924402"/>
                <a:gd name="connsiteX475" fmla="*/ 3388004 w 4603109"/>
                <a:gd name="connsiteY475" fmla="*/ 0 h 924402"/>
                <a:gd name="connsiteX476" fmla="*/ 3408282 w 4603109"/>
                <a:gd name="connsiteY476" fmla="*/ 0 h 924402"/>
                <a:gd name="connsiteX477" fmla="*/ 3418069 w 4603109"/>
                <a:gd name="connsiteY477" fmla="*/ 0 h 924402"/>
                <a:gd name="connsiteX478" fmla="*/ 3424207 w 4603109"/>
                <a:gd name="connsiteY478" fmla="*/ 0 h 924402"/>
                <a:gd name="connsiteX479" fmla="*/ 3424753 w 4603109"/>
                <a:gd name="connsiteY479" fmla="*/ 0 h 924402"/>
                <a:gd name="connsiteX480" fmla="*/ 3452733 w 4603109"/>
                <a:gd name="connsiteY480" fmla="*/ 0 h 924402"/>
                <a:gd name="connsiteX481" fmla="*/ 3454818 w 4603109"/>
                <a:gd name="connsiteY481" fmla="*/ 0 h 924402"/>
                <a:gd name="connsiteX482" fmla="*/ 3476898 w 4603109"/>
                <a:gd name="connsiteY482" fmla="*/ 0 h 924402"/>
                <a:gd name="connsiteX483" fmla="*/ 3496441 w 4603109"/>
                <a:gd name="connsiteY483" fmla="*/ 0 h 924402"/>
                <a:gd name="connsiteX484" fmla="*/ 3509236 w 4603109"/>
                <a:gd name="connsiteY484" fmla="*/ 0 h 924402"/>
                <a:gd name="connsiteX485" fmla="*/ 3518886 w 4603109"/>
                <a:gd name="connsiteY485" fmla="*/ 0 h 924402"/>
                <a:gd name="connsiteX486" fmla="*/ 3528336 w 4603109"/>
                <a:gd name="connsiteY486" fmla="*/ 0 h 924402"/>
                <a:gd name="connsiteX487" fmla="*/ 3536051 w 4603109"/>
                <a:gd name="connsiteY487" fmla="*/ 0 h 924402"/>
                <a:gd name="connsiteX488" fmla="*/ 3539301 w 4603109"/>
                <a:gd name="connsiteY488" fmla="*/ 0 h 924402"/>
                <a:gd name="connsiteX489" fmla="*/ 3540361 w 4603109"/>
                <a:gd name="connsiteY489" fmla="*/ 0 h 924402"/>
                <a:gd name="connsiteX490" fmla="*/ 3544807 w 4603109"/>
                <a:gd name="connsiteY490" fmla="*/ 0 h 924402"/>
                <a:gd name="connsiteX491" fmla="*/ 3551976 w 4603109"/>
                <a:gd name="connsiteY491" fmla="*/ 0 h 924402"/>
                <a:gd name="connsiteX492" fmla="*/ 3552522 w 4603109"/>
                <a:gd name="connsiteY492" fmla="*/ 0 h 924402"/>
                <a:gd name="connsiteX493" fmla="*/ 3564420 w 4603109"/>
                <a:gd name="connsiteY493" fmla="*/ 0 h 924402"/>
                <a:gd name="connsiteX494" fmla="*/ 3570426 w 4603109"/>
                <a:gd name="connsiteY494" fmla="*/ 0 h 924402"/>
                <a:gd name="connsiteX495" fmla="*/ 3574872 w 4603109"/>
                <a:gd name="connsiteY495" fmla="*/ 0 h 924402"/>
                <a:gd name="connsiteX496" fmla="*/ 3580502 w 4603109"/>
                <a:gd name="connsiteY496" fmla="*/ 0 h 924402"/>
                <a:gd name="connsiteX497" fmla="*/ 3582587 w 4603109"/>
                <a:gd name="connsiteY497" fmla="*/ 0 h 924402"/>
                <a:gd name="connsiteX498" fmla="*/ 3624210 w 4603109"/>
                <a:gd name="connsiteY498" fmla="*/ 0 h 924402"/>
                <a:gd name="connsiteX499" fmla="*/ 3637005 w 4603109"/>
                <a:gd name="connsiteY499" fmla="*/ 0 h 924402"/>
                <a:gd name="connsiteX500" fmla="*/ 3646655 w 4603109"/>
                <a:gd name="connsiteY500" fmla="*/ 0 h 924402"/>
                <a:gd name="connsiteX501" fmla="*/ 3656105 w 4603109"/>
                <a:gd name="connsiteY501" fmla="*/ 0 h 924402"/>
                <a:gd name="connsiteX502" fmla="*/ 3667070 w 4603109"/>
                <a:gd name="connsiteY502" fmla="*/ 0 h 924402"/>
                <a:gd name="connsiteX503" fmla="*/ 3668130 w 4603109"/>
                <a:gd name="connsiteY503" fmla="*/ 0 h 924402"/>
                <a:gd name="connsiteX504" fmla="*/ 3669786 w 4603109"/>
                <a:gd name="connsiteY504" fmla="*/ 0 h 924402"/>
                <a:gd name="connsiteX505" fmla="*/ 3672576 w 4603109"/>
                <a:gd name="connsiteY505" fmla="*/ 0 h 924402"/>
                <a:gd name="connsiteX506" fmla="*/ 3692189 w 4603109"/>
                <a:gd name="connsiteY506" fmla="*/ 0 h 924402"/>
                <a:gd name="connsiteX507" fmla="*/ 3698195 w 4603109"/>
                <a:gd name="connsiteY507" fmla="*/ 0 h 924402"/>
                <a:gd name="connsiteX508" fmla="*/ 3702641 w 4603109"/>
                <a:gd name="connsiteY508" fmla="*/ 0 h 924402"/>
                <a:gd name="connsiteX509" fmla="*/ 3744863 w 4603109"/>
                <a:gd name="connsiteY509" fmla="*/ 0 h 924402"/>
                <a:gd name="connsiteX510" fmla="*/ 3745285 w 4603109"/>
                <a:gd name="connsiteY510" fmla="*/ 0 h 924402"/>
                <a:gd name="connsiteX511" fmla="*/ 3795894 w 4603109"/>
                <a:gd name="connsiteY511" fmla="*/ 0 h 924402"/>
                <a:gd name="connsiteX512" fmla="*/ 3797555 w 4603109"/>
                <a:gd name="connsiteY512" fmla="*/ 0 h 924402"/>
                <a:gd name="connsiteX513" fmla="*/ 3826591 w 4603109"/>
                <a:gd name="connsiteY513" fmla="*/ 0 h 924402"/>
                <a:gd name="connsiteX514" fmla="*/ 3842355 w 4603109"/>
                <a:gd name="connsiteY514" fmla="*/ 0 h 924402"/>
                <a:gd name="connsiteX515" fmla="*/ 3848992 w 4603109"/>
                <a:gd name="connsiteY515" fmla="*/ 0 h 924402"/>
                <a:gd name="connsiteX516" fmla="*/ 3872632 w 4603109"/>
                <a:gd name="connsiteY516" fmla="*/ 0 h 924402"/>
                <a:gd name="connsiteX517" fmla="*/ 3873054 w 4603109"/>
                <a:gd name="connsiteY517" fmla="*/ 0 h 924402"/>
                <a:gd name="connsiteX518" fmla="*/ 3885075 w 4603109"/>
                <a:gd name="connsiteY518" fmla="*/ 0 h 924402"/>
                <a:gd name="connsiteX519" fmla="*/ 3923663 w 4603109"/>
                <a:gd name="connsiteY519" fmla="*/ 0 h 924402"/>
                <a:gd name="connsiteX520" fmla="*/ 3954360 w 4603109"/>
                <a:gd name="connsiteY520" fmla="*/ 0 h 924402"/>
                <a:gd name="connsiteX521" fmla="*/ 3970124 w 4603109"/>
                <a:gd name="connsiteY521" fmla="*/ 0 h 924402"/>
                <a:gd name="connsiteX522" fmla="*/ 3976761 w 4603109"/>
                <a:gd name="connsiteY522" fmla="*/ 0 h 924402"/>
                <a:gd name="connsiteX523" fmla="*/ 4012844 w 4603109"/>
                <a:gd name="connsiteY523" fmla="*/ 0 h 924402"/>
                <a:gd name="connsiteX524" fmla="*/ 4049593 w 4603109"/>
                <a:gd name="connsiteY524" fmla="*/ 0 h 924402"/>
                <a:gd name="connsiteX525" fmla="*/ 4169647 w 4603109"/>
                <a:gd name="connsiteY525" fmla="*/ 0 h 924402"/>
                <a:gd name="connsiteX526" fmla="*/ 4177362 w 4603109"/>
                <a:gd name="connsiteY526" fmla="*/ 0 h 924402"/>
                <a:gd name="connsiteX527" fmla="*/ 4297416 w 4603109"/>
                <a:gd name="connsiteY527" fmla="*/ 0 h 924402"/>
                <a:gd name="connsiteX528" fmla="*/ 4379339 w 4603109"/>
                <a:gd name="connsiteY528" fmla="*/ 47054 h 924402"/>
                <a:gd name="connsiteX529" fmla="*/ 4591731 w 4603109"/>
                <a:gd name="connsiteY529" fmla="*/ 415146 h 924402"/>
                <a:gd name="connsiteX530" fmla="*/ 4591731 w 4603109"/>
                <a:gd name="connsiteY530" fmla="*/ 509257 h 924402"/>
                <a:gd name="connsiteX531" fmla="*/ 4379339 w 4603109"/>
                <a:gd name="connsiteY531" fmla="*/ 877348 h 924402"/>
                <a:gd name="connsiteX532" fmla="*/ 4297416 w 4603109"/>
                <a:gd name="connsiteY532" fmla="*/ 924402 h 924402"/>
                <a:gd name="connsiteX533" fmla="*/ 4169647 w 4603109"/>
                <a:gd name="connsiteY533" fmla="*/ 924402 h 924402"/>
                <a:gd name="connsiteX534" fmla="*/ 3976761 w 4603109"/>
                <a:gd name="connsiteY534" fmla="*/ 924402 h 924402"/>
                <a:gd name="connsiteX535" fmla="*/ 3872632 w 4603109"/>
                <a:gd name="connsiteY535" fmla="*/ 924402 h 924402"/>
                <a:gd name="connsiteX536" fmla="*/ 3848992 w 4603109"/>
                <a:gd name="connsiteY536" fmla="*/ 924402 h 924402"/>
                <a:gd name="connsiteX537" fmla="*/ 3744863 w 4603109"/>
                <a:gd name="connsiteY537" fmla="*/ 924402 h 924402"/>
                <a:gd name="connsiteX538" fmla="*/ 3702641 w 4603109"/>
                <a:gd name="connsiteY538" fmla="*/ 924402 h 924402"/>
                <a:gd name="connsiteX539" fmla="*/ 3672576 w 4603109"/>
                <a:gd name="connsiteY539" fmla="*/ 924402 h 924402"/>
                <a:gd name="connsiteX540" fmla="*/ 3656105 w 4603109"/>
                <a:gd name="connsiteY540" fmla="*/ 924402 h 924402"/>
                <a:gd name="connsiteX541" fmla="*/ 3574872 w 4603109"/>
                <a:gd name="connsiteY541" fmla="*/ 924402 h 924402"/>
                <a:gd name="connsiteX542" fmla="*/ 3551976 w 4603109"/>
                <a:gd name="connsiteY542" fmla="*/ 924402 h 924402"/>
                <a:gd name="connsiteX543" fmla="*/ 3544807 w 4603109"/>
                <a:gd name="connsiteY543" fmla="*/ 924402 h 924402"/>
                <a:gd name="connsiteX544" fmla="*/ 3528336 w 4603109"/>
                <a:gd name="connsiteY544" fmla="*/ 924402 h 924402"/>
                <a:gd name="connsiteX545" fmla="*/ 3424207 w 4603109"/>
                <a:gd name="connsiteY545" fmla="*/ 924402 h 924402"/>
                <a:gd name="connsiteX546" fmla="*/ 3381986 w 4603109"/>
                <a:gd name="connsiteY546" fmla="*/ 924402 h 924402"/>
                <a:gd name="connsiteX547" fmla="*/ 3380494 w 4603109"/>
                <a:gd name="connsiteY547" fmla="*/ 924402 h 924402"/>
                <a:gd name="connsiteX548" fmla="*/ 3351921 w 4603109"/>
                <a:gd name="connsiteY548" fmla="*/ 924402 h 924402"/>
                <a:gd name="connsiteX549" fmla="*/ 3277857 w 4603109"/>
                <a:gd name="connsiteY549" fmla="*/ 924402 h 924402"/>
                <a:gd name="connsiteX550" fmla="*/ 3254217 w 4603109"/>
                <a:gd name="connsiteY550" fmla="*/ 924402 h 924402"/>
                <a:gd name="connsiteX551" fmla="*/ 3252725 w 4603109"/>
                <a:gd name="connsiteY551" fmla="*/ 924402 h 924402"/>
                <a:gd name="connsiteX552" fmla="*/ 3247792 w 4603109"/>
                <a:gd name="connsiteY552" fmla="*/ 924402 h 924402"/>
                <a:gd name="connsiteX553" fmla="*/ 3231321 w 4603109"/>
                <a:gd name="connsiteY553" fmla="*/ 924402 h 924402"/>
                <a:gd name="connsiteX554" fmla="*/ 3224152 w 4603109"/>
                <a:gd name="connsiteY554" fmla="*/ 924402 h 924402"/>
                <a:gd name="connsiteX555" fmla="*/ 3150088 w 4603109"/>
                <a:gd name="connsiteY555" fmla="*/ 924402 h 924402"/>
                <a:gd name="connsiteX556" fmla="*/ 3120023 w 4603109"/>
                <a:gd name="connsiteY556" fmla="*/ 924402 h 924402"/>
                <a:gd name="connsiteX557" fmla="*/ 3104883 w 4603109"/>
                <a:gd name="connsiteY557" fmla="*/ 924402 h 924402"/>
                <a:gd name="connsiteX558" fmla="*/ 3103552 w 4603109"/>
                <a:gd name="connsiteY558" fmla="*/ 924402 h 924402"/>
                <a:gd name="connsiteX559" fmla="*/ 3077801 w 4603109"/>
                <a:gd name="connsiteY559" fmla="*/ 924402 h 924402"/>
                <a:gd name="connsiteX560" fmla="*/ 3061330 w 4603109"/>
                <a:gd name="connsiteY560" fmla="*/ 924402 h 924402"/>
                <a:gd name="connsiteX561" fmla="*/ 3031265 w 4603109"/>
                <a:gd name="connsiteY561" fmla="*/ 924402 h 924402"/>
                <a:gd name="connsiteX562" fmla="*/ 2977114 w 4603109"/>
                <a:gd name="connsiteY562" fmla="*/ 924402 h 924402"/>
                <a:gd name="connsiteX563" fmla="*/ 2957200 w 4603109"/>
                <a:gd name="connsiteY563" fmla="*/ 924402 h 924402"/>
                <a:gd name="connsiteX564" fmla="*/ 2955709 w 4603109"/>
                <a:gd name="connsiteY564" fmla="*/ 924402 h 924402"/>
                <a:gd name="connsiteX565" fmla="*/ 2950032 w 4603109"/>
                <a:gd name="connsiteY565" fmla="*/ 924402 h 924402"/>
                <a:gd name="connsiteX566" fmla="*/ 2933561 w 4603109"/>
                <a:gd name="connsiteY566" fmla="*/ 924402 h 924402"/>
                <a:gd name="connsiteX567" fmla="*/ 2927136 w 4603109"/>
                <a:gd name="connsiteY567" fmla="*/ 924402 h 924402"/>
                <a:gd name="connsiteX568" fmla="*/ 2903496 w 4603109"/>
                <a:gd name="connsiteY568" fmla="*/ 924402 h 924402"/>
                <a:gd name="connsiteX569" fmla="*/ 2829431 w 4603109"/>
                <a:gd name="connsiteY569" fmla="*/ 924402 h 924402"/>
                <a:gd name="connsiteX570" fmla="*/ 2827940 w 4603109"/>
                <a:gd name="connsiteY570" fmla="*/ 924402 h 924402"/>
                <a:gd name="connsiteX571" fmla="*/ 2799367 w 4603109"/>
                <a:gd name="connsiteY571" fmla="*/ 924402 h 924402"/>
                <a:gd name="connsiteX572" fmla="*/ 2785719 w 4603109"/>
                <a:gd name="connsiteY572" fmla="*/ 924402 h 924402"/>
                <a:gd name="connsiteX573" fmla="*/ 2784228 w 4603109"/>
                <a:gd name="connsiteY573" fmla="*/ 924402 h 924402"/>
                <a:gd name="connsiteX574" fmla="*/ 2757146 w 4603109"/>
                <a:gd name="connsiteY574" fmla="*/ 924402 h 924402"/>
                <a:gd name="connsiteX575" fmla="*/ 2755654 w 4603109"/>
                <a:gd name="connsiteY575" fmla="*/ 924402 h 924402"/>
                <a:gd name="connsiteX576" fmla="*/ 2680098 w 4603109"/>
                <a:gd name="connsiteY576" fmla="*/ 924402 h 924402"/>
                <a:gd name="connsiteX577" fmla="*/ 2657950 w 4603109"/>
                <a:gd name="connsiteY577" fmla="*/ 924402 h 924402"/>
                <a:gd name="connsiteX578" fmla="*/ 2656459 w 4603109"/>
                <a:gd name="connsiteY578" fmla="*/ 924402 h 924402"/>
                <a:gd name="connsiteX579" fmla="*/ 2653017 w 4603109"/>
                <a:gd name="connsiteY579" fmla="*/ 924402 h 924402"/>
                <a:gd name="connsiteX580" fmla="*/ 2636545 w 4603109"/>
                <a:gd name="connsiteY580" fmla="*/ 924402 h 924402"/>
                <a:gd name="connsiteX581" fmla="*/ 2629377 w 4603109"/>
                <a:gd name="connsiteY581" fmla="*/ 924402 h 924402"/>
                <a:gd name="connsiteX582" fmla="*/ 2627885 w 4603109"/>
                <a:gd name="connsiteY582" fmla="*/ 924402 h 924402"/>
                <a:gd name="connsiteX583" fmla="*/ 2606481 w 4603109"/>
                <a:gd name="connsiteY583" fmla="*/ 924402 h 924402"/>
                <a:gd name="connsiteX584" fmla="*/ 2552329 w 4603109"/>
                <a:gd name="connsiteY584" fmla="*/ 924402 h 924402"/>
                <a:gd name="connsiteX585" fmla="*/ 2525248 w 4603109"/>
                <a:gd name="connsiteY585" fmla="*/ 924402 h 924402"/>
                <a:gd name="connsiteX586" fmla="*/ 2510108 w 4603109"/>
                <a:gd name="connsiteY586" fmla="*/ 924402 h 924402"/>
                <a:gd name="connsiteX587" fmla="*/ 2508776 w 4603109"/>
                <a:gd name="connsiteY587" fmla="*/ 924402 h 924402"/>
                <a:gd name="connsiteX588" fmla="*/ 2480043 w 4603109"/>
                <a:gd name="connsiteY588" fmla="*/ 924402 h 924402"/>
                <a:gd name="connsiteX589" fmla="*/ 2478712 w 4603109"/>
                <a:gd name="connsiteY589" fmla="*/ 924402 h 924402"/>
                <a:gd name="connsiteX590" fmla="*/ 2463572 w 4603109"/>
                <a:gd name="connsiteY590" fmla="*/ 924402 h 924402"/>
                <a:gd name="connsiteX591" fmla="*/ 2436490 w 4603109"/>
                <a:gd name="connsiteY591" fmla="*/ 924402 h 924402"/>
                <a:gd name="connsiteX592" fmla="*/ 2382339 w 4603109"/>
                <a:gd name="connsiteY592" fmla="*/ 924402 h 924402"/>
                <a:gd name="connsiteX593" fmla="*/ 2360934 w 4603109"/>
                <a:gd name="connsiteY593" fmla="*/ 924402 h 924402"/>
                <a:gd name="connsiteX594" fmla="*/ 2359443 w 4603109"/>
                <a:gd name="connsiteY594" fmla="*/ 924402 h 924402"/>
                <a:gd name="connsiteX595" fmla="*/ 2352274 w 4603109"/>
                <a:gd name="connsiteY595" fmla="*/ 924402 h 924402"/>
                <a:gd name="connsiteX596" fmla="*/ 2335803 w 4603109"/>
                <a:gd name="connsiteY596" fmla="*/ 924402 h 924402"/>
                <a:gd name="connsiteX597" fmla="*/ 2332360 w 4603109"/>
                <a:gd name="connsiteY597" fmla="*/ 924402 h 924402"/>
                <a:gd name="connsiteX598" fmla="*/ 2332328 w 4603109"/>
                <a:gd name="connsiteY598" fmla="*/ 924402 h 924402"/>
                <a:gd name="connsiteX599" fmla="*/ 2330869 w 4603109"/>
                <a:gd name="connsiteY599" fmla="*/ 924402 h 924402"/>
                <a:gd name="connsiteX600" fmla="*/ 2308721 w 4603109"/>
                <a:gd name="connsiteY600" fmla="*/ 924402 h 924402"/>
                <a:gd name="connsiteX601" fmla="*/ 2233165 w 4603109"/>
                <a:gd name="connsiteY601" fmla="*/ 924402 h 924402"/>
                <a:gd name="connsiteX602" fmla="*/ 2231674 w 4603109"/>
                <a:gd name="connsiteY602" fmla="*/ 924402 h 924402"/>
                <a:gd name="connsiteX603" fmla="*/ 2204591 w 4603109"/>
                <a:gd name="connsiteY603" fmla="*/ 924402 h 924402"/>
                <a:gd name="connsiteX604" fmla="*/ 2204559 w 4603109"/>
                <a:gd name="connsiteY604" fmla="*/ 924402 h 924402"/>
                <a:gd name="connsiteX605" fmla="*/ 2203100 w 4603109"/>
                <a:gd name="connsiteY605" fmla="*/ 924402 h 924402"/>
                <a:gd name="connsiteX606" fmla="*/ 2189452 w 4603109"/>
                <a:gd name="connsiteY606" fmla="*/ 924402 h 924402"/>
                <a:gd name="connsiteX607" fmla="*/ 2160879 w 4603109"/>
                <a:gd name="connsiteY607" fmla="*/ 924402 h 924402"/>
                <a:gd name="connsiteX608" fmla="*/ 2159388 w 4603109"/>
                <a:gd name="connsiteY608" fmla="*/ 924402 h 924402"/>
                <a:gd name="connsiteX609" fmla="*/ 2085323 w 4603109"/>
                <a:gd name="connsiteY609" fmla="*/ 924402 h 924402"/>
                <a:gd name="connsiteX610" fmla="*/ 2077294 w 4603109"/>
                <a:gd name="connsiteY610" fmla="*/ 924402 h 924402"/>
                <a:gd name="connsiteX611" fmla="*/ 2061683 w 4603109"/>
                <a:gd name="connsiteY611" fmla="*/ 924402 h 924402"/>
                <a:gd name="connsiteX612" fmla="*/ 2055258 w 4603109"/>
                <a:gd name="connsiteY612" fmla="*/ 924402 h 924402"/>
                <a:gd name="connsiteX613" fmla="*/ 2038787 w 4603109"/>
                <a:gd name="connsiteY613" fmla="*/ 924402 h 924402"/>
                <a:gd name="connsiteX614" fmla="*/ 2033110 w 4603109"/>
                <a:gd name="connsiteY614" fmla="*/ 924402 h 924402"/>
                <a:gd name="connsiteX615" fmla="*/ 2031619 w 4603109"/>
                <a:gd name="connsiteY615" fmla="*/ 924402 h 924402"/>
                <a:gd name="connsiteX616" fmla="*/ 2011705 w 4603109"/>
                <a:gd name="connsiteY616" fmla="*/ 924402 h 924402"/>
                <a:gd name="connsiteX617" fmla="*/ 1957554 w 4603109"/>
                <a:gd name="connsiteY617" fmla="*/ 924402 h 924402"/>
                <a:gd name="connsiteX618" fmla="*/ 1949525 w 4603109"/>
                <a:gd name="connsiteY618" fmla="*/ 924402 h 924402"/>
                <a:gd name="connsiteX619" fmla="*/ 1927489 w 4603109"/>
                <a:gd name="connsiteY619" fmla="*/ 924402 h 924402"/>
                <a:gd name="connsiteX620" fmla="*/ 1911018 w 4603109"/>
                <a:gd name="connsiteY620" fmla="*/ 924402 h 924402"/>
                <a:gd name="connsiteX621" fmla="*/ 1907543 w 4603109"/>
                <a:gd name="connsiteY621" fmla="*/ 924402 h 924402"/>
                <a:gd name="connsiteX622" fmla="*/ 1885268 w 4603109"/>
                <a:gd name="connsiteY622" fmla="*/ 924402 h 924402"/>
                <a:gd name="connsiteX623" fmla="*/ 1883936 w 4603109"/>
                <a:gd name="connsiteY623" fmla="*/ 924402 h 924402"/>
                <a:gd name="connsiteX624" fmla="*/ 1868796 w 4603109"/>
                <a:gd name="connsiteY624" fmla="*/ 924402 h 924402"/>
                <a:gd name="connsiteX625" fmla="*/ 1838732 w 4603109"/>
                <a:gd name="connsiteY625" fmla="*/ 924402 h 924402"/>
                <a:gd name="connsiteX626" fmla="*/ 1779774 w 4603109"/>
                <a:gd name="connsiteY626" fmla="*/ 924402 h 924402"/>
                <a:gd name="connsiteX627" fmla="*/ 1764668 w 4603109"/>
                <a:gd name="connsiteY627" fmla="*/ 924402 h 924402"/>
                <a:gd name="connsiteX628" fmla="*/ 1757499 w 4603109"/>
                <a:gd name="connsiteY628" fmla="*/ 924402 h 924402"/>
                <a:gd name="connsiteX629" fmla="*/ 1741027 w 4603109"/>
                <a:gd name="connsiteY629" fmla="*/ 924402 h 924402"/>
                <a:gd name="connsiteX630" fmla="*/ 1737552 w 4603109"/>
                <a:gd name="connsiteY630" fmla="*/ 924402 h 924402"/>
                <a:gd name="connsiteX631" fmla="*/ 1736094 w 4603109"/>
                <a:gd name="connsiteY631" fmla="*/ 924402 h 924402"/>
                <a:gd name="connsiteX632" fmla="*/ 1734603 w 4603109"/>
                <a:gd name="connsiteY632" fmla="*/ 924402 h 924402"/>
                <a:gd name="connsiteX633" fmla="*/ 1710963 w 4603109"/>
                <a:gd name="connsiteY633" fmla="*/ 924402 h 924402"/>
                <a:gd name="connsiteX634" fmla="*/ 1707488 w 4603109"/>
                <a:gd name="connsiteY634" fmla="*/ 924402 h 924402"/>
                <a:gd name="connsiteX635" fmla="*/ 1652509 w 4603109"/>
                <a:gd name="connsiteY635" fmla="*/ 924402 h 924402"/>
                <a:gd name="connsiteX636" fmla="*/ 1636899 w 4603109"/>
                <a:gd name="connsiteY636" fmla="*/ 924402 h 924402"/>
                <a:gd name="connsiteX637" fmla="*/ 1609783 w 4603109"/>
                <a:gd name="connsiteY637" fmla="*/ 924402 h 924402"/>
                <a:gd name="connsiteX638" fmla="*/ 1608325 w 4603109"/>
                <a:gd name="connsiteY638" fmla="*/ 924402 h 924402"/>
                <a:gd name="connsiteX639" fmla="*/ 1606834 w 4603109"/>
                <a:gd name="connsiteY639" fmla="*/ 924402 h 924402"/>
                <a:gd name="connsiteX640" fmla="*/ 1579719 w 4603109"/>
                <a:gd name="connsiteY640" fmla="*/ 924402 h 924402"/>
                <a:gd name="connsiteX641" fmla="*/ 1564612 w 4603109"/>
                <a:gd name="connsiteY641" fmla="*/ 924402 h 924402"/>
                <a:gd name="connsiteX642" fmla="*/ 1524740 w 4603109"/>
                <a:gd name="connsiteY642" fmla="*/ 924402 h 924402"/>
                <a:gd name="connsiteX643" fmla="*/ 1482518 w 4603109"/>
                <a:gd name="connsiteY643" fmla="*/ 924402 h 924402"/>
                <a:gd name="connsiteX644" fmla="*/ 1460483 w 4603109"/>
                <a:gd name="connsiteY644" fmla="*/ 924402 h 924402"/>
                <a:gd name="connsiteX645" fmla="*/ 1452454 w 4603109"/>
                <a:gd name="connsiteY645" fmla="*/ 924402 h 924402"/>
                <a:gd name="connsiteX646" fmla="*/ 1444011 w 4603109"/>
                <a:gd name="connsiteY646" fmla="*/ 924402 h 924402"/>
                <a:gd name="connsiteX647" fmla="*/ 1436843 w 4603109"/>
                <a:gd name="connsiteY647" fmla="*/ 924402 h 924402"/>
                <a:gd name="connsiteX648" fmla="*/ 1413947 w 4603109"/>
                <a:gd name="connsiteY648" fmla="*/ 924402 h 924402"/>
                <a:gd name="connsiteX649" fmla="*/ 1354749 w 4603109"/>
                <a:gd name="connsiteY649" fmla="*/ 924402 h 924402"/>
                <a:gd name="connsiteX650" fmla="*/ 1332714 w 4603109"/>
                <a:gd name="connsiteY650" fmla="*/ 924402 h 924402"/>
                <a:gd name="connsiteX651" fmla="*/ 1324685 w 4603109"/>
                <a:gd name="connsiteY651" fmla="*/ 924402 h 924402"/>
                <a:gd name="connsiteX652" fmla="*/ 1316242 w 4603109"/>
                <a:gd name="connsiteY652" fmla="*/ 924402 h 924402"/>
                <a:gd name="connsiteX653" fmla="*/ 1312767 w 4603109"/>
                <a:gd name="connsiteY653" fmla="*/ 924402 h 924402"/>
                <a:gd name="connsiteX654" fmla="*/ 1286178 w 4603109"/>
                <a:gd name="connsiteY654" fmla="*/ 924402 h 924402"/>
                <a:gd name="connsiteX655" fmla="*/ 1282703 w 4603109"/>
                <a:gd name="connsiteY655" fmla="*/ 924402 h 924402"/>
                <a:gd name="connsiteX656" fmla="*/ 1243956 w 4603109"/>
                <a:gd name="connsiteY656" fmla="*/ 924402 h 924402"/>
                <a:gd name="connsiteX657" fmla="*/ 1184998 w 4603109"/>
                <a:gd name="connsiteY657" fmla="*/ 924402 h 924402"/>
                <a:gd name="connsiteX658" fmla="*/ 1154934 w 4603109"/>
                <a:gd name="connsiteY658" fmla="*/ 924402 h 924402"/>
                <a:gd name="connsiteX659" fmla="*/ 1139828 w 4603109"/>
                <a:gd name="connsiteY659" fmla="*/ 924402 h 924402"/>
                <a:gd name="connsiteX660" fmla="*/ 1116187 w 4603109"/>
                <a:gd name="connsiteY660" fmla="*/ 924402 h 924402"/>
                <a:gd name="connsiteX661" fmla="*/ 1112712 w 4603109"/>
                <a:gd name="connsiteY661" fmla="*/ 924402 h 924402"/>
                <a:gd name="connsiteX662" fmla="*/ 1057734 w 4603109"/>
                <a:gd name="connsiteY662" fmla="*/ 924402 h 924402"/>
                <a:gd name="connsiteX663" fmla="*/ 1027669 w 4603109"/>
                <a:gd name="connsiteY663" fmla="*/ 924402 h 924402"/>
                <a:gd name="connsiteX664" fmla="*/ 1012059 w 4603109"/>
                <a:gd name="connsiteY664" fmla="*/ 924402 h 924402"/>
                <a:gd name="connsiteX665" fmla="*/ 984943 w 4603109"/>
                <a:gd name="connsiteY665" fmla="*/ 924402 h 924402"/>
                <a:gd name="connsiteX666" fmla="*/ 929965 w 4603109"/>
                <a:gd name="connsiteY666" fmla="*/ 924402 h 924402"/>
                <a:gd name="connsiteX667" fmla="*/ 899900 w 4603109"/>
                <a:gd name="connsiteY667" fmla="*/ 924402 h 924402"/>
                <a:gd name="connsiteX668" fmla="*/ 857678 w 4603109"/>
                <a:gd name="connsiteY668" fmla="*/ 924402 h 924402"/>
                <a:gd name="connsiteX669" fmla="*/ 819171 w 4603109"/>
                <a:gd name="connsiteY669" fmla="*/ 924402 h 924402"/>
                <a:gd name="connsiteX670" fmla="*/ 729909 w 4603109"/>
                <a:gd name="connsiteY670" fmla="*/ 924402 h 924402"/>
                <a:gd name="connsiteX671" fmla="*/ 691402 w 4603109"/>
                <a:gd name="connsiteY671" fmla="*/ 924402 h 924402"/>
                <a:gd name="connsiteX672" fmla="*/ 687927 w 4603109"/>
                <a:gd name="connsiteY672" fmla="*/ 924402 h 924402"/>
                <a:gd name="connsiteX673" fmla="*/ 560158 w 4603109"/>
                <a:gd name="connsiteY673" fmla="*/ 924402 h 924402"/>
                <a:gd name="connsiteX674" fmla="*/ 432894 w 4603109"/>
                <a:gd name="connsiteY674" fmla="*/ 924402 h 924402"/>
                <a:gd name="connsiteX675" fmla="*/ 305125 w 4603109"/>
                <a:gd name="connsiteY675" fmla="*/ 924402 h 924402"/>
                <a:gd name="connsiteX676" fmla="*/ 223202 w 4603109"/>
                <a:gd name="connsiteY676" fmla="*/ 877348 h 924402"/>
                <a:gd name="connsiteX677" fmla="*/ 10809 w 4603109"/>
                <a:gd name="connsiteY677" fmla="*/ 509257 h 924402"/>
                <a:gd name="connsiteX678" fmla="*/ 10809 w 4603109"/>
                <a:gd name="connsiteY678" fmla="*/ 415146 h 924402"/>
                <a:gd name="connsiteX679" fmla="*/ 223202 w 4603109"/>
                <a:gd name="connsiteY679" fmla="*/ 47054 h 924402"/>
                <a:gd name="connsiteX680" fmla="*/ 305125 w 4603109"/>
                <a:gd name="connsiteY680" fmla="*/ 0 h 92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Lst>
              <a:rect l="l" t="t" r="r" b="b"/>
              <a:pathLst>
                <a:path w="4603109" h="924402">
                  <a:moveTo>
                    <a:pt x="305125" y="0"/>
                  </a:moveTo>
                  <a:lnTo>
                    <a:pt x="432894" y="0"/>
                  </a:lnTo>
                  <a:lnTo>
                    <a:pt x="445336" y="0"/>
                  </a:lnTo>
                  <a:cubicBezTo>
                    <a:pt x="485989" y="0"/>
                    <a:pt x="520835" y="0"/>
                    <a:pt x="550703" y="0"/>
                  </a:cubicBezTo>
                  <a:lnTo>
                    <a:pt x="560158" y="0"/>
                  </a:lnTo>
                  <a:lnTo>
                    <a:pt x="573105" y="0"/>
                  </a:lnTo>
                  <a:lnTo>
                    <a:pt x="626202" y="0"/>
                  </a:lnTo>
                  <a:cubicBezTo>
                    <a:pt x="646943" y="0"/>
                    <a:pt x="663537" y="0"/>
                    <a:pt x="676811" y="0"/>
                  </a:cubicBezTo>
                  <a:lnTo>
                    <a:pt x="678472" y="0"/>
                  </a:lnTo>
                  <a:lnTo>
                    <a:pt x="687927" y="0"/>
                  </a:lnTo>
                  <a:lnTo>
                    <a:pt x="691402" y="0"/>
                  </a:lnTo>
                  <a:lnTo>
                    <a:pt x="700371" y="0"/>
                  </a:lnTo>
                  <a:lnTo>
                    <a:pt x="707508" y="0"/>
                  </a:lnTo>
                  <a:cubicBezTo>
                    <a:pt x="729909" y="0"/>
                    <a:pt x="729909" y="0"/>
                    <a:pt x="729909" y="0"/>
                  </a:cubicBezTo>
                  <a:lnTo>
                    <a:pt x="753971" y="0"/>
                  </a:lnTo>
                  <a:lnTo>
                    <a:pt x="804580" y="0"/>
                  </a:lnTo>
                  <a:lnTo>
                    <a:pt x="805737" y="0"/>
                  </a:lnTo>
                  <a:lnTo>
                    <a:pt x="819171" y="0"/>
                  </a:lnTo>
                  <a:lnTo>
                    <a:pt x="828140" y="0"/>
                  </a:lnTo>
                  <a:lnTo>
                    <a:pt x="831615" y="0"/>
                  </a:lnTo>
                  <a:lnTo>
                    <a:pt x="835277" y="0"/>
                  </a:lnTo>
                  <a:lnTo>
                    <a:pt x="857678" y="0"/>
                  </a:lnTo>
                  <a:lnTo>
                    <a:pt x="864889" y="0"/>
                  </a:lnTo>
                  <a:lnTo>
                    <a:pt x="899900" y="0"/>
                  </a:lnTo>
                  <a:lnTo>
                    <a:pt x="909341" y="0"/>
                  </a:lnTo>
                  <a:lnTo>
                    <a:pt x="929965" y="0"/>
                  </a:lnTo>
                  <a:lnTo>
                    <a:pt x="933506" y="0"/>
                  </a:lnTo>
                  <a:lnTo>
                    <a:pt x="936982" y="0"/>
                  </a:lnTo>
                  <a:lnTo>
                    <a:pt x="959384" y="0"/>
                  </a:lnTo>
                  <a:lnTo>
                    <a:pt x="962542" y="0"/>
                  </a:lnTo>
                  <a:lnTo>
                    <a:pt x="984943" y="0"/>
                  </a:lnTo>
                  <a:lnTo>
                    <a:pt x="992658" y="0"/>
                  </a:lnTo>
                  <a:lnTo>
                    <a:pt x="1012059" y="0"/>
                  </a:lnTo>
                  <a:lnTo>
                    <a:pt x="1012480" y="0"/>
                  </a:lnTo>
                  <a:lnTo>
                    <a:pt x="1027669" y="0"/>
                  </a:lnTo>
                  <a:lnTo>
                    <a:pt x="1037110" y="0"/>
                  </a:lnTo>
                  <a:lnTo>
                    <a:pt x="1040112" y="0"/>
                  </a:lnTo>
                  <a:lnTo>
                    <a:pt x="1057734" y="0"/>
                  </a:lnTo>
                  <a:lnTo>
                    <a:pt x="1064751" y="0"/>
                  </a:lnTo>
                  <a:lnTo>
                    <a:pt x="1070177" y="0"/>
                  </a:lnTo>
                  <a:lnTo>
                    <a:pt x="1072436" y="0"/>
                  </a:lnTo>
                  <a:lnTo>
                    <a:pt x="1090311" y="0"/>
                  </a:lnTo>
                  <a:lnTo>
                    <a:pt x="1110718" y="0"/>
                  </a:lnTo>
                  <a:lnTo>
                    <a:pt x="1112712" y="0"/>
                  </a:lnTo>
                  <a:lnTo>
                    <a:pt x="1116187" y="0"/>
                  </a:lnTo>
                  <a:lnTo>
                    <a:pt x="1139828" y="0"/>
                  </a:lnTo>
                  <a:lnTo>
                    <a:pt x="1140249" y="0"/>
                  </a:lnTo>
                  <a:lnTo>
                    <a:pt x="1145480" y="0"/>
                  </a:lnTo>
                  <a:lnTo>
                    <a:pt x="1152270" y="0"/>
                  </a:lnTo>
                  <a:lnTo>
                    <a:pt x="1154934" y="0"/>
                  </a:lnTo>
                  <a:lnTo>
                    <a:pt x="1167881" y="0"/>
                  </a:lnTo>
                  <a:lnTo>
                    <a:pt x="1175544" y="0"/>
                  </a:lnTo>
                  <a:lnTo>
                    <a:pt x="1184998" y="0"/>
                  </a:lnTo>
                  <a:lnTo>
                    <a:pt x="1197946" y="0"/>
                  </a:lnTo>
                  <a:lnTo>
                    <a:pt x="1200205" y="0"/>
                  </a:lnTo>
                  <a:lnTo>
                    <a:pt x="1220978" y="0"/>
                  </a:lnTo>
                  <a:lnTo>
                    <a:pt x="1238487" y="0"/>
                  </a:lnTo>
                  <a:lnTo>
                    <a:pt x="1243956" y="0"/>
                  </a:lnTo>
                  <a:lnTo>
                    <a:pt x="1251042" y="0"/>
                  </a:lnTo>
                  <a:lnTo>
                    <a:pt x="1257637" y="0"/>
                  </a:lnTo>
                  <a:lnTo>
                    <a:pt x="1271587" y="0"/>
                  </a:lnTo>
                  <a:lnTo>
                    <a:pt x="1273249" y="0"/>
                  </a:lnTo>
                  <a:lnTo>
                    <a:pt x="1280039" y="0"/>
                  </a:lnTo>
                  <a:lnTo>
                    <a:pt x="1282703" y="0"/>
                  </a:lnTo>
                  <a:lnTo>
                    <a:pt x="1286178" y="0"/>
                  </a:lnTo>
                  <a:lnTo>
                    <a:pt x="1295146" y="0"/>
                  </a:lnTo>
                  <a:lnTo>
                    <a:pt x="1301651" y="0"/>
                  </a:lnTo>
                  <a:lnTo>
                    <a:pt x="1302284" y="0"/>
                  </a:lnTo>
                  <a:lnTo>
                    <a:pt x="1303313" y="0"/>
                  </a:lnTo>
                  <a:lnTo>
                    <a:pt x="1312767" y="0"/>
                  </a:lnTo>
                  <a:lnTo>
                    <a:pt x="1316242" y="0"/>
                  </a:lnTo>
                  <a:lnTo>
                    <a:pt x="1321886" y="0"/>
                  </a:lnTo>
                  <a:lnTo>
                    <a:pt x="1324685" y="0"/>
                  </a:lnTo>
                  <a:lnTo>
                    <a:pt x="1325211" y="0"/>
                  </a:lnTo>
                  <a:lnTo>
                    <a:pt x="1332348" y="0"/>
                  </a:lnTo>
                  <a:lnTo>
                    <a:pt x="1332714" y="0"/>
                  </a:lnTo>
                  <a:lnTo>
                    <a:pt x="1333135" y="0"/>
                  </a:lnTo>
                  <a:lnTo>
                    <a:pt x="1348747" y="0"/>
                  </a:lnTo>
                  <a:lnTo>
                    <a:pt x="1354749" y="0"/>
                  </a:lnTo>
                  <a:lnTo>
                    <a:pt x="1378811" y="0"/>
                  </a:lnTo>
                  <a:lnTo>
                    <a:pt x="1383745" y="0"/>
                  </a:lnTo>
                  <a:lnTo>
                    <a:pt x="1385406" y="0"/>
                  </a:lnTo>
                  <a:lnTo>
                    <a:pt x="1399356" y="0"/>
                  </a:lnTo>
                  <a:lnTo>
                    <a:pt x="1400513" y="0"/>
                  </a:lnTo>
                  <a:lnTo>
                    <a:pt x="1413947" y="0"/>
                  </a:lnTo>
                  <a:lnTo>
                    <a:pt x="1414442" y="0"/>
                  </a:lnTo>
                  <a:lnTo>
                    <a:pt x="1422915" y="0"/>
                  </a:lnTo>
                  <a:lnTo>
                    <a:pt x="1426390" y="0"/>
                  </a:lnTo>
                  <a:lnTo>
                    <a:pt x="1429420" y="0"/>
                  </a:lnTo>
                  <a:lnTo>
                    <a:pt x="1430053" y="0"/>
                  </a:lnTo>
                  <a:lnTo>
                    <a:pt x="1430206" y="0"/>
                  </a:lnTo>
                  <a:lnTo>
                    <a:pt x="1430577" y="0"/>
                  </a:lnTo>
                  <a:lnTo>
                    <a:pt x="1436843" y="0"/>
                  </a:lnTo>
                  <a:lnTo>
                    <a:pt x="1444011" y="0"/>
                  </a:lnTo>
                  <a:lnTo>
                    <a:pt x="1449655" y="0"/>
                  </a:lnTo>
                  <a:lnTo>
                    <a:pt x="1452454" y="0"/>
                  </a:lnTo>
                  <a:lnTo>
                    <a:pt x="1452980" y="0"/>
                  </a:lnTo>
                  <a:lnTo>
                    <a:pt x="1456455" y="0"/>
                  </a:lnTo>
                  <a:lnTo>
                    <a:pt x="1459664" y="0"/>
                  </a:lnTo>
                  <a:lnTo>
                    <a:pt x="1460117" y="0"/>
                  </a:lnTo>
                  <a:lnTo>
                    <a:pt x="1460483" y="0"/>
                  </a:lnTo>
                  <a:lnTo>
                    <a:pt x="1460904" y="0"/>
                  </a:lnTo>
                  <a:lnTo>
                    <a:pt x="1472926" y="0"/>
                  </a:lnTo>
                  <a:lnTo>
                    <a:pt x="1482518" y="0"/>
                  </a:lnTo>
                  <a:lnTo>
                    <a:pt x="1489729" y="0"/>
                  </a:lnTo>
                  <a:lnTo>
                    <a:pt x="1504116" y="0"/>
                  </a:lnTo>
                  <a:lnTo>
                    <a:pt x="1511514" y="0"/>
                  </a:lnTo>
                  <a:lnTo>
                    <a:pt x="1524740" y="0"/>
                  </a:lnTo>
                  <a:lnTo>
                    <a:pt x="1528282" y="0"/>
                  </a:lnTo>
                  <a:lnTo>
                    <a:pt x="1531757" y="0"/>
                  </a:lnTo>
                  <a:lnTo>
                    <a:pt x="1534181" y="0"/>
                  </a:lnTo>
                  <a:lnTo>
                    <a:pt x="1542211" y="0"/>
                  </a:lnTo>
                  <a:lnTo>
                    <a:pt x="1554159" y="0"/>
                  </a:lnTo>
                  <a:lnTo>
                    <a:pt x="1557318" y="0"/>
                  </a:lnTo>
                  <a:lnTo>
                    <a:pt x="1557975" y="0"/>
                  </a:lnTo>
                  <a:lnTo>
                    <a:pt x="1558346" y="0"/>
                  </a:lnTo>
                  <a:lnTo>
                    <a:pt x="1561822" y="0"/>
                  </a:lnTo>
                  <a:lnTo>
                    <a:pt x="1564612" y="0"/>
                  </a:lnTo>
                  <a:lnTo>
                    <a:pt x="1566857" y="0"/>
                  </a:lnTo>
                  <a:lnTo>
                    <a:pt x="1576919" y="0"/>
                  </a:lnTo>
                  <a:lnTo>
                    <a:pt x="1579719" y="0"/>
                  </a:lnTo>
                  <a:lnTo>
                    <a:pt x="1584224" y="0"/>
                  </a:lnTo>
                  <a:lnTo>
                    <a:pt x="1587382" y="0"/>
                  </a:lnTo>
                  <a:lnTo>
                    <a:pt x="1587433" y="0"/>
                  </a:lnTo>
                  <a:lnTo>
                    <a:pt x="1600695" y="0"/>
                  </a:lnTo>
                  <a:lnTo>
                    <a:pt x="1606834" y="0"/>
                  </a:lnTo>
                  <a:lnTo>
                    <a:pt x="1607256" y="0"/>
                  </a:lnTo>
                  <a:lnTo>
                    <a:pt x="1608325" y="0"/>
                  </a:lnTo>
                  <a:lnTo>
                    <a:pt x="1609783" y="0"/>
                  </a:lnTo>
                  <a:lnTo>
                    <a:pt x="1617498" y="0"/>
                  </a:lnTo>
                  <a:lnTo>
                    <a:pt x="1631885" y="0"/>
                  </a:lnTo>
                  <a:lnTo>
                    <a:pt x="1636899" y="0"/>
                  </a:lnTo>
                  <a:lnTo>
                    <a:pt x="1637320" y="0"/>
                  </a:lnTo>
                  <a:lnTo>
                    <a:pt x="1637445" y="0"/>
                  </a:lnTo>
                  <a:lnTo>
                    <a:pt x="1652509" y="0"/>
                  </a:lnTo>
                  <a:lnTo>
                    <a:pt x="1659526" y="0"/>
                  </a:lnTo>
                  <a:lnTo>
                    <a:pt x="1661950" y="0"/>
                  </a:lnTo>
                  <a:lnTo>
                    <a:pt x="1664952" y="0"/>
                  </a:lnTo>
                  <a:lnTo>
                    <a:pt x="1667212" y="0"/>
                  </a:lnTo>
                  <a:lnTo>
                    <a:pt x="1685087" y="0"/>
                  </a:lnTo>
                  <a:lnTo>
                    <a:pt x="1689591" y="0"/>
                  </a:lnTo>
                  <a:lnTo>
                    <a:pt x="1694626" y="0"/>
                  </a:lnTo>
                  <a:lnTo>
                    <a:pt x="1697276" y="0"/>
                  </a:lnTo>
                  <a:lnTo>
                    <a:pt x="1698000" y="0"/>
                  </a:lnTo>
                  <a:lnTo>
                    <a:pt x="1704688" y="0"/>
                  </a:lnTo>
                  <a:lnTo>
                    <a:pt x="1707488" y="0"/>
                  </a:lnTo>
                  <a:lnTo>
                    <a:pt x="1710963" y="0"/>
                  </a:lnTo>
                  <a:lnTo>
                    <a:pt x="1715151" y="0"/>
                  </a:lnTo>
                  <a:lnTo>
                    <a:pt x="1721928" y="0"/>
                  </a:lnTo>
                  <a:lnTo>
                    <a:pt x="1734603" y="0"/>
                  </a:lnTo>
                  <a:lnTo>
                    <a:pt x="1735025" y="0"/>
                  </a:lnTo>
                  <a:lnTo>
                    <a:pt x="1735558" y="0"/>
                  </a:lnTo>
                  <a:lnTo>
                    <a:pt x="1736094" y="0"/>
                  </a:lnTo>
                  <a:lnTo>
                    <a:pt x="1737552" y="0"/>
                  </a:lnTo>
                  <a:lnTo>
                    <a:pt x="1741027" y="0"/>
                  </a:lnTo>
                  <a:lnTo>
                    <a:pt x="1747046" y="0"/>
                  </a:lnTo>
                  <a:lnTo>
                    <a:pt x="1748537" y="0"/>
                  </a:lnTo>
                  <a:lnTo>
                    <a:pt x="1753052" y="0"/>
                  </a:lnTo>
                  <a:lnTo>
                    <a:pt x="1757499" y="0"/>
                  </a:lnTo>
                  <a:lnTo>
                    <a:pt x="1764668" y="0"/>
                  </a:lnTo>
                  <a:lnTo>
                    <a:pt x="1765089" y="0"/>
                  </a:lnTo>
                  <a:lnTo>
                    <a:pt x="1765214" y="0"/>
                  </a:lnTo>
                  <a:lnTo>
                    <a:pt x="1770320" y="0"/>
                  </a:lnTo>
                  <a:lnTo>
                    <a:pt x="1777110" y="0"/>
                  </a:lnTo>
                  <a:lnTo>
                    <a:pt x="1779774" y="0"/>
                  </a:lnTo>
                  <a:lnTo>
                    <a:pt x="1792721" y="0"/>
                  </a:lnTo>
                  <a:lnTo>
                    <a:pt x="1794981" y="0"/>
                  </a:lnTo>
                  <a:lnTo>
                    <a:pt x="1825045" y="0"/>
                  </a:lnTo>
                  <a:lnTo>
                    <a:pt x="1825769" y="0"/>
                  </a:lnTo>
                  <a:lnTo>
                    <a:pt x="1838732" y="0"/>
                  </a:lnTo>
                  <a:lnTo>
                    <a:pt x="1845818" y="0"/>
                  </a:lnTo>
                  <a:lnTo>
                    <a:pt x="1849697" y="0"/>
                  </a:lnTo>
                  <a:lnTo>
                    <a:pt x="1852412" y="0"/>
                  </a:lnTo>
                  <a:lnTo>
                    <a:pt x="1853903" y="0"/>
                  </a:lnTo>
                  <a:lnTo>
                    <a:pt x="1863327" y="0"/>
                  </a:lnTo>
                  <a:lnTo>
                    <a:pt x="1868796" y="0"/>
                  </a:lnTo>
                  <a:lnTo>
                    <a:pt x="1874815" y="0"/>
                  </a:lnTo>
                  <a:lnTo>
                    <a:pt x="1876306" y="0"/>
                  </a:lnTo>
                  <a:lnTo>
                    <a:pt x="1880821" y="0"/>
                  </a:lnTo>
                  <a:lnTo>
                    <a:pt x="1882477" y="0"/>
                  </a:lnTo>
                  <a:lnTo>
                    <a:pt x="1883936" y="0"/>
                  </a:lnTo>
                  <a:lnTo>
                    <a:pt x="1885268" y="0"/>
                  </a:lnTo>
                  <a:lnTo>
                    <a:pt x="1896427" y="0"/>
                  </a:lnTo>
                  <a:lnTo>
                    <a:pt x="1898089" y="0"/>
                  </a:lnTo>
                  <a:lnTo>
                    <a:pt x="1904879" y="0"/>
                  </a:lnTo>
                  <a:lnTo>
                    <a:pt x="1907543" y="0"/>
                  </a:lnTo>
                  <a:lnTo>
                    <a:pt x="1911018" y="0"/>
                  </a:lnTo>
                  <a:lnTo>
                    <a:pt x="1919986" y="0"/>
                  </a:lnTo>
                  <a:lnTo>
                    <a:pt x="1927124" y="0"/>
                  </a:lnTo>
                  <a:lnTo>
                    <a:pt x="1927489" y="0"/>
                  </a:lnTo>
                  <a:lnTo>
                    <a:pt x="1927911" y="0"/>
                  </a:lnTo>
                  <a:lnTo>
                    <a:pt x="1929402" y="0"/>
                  </a:lnTo>
                  <a:lnTo>
                    <a:pt x="1946726" y="0"/>
                  </a:lnTo>
                  <a:lnTo>
                    <a:pt x="1949525" y="0"/>
                  </a:lnTo>
                  <a:lnTo>
                    <a:pt x="1957554" y="0"/>
                  </a:lnTo>
                  <a:lnTo>
                    <a:pt x="1957975" y="0"/>
                  </a:lnTo>
                  <a:lnTo>
                    <a:pt x="1973587" y="0"/>
                  </a:lnTo>
                  <a:lnTo>
                    <a:pt x="1978520" y="0"/>
                  </a:lnTo>
                  <a:lnTo>
                    <a:pt x="1980012" y="0"/>
                  </a:lnTo>
                  <a:lnTo>
                    <a:pt x="1980181" y="0"/>
                  </a:lnTo>
                  <a:lnTo>
                    <a:pt x="1981672" y="0"/>
                  </a:lnTo>
                  <a:lnTo>
                    <a:pt x="2008585" y="0"/>
                  </a:lnTo>
                  <a:lnTo>
                    <a:pt x="2009218" y="0"/>
                  </a:lnTo>
                  <a:lnTo>
                    <a:pt x="2010246" y="0"/>
                  </a:lnTo>
                  <a:lnTo>
                    <a:pt x="2010709" y="0"/>
                  </a:lnTo>
                  <a:lnTo>
                    <a:pt x="2011705" y="0"/>
                  </a:lnTo>
                  <a:lnTo>
                    <a:pt x="2024147" y="0"/>
                  </a:lnTo>
                  <a:lnTo>
                    <a:pt x="2024196" y="0"/>
                  </a:lnTo>
                  <a:lnTo>
                    <a:pt x="2024981" y="0"/>
                  </a:lnTo>
                  <a:lnTo>
                    <a:pt x="2025353" y="0"/>
                  </a:lnTo>
                  <a:lnTo>
                    <a:pt x="2026473" y="0"/>
                  </a:lnTo>
                  <a:lnTo>
                    <a:pt x="2031619" y="0"/>
                  </a:lnTo>
                  <a:lnTo>
                    <a:pt x="2033110" y="0"/>
                  </a:lnTo>
                  <a:lnTo>
                    <a:pt x="2038787" y="0"/>
                  </a:lnTo>
                  <a:lnTo>
                    <a:pt x="2039282" y="0"/>
                  </a:lnTo>
                  <a:lnTo>
                    <a:pt x="2047755" y="0"/>
                  </a:lnTo>
                  <a:lnTo>
                    <a:pt x="2051230" y="0"/>
                  </a:lnTo>
                  <a:lnTo>
                    <a:pt x="2054893" y="0"/>
                  </a:lnTo>
                  <a:lnTo>
                    <a:pt x="2055046" y="0"/>
                  </a:lnTo>
                  <a:lnTo>
                    <a:pt x="2055258" y="0"/>
                  </a:lnTo>
                  <a:lnTo>
                    <a:pt x="2055680" y="0"/>
                  </a:lnTo>
                  <a:lnTo>
                    <a:pt x="2057171" y="0"/>
                  </a:lnTo>
                  <a:lnTo>
                    <a:pt x="2061683" y="0"/>
                  </a:lnTo>
                  <a:lnTo>
                    <a:pt x="2067702" y="0"/>
                  </a:lnTo>
                  <a:lnTo>
                    <a:pt x="2074495" y="0"/>
                  </a:lnTo>
                  <a:lnTo>
                    <a:pt x="2077294" y="0"/>
                  </a:lnTo>
                  <a:lnTo>
                    <a:pt x="2084504" y="0"/>
                  </a:lnTo>
                  <a:lnTo>
                    <a:pt x="2085323" y="0"/>
                  </a:lnTo>
                  <a:lnTo>
                    <a:pt x="2085744" y="0"/>
                  </a:lnTo>
                  <a:lnTo>
                    <a:pt x="2097766" y="0"/>
                  </a:lnTo>
                  <a:lnTo>
                    <a:pt x="2106289" y="0"/>
                  </a:lnTo>
                  <a:lnTo>
                    <a:pt x="2107781" y="0"/>
                  </a:lnTo>
                  <a:lnTo>
                    <a:pt x="2128956" y="0"/>
                  </a:lnTo>
                  <a:lnTo>
                    <a:pt x="2129514" y="0"/>
                  </a:lnTo>
                  <a:lnTo>
                    <a:pt x="2136354" y="0"/>
                  </a:lnTo>
                  <a:lnTo>
                    <a:pt x="2136987" y="0"/>
                  </a:lnTo>
                  <a:lnTo>
                    <a:pt x="2138478" y="0"/>
                  </a:lnTo>
                  <a:lnTo>
                    <a:pt x="2151916" y="0"/>
                  </a:lnTo>
                  <a:lnTo>
                    <a:pt x="2152750" y="0"/>
                  </a:lnTo>
                  <a:lnTo>
                    <a:pt x="2153122" y="0"/>
                  </a:lnTo>
                  <a:lnTo>
                    <a:pt x="2154242" y="0"/>
                  </a:lnTo>
                  <a:lnTo>
                    <a:pt x="2156597" y="0"/>
                  </a:lnTo>
                  <a:lnTo>
                    <a:pt x="2159388" y="0"/>
                  </a:lnTo>
                  <a:lnTo>
                    <a:pt x="2160879" y="0"/>
                  </a:lnTo>
                  <a:lnTo>
                    <a:pt x="2161633" y="0"/>
                  </a:lnTo>
                  <a:lnTo>
                    <a:pt x="2167051" y="0"/>
                  </a:lnTo>
                  <a:lnTo>
                    <a:pt x="2178999" y="0"/>
                  </a:lnTo>
                  <a:lnTo>
                    <a:pt x="2182158" y="0"/>
                  </a:lnTo>
                  <a:lnTo>
                    <a:pt x="2182815" y="0"/>
                  </a:lnTo>
                  <a:lnTo>
                    <a:pt x="2188666" y="0"/>
                  </a:lnTo>
                  <a:lnTo>
                    <a:pt x="2189452" y="0"/>
                  </a:lnTo>
                  <a:lnTo>
                    <a:pt x="2191697" y="0"/>
                  </a:lnTo>
                  <a:lnTo>
                    <a:pt x="2195471" y="0"/>
                  </a:lnTo>
                  <a:lnTo>
                    <a:pt x="2201759" y="0"/>
                  </a:lnTo>
                  <a:lnTo>
                    <a:pt x="2203100" y="0"/>
                  </a:lnTo>
                  <a:lnTo>
                    <a:pt x="2204559" y="0"/>
                  </a:lnTo>
                  <a:lnTo>
                    <a:pt x="2204591" y="0"/>
                  </a:lnTo>
                  <a:lnTo>
                    <a:pt x="2212273" y="0"/>
                  </a:lnTo>
                  <a:lnTo>
                    <a:pt x="2225535" y="0"/>
                  </a:lnTo>
                  <a:lnTo>
                    <a:pt x="2231674" y="0"/>
                  </a:lnTo>
                  <a:lnTo>
                    <a:pt x="2232096" y="0"/>
                  </a:lnTo>
                  <a:lnTo>
                    <a:pt x="2232220" y="0"/>
                  </a:lnTo>
                  <a:lnTo>
                    <a:pt x="2233118" y="0"/>
                  </a:lnTo>
                  <a:lnTo>
                    <a:pt x="2233165" y="0"/>
                  </a:lnTo>
                  <a:lnTo>
                    <a:pt x="2256725" y="0"/>
                  </a:lnTo>
                  <a:lnTo>
                    <a:pt x="2257283" y="0"/>
                  </a:lnTo>
                  <a:lnTo>
                    <a:pt x="2262285" y="0"/>
                  </a:lnTo>
                  <a:lnTo>
                    <a:pt x="2284366" y="0"/>
                  </a:lnTo>
                  <a:lnTo>
                    <a:pt x="2289402" y="0"/>
                  </a:lnTo>
                  <a:lnTo>
                    <a:pt x="2292052" y="0"/>
                  </a:lnTo>
                  <a:lnTo>
                    <a:pt x="2299271" y="0"/>
                  </a:lnTo>
                  <a:lnTo>
                    <a:pt x="2308721" y="0"/>
                  </a:lnTo>
                  <a:lnTo>
                    <a:pt x="2309927" y="0"/>
                  </a:lnTo>
                  <a:lnTo>
                    <a:pt x="2316435" y="0"/>
                  </a:lnTo>
                  <a:lnTo>
                    <a:pt x="2316703" y="0"/>
                  </a:lnTo>
                  <a:lnTo>
                    <a:pt x="2319466" y="0"/>
                  </a:lnTo>
                  <a:lnTo>
                    <a:pt x="2322840" y="0"/>
                  </a:lnTo>
                  <a:lnTo>
                    <a:pt x="2329528" y="0"/>
                  </a:lnTo>
                  <a:lnTo>
                    <a:pt x="2330869" y="0"/>
                  </a:lnTo>
                  <a:lnTo>
                    <a:pt x="2332328" y="0"/>
                  </a:lnTo>
                  <a:lnTo>
                    <a:pt x="2332360" y="0"/>
                  </a:lnTo>
                  <a:lnTo>
                    <a:pt x="2335803" y="0"/>
                  </a:lnTo>
                  <a:lnTo>
                    <a:pt x="2343312" y="0"/>
                  </a:lnTo>
                  <a:lnTo>
                    <a:pt x="2344804" y="0"/>
                  </a:lnTo>
                  <a:lnTo>
                    <a:pt x="2346768" y="0"/>
                  </a:lnTo>
                  <a:lnTo>
                    <a:pt x="2347827" y="0"/>
                  </a:lnTo>
                  <a:lnTo>
                    <a:pt x="2352274" y="0"/>
                  </a:lnTo>
                  <a:lnTo>
                    <a:pt x="2359443" y="0"/>
                  </a:lnTo>
                  <a:lnTo>
                    <a:pt x="2359865" y="0"/>
                  </a:lnTo>
                  <a:lnTo>
                    <a:pt x="2359989" y="0"/>
                  </a:lnTo>
                  <a:lnTo>
                    <a:pt x="2360887" y="0"/>
                  </a:lnTo>
                  <a:lnTo>
                    <a:pt x="2360934" y="0"/>
                  </a:lnTo>
                  <a:lnTo>
                    <a:pt x="2371886" y="0"/>
                  </a:lnTo>
                  <a:lnTo>
                    <a:pt x="2373377" y="0"/>
                  </a:lnTo>
                  <a:lnTo>
                    <a:pt x="2377892" y="0"/>
                  </a:lnTo>
                  <a:cubicBezTo>
                    <a:pt x="2382339" y="0"/>
                    <a:pt x="2382339" y="0"/>
                    <a:pt x="2382339" y="0"/>
                  </a:cubicBezTo>
                  <a:lnTo>
                    <a:pt x="2390054" y="0"/>
                  </a:lnTo>
                  <a:lnTo>
                    <a:pt x="2419821" y="0"/>
                  </a:lnTo>
                  <a:lnTo>
                    <a:pt x="2427040" y="0"/>
                  </a:lnTo>
                  <a:lnTo>
                    <a:pt x="2436490" y="0"/>
                  </a:lnTo>
                  <a:lnTo>
                    <a:pt x="2444472" y="0"/>
                  </a:lnTo>
                  <a:lnTo>
                    <a:pt x="2448678" y="0"/>
                  </a:lnTo>
                  <a:lnTo>
                    <a:pt x="2450171" y="0"/>
                  </a:lnTo>
                  <a:lnTo>
                    <a:pt x="2450609" y="0"/>
                  </a:lnTo>
                  <a:lnTo>
                    <a:pt x="2463572" y="0"/>
                  </a:lnTo>
                  <a:lnTo>
                    <a:pt x="2471081" y="0"/>
                  </a:lnTo>
                  <a:lnTo>
                    <a:pt x="2472573" y="0"/>
                  </a:lnTo>
                  <a:lnTo>
                    <a:pt x="2474537" y="0"/>
                  </a:lnTo>
                  <a:lnTo>
                    <a:pt x="2475596" y="0"/>
                  </a:lnTo>
                  <a:lnTo>
                    <a:pt x="2477252" y="0"/>
                  </a:lnTo>
                  <a:lnTo>
                    <a:pt x="2478712" y="0"/>
                  </a:lnTo>
                  <a:lnTo>
                    <a:pt x="2478743" y="0"/>
                  </a:lnTo>
                  <a:lnTo>
                    <a:pt x="2480043" y="0"/>
                  </a:lnTo>
                  <a:lnTo>
                    <a:pt x="2499655" y="0"/>
                  </a:lnTo>
                  <a:lnTo>
                    <a:pt x="2501146" y="0"/>
                  </a:lnTo>
                  <a:lnTo>
                    <a:pt x="2505661" y="0"/>
                  </a:lnTo>
                  <a:lnTo>
                    <a:pt x="2508776" y="0"/>
                  </a:lnTo>
                  <a:lnTo>
                    <a:pt x="2510108" y="0"/>
                  </a:lnTo>
                  <a:lnTo>
                    <a:pt x="2524178" y="0"/>
                  </a:lnTo>
                  <a:lnTo>
                    <a:pt x="2525248" y="0"/>
                  </a:lnTo>
                  <a:lnTo>
                    <a:pt x="2525669" y="0"/>
                  </a:lnTo>
                  <a:lnTo>
                    <a:pt x="2552329" y="0"/>
                  </a:lnTo>
                  <a:lnTo>
                    <a:pt x="2552751" y="0"/>
                  </a:lnTo>
                  <a:lnTo>
                    <a:pt x="2554242" y="0"/>
                  </a:lnTo>
                  <a:lnTo>
                    <a:pt x="2574787" y="0"/>
                  </a:lnTo>
                  <a:lnTo>
                    <a:pt x="2576279" y="0"/>
                  </a:lnTo>
                  <a:lnTo>
                    <a:pt x="2576447" y="0"/>
                  </a:lnTo>
                  <a:lnTo>
                    <a:pt x="2577940" y="0"/>
                  </a:lnTo>
                  <a:lnTo>
                    <a:pt x="2603360" y="0"/>
                  </a:lnTo>
                  <a:lnTo>
                    <a:pt x="2604852" y="0"/>
                  </a:lnTo>
                  <a:lnTo>
                    <a:pt x="2605021" y="0"/>
                  </a:lnTo>
                  <a:lnTo>
                    <a:pt x="2605484" y="0"/>
                  </a:lnTo>
                  <a:lnTo>
                    <a:pt x="2606481" y="0"/>
                  </a:lnTo>
                  <a:lnTo>
                    <a:pt x="2606512" y="0"/>
                  </a:lnTo>
                  <a:lnTo>
                    <a:pt x="2606976" y="0"/>
                  </a:lnTo>
                  <a:lnTo>
                    <a:pt x="2618923" y="0"/>
                  </a:lnTo>
                  <a:lnTo>
                    <a:pt x="2621248" y="0"/>
                  </a:lnTo>
                  <a:lnTo>
                    <a:pt x="2622740" y="0"/>
                  </a:lnTo>
                  <a:lnTo>
                    <a:pt x="2627885" y="0"/>
                  </a:lnTo>
                  <a:lnTo>
                    <a:pt x="2629377" y="0"/>
                  </a:lnTo>
                  <a:lnTo>
                    <a:pt x="2634058" y="0"/>
                  </a:lnTo>
                  <a:lnTo>
                    <a:pt x="2635549" y="0"/>
                  </a:lnTo>
                  <a:lnTo>
                    <a:pt x="2636545" y="0"/>
                  </a:lnTo>
                  <a:lnTo>
                    <a:pt x="2648987" y="0"/>
                  </a:lnTo>
                  <a:lnTo>
                    <a:pt x="2649821" y="0"/>
                  </a:lnTo>
                  <a:lnTo>
                    <a:pt x="2651313" y="0"/>
                  </a:lnTo>
                  <a:lnTo>
                    <a:pt x="2651947" y="0"/>
                  </a:lnTo>
                  <a:lnTo>
                    <a:pt x="2653017" y="0"/>
                  </a:lnTo>
                  <a:lnTo>
                    <a:pt x="2653438" y="0"/>
                  </a:lnTo>
                  <a:lnTo>
                    <a:pt x="2656459" y="0"/>
                  </a:lnTo>
                  <a:lnTo>
                    <a:pt x="2657950" y="0"/>
                  </a:lnTo>
                  <a:lnTo>
                    <a:pt x="2665460" y="0"/>
                  </a:lnTo>
                  <a:lnTo>
                    <a:pt x="2680098" y="0"/>
                  </a:lnTo>
                  <a:lnTo>
                    <a:pt x="2680520" y="0"/>
                  </a:lnTo>
                  <a:lnTo>
                    <a:pt x="2682011" y="0"/>
                  </a:lnTo>
                  <a:lnTo>
                    <a:pt x="2692542" y="0"/>
                  </a:lnTo>
                  <a:lnTo>
                    <a:pt x="2702556" y="0"/>
                  </a:lnTo>
                  <a:lnTo>
                    <a:pt x="2704048" y="0"/>
                  </a:lnTo>
                  <a:lnTo>
                    <a:pt x="2724289" y="0"/>
                  </a:lnTo>
                  <a:lnTo>
                    <a:pt x="2731129" y="0"/>
                  </a:lnTo>
                  <a:lnTo>
                    <a:pt x="2732621" y="0"/>
                  </a:lnTo>
                  <a:lnTo>
                    <a:pt x="2733253" y="0"/>
                  </a:lnTo>
                  <a:lnTo>
                    <a:pt x="2734745" y="0"/>
                  </a:lnTo>
                  <a:lnTo>
                    <a:pt x="2746692" y="0"/>
                  </a:lnTo>
                  <a:lnTo>
                    <a:pt x="2749017" y="0"/>
                  </a:lnTo>
                  <a:lnTo>
                    <a:pt x="2750509" y="0"/>
                  </a:lnTo>
                  <a:lnTo>
                    <a:pt x="2754354" y="0"/>
                  </a:lnTo>
                  <a:lnTo>
                    <a:pt x="2755654" y="0"/>
                  </a:lnTo>
                  <a:lnTo>
                    <a:pt x="2757146" y="0"/>
                  </a:lnTo>
                  <a:lnTo>
                    <a:pt x="2761827" y="0"/>
                  </a:lnTo>
                  <a:lnTo>
                    <a:pt x="2763318" y="0"/>
                  </a:lnTo>
                  <a:lnTo>
                    <a:pt x="2776756" y="0"/>
                  </a:lnTo>
                  <a:lnTo>
                    <a:pt x="2777590" y="0"/>
                  </a:lnTo>
                  <a:lnTo>
                    <a:pt x="2779082" y="0"/>
                  </a:lnTo>
                  <a:lnTo>
                    <a:pt x="2783442" y="0"/>
                  </a:lnTo>
                  <a:lnTo>
                    <a:pt x="2784228" y="0"/>
                  </a:lnTo>
                  <a:lnTo>
                    <a:pt x="2785719" y="0"/>
                  </a:lnTo>
                  <a:lnTo>
                    <a:pt x="2786473" y="0"/>
                  </a:lnTo>
                  <a:lnTo>
                    <a:pt x="2793229" y="0"/>
                  </a:lnTo>
                  <a:lnTo>
                    <a:pt x="2799367" y="0"/>
                  </a:lnTo>
                  <a:lnTo>
                    <a:pt x="2813506" y="0"/>
                  </a:lnTo>
                  <a:lnTo>
                    <a:pt x="2820311" y="0"/>
                  </a:lnTo>
                  <a:lnTo>
                    <a:pt x="2827893" y="0"/>
                  </a:lnTo>
                  <a:lnTo>
                    <a:pt x="2827940" y="0"/>
                  </a:lnTo>
                  <a:lnTo>
                    <a:pt x="2829431" y="0"/>
                  </a:lnTo>
                  <a:lnTo>
                    <a:pt x="2829978" y="0"/>
                  </a:lnTo>
                  <a:lnTo>
                    <a:pt x="2852058" y="0"/>
                  </a:lnTo>
                  <a:lnTo>
                    <a:pt x="2857060" y="0"/>
                  </a:lnTo>
                  <a:lnTo>
                    <a:pt x="2857958" y="0"/>
                  </a:lnTo>
                  <a:lnTo>
                    <a:pt x="2871601" y="0"/>
                  </a:lnTo>
                  <a:lnTo>
                    <a:pt x="2882123" y="0"/>
                  </a:lnTo>
                  <a:lnTo>
                    <a:pt x="2894046" y="0"/>
                  </a:lnTo>
                  <a:lnTo>
                    <a:pt x="2903496" y="0"/>
                  </a:lnTo>
                  <a:lnTo>
                    <a:pt x="2911211" y="0"/>
                  </a:lnTo>
                  <a:lnTo>
                    <a:pt x="2914242" y="0"/>
                  </a:lnTo>
                  <a:lnTo>
                    <a:pt x="2914461" y="0"/>
                  </a:lnTo>
                  <a:lnTo>
                    <a:pt x="2924111" y="0"/>
                  </a:lnTo>
                  <a:lnTo>
                    <a:pt x="2927136" y="0"/>
                  </a:lnTo>
                  <a:lnTo>
                    <a:pt x="2933561" y="0"/>
                  </a:lnTo>
                  <a:lnTo>
                    <a:pt x="2939580" y="0"/>
                  </a:lnTo>
                  <a:lnTo>
                    <a:pt x="2941275" y="0"/>
                  </a:lnTo>
                  <a:lnTo>
                    <a:pt x="2941543" y="0"/>
                  </a:lnTo>
                  <a:lnTo>
                    <a:pt x="2945586" y="0"/>
                  </a:lnTo>
                  <a:lnTo>
                    <a:pt x="2950032" y="0"/>
                  </a:lnTo>
                  <a:lnTo>
                    <a:pt x="2955662" y="0"/>
                  </a:lnTo>
                  <a:lnTo>
                    <a:pt x="2955709" y="0"/>
                  </a:lnTo>
                  <a:lnTo>
                    <a:pt x="2957200" y="0"/>
                  </a:lnTo>
                  <a:lnTo>
                    <a:pt x="2957747" y="0"/>
                  </a:lnTo>
                  <a:lnTo>
                    <a:pt x="2968152" y="0"/>
                  </a:lnTo>
                  <a:lnTo>
                    <a:pt x="2969644" y="0"/>
                  </a:lnTo>
                  <a:lnTo>
                    <a:pt x="2972667" y="0"/>
                  </a:lnTo>
                  <a:lnTo>
                    <a:pt x="2977114" y="0"/>
                  </a:lnTo>
                  <a:lnTo>
                    <a:pt x="2984829" y="0"/>
                  </a:lnTo>
                  <a:lnTo>
                    <a:pt x="2985727" y="0"/>
                  </a:lnTo>
                  <a:lnTo>
                    <a:pt x="2999370" y="0"/>
                  </a:lnTo>
                  <a:lnTo>
                    <a:pt x="3021815" y="0"/>
                  </a:lnTo>
                  <a:lnTo>
                    <a:pt x="3031265" y="0"/>
                  </a:lnTo>
                  <a:lnTo>
                    <a:pt x="3042230" y="0"/>
                  </a:lnTo>
                  <a:lnTo>
                    <a:pt x="3044946" y="0"/>
                  </a:lnTo>
                  <a:lnTo>
                    <a:pt x="3051880" y="0"/>
                  </a:lnTo>
                  <a:lnTo>
                    <a:pt x="3061330" y="0"/>
                  </a:lnTo>
                  <a:lnTo>
                    <a:pt x="3067349" y="0"/>
                  </a:lnTo>
                  <a:lnTo>
                    <a:pt x="3069312" y="0"/>
                  </a:lnTo>
                  <a:lnTo>
                    <a:pt x="3073355" y="0"/>
                  </a:lnTo>
                  <a:lnTo>
                    <a:pt x="3073518" y="0"/>
                  </a:lnTo>
                  <a:lnTo>
                    <a:pt x="3075011" y="0"/>
                  </a:lnTo>
                  <a:lnTo>
                    <a:pt x="3077801" y="0"/>
                  </a:lnTo>
                  <a:lnTo>
                    <a:pt x="3095921" y="0"/>
                  </a:lnTo>
                  <a:lnTo>
                    <a:pt x="3097413" y="0"/>
                  </a:lnTo>
                  <a:lnTo>
                    <a:pt x="3100436" y="0"/>
                  </a:lnTo>
                  <a:lnTo>
                    <a:pt x="3103552" y="0"/>
                  </a:lnTo>
                  <a:lnTo>
                    <a:pt x="3104883" y="0"/>
                  </a:lnTo>
                  <a:lnTo>
                    <a:pt x="3120023" y="0"/>
                  </a:lnTo>
                  <a:lnTo>
                    <a:pt x="3120445" y="0"/>
                  </a:lnTo>
                  <a:lnTo>
                    <a:pt x="3149018" y="0"/>
                  </a:lnTo>
                  <a:lnTo>
                    <a:pt x="3150088" y="0"/>
                  </a:lnTo>
                  <a:lnTo>
                    <a:pt x="3150509" y="0"/>
                  </a:lnTo>
                  <a:lnTo>
                    <a:pt x="3171054" y="0"/>
                  </a:lnTo>
                  <a:lnTo>
                    <a:pt x="3172715" y="0"/>
                  </a:lnTo>
                  <a:lnTo>
                    <a:pt x="3199627" y="0"/>
                  </a:lnTo>
                  <a:lnTo>
                    <a:pt x="3201119" y="0"/>
                  </a:lnTo>
                  <a:lnTo>
                    <a:pt x="3201287" y="0"/>
                  </a:lnTo>
                  <a:lnTo>
                    <a:pt x="3201751" y="0"/>
                  </a:lnTo>
                  <a:lnTo>
                    <a:pt x="3202780" y="0"/>
                  </a:lnTo>
                  <a:lnTo>
                    <a:pt x="3217515" y="0"/>
                  </a:lnTo>
                  <a:lnTo>
                    <a:pt x="3224152" y="0"/>
                  </a:lnTo>
                  <a:lnTo>
                    <a:pt x="3230324" y="0"/>
                  </a:lnTo>
                  <a:lnTo>
                    <a:pt x="3231321" y="0"/>
                  </a:lnTo>
                  <a:lnTo>
                    <a:pt x="3231816" y="0"/>
                  </a:lnTo>
                  <a:lnTo>
                    <a:pt x="3243763" y="0"/>
                  </a:lnTo>
                  <a:lnTo>
                    <a:pt x="3246088" y="0"/>
                  </a:lnTo>
                  <a:lnTo>
                    <a:pt x="3247580" y="0"/>
                  </a:lnTo>
                  <a:lnTo>
                    <a:pt x="3247792" y="0"/>
                  </a:lnTo>
                  <a:lnTo>
                    <a:pt x="3248214" y="0"/>
                  </a:lnTo>
                  <a:lnTo>
                    <a:pt x="3252725" y="0"/>
                  </a:lnTo>
                  <a:lnTo>
                    <a:pt x="3254217" y="0"/>
                  </a:lnTo>
                  <a:lnTo>
                    <a:pt x="3260235" y="0"/>
                  </a:lnTo>
                  <a:lnTo>
                    <a:pt x="3276787" y="0"/>
                  </a:lnTo>
                  <a:lnTo>
                    <a:pt x="3277857" y="0"/>
                  </a:lnTo>
                  <a:lnTo>
                    <a:pt x="3278278" y="0"/>
                  </a:lnTo>
                  <a:lnTo>
                    <a:pt x="3290300" y="0"/>
                  </a:lnTo>
                  <a:lnTo>
                    <a:pt x="3298823" y="0"/>
                  </a:lnTo>
                  <a:lnTo>
                    <a:pt x="3327396" y="0"/>
                  </a:lnTo>
                  <a:lnTo>
                    <a:pt x="3328888" y="0"/>
                  </a:lnTo>
                  <a:lnTo>
                    <a:pt x="3329520" y="0"/>
                  </a:lnTo>
                  <a:lnTo>
                    <a:pt x="3345284" y="0"/>
                  </a:lnTo>
                  <a:lnTo>
                    <a:pt x="3349129" y="0"/>
                  </a:lnTo>
                  <a:lnTo>
                    <a:pt x="3351921" y="0"/>
                  </a:lnTo>
                  <a:lnTo>
                    <a:pt x="3358093" y="0"/>
                  </a:lnTo>
                  <a:lnTo>
                    <a:pt x="3359585" y="0"/>
                  </a:lnTo>
                  <a:lnTo>
                    <a:pt x="3371532" y="0"/>
                  </a:lnTo>
                  <a:lnTo>
                    <a:pt x="3373857" y="0"/>
                  </a:lnTo>
                  <a:lnTo>
                    <a:pt x="3375349" y="0"/>
                  </a:lnTo>
                  <a:lnTo>
                    <a:pt x="3380494" y="0"/>
                  </a:lnTo>
                  <a:lnTo>
                    <a:pt x="3381986" y="0"/>
                  </a:lnTo>
                  <a:lnTo>
                    <a:pt x="3388004" y="0"/>
                  </a:lnTo>
                  <a:lnTo>
                    <a:pt x="3408282" y="0"/>
                  </a:lnTo>
                  <a:lnTo>
                    <a:pt x="3418069" y="0"/>
                  </a:lnTo>
                  <a:lnTo>
                    <a:pt x="3424207" y="0"/>
                  </a:lnTo>
                  <a:lnTo>
                    <a:pt x="3424753" y="0"/>
                  </a:lnTo>
                  <a:lnTo>
                    <a:pt x="3452733" y="0"/>
                  </a:lnTo>
                  <a:lnTo>
                    <a:pt x="3454818" y="0"/>
                  </a:lnTo>
                  <a:lnTo>
                    <a:pt x="3476898" y="0"/>
                  </a:lnTo>
                  <a:lnTo>
                    <a:pt x="3496441" y="0"/>
                  </a:lnTo>
                  <a:lnTo>
                    <a:pt x="3509236" y="0"/>
                  </a:lnTo>
                  <a:lnTo>
                    <a:pt x="3518886" y="0"/>
                  </a:lnTo>
                  <a:lnTo>
                    <a:pt x="3528336" y="0"/>
                  </a:lnTo>
                  <a:lnTo>
                    <a:pt x="3536051" y="0"/>
                  </a:lnTo>
                  <a:lnTo>
                    <a:pt x="3539301" y="0"/>
                  </a:lnTo>
                  <a:lnTo>
                    <a:pt x="3540361" y="0"/>
                  </a:lnTo>
                  <a:lnTo>
                    <a:pt x="3544807" y="0"/>
                  </a:lnTo>
                  <a:lnTo>
                    <a:pt x="3551976" y="0"/>
                  </a:lnTo>
                  <a:lnTo>
                    <a:pt x="3552522" y="0"/>
                  </a:lnTo>
                  <a:lnTo>
                    <a:pt x="3564420" y="0"/>
                  </a:lnTo>
                  <a:lnTo>
                    <a:pt x="3570426" y="0"/>
                  </a:lnTo>
                  <a:cubicBezTo>
                    <a:pt x="3574872" y="0"/>
                    <a:pt x="3574872" y="0"/>
                    <a:pt x="3574872" y="0"/>
                  </a:cubicBezTo>
                  <a:lnTo>
                    <a:pt x="3580502" y="0"/>
                  </a:lnTo>
                  <a:lnTo>
                    <a:pt x="3582587" y="0"/>
                  </a:lnTo>
                  <a:lnTo>
                    <a:pt x="3624210" y="0"/>
                  </a:lnTo>
                  <a:lnTo>
                    <a:pt x="3637005" y="0"/>
                  </a:lnTo>
                  <a:lnTo>
                    <a:pt x="3646655" y="0"/>
                  </a:lnTo>
                  <a:lnTo>
                    <a:pt x="3656105" y="0"/>
                  </a:lnTo>
                  <a:lnTo>
                    <a:pt x="3667070" y="0"/>
                  </a:lnTo>
                  <a:lnTo>
                    <a:pt x="3668130" y="0"/>
                  </a:lnTo>
                  <a:lnTo>
                    <a:pt x="3669786" y="0"/>
                  </a:lnTo>
                  <a:lnTo>
                    <a:pt x="3672576" y="0"/>
                  </a:lnTo>
                  <a:lnTo>
                    <a:pt x="3692189" y="0"/>
                  </a:lnTo>
                  <a:lnTo>
                    <a:pt x="3698195" y="0"/>
                  </a:lnTo>
                  <a:lnTo>
                    <a:pt x="3702641" y="0"/>
                  </a:lnTo>
                  <a:lnTo>
                    <a:pt x="3744863" y="0"/>
                  </a:lnTo>
                  <a:lnTo>
                    <a:pt x="3745285" y="0"/>
                  </a:lnTo>
                  <a:lnTo>
                    <a:pt x="3795894" y="0"/>
                  </a:lnTo>
                  <a:lnTo>
                    <a:pt x="3797555" y="0"/>
                  </a:lnTo>
                  <a:lnTo>
                    <a:pt x="3826591" y="0"/>
                  </a:lnTo>
                  <a:lnTo>
                    <a:pt x="3842355" y="0"/>
                  </a:lnTo>
                  <a:lnTo>
                    <a:pt x="3848992" y="0"/>
                  </a:lnTo>
                  <a:lnTo>
                    <a:pt x="3872632" y="0"/>
                  </a:lnTo>
                  <a:lnTo>
                    <a:pt x="3873054" y="0"/>
                  </a:lnTo>
                  <a:lnTo>
                    <a:pt x="3885075" y="0"/>
                  </a:lnTo>
                  <a:lnTo>
                    <a:pt x="3923663" y="0"/>
                  </a:lnTo>
                  <a:lnTo>
                    <a:pt x="3954360" y="0"/>
                  </a:lnTo>
                  <a:lnTo>
                    <a:pt x="3970124" y="0"/>
                  </a:lnTo>
                  <a:lnTo>
                    <a:pt x="3976761" y="0"/>
                  </a:lnTo>
                  <a:lnTo>
                    <a:pt x="4012844" y="0"/>
                  </a:lnTo>
                  <a:lnTo>
                    <a:pt x="4049593" y="0"/>
                  </a:lnTo>
                  <a:cubicBezTo>
                    <a:pt x="4169647" y="0"/>
                    <a:pt x="4169647" y="0"/>
                    <a:pt x="4169647" y="0"/>
                  </a:cubicBezTo>
                  <a:lnTo>
                    <a:pt x="4177362" y="0"/>
                  </a:lnTo>
                  <a:cubicBezTo>
                    <a:pt x="4297416" y="0"/>
                    <a:pt x="4297416" y="0"/>
                    <a:pt x="4297416" y="0"/>
                  </a:cubicBezTo>
                  <a:cubicBezTo>
                    <a:pt x="4327758" y="0"/>
                    <a:pt x="4364168" y="21251"/>
                    <a:pt x="4379339" y="47054"/>
                  </a:cubicBezTo>
                  <a:cubicBezTo>
                    <a:pt x="4591731" y="415146"/>
                    <a:pt x="4591731" y="415146"/>
                    <a:pt x="4591731" y="415146"/>
                  </a:cubicBezTo>
                  <a:cubicBezTo>
                    <a:pt x="4606902" y="440951"/>
                    <a:pt x="4606902" y="483452"/>
                    <a:pt x="4591731" y="509257"/>
                  </a:cubicBezTo>
                  <a:cubicBezTo>
                    <a:pt x="4379339" y="877348"/>
                    <a:pt x="4379339" y="877348"/>
                    <a:pt x="4379339" y="877348"/>
                  </a:cubicBezTo>
                  <a:cubicBezTo>
                    <a:pt x="4364168" y="903151"/>
                    <a:pt x="4327758" y="924402"/>
                    <a:pt x="4297416" y="924402"/>
                  </a:cubicBezTo>
                  <a:lnTo>
                    <a:pt x="4169647" y="924402"/>
                  </a:lnTo>
                  <a:lnTo>
                    <a:pt x="3976761" y="924402"/>
                  </a:lnTo>
                  <a:lnTo>
                    <a:pt x="3872632" y="924402"/>
                  </a:lnTo>
                  <a:lnTo>
                    <a:pt x="3848992" y="924402"/>
                  </a:lnTo>
                  <a:lnTo>
                    <a:pt x="3744863" y="924402"/>
                  </a:lnTo>
                  <a:lnTo>
                    <a:pt x="3702641" y="924402"/>
                  </a:lnTo>
                  <a:lnTo>
                    <a:pt x="3672576" y="924402"/>
                  </a:lnTo>
                  <a:lnTo>
                    <a:pt x="3656105" y="924402"/>
                  </a:lnTo>
                  <a:lnTo>
                    <a:pt x="3574872" y="924402"/>
                  </a:lnTo>
                  <a:lnTo>
                    <a:pt x="3551976" y="924402"/>
                  </a:lnTo>
                  <a:lnTo>
                    <a:pt x="3544807" y="924402"/>
                  </a:lnTo>
                  <a:lnTo>
                    <a:pt x="3528336" y="924402"/>
                  </a:lnTo>
                  <a:lnTo>
                    <a:pt x="3424207" y="924402"/>
                  </a:lnTo>
                  <a:lnTo>
                    <a:pt x="3381986" y="924402"/>
                  </a:lnTo>
                  <a:lnTo>
                    <a:pt x="3380494" y="924402"/>
                  </a:lnTo>
                  <a:lnTo>
                    <a:pt x="3351921" y="924402"/>
                  </a:lnTo>
                  <a:lnTo>
                    <a:pt x="3277857" y="924402"/>
                  </a:lnTo>
                  <a:lnTo>
                    <a:pt x="3254217" y="924402"/>
                  </a:lnTo>
                  <a:lnTo>
                    <a:pt x="3252725" y="924402"/>
                  </a:lnTo>
                  <a:lnTo>
                    <a:pt x="3247792" y="924402"/>
                  </a:lnTo>
                  <a:lnTo>
                    <a:pt x="3231321" y="924402"/>
                  </a:lnTo>
                  <a:lnTo>
                    <a:pt x="3224152" y="924402"/>
                  </a:lnTo>
                  <a:lnTo>
                    <a:pt x="3150088" y="924402"/>
                  </a:lnTo>
                  <a:lnTo>
                    <a:pt x="3120023" y="924402"/>
                  </a:lnTo>
                  <a:lnTo>
                    <a:pt x="3104883" y="924402"/>
                  </a:lnTo>
                  <a:lnTo>
                    <a:pt x="3103552" y="924402"/>
                  </a:lnTo>
                  <a:lnTo>
                    <a:pt x="3077801" y="924402"/>
                  </a:lnTo>
                  <a:lnTo>
                    <a:pt x="3061330" y="924402"/>
                  </a:lnTo>
                  <a:lnTo>
                    <a:pt x="3031265" y="924402"/>
                  </a:lnTo>
                  <a:lnTo>
                    <a:pt x="2977114" y="924402"/>
                  </a:lnTo>
                  <a:lnTo>
                    <a:pt x="2957200" y="924402"/>
                  </a:lnTo>
                  <a:lnTo>
                    <a:pt x="2955709" y="924402"/>
                  </a:lnTo>
                  <a:lnTo>
                    <a:pt x="2950032" y="924402"/>
                  </a:lnTo>
                  <a:lnTo>
                    <a:pt x="2933561" y="924402"/>
                  </a:lnTo>
                  <a:lnTo>
                    <a:pt x="2927136" y="924402"/>
                  </a:lnTo>
                  <a:lnTo>
                    <a:pt x="2903496" y="924402"/>
                  </a:lnTo>
                  <a:lnTo>
                    <a:pt x="2829431" y="924402"/>
                  </a:lnTo>
                  <a:lnTo>
                    <a:pt x="2827940" y="924402"/>
                  </a:lnTo>
                  <a:lnTo>
                    <a:pt x="2799367" y="924402"/>
                  </a:lnTo>
                  <a:lnTo>
                    <a:pt x="2785719" y="924402"/>
                  </a:lnTo>
                  <a:lnTo>
                    <a:pt x="2784228" y="924402"/>
                  </a:lnTo>
                  <a:lnTo>
                    <a:pt x="2757146" y="924402"/>
                  </a:lnTo>
                  <a:lnTo>
                    <a:pt x="2755654" y="924402"/>
                  </a:lnTo>
                  <a:lnTo>
                    <a:pt x="2680098" y="924402"/>
                  </a:lnTo>
                  <a:lnTo>
                    <a:pt x="2657950" y="924402"/>
                  </a:lnTo>
                  <a:lnTo>
                    <a:pt x="2656459" y="924402"/>
                  </a:lnTo>
                  <a:lnTo>
                    <a:pt x="2653017" y="924402"/>
                  </a:lnTo>
                  <a:lnTo>
                    <a:pt x="2636545" y="924402"/>
                  </a:lnTo>
                  <a:lnTo>
                    <a:pt x="2629377" y="924402"/>
                  </a:lnTo>
                  <a:lnTo>
                    <a:pt x="2627885" y="924402"/>
                  </a:lnTo>
                  <a:lnTo>
                    <a:pt x="2606481" y="924402"/>
                  </a:lnTo>
                  <a:lnTo>
                    <a:pt x="2552329" y="924402"/>
                  </a:lnTo>
                  <a:lnTo>
                    <a:pt x="2525248" y="924402"/>
                  </a:lnTo>
                  <a:lnTo>
                    <a:pt x="2510108" y="924402"/>
                  </a:lnTo>
                  <a:lnTo>
                    <a:pt x="2508776" y="924402"/>
                  </a:lnTo>
                  <a:lnTo>
                    <a:pt x="2480043" y="924402"/>
                  </a:lnTo>
                  <a:lnTo>
                    <a:pt x="2478712" y="924402"/>
                  </a:lnTo>
                  <a:lnTo>
                    <a:pt x="2463572" y="924402"/>
                  </a:lnTo>
                  <a:lnTo>
                    <a:pt x="2436490" y="924402"/>
                  </a:lnTo>
                  <a:lnTo>
                    <a:pt x="2382339" y="924402"/>
                  </a:lnTo>
                  <a:lnTo>
                    <a:pt x="2360934" y="924402"/>
                  </a:lnTo>
                  <a:lnTo>
                    <a:pt x="2359443" y="924402"/>
                  </a:lnTo>
                  <a:lnTo>
                    <a:pt x="2352274" y="924402"/>
                  </a:lnTo>
                  <a:lnTo>
                    <a:pt x="2335803" y="924402"/>
                  </a:lnTo>
                  <a:lnTo>
                    <a:pt x="2332360" y="924402"/>
                  </a:lnTo>
                  <a:lnTo>
                    <a:pt x="2332328" y="924402"/>
                  </a:lnTo>
                  <a:lnTo>
                    <a:pt x="2330869" y="924402"/>
                  </a:lnTo>
                  <a:lnTo>
                    <a:pt x="2308721" y="924402"/>
                  </a:lnTo>
                  <a:lnTo>
                    <a:pt x="2233165" y="924402"/>
                  </a:lnTo>
                  <a:lnTo>
                    <a:pt x="2231674" y="924402"/>
                  </a:lnTo>
                  <a:lnTo>
                    <a:pt x="2204591" y="924402"/>
                  </a:lnTo>
                  <a:lnTo>
                    <a:pt x="2204559" y="924402"/>
                  </a:lnTo>
                  <a:lnTo>
                    <a:pt x="2203100" y="924402"/>
                  </a:lnTo>
                  <a:lnTo>
                    <a:pt x="2189452" y="924402"/>
                  </a:lnTo>
                  <a:lnTo>
                    <a:pt x="2160879" y="924402"/>
                  </a:lnTo>
                  <a:lnTo>
                    <a:pt x="2159388" y="924402"/>
                  </a:lnTo>
                  <a:lnTo>
                    <a:pt x="2085323" y="924402"/>
                  </a:lnTo>
                  <a:lnTo>
                    <a:pt x="2077294" y="924402"/>
                  </a:lnTo>
                  <a:lnTo>
                    <a:pt x="2061683" y="924402"/>
                  </a:lnTo>
                  <a:lnTo>
                    <a:pt x="2055258" y="924402"/>
                  </a:lnTo>
                  <a:lnTo>
                    <a:pt x="2038787" y="924402"/>
                  </a:lnTo>
                  <a:lnTo>
                    <a:pt x="2033110" y="924402"/>
                  </a:lnTo>
                  <a:lnTo>
                    <a:pt x="2031619" y="924402"/>
                  </a:lnTo>
                  <a:lnTo>
                    <a:pt x="2011705" y="924402"/>
                  </a:lnTo>
                  <a:lnTo>
                    <a:pt x="1957554" y="924402"/>
                  </a:lnTo>
                  <a:lnTo>
                    <a:pt x="1949525" y="924402"/>
                  </a:lnTo>
                  <a:lnTo>
                    <a:pt x="1927489" y="924402"/>
                  </a:lnTo>
                  <a:lnTo>
                    <a:pt x="1911018" y="924402"/>
                  </a:lnTo>
                  <a:lnTo>
                    <a:pt x="1907543" y="924402"/>
                  </a:lnTo>
                  <a:lnTo>
                    <a:pt x="1885268" y="924402"/>
                  </a:lnTo>
                  <a:lnTo>
                    <a:pt x="1883936" y="924402"/>
                  </a:lnTo>
                  <a:lnTo>
                    <a:pt x="1868796" y="924402"/>
                  </a:lnTo>
                  <a:lnTo>
                    <a:pt x="1838732" y="924402"/>
                  </a:lnTo>
                  <a:lnTo>
                    <a:pt x="1779774" y="924402"/>
                  </a:lnTo>
                  <a:lnTo>
                    <a:pt x="1764668" y="924402"/>
                  </a:lnTo>
                  <a:lnTo>
                    <a:pt x="1757499" y="924402"/>
                  </a:lnTo>
                  <a:lnTo>
                    <a:pt x="1741027" y="924402"/>
                  </a:lnTo>
                  <a:lnTo>
                    <a:pt x="1737552" y="924402"/>
                  </a:lnTo>
                  <a:lnTo>
                    <a:pt x="1736094" y="924402"/>
                  </a:lnTo>
                  <a:lnTo>
                    <a:pt x="1734603" y="924402"/>
                  </a:lnTo>
                  <a:lnTo>
                    <a:pt x="1710963" y="924402"/>
                  </a:lnTo>
                  <a:lnTo>
                    <a:pt x="1707488" y="924402"/>
                  </a:lnTo>
                  <a:lnTo>
                    <a:pt x="1652509" y="924402"/>
                  </a:lnTo>
                  <a:lnTo>
                    <a:pt x="1636899" y="924402"/>
                  </a:lnTo>
                  <a:lnTo>
                    <a:pt x="1609783" y="924402"/>
                  </a:lnTo>
                  <a:lnTo>
                    <a:pt x="1608325" y="924402"/>
                  </a:lnTo>
                  <a:lnTo>
                    <a:pt x="1606834" y="924402"/>
                  </a:lnTo>
                  <a:lnTo>
                    <a:pt x="1579719" y="924402"/>
                  </a:lnTo>
                  <a:lnTo>
                    <a:pt x="1564612" y="924402"/>
                  </a:lnTo>
                  <a:lnTo>
                    <a:pt x="1524740" y="924402"/>
                  </a:lnTo>
                  <a:lnTo>
                    <a:pt x="1482518" y="924402"/>
                  </a:lnTo>
                  <a:lnTo>
                    <a:pt x="1460483" y="924402"/>
                  </a:lnTo>
                  <a:lnTo>
                    <a:pt x="1452454" y="924402"/>
                  </a:lnTo>
                  <a:lnTo>
                    <a:pt x="1444011" y="924402"/>
                  </a:lnTo>
                  <a:lnTo>
                    <a:pt x="1436843" y="924402"/>
                  </a:lnTo>
                  <a:lnTo>
                    <a:pt x="1413947" y="924402"/>
                  </a:lnTo>
                  <a:lnTo>
                    <a:pt x="1354749" y="924402"/>
                  </a:lnTo>
                  <a:lnTo>
                    <a:pt x="1332714" y="924402"/>
                  </a:lnTo>
                  <a:lnTo>
                    <a:pt x="1324685" y="924402"/>
                  </a:lnTo>
                  <a:lnTo>
                    <a:pt x="1316242" y="924402"/>
                  </a:lnTo>
                  <a:lnTo>
                    <a:pt x="1312767" y="924402"/>
                  </a:lnTo>
                  <a:lnTo>
                    <a:pt x="1286178" y="924402"/>
                  </a:lnTo>
                  <a:lnTo>
                    <a:pt x="1282703" y="924402"/>
                  </a:lnTo>
                  <a:lnTo>
                    <a:pt x="1243956" y="924402"/>
                  </a:lnTo>
                  <a:lnTo>
                    <a:pt x="1184998" y="924402"/>
                  </a:lnTo>
                  <a:lnTo>
                    <a:pt x="1154934" y="924402"/>
                  </a:lnTo>
                  <a:lnTo>
                    <a:pt x="1139828" y="924402"/>
                  </a:lnTo>
                  <a:lnTo>
                    <a:pt x="1116187" y="924402"/>
                  </a:lnTo>
                  <a:lnTo>
                    <a:pt x="1112712" y="924402"/>
                  </a:lnTo>
                  <a:lnTo>
                    <a:pt x="1057734" y="924402"/>
                  </a:lnTo>
                  <a:lnTo>
                    <a:pt x="1027669" y="924402"/>
                  </a:lnTo>
                  <a:lnTo>
                    <a:pt x="1012059" y="924402"/>
                  </a:lnTo>
                  <a:lnTo>
                    <a:pt x="984943" y="924402"/>
                  </a:lnTo>
                  <a:lnTo>
                    <a:pt x="929965" y="924402"/>
                  </a:lnTo>
                  <a:lnTo>
                    <a:pt x="899900" y="924402"/>
                  </a:lnTo>
                  <a:lnTo>
                    <a:pt x="857678" y="924402"/>
                  </a:lnTo>
                  <a:lnTo>
                    <a:pt x="819171" y="924402"/>
                  </a:lnTo>
                  <a:lnTo>
                    <a:pt x="729909" y="924402"/>
                  </a:lnTo>
                  <a:lnTo>
                    <a:pt x="691402" y="924402"/>
                  </a:lnTo>
                  <a:lnTo>
                    <a:pt x="687927" y="924402"/>
                  </a:lnTo>
                  <a:lnTo>
                    <a:pt x="560158" y="924402"/>
                  </a:lnTo>
                  <a:lnTo>
                    <a:pt x="432894" y="924402"/>
                  </a:lnTo>
                  <a:lnTo>
                    <a:pt x="305125" y="924402"/>
                  </a:lnTo>
                  <a:cubicBezTo>
                    <a:pt x="275541" y="924402"/>
                    <a:pt x="238373" y="903151"/>
                    <a:pt x="223202" y="877348"/>
                  </a:cubicBezTo>
                  <a:cubicBezTo>
                    <a:pt x="10809" y="509257"/>
                    <a:pt x="10809" y="509257"/>
                    <a:pt x="10809" y="509257"/>
                  </a:cubicBezTo>
                  <a:cubicBezTo>
                    <a:pt x="-3603" y="483452"/>
                    <a:pt x="-3603" y="440951"/>
                    <a:pt x="10809" y="415146"/>
                  </a:cubicBezTo>
                  <a:cubicBezTo>
                    <a:pt x="223202" y="47054"/>
                    <a:pt x="223202" y="47054"/>
                    <a:pt x="223202" y="47054"/>
                  </a:cubicBezTo>
                  <a:cubicBezTo>
                    <a:pt x="238373" y="21251"/>
                    <a:pt x="275541" y="0"/>
                    <a:pt x="305125" y="0"/>
                  </a:cubicBezTo>
                  <a:close/>
                </a:path>
              </a:pathLst>
            </a:custGeom>
            <a:solidFill>
              <a:srgbClr val="C00000"/>
            </a:solidFill>
            <a:ln w="19050">
              <a:gradFill flip="none" rotWithShape="1">
                <a:gsLst>
                  <a:gs pos="0">
                    <a:schemeClr val="bg1">
                      <a:lumMod val="75000"/>
                    </a:schemeClr>
                  </a:gs>
                  <a:gs pos="100000">
                    <a:schemeClr val="bg1"/>
                  </a:gs>
                </a:gsLst>
                <a:lin ang="2700000" scaled="1"/>
                <a:tileRect/>
              </a:gradFill>
            </a:ln>
            <a:effectLst>
              <a:innerShdw blurRad="63500" dist="50800" dir="13500000">
                <a:prstClr val="black">
                  <a:alpha val="50000"/>
                </a:prstClr>
              </a:innerShdw>
            </a:effectLst>
          </p:spPr>
          <p:txBody>
            <a:bodyPr vert="horz" wrap="square" lIns="121920" tIns="60960" rIns="121920" bIns="60960" numCol="1" anchor="t" anchorCtr="0" compatLnSpc="1">
              <a:noAutofit/>
            </a:bodyPr>
            <a:lstStyle/>
            <a:p>
              <a:endParaRPr lang="zh-CN" altLang="en-US" sz="2400">
                <a:solidFill>
                  <a:prstClr val="black"/>
                </a:solidFill>
              </a:endParaRPr>
            </a:p>
          </p:txBody>
        </p:sp>
      </p:grpSp>
      <p:grpSp>
        <p:nvGrpSpPr>
          <p:cNvPr id="2" name="组合 1"/>
          <p:cNvGrpSpPr/>
          <p:nvPr userDrawn="1"/>
        </p:nvGrpSpPr>
        <p:grpSpPr>
          <a:xfrm>
            <a:off x="200787" y="63167"/>
            <a:ext cx="1212281" cy="952420"/>
            <a:chOff x="150590" y="47375"/>
            <a:chExt cx="909211" cy="714315"/>
          </a:xfrm>
        </p:grpSpPr>
        <p:grpSp>
          <p:nvGrpSpPr>
            <p:cNvPr id="13" name="组合 12"/>
            <p:cNvGrpSpPr/>
            <p:nvPr/>
          </p:nvGrpSpPr>
          <p:grpSpPr>
            <a:xfrm>
              <a:off x="179512" y="47375"/>
              <a:ext cx="714315" cy="714315"/>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微软雅黑" panose="020B0503020204020204" pitchFamily="34" charset="-122"/>
                </a:endParaRPr>
              </a:p>
            </p:txBody>
          </p:sp>
        </p:grpSp>
        <p:sp>
          <p:nvSpPr>
            <p:cNvPr id="12" name="TextBox 11"/>
            <p:cNvSpPr txBox="1"/>
            <p:nvPr/>
          </p:nvSpPr>
          <p:spPr>
            <a:xfrm>
              <a:off x="150590" y="177242"/>
              <a:ext cx="909211" cy="407194"/>
            </a:xfrm>
            <a:prstGeom prst="rect">
              <a:avLst/>
            </a:prstGeom>
            <a:noFill/>
          </p:spPr>
          <p:txBody>
            <a:bodyPr wrap="square" rtlCol="0">
              <a:spAutoFit/>
            </a:bodyPr>
            <a:lstStyle/>
            <a:p>
              <a:r>
                <a:rPr lang="en-US" altLang="zh-CN" sz="2935" b="1">
                  <a:solidFill>
                    <a:srgbClr val="C00000"/>
                  </a:solidFill>
                  <a:latin typeface="Something Fishy" panose="020B0806030902050204" pitchFamily="34" charset="0"/>
                </a:rPr>
                <a:t>LOGO</a:t>
              </a:r>
              <a:endParaRPr lang="zh-CN" altLang="en-US" sz="2935" b="1">
                <a:solidFill>
                  <a:srgbClr val="C00000"/>
                </a:solidFill>
                <a:latin typeface="Something Fishy" panose="020B0806030902050204" pitchFamily="34" charset="0"/>
              </a:endParaRPr>
            </a:p>
          </p:txBody>
        </p:sp>
      </p:grpSp>
      <p:pic>
        <p:nvPicPr>
          <p:cNvPr id="23" name="图片 22"/>
          <p:cNvPicPr>
            <a:picLocks noChangeAspect="1"/>
          </p:cNvPicPr>
          <p:nvPr userDrawn="1"/>
        </p:nvPicPr>
        <p:blipFill rotWithShape="1">
          <a:blip r:embed="rId13" cstate="print"/>
          <a:srcRect/>
          <a:stretch>
            <a:fillRect/>
          </a:stretch>
        </p:blipFill>
        <p:spPr>
          <a:xfrm>
            <a:off x="239607" y="49107"/>
            <a:ext cx="992293" cy="94911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3"/>
          <a:stretch>
            <a:fillRect/>
          </a:stretch>
        </a:blipFill>
        <a:effectLst/>
      </p:bgPr>
    </p:bg>
    <p:spTree>
      <p:nvGrpSpPr>
        <p:cNvPr id="1" name=""/>
        <p:cNvGrpSpPr/>
        <p:nvPr/>
      </p:nvGrpSpPr>
      <p:grpSpPr/>
      <p:sp>
        <p:nvSpPr>
          <p:cNvPr id="5122" name="标题 5121"/>
          <p:cNvSpPr/>
          <p:nvPr>
            <p:ph type="title"/>
          </p:nvPr>
        </p:nvSpPr>
        <p:spPr>
          <a:xfrm>
            <a:off x="609600" y="274639"/>
            <a:ext cx="10972800" cy="1143000"/>
          </a:xfrm>
          <a:prstGeom prst="rect">
            <a:avLst/>
          </a:prstGeom>
          <a:noFill/>
          <a:ln w="9525">
            <a:noFill/>
          </a:ln>
        </p:spPr>
        <p:txBody>
          <a:bodyPr anchor="ctr"/>
          <a:p>
            <a:pPr lvl="0"/>
            <a:r>
              <a:rPr lang="zh-CN" altLang="en-US"/>
              <a:t>单击此处编辑母版标题样式</a:t>
            </a:r>
            <a:endParaRPr lang="zh-CN" altLang="en-US"/>
          </a:p>
        </p:txBody>
      </p:sp>
      <p:sp>
        <p:nvSpPr>
          <p:cNvPr id="5123" name="文本占位符 5122"/>
          <p:cNvSpPr/>
          <p:nvPr>
            <p:ph type="body" idx="1"/>
          </p:nvPr>
        </p:nvSpPr>
        <p:spPr>
          <a:xfrm>
            <a:off x="609600" y="1600200"/>
            <a:ext cx="10972800" cy="4525963"/>
          </a:xfrm>
          <a:prstGeom prst="rect">
            <a:avLst/>
          </a:prstGeom>
          <a:noFill/>
          <a:ln w="9525">
            <a:noFill/>
          </a:ln>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dissolve/>
  </p:transition>
  <p:hf sldNum="0" hdr="0"/>
  <p:txStyles>
    <p:titleStyle>
      <a:lvl1pPr marL="0" lvl="0" indent="0" algn="l" defTabSz="914400" eaLnBrk="0" fontAlgn="base" latinLnBrk="0" hangingPunct="0">
        <a:lnSpc>
          <a:spcPct val="100000"/>
        </a:lnSpc>
        <a:spcBef>
          <a:spcPct val="0"/>
        </a:spcBef>
        <a:spcAft>
          <a:spcPct val="0"/>
        </a:spcAft>
        <a:buNone/>
        <a:defRPr sz="3200" b="1" u="none" kern="1200" baseline="0">
          <a:solidFill>
            <a:schemeClr val="tx1"/>
          </a:solidFill>
          <a:latin typeface="+mj-lt"/>
          <a:ea typeface="+mj-ea"/>
          <a:cs typeface="+mj-cs"/>
        </a:defRPr>
      </a:lvl1pPr>
    </p:titleStyle>
    <p:bodyStyle>
      <a:lvl1pPr marL="342900" lvl="0" indent="-342900" algn="l" defTabSz="914400" eaLnBrk="0" fontAlgn="base" latinLnBrk="0" hangingPunct="0">
        <a:lnSpc>
          <a:spcPct val="100000"/>
        </a:lnSpc>
        <a:spcBef>
          <a:spcPct val="20000"/>
        </a:spcBef>
        <a:spcAft>
          <a:spcPct val="0"/>
        </a:spcAft>
        <a:buFont typeface="Arial" panose="020B0604020202020204" pitchFamily="34" charset="0"/>
        <a:buChar char="•"/>
        <a:defRPr sz="2400" u="none" kern="1200" baseline="0">
          <a:solidFill>
            <a:schemeClr val="tx1"/>
          </a:solidFill>
          <a:latin typeface="+mn-lt"/>
          <a:ea typeface="+mn-ea"/>
          <a:cs typeface="+mn-cs"/>
        </a:defRPr>
      </a:lvl1pPr>
      <a:lvl2pPr marL="743585" lvl="1" indent="-285115" algn="l" defTabSz="914400" eaLnBrk="0" fontAlgn="base" latinLnBrk="0" hangingPunct="0">
        <a:lnSpc>
          <a:spcPct val="100000"/>
        </a:lnSpc>
        <a:spcBef>
          <a:spcPct val="20000"/>
        </a:spcBef>
        <a:spcAft>
          <a:spcPct val="0"/>
        </a:spcAft>
        <a:buFont typeface="Arial" panose="020B0604020202020204" pitchFamily="34" charset="0"/>
        <a:buChar char="–"/>
        <a:defRPr sz="2000" u="none" kern="1200" baseline="0">
          <a:solidFill>
            <a:schemeClr val="tx1"/>
          </a:solidFill>
          <a:latin typeface="+mn-lt"/>
          <a:ea typeface="+mn-ea"/>
          <a:cs typeface="+mn-cs"/>
        </a:defRPr>
      </a:lvl2pPr>
      <a:lvl3pPr marL="1143000" lvl="2" indent="-228600" algn="l" defTabSz="914400" eaLnBrk="0" fontAlgn="base" latinLnBrk="0" hangingPunct="0">
        <a:lnSpc>
          <a:spcPct val="100000"/>
        </a:lnSpc>
        <a:spcBef>
          <a:spcPct val="20000"/>
        </a:spcBef>
        <a:spcAft>
          <a:spcPct val="0"/>
        </a:spcAft>
        <a:buFont typeface="Arial" panose="020B0604020202020204" pitchFamily="34" charset="0"/>
        <a:buChar char="•"/>
        <a:defRPr sz="1800" u="none" kern="1200" baseline="0">
          <a:solidFill>
            <a:schemeClr val="tx1"/>
          </a:solidFill>
          <a:latin typeface="+mn-lt"/>
          <a:ea typeface="+mn-ea"/>
          <a:cs typeface="+mn-cs"/>
        </a:defRPr>
      </a:lvl3pPr>
      <a:lvl4pPr marL="1599565" lvl="3"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4pPr>
      <a:lvl5pPr marL="2056765" lvl="4"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5pPr>
      <a:lvl6pPr marL="2513965" lvl="5"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6pPr>
      <a:lvl7pPr marL="2971165" lvl="6"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7pPr>
      <a:lvl8pPr marL="3428365" lvl="7"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8pPr>
      <a:lvl9pPr marL="3885565" lvl="8" indent="-228600" algn="l" defTabSz="914400" eaLnBrk="0" fontAlgn="base" latinLnBrk="0" hangingPunct="0">
        <a:lnSpc>
          <a:spcPct val="100000"/>
        </a:lnSpc>
        <a:spcBef>
          <a:spcPct val="20000"/>
        </a:spcBef>
        <a:spcAft>
          <a:spcPct val="0"/>
        </a:spcAft>
        <a:buFont typeface="Arial" panose="020B0604020202020204" pitchFamily="34" charset="0"/>
        <a:buChar char="»"/>
        <a:defRPr sz="160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3pPr>
      <a:lvl4pPr marL="1370965" lvl="3"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4pPr>
      <a:lvl5pPr marL="1828165" lvl="4"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5pPr>
      <a:lvl6pPr marL="2285365" lvl="5"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6pPr>
      <a:lvl7pPr marL="2742565" lvl="6"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7pPr>
      <a:lvl8pPr marL="3199765" lvl="7"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8pPr>
      <a:lvl9pPr marL="3656965" lvl="8" indent="0" algn="l" defTabSz="914400" eaLnBrk="1" fontAlgn="base" latinLnBrk="0" hangingPunct="1">
        <a:lnSpc>
          <a:spcPct val="100000"/>
        </a:lnSpc>
        <a:spcBef>
          <a:spcPct val="0"/>
        </a:spcBef>
        <a:spcAft>
          <a:spcPct val="0"/>
        </a:spcAft>
        <a:buFont typeface="Arial" panose="020B0604020202020204" pitchFamily="34" charset="0"/>
        <a:buNone/>
        <a:defRPr u="none" kern="1200" baseline="0">
          <a:solidFill>
            <a:schemeClr val="tx1"/>
          </a:solidFill>
          <a:latin typeface="Arial Black" panose="020B0A04020102020204" pitchFamily="34" charset="0"/>
          <a:ea typeface="宋体" panose="02010600030101010101" pitchFamily="2" charset="-122"/>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iming>
    <p:tnLst>
      <p:par>
        <p:cTn id="1" dur="indefinite" restart="never" nodeType="tmRoot"/>
      </p:par>
    </p:tnLst>
  </p:timing>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96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2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08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4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095"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06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6095" algn="l" defTabSz="1218565" rtl="0" eaLnBrk="1" latinLnBrk="0" hangingPunct="1">
        <a:defRPr sz="2400" kern="1200">
          <a:solidFill>
            <a:schemeClr val="tx1"/>
          </a:solidFill>
          <a:latin typeface="+mn-lt"/>
          <a:ea typeface="+mn-ea"/>
          <a:cs typeface="+mn-cs"/>
        </a:defRPr>
      </a:lvl6pPr>
      <a:lvl7pPr marL="3655695" algn="l" defTabSz="1218565" rtl="0" eaLnBrk="1" latinLnBrk="0" hangingPunct="1">
        <a:defRPr sz="2400" kern="1200">
          <a:solidFill>
            <a:schemeClr val="tx1"/>
          </a:solidFill>
          <a:latin typeface="+mn-lt"/>
          <a:ea typeface="+mn-ea"/>
          <a:cs typeface="+mn-cs"/>
        </a:defRPr>
      </a:lvl7pPr>
      <a:lvl8pPr marL="4265295" algn="l" defTabSz="1218565" rtl="0" eaLnBrk="1" latinLnBrk="0" hangingPunct="1">
        <a:defRPr sz="2400" kern="1200">
          <a:solidFill>
            <a:schemeClr val="tx1"/>
          </a:solidFill>
          <a:latin typeface="+mn-lt"/>
          <a:ea typeface="+mn-ea"/>
          <a:cs typeface="+mn-cs"/>
        </a:defRPr>
      </a:lvl8pPr>
      <a:lvl9pPr marL="4874895"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2"/>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custDataLst>
              <p:tags r:id="rId13"/>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custDataLst>
              <p:tags r:id="rId14"/>
            </p:custDataLst>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custDataLst>
              <p:tags r:id="rId15"/>
            </p:custDataLst>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6"/>
            </p:custDataLst>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7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93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0965" algn="l" defTabSz="914400" rtl="0" eaLnBrk="1" latinLnBrk="0" hangingPunct="1">
        <a:defRPr sz="1800" kern="1200">
          <a:solidFill>
            <a:schemeClr val="tx1"/>
          </a:solidFill>
          <a:latin typeface="+mn-lt"/>
          <a:ea typeface="+mn-ea"/>
          <a:cs typeface="+mn-cs"/>
        </a:defRPr>
      </a:lvl4pPr>
      <a:lvl5pPr marL="1828165" algn="l" defTabSz="914400" rtl="0" eaLnBrk="1" latinLnBrk="0" hangingPunct="1">
        <a:defRPr sz="1800" kern="1200">
          <a:solidFill>
            <a:schemeClr val="tx1"/>
          </a:solidFill>
          <a:latin typeface="+mn-lt"/>
          <a:ea typeface="+mn-ea"/>
          <a:cs typeface="+mn-cs"/>
        </a:defRPr>
      </a:lvl5pPr>
      <a:lvl6pPr marL="2285365" algn="l" defTabSz="914400" rtl="0" eaLnBrk="1" latinLnBrk="0" hangingPunct="1">
        <a:defRPr sz="1800" kern="1200">
          <a:solidFill>
            <a:schemeClr val="tx1"/>
          </a:solidFill>
          <a:latin typeface="+mn-lt"/>
          <a:ea typeface="+mn-ea"/>
          <a:cs typeface="+mn-cs"/>
        </a:defRPr>
      </a:lvl6pPr>
      <a:lvl7pPr marL="2742565"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4.xml"/><Relationship Id="rId2" Type="http://schemas.openxmlformats.org/officeDocument/2006/relationships/image" Target="../media/image24.png"/><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96.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35.xml"/><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image" Target="../media/image26.png"/><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GIF"/></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3.xml"/><Relationship Id="rId4" Type="http://schemas.openxmlformats.org/officeDocument/2006/relationships/tags" Target="../tags/tag104.xml"/><Relationship Id="rId3" Type="http://schemas.openxmlformats.org/officeDocument/2006/relationships/image" Target="../media/image27.png"/><Relationship Id="rId2" Type="http://schemas.openxmlformats.org/officeDocument/2006/relationships/tags" Target="../tags/tag103.xml"/><Relationship Id="rId1" Type="http://schemas.openxmlformats.org/officeDocument/2006/relationships/tags" Target="../tags/tag10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image" Target="../media/image29.png"/><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4.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image" Target="../media/image32.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4.xml"/><Relationship Id="rId5" Type="http://schemas.openxmlformats.org/officeDocument/2006/relationships/image" Target="../media/image15.GIF"/><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19.xml"/><Relationship Id="rId7"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15.GIF"/><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3.xml.rels><?xml version="1.0" encoding="UTF-8" standalone="yes"?>
<Relationships xmlns="http://schemas.openxmlformats.org/package/2006/relationships"><Relationship Id="rId9" Type="http://schemas.openxmlformats.org/officeDocument/2006/relationships/tags" Target="../tags/tag72.xml"/><Relationship Id="rId8" Type="http://schemas.openxmlformats.org/officeDocument/2006/relationships/tags" Target="../tags/tag71.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0" Type="http://schemas.openxmlformats.org/officeDocument/2006/relationships/notesSlide" Target="../notesSlides/notesSlide1.xml"/><Relationship Id="rId2" Type="http://schemas.openxmlformats.org/officeDocument/2006/relationships/tags" Target="../tags/tag65.xml"/><Relationship Id="rId19" Type="http://schemas.openxmlformats.org/officeDocument/2006/relationships/slideLayout" Target="../slideLayouts/slideLayout2.xml"/><Relationship Id="rId18" Type="http://schemas.openxmlformats.org/officeDocument/2006/relationships/image" Target="../media/image10.GIF"/><Relationship Id="rId17" Type="http://schemas.openxmlformats.org/officeDocument/2006/relationships/image" Target="../media/image9.GIF"/><Relationship Id="rId16" Type="http://schemas.openxmlformats.org/officeDocument/2006/relationships/tags" Target="../tags/tag79.xml"/><Relationship Id="rId15" Type="http://schemas.openxmlformats.org/officeDocument/2006/relationships/tags" Target="../tags/tag78.xml"/><Relationship Id="rId14" Type="http://schemas.openxmlformats.org/officeDocument/2006/relationships/tags" Target="../tags/tag77.xml"/><Relationship Id="rId13" Type="http://schemas.openxmlformats.org/officeDocument/2006/relationships/tags" Target="../tags/tag76.xml"/><Relationship Id="rId12" Type="http://schemas.openxmlformats.org/officeDocument/2006/relationships/tags" Target="../tags/tag75.xml"/><Relationship Id="rId11" Type="http://schemas.openxmlformats.org/officeDocument/2006/relationships/tags" Target="../tags/tag74.xml"/><Relationship Id="rId10" Type="http://schemas.openxmlformats.org/officeDocument/2006/relationships/tags" Target="../tags/tag73.xml"/><Relationship Id="rId1" Type="http://schemas.openxmlformats.org/officeDocument/2006/relationships/tags" Target="../tags/tag6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6.xml"/><Relationship Id="rId3" Type="http://schemas.openxmlformats.org/officeDocument/2006/relationships/image" Target="../media/image35.png"/><Relationship Id="rId2" Type="http://schemas.openxmlformats.org/officeDocument/2006/relationships/image" Target="file:///C:\Users\Administrator\AppData\Local\Temp\wps\INetCache\a5757262c93305709abbae8f9ad0a303" TargetMode="External"/><Relationship Id="rId1" Type="http://schemas.openxmlformats.org/officeDocument/2006/relationships/image" Target="../media/image34.jpeg"/></Relationships>
</file>

<file path=ppt/slides/_rels/slide32.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 Type="http://schemas.openxmlformats.org/officeDocument/2006/relationships/tags" Target="../tags/tag127.xml"/><Relationship Id="rId2" Type="http://schemas.openxmlformats.org/officeDocument/2006/relationships/tags" Target="../tags/tag126.xml"/><Relationship Id="rId13" Type="http://schemas.openxmlformats.org/officeDocument/2006/relationships/notesSlide" Target="../notesSlides/notesSlide22.xml"/><Relationship Id="rId12" Type="http://schemas.openxmlformats.org/officeDocument/2006/relationships/slideLayout" Target="../slideLayouts/slideLayout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tags" Target="../tags/tag125.xml"/></Relationships>
</file>

<file path=ppt/slides/_rels/slide33.xml.rels><?xml version="1.0" encoding="UTF-8" standalone="yes"?>
<Relationships xmlns="http://schemas.openxmlformats.org/package/2006/relationships"><Relationship Id="rId9" Type="http://schemas.openxmlformats.org/officeDocument/2006/relationships/tags" Target="../tags/tag144.xml"/><Relationship Id="rId8" Type="http://schemas.openxmlformats.org/officeDocument/2006/relationships/tags" Target="../tags/tag143.xml"/><Relationship Id="rId7" Type="http://schemas.openxmlformats.org/officeDocument/2006/relationships/tags" Target="../tags/tag142.xml"/><Relationship Id="rId69" Type="http://schemas.openxmlformats.org/officeDocument/2006/relationships/notesSlide" Target="../notesSlides/notesSlide23.xml"/><Relationship Id="rId68" Type="http://schemas.openxmlformats.org/officeDocument/2006/relationships/slideLayout" Target="../slideLayouts/slideLayout6.xml"/><Relationship Id="rId67" Type="http://schemas.openxmlformats.org/officeDocument/2006/relationships/tags" Target="../tags/tag202.xml"/><Relationship Id="rId66" Type="http://schemas.openxmlformats.org/officeDocument/2006/relationships/tags" Target="../tags/tag201.xml"/><Relationship Id="rId65" Type="http://schemas.openxmlformats.org/officeDocument/2006/relationships/tags" Target="../tags/tag200.xml"/><Relationship Id="rId64" Type="http://schemas.openxmlformats.org/officeDocument/2006/relationships/tags" Target="../tags/tag199.xml"/><Relationship Id="rId63" Type="http://schemas.openxmlformats.org/officeDocument/2006/relationships/tags" Target="../tags/tag198.xml"/><Relationship Id="rId62" Type="http://schemas.openxmlformats.org/officeDocument/2006/relationships/tags" Target="../tags/tag197.xml"/><Relationship Id="rId61" Type="http://schemas.openxmlformats.org/officeDocument/2006/relationships/tags" Target="../tags/tag196.xml"/><Relationship Id="rId60" Type="http://schemas.openxmlformats.org/officeDocument/2006/relationships/tags" Target="../tags/tag195.xml"/><Relationship Id="rId6" Type="http://schemas.openxmlformats.org/officeDocument/2006/relationships/tags" Target="../tags/tag141.xml"/><Relationship Id="rId59" Type="http://schemas.openxmlformats.org/officeDocument/2006/relationships/tags" Target="../tags/tag194.xml"/><Relationship Id="rId58" Type="http://schemas.openxmlformats.org/officeDocument/2006/relationships/tags" Target="../tags/tag193.xml"/><Relationship Id="rId57" Type="http://schemas.openxmlformats.org/officeDocument/2006/relationships/tags" Target="../tags/tag192.xml"/><Relationship Id="rId56" Type="http://schemas.openxmlformats.org/officeDocument/2006/relationships/tags" Target="../tags/tag191.xml"/><Relationship Id="rId55" Type="http://schemas.openxmlformats.org/officeDocument/2006/relationships/tags" Target="../tags/tag190.xml"/><Relationship Id="rId54" Type="http://schemas.openxmlformats.org/officeDocument/2006/relationships/tags" Target="../tags/tag189.xml"/><Relationship Id="rId53" Type="http://schemas.openxmlformats.org/officeDocument/2006/relationships/tags" Target="../tags/tag188.xml"/><Relationship Id="rId52" Type="http://schemas.openxmlformats.org/officeDocument/2006/relationships/tags" Target="../tags/tag187.xml"/><Relationship Id="rId51" Type="http://schemas.openxmlformats.org/officeDocument/2006/relationships/tags" Target="../tags/tag186.xml"/><Relationship Id="rId50" Type="http://schemas.openxmlformats.org/officeDocument/2006/relationships/tags" Target="../tags/tag185.xml"/><Relationship Id="rId5" Type="http://schemas.openxmlformats.org/officeDocument/2006/relationships/tags" Target="../tags/tag140.xml"/><Relationship Id="rId49" Type="http://schemas.openxmlformats.org/officeDocument/2006/relationships/tags" Target="../tags/tag184.xml"/><Relationship Id="rId48" Type="http://schemas.openxmlformats.org/officeDocument/2006/relationships/tags" Target="../tags/tag183.xml"/><Relationship Id="rId47" Type="http://schemas.openxmlformats.org/officeDocument/2006/relationships/tags" Target="../tags/tag182.xml"/><Relationship Id="rId46" Type="http://schemas.openxmlformats.org/officeDocument/2006/relationships/tags" Target="../tags/tag181.xml"/><Relationship Id="rId45" Type="http://schemas.openxmlformats.org/officeDocument/2006/relationships/tags" Target="../tags/tag180.xml"/><Relationship Id="rId44" Type="http://schemas.openxmlformats.org/officeDocument/2006/relationships/tags" Target="../tags/tag179.xml"/><Relationship Id="rId43" Type="http://schemas.openxmlformats.org/officeDocument/2006/relationships/tags" Target="../tags/tag178.xml"/><Relationship Id="rId42" Type="http://schemas.openxmlformats.org/officeDocument/2006/relationships/tags" Target="../tags/tag177.xml"/><Relationship Id="rId41" Type="http://schemas.openxmlformats.org/officeDocument/2006/relationships/tags" Target="../tags/tag176.xml"/><Relationship Id="rId40" Type="http://schemas.openxmlformats.org/officeDocument/2006/relationships/tags" Target="../tags/tag175.xml"/><Relationship Id="rId4" Type="http://schemas.openxmlformats.org/officeDocument/2006/relationships/tags" Target="../tags/tag139.xml"/><Relationship Id="rId39" Type="http://schemas.openxmlformats.org/officeDocument/2006/relationships/tags" Target="../tags/tag174.xml"/><Relationship Id="rId38" Type="http://schemas.openxmlformats.org/officeDocument/2006/relationships/tags" Target="../tags/tag173.xml"/><Relationship Id="rId37" Type="http://schemas.openxmlformats.org/officeDocument/2006/relationships/tags" Target="../tags/tag172.xml"/><Relationship Id="rId36" Type="http://schemas.openxmlformats.org/officeDocument/2006/relationships/tags" Target="../tags/tag171.xml"/><Relationship Id="rId35" Type="http://schemas.openxmlformats.org/officeDocument/2006/relationships/tags" Target="../tags/tag170.xml"/><Relationship Id="rId34" Type="http://schemas.openxmlformats.org/officeDocument/2006/relationships/tags" Target="../tags/tag169.xml"/><Relationship Id="rId33" Type="http://schemas.openxmlformats.org/officeDocument/2006/relationships/tags" Target="../tags/tag168.xml"/><Relationship Id="rId32" Type="http://schemas.openxmlformats.org/officeDocument/2006/relationships/tags" Target="../tags/tag167.xml"/><Relationship Id="rId31" Type="http://schemas.openxmlformats.org/officeDocument/2006/relationships/tags" Target="../tags/tag166.xml"/><Relationship Id="rId30" Type="http://schemas.openxmlformats.org/officeDocument/2006/relationships/tags" Target="../tags/tag165.xml"/><Relationship Id="rId3" Type="http://schemas.openxmlformats.org/officeDocument/2006/relationships/tags" Target="../tags/tag138.xml"/><Relationship Id="rId29" Type="http://schemas.openxmlformats.org/officeDocument/2006/relationships/tags" Target="../tags/tag164.xml"/><Relationship Id="rId28" Type="http://schemas.openxmlformats.org/officeDocument/2006/relationships/tags" Target="../tags/tag163.xml"/><Relationship Id="rId27" Type="http://schemas.openxmlformats.org/officeDocument/2006/relationships/tags" Target="../tags/tag162.xml"/><Relationship Id="rId26" Type="http://schemas.openxmlformats.org/officeDocument/2006/relationships/tags" Target="../tags/tag161.xml"/><Relationship Id="rId25" Type="http://schemas.openxmlformats.org/officeDocument/2006/relationships/tags" Target="../tags/tag160.xml"/><Relationship Id="rId24" Type="http://schemas.openxmlformats.org/officeDocument/2006/relationships/tags" Target="../tags/tag159.xml"/><Relationship Id="rId23" Type="http://schemas.openxmlformats.org/officeDocument/2006/relationships/tags" Target="../tags/tag158.xml"/><Relationship Id="rId22" Type="http://schemas.openxmlformats.org/officeDocument/2006/relationships/tags" Target="../tags/tag157.xml"/><Relationship Id="rId21" Type="http://schemas.openxmlformats.org/officeDocument/2006/relationships/tags" Target="../tags/tag156.xml"/><Relationship Id="rId20" Type="http://schemas.openxmlformats.org/officeDocument/2006/relationships/tags" Target="../tags/tag155.xml"/><Relationship Id="rId2" Type="http://schemas.openxmlformats.org/officeDocument/2006/relationships/tags" Target="../tags/tag137.xml"/><Relationship Id="rId19" Type="http://schemas.openxmlformats.org/officeDocument/2006/relationships/tags" Target="../tags/tag154.xml"/><Relationship Id="rId18" Type="http://schemas.openxmlformats.org/officeDocument/2006/relationships/tags" Target="../tags/tag153.xml"/><Relationship Id="rId17" Type="http://schemas.openxmlformats.org/officeDocument/2006/relationships/tags" Target="../tags/tag152.xml"/><Relationship Id="rId16" Type="http://schemas.openxmlformats.org/officeDocument/2006/relationships/tags" Target="../tags/tag151.xml"/><Relationship Id="rId15" Type="http://schemas.openxmlformats.org/officeDocument/2006/relationships/tags" Target="../tags/tag150.xml"/><Relationship Id="rId14" Type="http://schemas.openxmlformats.org/officeDocument/2006/relationships/tags" Target="../tags/tag149.xml"/><Relationship Id="rId13" Type="http://schemas.openxmlformats.org/officeDocument/2006/relationships/tags" Target="../tags/tag148.xml"/><Relationship Id="rId12" Type="http://schemas.openxmlformats.org/officeDocument/2006/relationships/tags" Target="../tags/tag147.xml"/><Relationship Id="rId11" Type="http://schemas.openxmlformats.org/officeDocument/2006/relationships/tags" Target="../tags/tag146.xml"/><Relationship Id="rId10" Type="http://schemas.openxmlformats.org/officeDocument/2006/relationships/tags" Target="../tags/tag145.xml"/><Relationship Id="rId1" Type="http://schemas.openxmlformats.org/officeDocument/2006/relationships/tags" Target="../tags/tag136.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03.xml"/><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image" Target="../media/image7.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image" Target="../media/image14.GIF"/><Relationship Id="rId2" Type="http://schemas.openxmlformats.org/officeDocument/2006/relationships/tags" Target="../tags/tag80.xml"/><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4.xml"/><Relationship Id="rId6" Type="http://schemas.openxmlformats.org/officeDocument/2006/relationships/image" Target="../media/image15.GIF"/><Relationship Id="rId5" Type="http://schemas.openxmlformats.org/officeDocument/2006/relationships/tags" Target="../tags/tag85.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16.png"/><Relationship Id="rId7" Type="http://schemas.openxmlformats.org/officeDocument/2006/relationships/slide" Target="slide5.xml"/><Relationship Id="rId6" Type="http://schemas.openxmlformats.org/officeDocument/2006/relationships/image" Target="../media/image15.GIF"/><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0" Type="http://schemas.openxmlformats.org/officeDocument/2006/relationships/notesSlide" Target="../notesSlides/notesSlide7.xml"/><Relationship Id="rId1" Type="http://schemas.openxmlformats.org/officeDocument/2006/relationships/tags" Target="../tags/tag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900" advClick="0" advTm="5000">
        <p14:warp dir="in"/>
      </p:transition>
    </mc:Choice>
    <mc:Fallback>
      <p:transition spd="slow" advClick="0"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972629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指向提升思维品质的读题审题能力</a:t>
            </a:r>
            <a:r>
              <a:rPr lang="en-US" altLang="zh-CN" sz="2800" dirty="0"/>
              <a:t>——</a:t>
            </a:r>
            <a:r>
              <a:rPr sz="2800" dirty="0"/>
              <a:t>读懂</a:t>
            </a:r>
            <a:r>
              <a:rPr sz="2800" dirty="0">
                <a:solidFill>
                  <a:srgbClr val="C00000"/>
                </a:solidFill>
              </a:rPr>
              <a:t>文化背景</a:t>
            </a:r>
            <a:endParaRPr sz="2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4" name="文本框 3"/>
          <p:cNvSpPr txBox="1"/>
          <p:nvPr/>
        </p:nvSpPr>
        <p:spPr>
          <a:xfrm>
            <a:off x="158750" y="701675"/>
            <a:ext cx="8087360" cy="6028055"/>
          </a:xfrm>
          <a:prstGeom prst="rect">
            <a:avLst/>
          </a:prstGeom>
          <a:noFill/>
        </p:spPr>
        <p:txBody>
          <a:bodyPr wrap="square" rtlCol="0" anchor="t">
            <a:noAutofit/>
          </a:bodyPr>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When Devon's sister, Lil, went off to college, Devon's stomach felt all twisty. Then Mom said that Kapil, a high-school student from India, would be staying in their house and living in Lil's room, for they were the host family. The piece of news made</a:t>
            </a:r>
            <a:r>
              <a:rPr kumimoji="0" lang="en-US" altLang="zh-CN" sz="1400" b="1" i="0" u="none" strike="noStrike" kern="100" cap="none" spc="0" normalizeH="0" baseline="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Devon's stomach feel worse, as </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he missed his sister so much. "What if I can't understand him?" Devon asked. "He speaks English well," Mom said.</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 Kapil's first day, he exchanged some small talk with Devon before disappearing into his new room. Lil's room, Devon reminded himself. As days went on, Kapil started spending more time in the rest of the house. He was in the kitchen a lot, whose cooking always filled the air with steam and spice that made Devon's eyes water. "Smells wonderful!" Mom exclaimed. When Lil called a few days later, Devon told her about Kapil's cooking, "Lucky! I love Indian food!" Lil said. "But it seems too spicy for me," replied Devon.</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One day, Mom had to work late. "Kapil will stay with you until I get home," she </a:t>
            </a:r>
            <a:r>
              <a:rPr lang="en-US" altLang="zh-CN" sz="1400" b="1" kern="100" noProof="0" dirty="0" err="1">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explained.Devon's</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stomach twisted. Lil had always stayed with him when Mom had to work late.</a:t>
            </a:r>
            <a:endPar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When Devon got home from school, Kapil greeted him at the door. "Would you like à snack?" Kapil asked. Devon shrugged. </a:t>
            </a:r>
            <a:r>
              <a:rPr lang="en-US" altLang="zh-CN" sz="1400" b="1" u="sng"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Lil and he used to</a:t>
            </a:r>
            <a:r>
              <a:rPr lang="en-US" altLang="zh-CN" sz="1400" b="1" u="sng" kern="100" noProof="0" dirty="0" smtClean="0">
                <a:ln>
                  <a:noFill/>
                </a:ln>
                <a:solidFill>
                  <a:srgbClr val="00762F"/>
                </a:solidFill>
                <a:effectLst/>
                <a:uLnTx/>
                <a:uFillTx/>
                <a:latin typeface="Times New Roman" panose="02020603050405020304" charset="0"/>
                <a:ea typeface="Tahoma" panose="020B0604030504040204" pitchFamily="34" charset="0"/>
                <a:cs typeface="Times New Roman" panose="02020603050405020304" charset="0"/>
                <a:sym typeface="+mn-ea"/>
              </a:rPr>
              <a:t> cook together</a:t>
            </a:r>
            <a:r>
              <a:rPr lang="en-US" altLang="zh-CN" sz="1400" b="1" u="sng"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after school, which they called "</a:t>
            </a:r>
            <a:r>
              <a:rPr lang="en-US" altLang="zh-CN" sz="1400" b="1" u="sng" kern="100" noProof="0" dirty="0" smtClean="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sym typeface="+mn-ea"/>
              </a:rPr>
              <a:t>making messes.</a:t>
            </a:r>
            <a:r>
              <a:rPr lang="en-US" altLang="zh-CN" sz="1400" b="1" u="sng"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Kapil opened the refrigerator. "How about a yogurt?" "I had one at breakfast," responded Devon in a cold voice. Kapil opened a cupboard and smiled. "Wait here." He returned with a package. "I 'lI cook an Indian snack," he announced. Kapil pulled out a round, thin cracker the size of a small Frisbee, poured oil into a pan and fried the cracker. Then the kitchen was filled with spicy smells. After a while, Kapil handed Devon a plate with the sizzling pancake on it. “Papadum(</a:t>
            </a:r>
            <a:r>
              <a:rPr lang="zh-CN" altLang="en-US"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印度薄饼</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he said. “Made from bean flour.”</a:t>
            </a:r>
            <a:endPar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sym typeface="+mn-ea"/>
              </a:rPr>
              <a:t>Para1: </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Devon's stomach twisted again.</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sym typeface="+mn-ea"/>
              </a:rPr>
              <a:t>Para2:</a:t>
            </a:r>
            <a:r>
              <a:rPr lang="en-US" altLang="zh-CN" sz="1400" b="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Looking at the empty plate, Devon said to Kapil, "Let's </a:t>
            </a:r>
            <a:r>
              <a:rPr lang="en-US" altLang="zh-CN" sz="1400" b="1" i="1" kern="100" noProof="0" dirty="0" smtClean="0">
                <a:ln>
                  <a:noFill/>
                </a:ln>
                <a:solidFill>
                  <a:srgbClr val="C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sym typeface="+mn-ea"/>
              </a:rPr>
              <a:t>make messes!</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p:txBody>
      </p:sp>
      <p:grpSp>
        <p:nvGrpSpPr>
          <p:cNvPr id="25" name="千图PPT彼岸天：ID 8661124库_组合 24"/>
          <p:cNvGrpSpPr/>
          <p:nvPr>
            <p:custDataLst>
              <p:tags r:id="rId1"/>
            </p:custDataLst>
          </p:nvPr>
        </p:nvGrpSpPr>
        <p:grpSpPr>
          <a:xfrm>
            <a:off x="8416455" y="825267"/>
            <a:ext cx="3612030" cy="5823417"/>
            <a:chOff x="6326035" y="1916832"/>
            <a:chExt cx="3612030" cy="5823417"/>
          </a:xfrm>
        </p:grpSpPr>
        <p:sp>
          <p:nvSpPr>
            <p:cNvPr id="14" name="Rectangle 13"/>
            <p:cNvSpPr/>
            <p:nvPr>
              <p:custDataLst>
                <p:tags r:id="rId2"/>
              </p:custDataLst>
            </p:nvPr>
          </p:nvSpPr>
          <p:spPr>
            <a:xfrm>
              <a:off x="6326035" y="1916832"/>
              <a:ext cx="3611880" cy="58229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endParaRPr lang="en-US" altLang="zh-CN" sz="1050" dirty="0" smtClean="0">
                <a:solidFill>
                  <a:schemeClr val="tx1">
                    <a:lumMod val="75000"/>
                    <a:lumOff val="25000"/>
                  </a:schemeClr>
                </a:solidFill>
              </a:endParaRPr>
            </a:p>
          </p:txBody>
        </p:sp>
        <p:sp>
          <p:nvSpPr>
            <p:cNvPr id="15" name="Right Triangle 14"/>
            <p:cNvSpPr/>
            <p:nvPr>
              <p:custDataLst>
                <p:tags r:id="rId3"/>
              </p:custDataLst>
            </p:nvPr>
          </p:nvSpPr>
          <p:spPr>
            <a:xfrm rot="5400000">
              <a:off x="6362548" y="1880319"/>
              <a:ext cx="840739" cy="913764"/>
            </a:xfrm>
            <a:prstGeom prst="rtTriangl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6" name="Right Triangle 15"/>
            <p:cNvSpPr/>
            <p:nvPr>
              <p:custDataLst>
                <p:tags r:id="rId4"/>
              </p:custDataLst>
            </p:nvPr>
          </p:nvSpPr>
          <p:spPr>
            <a:xfrm rot="16200000">
              <a:off x="8991834" y="6794018"/>
              <a:ext cx="906847" cy="985614"/>
            </a:xfrm>
            <a:prstGeom prst="rtTriangle">
              <a:avLst/>
            </a:prstGeom>
            <a:solidFill>
              <a:schemeClr val="accent3"/>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8" name="TextBox 20"/>
            <p:cNvSpPr txBox="1"/>
            <p:nvPr>
              <p:custDataLst>
                <p:tags r:id="rId5"/>
              </p:custDataLst>
            </p:nvPr>
          </p:nvSpPr>
          <p:spPr>
            <a:xfrm rot="18969360">
              <a:off x="6385712" y="1977162"/>
              <a:ext cx="470000" cy="400110"/>
            </a:xfrm>
            <a:prstGeom prst="rect">
              <a:avLst/>
            </a:prstGeom>
            <a:noFill/>
          </p:spPr>
          <p:txBody>
            <a:bodyPr wrap="none">
              <a:normAutofit/>
            </a:bodyPr>
            <a:p>
              <a:pPr algn="ctr"/>
              <a:r>
                <a:rPr lang="en-US" altLang="zh-CN" sz="2000" b="1">
                  <a:solidFill>
                    <a:schemeClr val="bg1"/>
                  </a:solidFill>
                </a:rPr>
                <a:t>03</a:t>
              </a:r>
              <a:endParaRPr lang="en-US" altLang="zh-CN" sz="2000" b="1">
                <a:solidFill>
                  <a:schemeClr val="bg1"/>
                </a:solidFill>
              </a:endParaRPr>
            </a:p>
          </p:txBody>
        </p:sp>
      </p:grpSp>
      <p:pic>
        <p:nvPicPr>
          <p:cNvPr id="9" name="图片 8"/>
          <p:cNvPicPr/>
          <p:nvPr/>
        </p:nvPicPr>
        <p:blipFill>
          <a:blip r:embed="rId6"/>
          <a:stretch>
            <a:fillRect/>
          </a:stretch>
        </p:blipFill>
        <p:spPr>
          <a:xfrm>
            <a:off x="11202670" y="5688965"/>
            <a:ext cx="989330" cy="959485"/>
          </a:xfrm>
          <a:prstGeom prst="rect">
            <a:avLst/>
          </a:prstGeom>
        </p:spPr>
      </p:pic>
      <p:sp>
        <p:nvSpPr>
          <p:cNvPr id="3" name="文本框 2"/>
          <p:cNvSpPr txBox="1"/>
          <p:nvPr/>
        </p:nvSpPr>
        <p:spPr>
          <a:xfrm>
            <a:off x="8558530" y="2251710"/>
            <a:ext cx="3469640" cy="3080385"/>
          </a:xfrm>
          <a:prstGeom prst="rect">
            <a:avLst/>
          </a:prstGeom>
          <a:noFill/>
        </p:spPr>
        <p:txBody>
          <a:bodyPr wrap="square" rtlCol="0" anchor="t">
            <a:spAutoFit/>
          </a:bodyPr>
          <a:p>
            <a:pPr>
              <a:lnSpc>
                <a:spcPct val="120000"/>
              </a:lnSpc>
            </a:pPr>
            <a:r>
              <a:rPr lang="en-US" altLang="zh-CN" dirty="0" smtClean="0">
                <a:solidFill>
                  <a:schemeClr val="tx1">
                    <a:lumMod val="75000"/>
                    <a:lumOff val="25000"/>
                  </a:schemeClr>
                </a:solidFill>
              </a:rPr>
              <a:t>    make messes</a:t>
            </a:r>
            <a:r>
              <a:rPr lang="zh-CN" altLang="en-US" dirty="0" smtClean="0">
                <a:solidFill>
                  <a:schemeClr val="tx1">
                    <a:lumMod val="75000"/>
                    <a:lumOff val="25000"/>
                  </a:schemeClr>
                </a:solidFill>
              </a:rPr>
              <a:t>是</a:t>
            </a: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英式幽默中的</a:t>
            </a:r>
            <a:r>
              <a:rPr lang="en-US" altLang="zh-CN" dirty="0" smtClean="0">
                <a:solidFill>
                  <a:schemeClr val="tx1">
                    <a:lumMod val="75000"/>
                    <a:lumOff val="25000"/>
                  </a:schemeClr>
                </a:solidFill>
              </a:rPr>
              <a:t>Self deprecation/mocking </a:t>
            </a:r>
            <a:r>
              <a:rPr lang="zh-CN" altLang="en-US" dirty="0" smtClean="0">
                <a:solidFill>
                  <a:schemeClr val="tx1">
                    <a:lumMod val="75000"/>
                    <a:lumOff val="25000"/>
                  </a:schemeClr>
                </a:solidFill>
              </a:rPr>
              <a:t>自贬</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自嘲；自我调侃。</a:t>
            </a:r>
            <a:endParaRPr lang="zh-CN" altLang="en-US" dirty="0" smtClean="0">
              <a:solidFill>
                <a:schemeClr val="tx1">
                  <a:lumMod val="75000"/>
                  <a:lumOff val="25000"/>
                </a:schemeClr>
              </a:solidFill>
            </a:endParaRPr>
          </a:p>
          <a:p>
            <a:pPr>
              <a:lnSpc>
                <a:spcPct val="120000"/>
              </a:lnSpc>
            </a:pPr>
            <a:endParaRPr lang="zh-CN" altLang="en-US"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也是姐弟间的快乐共情和私密话语，对于</a:t>
            </a:r>
            <a:r>
              <a:rPr lang="en-US" altLang="zh-CN" dirty="0" smtClean="0">
                <a:solidFill>
                  <a:schemeClr val="tx1">
                    <a:lumMod val="75000"/>
                    <a:lumOff val="25000"/>
                  </a:schemeClr>
                </a:solidFill>
              </a:rPr>
              <a:t> Devon</a:t>
            </a:r>
            <a:r>
              <a:rPr lang="zh-CN" altLang="en-US" dirty="0" smtClean="0">
                <a:solidFill>
                  <a:schemeClr val="tx1">
                    <a:lumMod val="75000"/>
                    <a:lumOff val="25000"/>
                  </a:schemeClr>
                </a:solidFill>
              </a:rPr>
              <a:t>的提议，</a:t>
            </a:r>
            <a:r>
              <a:rPr lang="en-US" altLang="zh-CN" dirty="0" smtClean="0">
                <a:solidFill>
                  <a:schemeClr val="tx1">
                    <a:lumMod val="75000"/>
                    <a:lumOff val="25000"/>
                  </a:schemeClr>
                </a:solidFill>
              </a:rPr>
              <a:t>Kapil</a:t>
            </a:r>
            <a:r>
              <a:rPr lang="zh-CN" altLang="en-US" dirty="0" smtClean="0">
                <a:solidFill>
                  <a:schemeClr val="tx1">
                    <a:lumMod val="75000"/>
                    <a:lumOff val="25000"/>
                  </a:schemeClr>
                </a:solidFill>
              </a:rPr>
              <a:t>由困惑到共同参与</a:t>
            </a:r>
            <a:r>
              <a:rPr lang="en-US" altLang="zh-CN" b="1" dirty="0" smtClean="0">
                <a:solidFill>
                  <a:srgbClr val="00762F"/>
                </a:solidFill>
              </a:rPr>
              <a:t>making messes= cook together</a:t>
            </a:r>
            <a:r>
              <a:rPr lang="zh-CN" altLang="en-US" dirty="0" smtClean="0">
                <a:solidFill>
                  <a:schemeClr val="tx1">
                    <a:lumMod val="75000"/>
                    <a:lumOff val="25000"/>
                  </a:schemeClr>
                </a:solidFill>
              </a:rPr>
              <a:t>，感情迅速升温，形成亲人般友谊。</a:t>
            </a:r>
            <a:endParaRPr lang="zh-CN" altLang="en-US" dirty="0" smtClean="0">
              <a:solidFill>
                <a:schemeClr val="tx1">
                  <a:lumMod val="75000"/>
                  <a:lumOff val="25000"/>
                </a:schemeClr>
              </a:solidFill>
            </a:endParaRPr>
          </a:p>
        </p:txBody>
      </p:sp>
      <p:sp>
        <p:nvSpPr>
          <p:cNvPr id="5" name="文本框 4"/>
          <p:cNvSpPr txBox="1"/>
          <p:nvPr/>
        </p:nvSpPr>
        <p:spPr>
          <a:xfrm>
            <a:off x="8687435" y="1247775"/>
            <a:ext cx="3288030" cy="1002030"/>
          </a:xfrm>
          <a:prstGeom prst="rect">
            <a:avLst/>
          </a:prstGeom>
          <a:noFill/>
        </p:spPr>
        <p:txBody>
          <a:bodyPr wrap="square" rtlCol="0" anchor="t">
            <a:noAutofit/>
          </a:bodyPr>
          <a:p>
            <a:pPr>
              <a:lnSpc>
                <a:spcPct val="120000"/>
              </a:lnSpc>
            </a:pPr>
            <a:r>
              <a:rPr lang="zh-CN" altLang="en-US" sz="2400" b="1" dirty="0" smtClean="0">
                <a:solidFill>
                  <a:srgbClr val="C00000"/>
                </a:solidFill>
              </a:rPr>
              <a:t>读懂</a:t>
            </a:r>
            <a:r>
              <a:rPr lang="en-US" altLang="zh-CN" sz="2400" b="1" dirty="0" smtClean="0">
                <a:solidFill>
                  <a:srgbClr val="C00000"/>
                </a:solidFill>
              </a:rPr>
              <a:t>make messes</a:t>
            </a:r>
            <a:r>
              <a:rPr lang="zh-CN" altLang="en-US" sz="2400" b="1" dirty="0" smtClean="0">
                <a:solidFill>
                  <a:srgbClr val="C00000"/>
                </a:solidFill>
              </a:rPr>
              <a:t>的英式幽默和共情</a:t>
            </a:r>
            <a:r>
              <a:rPr lang="en-US" altLang="zh-CN" sz="2400" b="1" dirty="0" smtClean="0">
                <a:solidFill>
                  <a:srgbClr val="C00000"/>
                </a:solidFill>
              </a:rPr>
              <a:t> </a:t>
            </a:r>
            <a:endParaRPr lang="en-US" altLang="zh-CN" sz="2400" b="1" dirty="0" smtClean="0">
              <a:solidFill>
                <a:srgbClr val="C00000"/>
              </a:solidFill>
            </a:endParaRPr>
          </a:p>
          <a:p>
            <a:pPr>
              <a:lnSpc>
                <a:spcPct val="120000"/>
              </a:lnSpc>
            </a:pPr>
            <a:endParaRPr lang="en-US" altLang="zh-CN" sz="2400" b="1" dirty="0" smtClean="0">
              <a:solidFill>
                <a:srgbClr val="C00000"/>
              </a:solidFill>
            </a:endParaRPr>
          </a:p>
        </p:txBody>
      </p:sp>
      <p:sp>
        <p:nvSpPr>
          <p:cNvPr id="6" name="下弧形箭头 5"/>
          <p:cNvSpPr/>
          <p:nvPr/>
        </p:nvSpPr>
        <p:spPr>
          <a:xfrm rot="10800000">
            <a:off x="4228465" y="3890010"/>
            <a:ext cx="3369310" cy="447040"/>
          </a:xfrm>
          <a:prstGeom prst="curvedUpArrow">
            <a:avLst/>
          </a:prstGeom>
          <a:solidFill>
            <a:srgbClr val="00B050"/>
          </a:solidFill>
          <a:ln>
            <a:solidFill>
              <a:srgbClr val="00B050"/>
            </a:solid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latin typeface="Arial" panose="020B0604020202020204" pitchFamily="34" charset="0"/>
              <a:ea typeface="微软雅黑" panose="020B0503020204020204" pitchFamily="34" charset="-122"/>
            </a:endParaRPr>
          </a:p>
        </p:txBody>
      </p:sp>
      <p:cxnSp>
        <p:nvCxnSpPr>
          <p:cNvPr id="7" name="直接箭头连接符 6"/>
          <p:cNvCxnSpPr/>
          <p:nvPr/>
        </p:nvCxnSpPr>
        <p:spPr>
          <a:xfrm>
            <a:off x="4405630" y="4519295"/>
            <a:ext cx="2507615" cy="2183130"/>
          </a:xfrm>
          <a:prstGeom prst="straightConnector1">
            <a:avLst/>
          </a:prstGeom>
          <a:ln>
            <a:solidFill>
              <a:srgbClr val="00762F"/>
            </a:solidFill>
            <a:tailEnd type="arrow"/>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8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培优分析</a:t>
            </a:r>
            <a:r>
              <a:rPr lang="en-US" altLang="zh-CN" sz="2800" dirty="0"/>
              <a:t>——</a:t>
            </a:r>
            <a:r>
              <a:rPr lang="zh-CN" altLang="en-US" sz="2800" dirty="0"/>
              <a:t>高分学生养成记</a:t>
            </a: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pic>
        <p:nvPicPr>
          <p:cNvPr id="3" name="图片 2"/>
          <p:cNvPicPr>
            <a:picLocks noChangeAspect="1"/>
          </p:cNvPicPr>
          <p:nvPr/>
        </p:nvPicPr>
        <p:blipFill>
          <a:blip r:embed="rId1"/>
          <a:stretch>
            <a:fillRect/>
          </a:stretch>
        </p:blipFill>
        <p:spPr>
          <a:xfrm>
            <a:off x="429260" y="764540"/>
            <a:ext cx="6436995" cy="6093460"/>
          </a:xfrm>
          <a:prstGeom prst="rect">
            <a:avLst/>
          </a:prstGeom>
        </p:spPr>
      </p:pic>
      <p:pic>
        <p:nvPicPr>
          <p:cNvPr id="4" name="图片 3"/>
          <p:cNvPicPr>
            <a:picLocks noChangeAspect="1"/>
          </p:cNvPicPr>
          <p:nvPr/>
        </p:nvPicPr>
        <p:blipFill>
          <a:blip r:embed="rId2"/>
          <a:stretch>
            <a:fillRect/>
          </a:stretch>
        </p:blipFill>
        <p:spPr>
          <a:xfrm>
            <a:off x="7013575" y="695960"/>
            <a:ext cx="4997450" cy="6072505"/>
          </a:xfrm>
          <a:prstGeom prst="rect">
            <a:avLst/>
          </a:prstGeom>
        </p:spPr>
      </p:pic>
      <p:sp>
        <p:nvSpPr>
          <p:cNvPr id="5" name="文本框 4"/>
          <p:cNvSpPr txBox="1"/>
          <p:nvPr/>
        </p:nvSpPr>
        <p:spPr>
          <a:xfrm>
            <a:off x="7197725" y="1131570"/>
            <a:ext cx="4434840" cy="4431030"/>
          </a:xfrm>
          <a:prstGeom prst="rect">
            <a:avLst/>
          </a:prstGeom>
          <a:noFill/>
        </p:spPr>
        <p:txBody>
          <a:bodyPr wrap="square" rtlCol="0" anchor="t" anchorCtr="0">
            <a:noAutofit/>
          </a:bodyPr>
          <a:p>
            <a:pPr>
              <a:lnSpc>
                <a:spcPct val="130000"/>
              </a:lnSpc>
            </a:pPr>
            <a:r>
              <a:rPr lang="en-US" altLang="zh-CN" sz="2000" b="1" dirty="0" smtClean="0">
                <a:solidFill>
                  <a:schemeClr val="bg1"/>
                </a:solidFill>
              </a:rPr>
              <a:t>     </a:t>
            </a:r>
            <a:r>
              <a:rPr lang="zh-CN" altLang="en-US" sz="2000" b="1" dirty="0" smtClean="0">
                <a:solidFill>
                  <a:schemeClr val="bg1"/>
                </a:solidFill>
              </a:rPr>
              <a:t>该</a:t>
            </a:r>
            <a:r>
              <a:rPr lang="en-US" altLang="zh-CN" sz="2000" b="1" dirty="0" smtClean="0">
                <a:solidFill>
                  <a:schemeClr val="bg1"/>
                </a:solidFill>
              </a:rPr>
              <a:t>22</a:t>
            </a:r>
            <a:r>
              <a:rPr lang="zh-CN" altLang="en-US" sz="2000" b="1" dirty="0" smtClean="0">
                <a:solidFill>
                  <a:schemeClr val="bg1"/>
                </a:solidFill>
              </a:rPr>
              <a:t>分习作回扣原文意识很强；合理运用名次和动词推动情节发展（没有过多的心理神态描写），语言精炼，情节清晰。</a:t>
            </a:r>
            <a:endParaRPr lang="zh-CN" altLang="en-US" sz="2000" b="1" dirty="0" smtClean="0">
              <a:solidFill>
                <a:schemeClr val="bg1"/>
              </a:solidFill>
            </a:endParaRPr>
          </a:p>
          <a:p>
            <a:pPr>
              <a:lnSpc>
                <a:spcPct val="130000"/>
              </a:lnSpc>
            </a:pPr>
            <a:r>
              <a:rPr lang="en-US" altLang="zh-CN" sz="2000" b="1" dirty="0" smtClean="0">
                <a:solidFill>
                  <a:schemeClr val="bg1"/>
                </a:solidFill>
              </a:rPr>
              <a:t>    </a:t>
            </a:r>
            <a:r>
              <a:rPr lang="zh-CN" altLang="en-US" sz="2000" b="1" dirty="0" smtClean="0">
                <a:solidFill>
                  <a:schemeClr val="bg1"/>
                </a:solidFill>
              </a:rPr>
              <a:t>行文重点突出（</a:t>
            </a:r>
            <a:r>
              <a:rPr lang="en-US" altLang="zh-CN" sz="2000" b="1" dirty="0" smtClean="0">
                <a:solidFill>
                  <a:schemeClr val="bg1"/>
                </a:solidFill>
              </a:rPr>
              <a:t>Lil</a:t>
            </a:r>
            <a:r>
              <a:rPr lang="zh-CN" altLang="en-US" sz="2000" b="1" dirty="0" smtClean="0">
                <a:solidFill>
                  <a:schemeClr val="bg1"/>
                </a:solidFill>
              </a:rPr>
              <a:t>的伏笔，</a:t>
            </a:r>
            <a:r>
              <a:rPr lang="en-US" altLang="zh-CN" sz="2000" b="1" dirty="0" smtClean="0">
                <a:solidFill>
                  <a:schemeClr val="bg1"/>
                </a:solidFill>
              </a:rPr>
              <a:t>make messes</a:t>
            </a:r>
            <a:r>
              <a:rPr lang="zh-CN" altLang="en-US" sz="2000" b="1" dirty="0" smtClean="0">
                <a:solidFill>
                  <a:schemeClr val="bg1"/>
                </a:solidFill>
              </a:rPr>
              <a:t>的幽默效果），抓住了作者写作意图，形成很好的协同效应。</a:t>
            </a:r>
            <a:endParaRPr lang="zh-CN" altLang="en-US" sz="2000" b="1" dirty="0" smtClean="0">
              <a:solidFill>
                <a:schemeClr val="bg1"/>
              </a:solidFill>
            </a:endParaRPr>
          </a:p>
          <a:p>
            <a:pPr>
              <a:lnSpc>
                <a:spcPct val="130000"/>
              </a:lnSpc>
            </a:pPr>
            <a:r>
              <a:rPr lang="en-US" altLang="zh-CN" sz="2000" b="1" dirty="0" smtClean="0">
                <a:solidFill>
                  <a:schemeClr val="bg1"/>
                </a:solidFill>
              </a:rPr>
              <a:t>    </a:t>
            </a:r>
            <a:r>
              <a:rPr lang="zh-CN" altLang="en-US" sz="2000" b="1" dirty="0" smtClean="0">
                <a:solidFill>
                  <a:schemeClr val="bg1"/>
                </a:solidFill>
              </a:rPr>
              <a:t>高阶思维的体现：反义词创造性使用；关键词合理复现；情节发展逻辑严谨。</a:t>
            </a:r>
            <a:endParaRPr lang="zh-CN" altLang="en-US" sz="2000" b="1" dirty="0" smtClean="0">
              <a:solidFill>
                <a:schemeClr val="bg1"/>
              </a:solidFill>
            </a:endParaRPr>
          </a:p>
        </p:txBody>
      </p:sp>
      <p:sp>
        <p:nvSpPr>
          <p:cNvPr id="6" name="文本框 5"/>
          <p:cNvSpPr txBox="1"/>
          <p:nvPr/>
        </p:nvSpPr>
        <p:spPr>
          <a:xfrm>
            <a:off x="7327265" y="6034405"/>
            <a:ext cx="4175760" cy="534035"/>
          </a:xfrm>
          <a:prstGeom prst="rect">
            <a:avLst/>
          </a:prstGeom>
          <a:noFill/>
        </p:spPr>
        <p:txBody>
          <a:bodyPr wrap="square" rtlCol="0" anchor="t">
            <a:spAutoFit/>
          </a:bodyPr>
          <a:p>
            <a:pPr marL="342900" indent="-342900">
              <a:lnSpc>
                <a:spcPct val="120000"/>
              </a:lnSpc>
              <a:buFont typeface="Wingdings" panose="05000000000000000000" charset="0"/>
              <a:buChar char="Ø"/>
            </a:pPr>
            <a:r>
              <a:rPr lang="zh-CN" altLang="en-US" sz="2400" b="1" dirty="0" smtClean="0">
                <a:solidFill>
                  <a:schemeClr val="bg1"/>
                </a:solidFill>
              </a:rPr>
              <a:t>情节发展逻辑特别严谨</a:t>
            </a:r>
            <a:endParaRPr lang="zh-CN" altLang="en-US" sz="2400" b="1"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0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培优分析</a:t>
            </a:r>
            <a:r>
              <a:rPr lang="en-US" altLang="zh-CN" sz="2800" dirty="0"/>
              <a:t>——</a:t>
            </a:r>
            <a:r>
              <a:rPr lang="zh-CN" altLang="en-US" sz="2800" dirty="0"/>
              <a:t>高分学生养成记</a:t>
            </a:r>
            <a:endParaRPr lang="zh-CN" altLang="en-US" sz="2800" dirty="0"/>
          </a:p>
          <a:p>
            <a:pPr>
              <a:spcBef>
                <a:spcPct val="20000"/>
              </a:spcBef>
              <a:buFont typeface="Arial" panose="020B0604020202020204" pitchFamily="34" charset="0"/>
              <a:buNone/>
            </a:pP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pic>
        <p:nvPicPr>
          <p:cNvPr id="4" name="图片 3"/>
          <p:cNvPicPr>
            <a:picLocks noChangeAspect="1"/>
          </p:cNvPicPr>
          <p:nvPr/>
        </p:nvPicPr>
        <p:blipFill>
          <a:blip r:embed="rId1"/>
          <a:stretch>
            <a:fillRect/>
          </a:stretch>
        </p:blipFill>
        <p:spPr>
          <a:xfrm>
            <a:off x="334010" y="772160"/>
            <a:ext cx="6596380" cy="5969635"/>
          </a:xfrm>
          <a:prstGeom prst="rect">
            <a:avLst/>
          </a:prstGeom>
        </p:spPr>
      </p:pic>
      <p:pic>
        <p:nvPicPr>
          <p:cNvPr id="6" name="图片 5"/>
          <p:cNvPicPr>
            <a:picLocks noChangeAspect="1"/>
          </p:cNvPicPr>
          <p:nvPr/>
        </p:nvPicPr>
        <p:blipFill>
          <a:blip r:embed="rId2"/>
          <a:srcRect l="277" t="6024"/>
          <a:stretch>
            <a:fillRect/>
          </a:stretch>
        </p:blipFill>
        <p:spPr>
          <a:xfrm>
            <a:off x="6830695" y="771525"/>
            <a:ext cx="4981575" cy="5970270"/>
          </a:xfrm>
          <a:prstGeom prst="roundRect">
            <a:avLst/>
          </a:prstGeom>
        </p:spPr>
      </p:pic>
      <p:sp>
        <p:nvSpPr>
          <p:cNvPr id="5" name="文本框 4"/>
          <p:cNvSpPr txBox="1"/>
          <p:nvPr/>
        </p:nvSpPr>
        <p:spPr>
          <a:xfrm>
            <a:off x="7219315" y="859790"/>
            <a:ext cx="4266565" cy="4431030"/>
          </a:xfrm>
          <a:prstGeom prst="rect">
            <a:avLst/>
          </a:prstGeom>
          <a:noFill/>
        </p:spPr>
        <p:txBody>
          <a:bodyPr wrap="square" rtlCol="0" anchor="t" anchorCtr="0">
            <a:noAutofit/>
          </a:bodyPr>
          <a:p>
            <a:pPr>
              <a:lnSpc>
                <a:spcPct val="130000"/>
              </a:lnSpc>
            </a:pPr>
            <a:r>
              <a:rPr lang="en-US" altLang="zh-CN" sz="2000" b="1" dirty="0" smtClean="0">
                <a:solidFill>
                  <a:schemeClr val="tx1"/>
                </a:solidFill>
              </a:rPr>
              <a:t>     </a:t>
            </a:r>
            <a:r>
              <a:rPr lang="zh-CN" altLang="en-US" sz="2000" b="1" dirty="0" smtClean="0">
                <a:solidFill>
                  <a:schemeClr val="tx1"/>
                </a:solidFill>
              </a:rPr>
              <a:t>该</a:t>
            </a:r>
            <a:r>
              <a:rPr lang="en-US" altLang="zh-CN" sz="2000" b="1" dirty="0" smtClean="0">
                <a:solidFill>
                  <a:schemeClr val="tx1"/>
                </a:solidFill>
              </a:rPr>
              <a:t>21</a:t>
            </a:r>
            <a:r>
              <a:rPr lang="zh-CN" altLang="en-US" sz="2000" b="1" dirty="0" smtClean="0">
                <a:solidFill>
                  <a:schemeClr val="tx1"/>
                </a:solidFill>
              </a:rPr>
              <a:t>分习作</a:t>
            </a:r>
            <a:r>
              <a:rPr lang="en-US" altLang="zh-CN" sz="2000" b="1" dirty="0" smtClean="0">
                <a:solidFill>
                  <a:schemeClr val="tx1"/>
                </a:solidFill>
              </a:rPr>
              <a:t> </a:t>
            </a:r>
            <a:r>
              <a:rPr lang="zh-CN" altLang="en-US" sz="2000" b="1" dirty="0" smtClean="0">
                <a:solidFill>
                  <a:schemeClr val="tx1"/>
                </a:solidFill>
              </a:rPr>
              <a:t>在第一段有很多不足和瑕疵。</a:t>
            </a:r>
            <a:endParaRPr lang="zh-CN" altLang="en-US" sz="2000" b="1" dirty="0" smtClean="0">
              <a:solidFill>
                <a:schemeClr val="tx1"/>
              </a:solidFill>
            </a:endParaRPr>
          </a:p>
          <a:p>
            <a:pPr>
              <a:lnSpc>
                <a:spcPct val="130000"/>
              </a:lnSpc>
            </a:pPr>
            <a:r>
              <a:rPr lang="zh-CN" altLang="en-US" sz="2000" b="1" dirty="0" smtClean="0">
                <a:solidFill>
                  <a:schemeClr val="tx1"/>
                </a:solidFill>
              </a:rPr>
              <a:t> </a:t>
            </a:r>
            <a:r>
              <a:rPr lang="en-US" altLang="zh-CN" sz="2000" b="1" dirty="0" smtClean="0">
                <a:solidFill>
                  <a:schemeClr val="tx1"/>
                </a:solidFill>
              </a:rPr>
              <a:t>    </a:t>
            </a:r>
            <a:r>
              <a:rPr lang="zh-CN" altLang="en-US" sz="2000" b="1" dirty="0" smtClean="0">
                <a:solidFill>
                  <a:schemeClr val="tx1"/>
                </a:solidFill>
              </a:rPr>
              <a:t>但在第一段结尾</a:t>
            </a:r>
            <a:r>
              <a:rPr lang="en-US" altLang="zh-CN" sz="2000" b="1" dirty="0" smtClean="0">
                <a:solidFill>
                  <a:schemeClr val="tx1"/>
                </a:solidFill>
              </a:rPr>
              <a:t>“wolf down and pig out”</a:t>
            </a:r>
            <a:r>
              <a:rPr lang="zh-CN" altLang="en-US" sz="2000" b="1" dirty="0" smtClean="0">
                <a:solidFill>
                  <a:schemeClr val="tx1"/>
                </a:solidFill>
              </a:rPr>
              <a:t>比喻形象生动；第二段</a:t>
            </a:r>
            <a:r>
              <a:rPr lang="en-US" altLang="zh-CN" sz="2000" b="1" dirty="0" smtClean="0">
                <a:solidFill>
                  <a:schemeClr val="tx1"/>
                </a:solidFill>
              </a:rPr>
              <a:t>sharing their different culture customs</a:t>
            </a:r>
            <a:r>
              <a:rPr lang="zh-CN" altLang="en-US" sz="2000" b="1" dirty="0" smtClean="0">
                <a:solidFill>
                  <a:schemeClr val="tx1"/>
                </a:solidFill>
              </a:rPr>
              <a:t>体现创新思维；最后结尾的</a:t>
            </a:r>
            <a:r>
              <a:rPr lang="en-US" altLang="zh-CN" sz="2000" b="1" dirty="0" smtClean="0">
                <a:solidFill>
                  <a:schemeClr val="tx1"/>
                </a:solidFill>
              </a:rPr>
              <a:t>friendship</a:t>
            </a:r>
            <a:r>
              <a:rPr lang="zh-CN" altLang="en-US" sz="2000" b="1" dirty="0" smtClean="0">
                <a:solidFill>
                  <a:schemeClr val="tx1"/>
                </a:solidFill>
              </a:rPr>
              <a:t>主旨明确；</a:t>
            </a:r>
            <a:r>
              <a:rPr lang="en-US" altLang="zh-CN" sz="2000" b="1" dirty="0" smtClean="0">
                <a:solidFill>
                  <a:schemeClr val="tx1"/>
                </a:solidFill>
              </a:rPr>
              <a:t>guys</a:t>
            </a:r>
            <a:r>
              <a:rPr lang="zh-CN" altLang="en-US" sz="2000" b="1" dirty="0" smtClean="0">
                <a:solidFill>
                  <a:schemeClr val="tx1"/>
                </a:solidFill>
              </a:rPr>
              <a:t>和</a:t>
            </a:r>
            <a:r>
              <a:rPr lang="en-US" altLang="zh-CN" sz="2000" b="1" dirty="0" smtClean="0">
                <a:solidFill>
                  <a:schemeClr val="tx1"/>
                </a:solidFill>
              </a:rPr>
              <a:t>peers</a:t>
            </a:r>
            <a:r>
              <a:rPr lang="zh-CN" altLang="en-US" sz="2000" b="1" dirty="0" smtClean="0">
                <a:solidFill>
                  <a:schemeClr val="tx1"/>
                </a:solidFill>
              </a:rPr>
              <a:t>词汇丰富贴切。</a:t>
            </a:r>
            <a:r>
              <a:rPr lang="en-US" altLang="zh-CN" sz="2000" b="1" dirty="0" smtClean="0">
                <a:solidFill>
                  <a:schemeClr val="tx1"/>
                </a:solidFill>
              </a:rPr>
              <a:t>    </a:t>
            </a:r>
            <a:endParaRPr lang="en-US" altLang="zh-CN" sz="2000" b="1" dirty="0" smtClean="0">
              <a:solidFill>
                <a:schemeClr val="tx1"/>
              </a:solidFill>
            </a:endParaRPr>
          </a:p>
          <a:p>
            <a:pPr>
              <a:lnSpc>
                <a:spcPct val="130000"/>
              </a:lnSpc>
            </a:pPr>
            <a:r>
              <a:rPr lang="en-US" altLang="zh-CN" sz="2000" b="1" dirty="0" smtClean="0">
                <a:solidFill>
                  <a:schemeClr val="tx1"/>
                </a:solidFill>
              </a:rPr>
              <a:t>    </a:t>
            </a:r>
            <a:r>
              <a:rPr lang="zh-CN" altLang="en-US" sz="2000" b="1" dirty="0" smtClean="0">
                <a:solidFill>
                  <a:schemeClr val="tx1"/>
                </a:solidFill>
              </a:rPr>
              <a:t>高阶思维的体现：词汇丰富；创新思维。</a:t>
            </a:r>
            <a:endParaRPr lang="zh-CN" altLang="en-US" sz="2000" b="1" dirty="0" smtClean="0">
              <a:solidFill>
                <a:schemeClr val="tx1"/>
              </a:solidFill>
            </a:endParaRPr>
          </a:p>
        </p:txBody>
      </p:sp>
      <p:sp>
        <p:nvSpPr>
          <p:cNvPr id="3" name="文本框 2"/>
          <p:cNvSpPr txBox="1"/>
          <p:nvPr/>
        </p:nvSpPr>
        <p:spPr>
          <a:xfrm>
            <a:off x="7327265" y="6034405"/>
            <a:ext cx="4484370" cy="534035"/>
          </a:xfrm>
          <a:prstGeom prst="rect">
            <a:avLst/>
          </a:prstGeom>
          <a:noFill/>
        </p:spPr>
        <p:txBody>
          <a:bodyPr wrap="square" rtlCol="0" anchor="t">
            <a:spAutoFit/>
          </a:bodyPr>
          <a:p>
            <a:pPr marL="342900" indent="-342900">
              <a:lnSpc>
                <a:spcPct val="120000"/>
              </a:lnSpc>
              <a:buFont typeface="Wingdings" panose="05000000000000000000" charset="0"/>
              <a:buChar char="Ø"/>
            </a:pPr>
            <a:r>
              <a:rPr lang="zh-CN" altLang="en-US" sz="2400" b="1" dirty="0" smtClean="0">
                <a:solidFill>
                  <a:schemeClr val="tx1"/>
                </a:solidFill>
              </a:rPr>
              <a:t>卷面美观，关键处优点明显</a:t>
            </a:r>
            <a:endParaRPr lang="en-US" altLang="zh-CN" sz="2400" b="1"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0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P spid="3" grpId="0"/>
      <p:bldP spid="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培优分析</a:t>
            </a:r>
            <a:r>
              <a:rPr lang="en-US" altLang="zh-CN" sz="2800" dirty="0"/>
              <a:t>——</a:t>
            </a:r>
            <a:r>
              <a:rPr lang="zh-CN" altLang="en-US" sz="2800" dirty="0"/>
              <a:t>高分学生养成记</a:t>
            </a:r>
            <a:endParaRPr lang="zh-CN" altLang="en-US" sz="2800" dirty="0"/>
          </a:p>
          <a:p>
            <a:pPr>
              <a:spcBef>
                <a:spcPct val="20000"/>
              </a:spcBef>
              <a:buFont typeface="Arial" panose="020B0604020202020204" pitchFamily="34" charset="0"/>
              <a:buNone/>
            </a:pP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pic>
        <p:nvPicPr>
          <p:cNvPr id="3" name="图片 2"/>
          <p:cNvPicPr>
            <a:picLocks noChangeAspect="1"/>
          </p:cNvPicPr>
          <p:nvPr/>
        </p:nvPicPr>
        <p:blipFill>
          <a:blip r:embed="rId1"/>
          <a:stretch>
            <a:fillRect/>
          </a:stretch>
        </p:blipFill>
        <p:spPr>
          <a:xfrm>
            <a:off x="106045" y="784225"/>
            <a:ext cx="6689725" cy="6014720"/>
          </a:xfrm>
          <a:prstGeom prst="rect">
            <a:avLst/>
          </a:prstGeom>
        </p:spPr>
      </p:pic>
      <p:pic>
        <p:nvPicPr>
          <p:cNvPr id="11" name="图片 10"/>
          <p:cNvPicPr>
            <a:picLocks noChangeAspect="1"/>
          </p:cNvPicPr>
          <p:nvPr/>
        </p:nvPicPr>
        <p:blipFill>
          <a:blip r:embed="rId2"/>
          <a:srcRect b="18186"/>
          <a:stretch>
            <a:fillRect/>
          </a:stretch>
        </p:blipFill>
        <p:spPr>
          <a:xfrm>
            <a:off x="7118985" y="784860"/>
            <a:ext cx="4649470" cy="5919470"/>
          </a:xfrm>
          <a:prstGeom prst="roundRect">
            <a:avLst/>
          </a:prstGeom>
        </p:spPr>
      </p:pic>
      <p:sp>
        <p:nvSpPr>
          <p:cNvPr id="4" name="文本框 3"/>
          <p:cNvSpPr txBox="1"/>
          <p:nvPr/>
        </p:nvSpPr>
        <p:spPr>
          <a:xfrm>
            <a:off x="7284085" y="916940"/>
            <a:ext cx="4484370" cy="534035"/>
          </a:xfrm>
          <a:prstGeom prst="rect">
            <a:avLst/>
          </a:prstGeom>
          <a:noFill/>
        </p:spPr>
        <p:txBody>
          <a:bodyPr wrap="square" rtlCol="0" anchor="t">
            <a:spAutoFit/>
          </a:bodyPr>
          <a:p>
            <a:pPr marL="342900" indent="-342900">
              <a:lnSpc>
                <a:spcPct val="120000"/>
              </a:lnSpc>
              <a:buFont typeface="Wingdings" panose="05000000000000000000" charset="0"/>
              <a:buChar char="Ø"/>
            </a:pPr>
            <a:r>
              <a:rPr lang="zh-CN" altLang="en-US" sz="2400" b="1" dirty="0" smtClean="0">
                <a:solidFill>
                  <a:srgbClr val="C00000"/>
                </a:solidFill>
              </a:rPr>
              <a:t>卷面美观，关键处优点明显</a:t>
            </a:r>
            <a:endParaRPr lang="zh-CN" altLang="en-US" sz="2400" b="1" dirty="0" smtClean="0">
              <a:solidFill>
                <a:srgbClr val="C00000"/>
              </a:solidFill>
            </a:endParaRPr>
          </a:p>
        </p:txBody>
      </p:sp>
      <p:sp>
        <p:nvSpPr>
          <p:cNvPr id="5" name="文本框 4"/>
          <p:cNvSpPr txBox="1"/>
          <p:nvPr/>
        </p:nvSpPr>
        <p:spPr>
          <a:xfrm>
            <a:off x="7201535" y="1450975"/>
            <a:ext cx="4484370" cy="4431030"/>
          </a:xfrm>
          <a:prstGeom prst="rect">
            <a:avLst/>
          </a:prstGeom>
          <a:noFill/>
        </p:spPr>
        <p:txBody>
          <a:bodyPr wrap="square" rtlCol="0" anchor="t" anchorCtr="0">
            <a:noAutofit/>
          </a:bodyPr>
          <a:p>
            <a:pPr>
              <a:lnSpc>
                <a:spcPct val="130000"/>
              </a:lnSpc>
            </a:pPr>
            <a:r>
              <a:rPr lang="en-US" altLang="zh-CN" sz="2000" b="1" dirty="0" smtClean="0">
                <a:solidFill>
                  <a:schemeClr val="tx1"/>
                </a:solidFill>
              </a:rPr>
              <a:t>     </a:t>
            </a:r>
            <a:r>
              <a:rPr lang="zh-CN" altLang="en-US" sz="2000" b="1" dirty="0" smtClean="0">
                <a:solidFill>
                  <a:schemeClr val="tx1"/>
                </a:solidFill>
              </a:rPr>
              <a:t>该</a:t>
            </a:r>
            <a:r>
              <a:rPr lang="en-US" altLang="zh-CN" sz="2000" b="1" dirty="0" smtClean="0">
                <a:solidFill>
                  <a:schemeClr val="tx1"/>
                </a:solidFill>
              </a:rPr>
              <a:t>21</a:t>
            </a:r>
            <a:r>
              <a:rPr lang="zh-CN" altLang="en-US" sz="2000" b="1" dirty="0" smtClean="0">
                <a:solidFill>
                  <a:schemeClr val="tx1"/>
                </a:solidFill>
              </a:rPr>
              <a:t>分习作</a:t>
            </a:r>
            <a:r>
              <a:rPr lang="en-US" altLang="zh-CN" sz="2000" b="1" dirty="0" smtClean="0">
                <a:solidFill>
                  <a:schemeClr val="tx1"/>
                </a:solidFill>
              </a:rPr>
              <a:t> </a:t>
            </a:r>
            <a:r>
              <a:rPr lang="zh-CN" altLang="en-US" sz="2000" b="1" dirty="0" smtClean="0">
                <a:solidFill>
                  <a:schemeClr val="tx1"/>
                </a:solidFill>
              </a:rPr>
              <a:t>在第一段的情节过于繁杂冗琐，与原文主线不协同。第二段开头也有类似问题。</a:t>
            </a:r>
            <a:endParaRPr lang="zh-CN" altLang="en-US" sz="2000" b="1" dirty="0" smtClean="0">
              <a:solidFill>
                <a:schemeClr val="tx1"/>
              </a:solidFill>
            </a:endParaRPr>
          </a:p>
          <a:p>
            <a:pPr>
              <a:lnSpc>
                <a:spcPct val="130000"/>
              </a:lnSpc>
            </a:pPr>
            <a:r>
              <a:rPr lang="zh-CN" altLang="en-US" sz="2000" b="1" dirty="0" smtClean="0">
                <a:solidFill>
                  <a:schemeClr val="tx1"/>
                </a:solidFill>
              </a:rPr>
              <a:t> </a:t>
            </a:r>
            <a:r>
              <a:rPr lang="en-US" altLang="zh-CN" sz="2000" b="1" dirty="0" smtClean="0">
                <a:solidFill>
                  <a:schemeClr val="tx1"/>
                </a:solidFill>
              </a:rPr>
              <a:t>    </a:t>
            </a:r>
            <a:r>
              <a:rPr lang="zh-CN" altLang="en-US" sz="2000" b="1" dirty="0" smtClean="0">
                <a:solidFill>
                  <a:schemeClr val="tx1"/>
                </a:solidFill>
              </a:rPr>
              <a:t>但在第一段结尾动作描写细腻生动，富有生活气息；第二段回扣前文</a:t>
            </a:r>
            <a:r>
              <a:rPr lang="en-US" altLang="zh-CN" sz="2000" b="1" dirty="0" smtClean="0">
                <a:solidFill>
                  <a:schemeClr val="tx1"/>
                </a:solidFill>
              </a:rPr>
              <a:t>cook together</a:t>
            </a:r>
            <a:r>
              <a:rPr lang="zh-CN" altLang="en-US" sz="2000" b="1" dirty="0" smtClean="0">
                <a:solidFill>
                  <a:schemeClr val="tx1"/>
                </a:solidFill>
              </a:rPr>
              <a:t>；最后结尾的</a:t>
            </a:r>
            <a:r>
              <a:rPr lang="en-US" altLang="zh-CN" sz="2000" b="1" dirty="0" smtClean="0">
                <a:solidFill>
                  <a:schemeClr val="tx1"/>
                </a:solidFill>
              </a:rPr>
              <a:t>stomach</a:t>
            </a:r>
            <a:r>
              <a:rPr lang="zh-CN" altLang="en-US" sz="2000" b="1" dirty="0" smtClean="0">
                <a:solidFill>
                  <a:schemeClr val="tx1"/>
                </a:solidFill>
              </a:rPr>
              <a:t>的意义升华自然，</a:t>
            </a:r>
            <a:r>
              <a:rPr lang="en-US" altLang="zh-CN" sz="2000" b="1" dirty="0" smtClean="0">
                <a:solidFill>
                  <a:schemeClr val="tx1"/>
                </a:solidFill>
              </a:rPr>
              <a:t>pour with friendliness and kindness</a:t>
            </a:r>
            <a:r>
              <a:rPr lang="zh-CN" altLang="en-US" sz="2000" b="1" dirty="0" smtClean="0">
                <a:solidFill>
                  <a:schemeClr val="tx1"/>
                </a:solidFill>
              </a:rPr>
              <a:t>。</a:t>
            </a:r>
            <a:r>
              <a:rPr lang="en-US" altLang="zh-CN" sz="2000" b="1" dirty="0" smtClean="0">
                <a:solidFill>
                  <a:schemeClr val="tx1"/>
                </a:solidFill>
              </a:rPr>
              <a:t>    </a:t>
            </a:r>
            <a:endParaRPr lang="en-US" altLang="zh-CN" sz="2000" b="1" dirty="0" smtClean="0">
              <a:solidFill>
                <a:schemeClr val="tx1"/>
              </a:solidFill>
            </a:endParaRPr>
          </a:p>
          <a:p>
            <a:pPr>
              <a:lnSpc>
                <a:spcPct val="130000"/>
              </a:lnSpc>
            </a:pPr>
            <a:r>
              <a:rPr lang="en-US" altLang="zh-CN" sz="2000" b="1" dirty="0" smtClean="0">
                <a:solidFill>
                  <a:schemeClr val="tx1"/>
                </a:solidFill>
              </a:rPr>
              <a:t>    </a:t>
            </a:r>
            <a:r>
              <a:rPr lang="zh-CN" altLang="en-US" sz="2000" b="1" dirty="0" smtClean="0">
                <a:solidFill>
                  <a:schemeClr val="tx1"/>
                </a:solidFill>
              </a:rPr>
              <a:t>高阶思维的体现：词汇丰富；创新思维。</a:t>
            </a:r>
            <a:endParaRPr lang="zh-CN" altLang="en-US" sz="2000" b="1" dirty="0" smtClean="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0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t="6242" b="1000"/>
          <a:stretch>
            <a:fillRect/>
          </a:stretch>
        </p:blipFill>
        <p:spPr>
          <a:xfrm>
            <a:off x="7119620" y="695960"/>
            <a:ext cx="4874260" cy="6007735"/>
          </a:xfrm>
          <a:prstGeom prst="rect">
            <a:avLst/>
          </a:prstGeom>
        </p:spPr>
      </p:pic>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培优分析</a:t>
            </a:r>
            <a:r>
              <a:rPr lang="en-US" altLang="zh-CN" sz="2800" dirty="0"/>
              <a:t>——</a:t>
            </a:r>
            <a:r>
              <a:rPr lang="zh-CN" altLang="en-US" sz="2800" dirty="0"/>
              <a:t>高分学生养成记</a:t>
            </a:r>
            <a:endParaRPr lang="zh-CN" altLang="en-US" sz="2800" dirty="0"/>
          </a:p>
          <a:p>
            <a:pPr>
              <a:spcBef>
                <a:spcPct val="20000"/>
              </a:spcBef>
              <a:buFont typeface="Arial" panose="020B0604020202020204" pitchFamily="34" charset="0"/>
              <a:buNone/>
            </a:pP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4" name="文本框 3"/>
          <p:cNvSpPr txBox="1"/>
          <p:nvPr/>
        </p:nvSpPr>
        <p:spPr>
          <a:xfrm>
            <a:off x="7509510" y="6035040"/>
            <a:ext cx="4081780" cy="534035"/>
          </a:xfrm>
          <a:prstGeom prst="rect">
            <a:avLst/>
          </a:prstGeom>
          <a:noFill/>
        </p:spPr>
        <p:txBody>
          <a:bodyPr wrap="square" rtlCol="0" anchor="t">
            <a:spAutoFit/>
          </a:bodyPr>
          <a:p>
            <a:pPr marL="342900" indent="-342900" algn="ctr">
              <a:lnSpc>
                <a:spcPct val="120000"/>
              </a:lnSpc>
              <a:buFont typeface="Wingdings" panose="05000000000000000000" charset="0"/>
              <a:buChar char="Ø"/>
            </a:pPr>
            <a:r>
              <a:rPr lang="zh-CN" altLang="en-US" sz="2400" b="1" dirty="0" smtClean="0">
                <a:solidFill>
                  <a:schemeClr val="bg1"/>
                </a:solidFill>
                <a:sym typeface="+mn-ea"/>
              </a:rPr>
              <a:t>逻辑混乱，</a:t>
            </a:r>
            <a:r>
              <a:rPr lang="zh-CN" altLang="en-US" sz="2400" b="1" dirty="0" smtClean="0">
                <a:solidFill>
                  <a:schemeClr val="bg1"/>
                </a:solidFill>
              </a:rPr>
              <a:t>大型翻车现场</a:t>
            </a:r>
            <a:endParaRPr lang="zh-CN" altLang="en-US" sz="2400" b="1" dirty="0" smtClean="0">
              <a:solidFill>
                <a:schemeClr val="bg1"/>
              </a:solidFill>
            </a:endParaRPr>
          </a:p>
        </p:txBody>
      </p:sp>
      <p:sp>
        <p:nvSpPr>
          <p:cNvPr id="5" name="文本框 4"/>
          <p:cNvSpPr txBox="1"/>
          <p:nvPr/>
        </p:nvSpPr>
        <p:spPr>
          <a:xfrm>
            <a:off x="7314565" y="845820"/>
            <a:ext cx="4484370" cy="4431030"/>
          </a:xfrm>
          <a:prstGeom prst="rect">
            <a:avLst/>
          </a:prstGeom>
          <a:noFill/>
        </p:spPr>
        <p:txBody>
          <a:bodyPr wrap="square" rtlCol="0" anchor="t" anchorCtr="0">
            <a:noAutofit/>
          </a:bodyPr>
          <a:p>
            <a:pPr>
              <a:lnSpc>
                <a:spcPct val="130000"/>
              </a:lnSpc>
            </a:pPr>
            <a:r>
              <a:rPr lang="en-US" altLang="zh-CN" sz="2000" b="1" dirty="0" smtClean="0">
                <a:solidFill>
                  <a:schemeClr val="tx1"/>
                </a:solidFill>
              </a:rPr>
              <a:t>     </a:t>
            </a:r>
            <a:r>
              <a:rPr lang="zh-CN" altLang="en-US" sz="2000" b="1" dirty="0" smtClean="0">
                <a:solidFill>
                  <a:schemeClr val="tx1"/>
                </a:solidFill>
              </a:rPr>
              <a:t>该习作</a:t>
            </a:r>
            <a:r>
              <a:rPr lang="en-US" altLang="zh-CN" sz="2000" b="1" dirty="0" smtClean="0">
                <a:solidFill>
                  <a:schemeClr val="tx1"/>
                </a:solidFill>
              </a:rPr>
              <a:t> </a:t>
            </a:r>
            <a:r>
              <a:rPr lang="zh-CN" altLang="en-US" sz="2000" b="1" dirty="0" smtClean="0">
                <a:solidFill>
                  <a:schemeClr val="tx1"/>
                </a:solidFill>
              </a:rPr>
              <a:t>智学网批改</a:t>
            </a:r>
            <a:r>
              <a:rPr lang="en-US" altLang="zh-CN" sz="2000" b="1" dirty="0" smtClean="0">
                <a:solidFill>
                  <a:schemeClr val="tx1"/>
                </a:solidFill>
              </a:rPr>
              <a:t>18</a:t>
            </a:r>
            <a:r>
              <a:rPr lang="zh-CN" altLang="en-US" sz="2000" b="1" dirty="0" smtClean="0">
                <a:solidFill>
                  <a:schemeClr val="tx1"/>
                </a:solidFill>
              </a:rPr>
              <a:t>分</a:t>
            </a:r>
            <a:endParaRPr lang="zh-CN" altLang="en-US" sz="2000" b="1" dirty="0" smtClean="0">
              <a:solidFill>
                <a:schemeClr val="tx1"/>
              </a:solidFill>
            </a:endParaRPr>
          </a:p>
          <a:p>
            <a:pPr>
              <a:lnSpc>
                <a:spcPct val="130000"/>
              </a:lnSpc>
            </a:pPr>
            <a:r>
              <a:rPr lang="zh-CN" altLang="en-US" sz="2000" b="1" dirty="0" smtClean="0">
                <a:solidFill>
                  <a:schemeClr val="tx1"/>
                </a:solidFill>
              </a:rPr>
              <a:t> </a:t>
            </a:r>
            <a:r>
              <a:rPr lang="en-US" altLang="zh-CN" sz="2000" b="1" dirty="0" smtClean="0">
                <a:solidFill>
                  <a:schemeClr val="tx1"/>
                </a:solidFill>
              </a:rPr>
              <a:t>    </a:t>
            </a:r>
            <a:r>
              <a:rPr lang="zh-CN" altLang="en-US" sz="2000" b="1" dirty="0" smtClean="0">
                <a:solidFill>
                  <a:schemeClr val="tx1"/>
                </a:solidFill>
              </a:rPr>
              <a:t>老师双评批阅</a:t>
            </a:r>
            <a:r>
              <a:rPr lang="en-US" altLang="zh-CN" sz="2000" b="1" dirty="0" smtClean="0">
                <a:solidFill>
                  <a:schemeClr val="tx1"/>
                </a:solidFill>
              </a:rPr>
              <a:t> </a:t>
            </a:r>
            <a:r>
              <a:rPr lang="zh-CN" altLang="en-US" sz="2000" b="1" dirty="0" smtClean="0">
                <a:solidFill>
                  <a:schemeClr val="tx1"/>
                </a:solidFill>
              </a:rPr>
              <a:t>实际给了多少分？</a:t>
            </a:r>
            <a:endParaRPr lang="zh-CN" altLang="en-US" sz="2000" b="1" dirty="0" smtClean="0">
              <a:solidFill>
                <a:schemeClr val="tx1"/>
              </a:solidFill>
            </a:endParaRPr>
          </a:p>
          <a:p>
            <a:pPr>
              <a:lnSpc>
                <a:spcPct val="130000"/>
              </a:lnSpc>
            </a:pPr>
            <a:r>
              <a:rPr lang="en-US" altLang="zh-CN" sz="2000" b="1" dirty="0" smtClean="0">
                <a:solidFill>
                  <a:schemeClr val="tx1"/>
                </a:solidFill>
              </a:rPr>
              <a:t>    </a:t>
            </a:r>
            <a:endParaRPr lang="en-US" altLang="zh-CN" sz="2000" b="1" dirty="0" smtClean="0">
              <a:solidFill>
                <a:schemeClr val="tx1"/>
              </a:solidFill>
            </a:endParaRPr>
          </a:p>
        </p:txBody>
      </p:sp>
      <p:pic>
        <p:nvPicPr>
          <p:cNvPr id="6" name="图片 5"/>
          <p:cNvPicPr>
            <a:picLocks noChangeAspect="1"/>
          </p:cNvPicPr>
          <p:nvPr/>
        </p:nvPicPr>
        <p:blipFill>
          <a:blip r:embed="rId2"/>
          <a:srcRect l="34809" t="23488" r="25673"/>
          <a:stretch>
            <a:fillRect/>
          </a:stretch>
        </p:blipFill>
        <p:spPr>
          <a:xfrm>
            <a:off x="267970" y="845820"/>
            <a:ext cx="6851015" cy="5857875"/>
          </a:xfrm>
          <a:prstGeom prst="rect">
            <a:avLst/>
          </a:prstGeom>
        </p:spPr>
      </p:pic>
      <p:sp>
        <p:nvSpPr>
          <p:cNvPr id="8" name="文本框 7"/>
          <p:cNvSpPr txBox="1"/>
          <p:nvPr/>
        </p:nvSpPr>
        <p:spPr>
          <a:xfrm>
            <a:off x="7313930" y="1924050"/>
            <a:ext cx="4538345" cy="2527935"/>
          </a:xfrm>
          <a:prstGeom prst="rect">
            <a:avLst/>
          </a:prstGeom>
          <a:noFill/>
        </p:spPr>
        <p:txBody>
          <a:bodyPr wrap="square" rtlCol="0" anchor="t">
            <a:spAutoFit/>
          </a:bodyPr>
          <a:p>
            <a:pPr indent="0" algn="ctr">
              <a:lnSpc>
                <a:spcPct val="120000"/>
              </a:lnSpc>
              <a:buFont typeface="Wingdings" panose="05000000000000000000" charset="0"/>
              <a:buNone/>
            </a:pPr>
            <a:r>
              <a:rPr lang="en-US" altLang="zh-CN" sz="6000" b="1" dirty="0" smtClean="0">
                <a:solidFill>
                  <a:srgbClr val="C00000"/>
                </a:solidFill>
              </a:rPr>
              <a:t>9</a:t>
            </a:r>
            <a:r>
              <a:rPr lang="zh-CN" altLang="en-US" sz="6000" b="1" dirty="0" smtClean="0">
                <a:solidFill>
                  <a:srgbClr val="C00000"/>
                </a:solidFill>
              </a:rPr>
              <a:t>分</a:t>
            </a:r>
            <a:endParaRPr lang="zh-CN" altLang="en-US" sz="6000" b="1" dirty="0" smtClean="0">
              <a:solidFill>
                <a:srgbClr val="C00000"/>
              </a:solidFill>
            </a:endParaRPr>
          </a:p>
          <a:p>
            <a:pPr indent="0" algn="l">
              <a:lnSpc>
                <a:spcPct val="120000"/>
              </a:lnSpc>
              <a:buFont typeface="Wingdings" panose="05000000000000000000" charset="0"/>
              <a:buNone/>
            </a:pPr>
            <a:r>
              <a:rPr lang="en-US" altLang="zh-CN" b="1" dirty="0" smtClean="0">
                <a:solidFill>
                  <a:srgbClr val="C00000"/>
                </a:solidFill>
              </a:rPr>
              <a:t>     </a:t>
            </a:r>
            <a:r>
              <a:rPr lang="zh-CN" altLang="en-US" b="1" dirty="0" smtClean="0">
                <a:solidFill>
                  <a:srgbClr val="C00000"/>
                </a:solidFill>
              </a:rPr>
              <a:t>续写第一段中习作者错误理解 stomach twisted，导致情节设计不合逻辑，另外姐姐</a:t>
            </a:r>
            <a:r>
              <a:rPr lang="en-US" altLang="zh-CN" b="1" dirty="0" smtClean="0">
                <a:solidFill>
                  <a:srgbClr val="C00000"/>
                </a:solidFill>
              </a:rPr>
              <a:t>Lil</a:t>
            </a:r>
            <a:r>
              <a:rPr lang="zh-CN" altLang="en-US" b="1" dirty="0" smtClean="0">
                <a:solidFill>
                  <a:srgbClr val="C00000"/>
                </a:solidFill>
              </a:rPr>
              <a:t>的</a:t>
            </a:r>
            <a:r>
              <a:rPr lang="en-US" altLang="zh-CN" b="1" dirty="0" smtClean="0">
                <a:solidFill>
                  <a:srgbClr val="C00000"/>
                </a:solidFill>
              </a:rPr>
              <a:t>appear</a:t>
            </a:r>
            <a:r>
              <a:rPr lang="zh-CN" altLang="en-US" b="1" dirty="0" smtClean="0">
                <a:solidFill>
                  <a:srgbClr val="C00000"/>
                </a:solidFill>
              </a:rPr>
              <a:t>也是不合逻辑。第二段的结尾也与原文脱节。</a:t>
            </a:r>
            <a:endParaRPr lang="zh-CN" altLang="en-US" b="1" dirty="0" smtClean="0">
              <a:solidFill>
                <a:srgbClr val="C00000"/>
              </a:solidFill>
            </a:endParaRPr>
          </a:p>
        </p:txBody>
      </p:sp>
      <p:sp>
        <p:nvSpPr>
          <p:cNvPr id="3" name="圆角矩形 2"/>
          <p:cNvSpPr/>
          <p:nvPr/>
        </p:nvSpPr>
        <p:spPr>
          <a:xfrm>
            <a:off x="450215" y="1020445"/>
            <a:ext cx="6494145" cy="1487170"/>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1423670" y="2832735"/>
            <a:ext cx="3028950" cy="244475"/>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圆角矩形 9"/>
          <p:cNvSpPr/>
          <p:nvPr/>
        </p:nvSpPr>
        <p:spPr>
          <a:xfrm>
            <a:off x="2779395" y="3167380"/>
            <a:ext cx="2222500" cy="252730"/>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圆角矩形 10"/>
          <p:cNvSpPr/>
          <p:nvPr/>
        </p:nvSpPr>
        <p:spPr>
          <a:xfrm>
            <a:off x="5381625" y="3122930"/>
            <a:ext cx="1423670" cy="252730"/>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圆角矩形 11"/>
          <p:cNvSpPr/>
          <p:nvPr/>
        </p:nvSpPr>
        <p:spPr>
          <a:xfrm>
            <a:off x="4161790" y="5714365"/>
            <a:ext cx="2222500" cy="320040"/>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圆角矩形 13"/>
          <p:cNvSpPr/>
          <p:nvPr/>
        </p:nvSpPr>
        <p:spPr>
          <a:xfrm>
            <a:off x="4796790" y="3713480"/>
            <a:ext cx="2222500" cy="252730"/>
          </a:xfrm>
          <a:prstGeom prst="roundRect">
            <a:avLst/>
          </a:prstGeom>
          <a:noFill/>
          <a:ln w="1905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0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anim calcmode="lin" valueType="num">
                                      <p:cBhvr>
                                        <p:cTn id="27" dur="1000" fill="hold"/>
                                        <p:tgtEl>
                                          <p:spTgt spid="4"/>
                                        </p:tgtEl>
                                        <p:attrNameLst>
                                          <p:attrName>style.rotation</p:attrName>
                                        </p:attrNameLst>
                                      </p:cBhvr>
                                      <p:tavLst>
                                        <p:tav tm="0">
                                          <p:val>
                                            <p:fltVal val="90"/>
                                          </p:val>
                                        </p:tav>
                                        <p:tav tm="100000">
                                          <p:val>
                                            <p:fltVal val="0"/>
                                          </p:val>
                                        </p:tav>
                                      </p:tavLst>
                                    </p:anim>
                                    <p:animEffect transition="in" filter="fade">
                                      <p:cBhvr>
                                        <p:cTn id="2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1"/>
      <p:bldP spid="8" grpId="0"/>
      <p:bldP spid="8" grpId="1"/>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137728"/>
            <a:ext cx="7748904" cy="2846387"/>
            <a:chOff x="277329" y="788047"/>
            <a:chExt cx="6206348" cy="2846510"/>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629"/>
              <a:ext cx="6206348" cy="768383"/>
            </a:xfrm>
            <a:prstGeom prst="rect">
              <a:avLst/>
            </a:prstGeom>
            <a:noFill/>
          </p:spPr>
          <p:txBody>
            <a:bodyPr wrap="square">
              <a:spAutoFit/>
            </a:bodyPr>
            <a:lstStyle/>
            <a:p>
              <a:pPr eaLnBrk="1" fontAlgn="auto" hangingPunct="1">
                <a:spcBef>
                  <a:spcPts val="0"/>
                </a:spcBef>
                <a:spcAft>
                  <a:spcPts val="0"/>
                </a:spcAft>
                <a:defRPr/>
              </a:pPr>
              <a:r>
                <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读后续写准确读题和快速构思</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30476" y="788047"/>
              <a:ext cx="5141865" cy="398797"/>
            </a:xfrm>
            <a:prstGeom prst="rect">
              <a:avLst/>
            </a:prstGeom>
            <a:noFill/>
          </p:spPr>
          <p:txBody>
            <a:bodyPr>
              <a:spAutoFit/>
            </a:bodyPr>
            <a:lstStyle/>
            <a:p>
              <a:pPr marL="342900" indent="-342900" algn="l" eaLnBrk="1" fontAlgn="auto" hangingPunct="1">
                <a:spcBef>
                  <a:spcPts val="0"/>
                </a:spcBef>
                <a:spcAft>
                  <a:spcPts val="0"/>
                </a:spcAft>
                <a:buFont typeface="Wingdings" panose="05000000000000000000" charset="0"/>
                <a:buChar char="Ø"/>
                <a:defRPr/>
              </a:pP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指向提升思维品质的</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330223" y="2681381"/>
              <a:ext cx="5427948" cy="953176"/>
            </a:xfrm>
            <a:prstGeom prst="rect">
              <a:avLst/>
            </a:prstGeom>
            <a:noFill/>
          </p:spPr>
          <p:txBody>
            <a:bodyPr>
              <a:spAutoFit/>
            </a:bodyPr>
            <a:lstStyle/>
            <a:p>
              <a:pPr eaLnBrk="1" fontAlgn="auto" hangingPunct="1">
                <a:spcBef>
                  <a:spcPts val="0"/>
                </a:spcBef>
                <a:spcAft>
                  <a:spcPts val="0"/>
                </a:spcAft>
                <a:defRPr/>
              </a:pPr>
              <a:r>
                <a:rPr lang="en-US" altLang="zh-CN"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语义连贯挖词法</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414646" y="1656871"/>
              <a:ext cx="842088" cy="8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椭圆 20"/>
          <p:cNvSpPr>
            <a:spLocks noChangeArrowheads="1"/>
          </p:cNvSpPr>
          <p:nvPr/>
        </p:nvSpPr>
        <p:spPr bwMode="auto">
          <a:xfrm>
            <a:off x="1775460" y="2295313"/>
            <a:ext cx="176953" cy="241300"/>
          </a:xfrm>
          <a:prstGeom prst="ellipse">
            <a:avLst/>
          </a:prstGeom>
          <a:solidFill>
            <a:srgbClr val="C0504D"/>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2" name="虚线圈大"/>
          <p:cNvSpPr>
            <a:spLocks noChangeArrowheads="1"/>
          </p:cNvSpPr>
          <p:nvPr/>
        </p:nvSpPr>
        <p:spPr bwMode="auto">
          <a:xfrm>
            <a:off x="1007533" y="357293"/>
            <a:ext cx="5171440" cy="5498253"/>
          </a:xfrm>
          <a:prstGeom prst="ellipse">
            <a:avLst/>
          </a:prstGeom>
          <a:noFill/>
          <a:ln w="9525" algn="ctr">
            <a:solidFill>
              <a:schemeClr val="accent1">
                <a:lumMod val="75000"/>
              </a:schemeClr>
            </a:solidFill>
            <a:prstDash val="dash"/>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3" name="虚线圈小"/>
          <p:cNvSpPr/>
          <p:nvPr/>
        </p:nvSpPr>
        <p:spPr>
          <a:xfrm>
            <a:off x="1293707" y="742527"/>
            <a:ext cx="4893733" cy="4798907"/>
          </a:xfrm>
          <a:prstGeom prst="ellipse">
            <a:avLst/>
          </a:prstGeom>
          <a:noFill/>
          <a:ln w="9525" cap="flat" cmpd="sng" algn="ctr">
            <a:solidFill>
              <a:srgbClr val="C61010">
                <a:alpha val="97000"/>
              </a:srgbClr>
            </a:solidFill>
            <a:prstDash val="dash"/>
          </a:ln>
          <a:effectLst/>
        </p:spPr>
        <p:txBody>
          <a:bodyPr anchor="ctr"/>
          <a:p>
            <a:pPr algn="ctr" eaLnBrk="0" fontAlgn="base" hangingPunct="0">
              <a:spcBef>
                <a:spcPct val="0"/>
              </a:spcBef>
              <a:spcAft>
                <a:spcPct val="0"/>
              </a:spcAft>
              <a:defRPr/>
            </a:pPr>
            <a:endParaRPr lang="zh-CN" altLang="en-US" sz="24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 presetClass="entr" presetSubtype="0" fill="hold" grpId="1" nodeType="withEffect">
                                  <p:stCondLst>
                                    <p:cond delay="50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repeatCount="indefinite" accel="50000" decel="50000" fill="hold" grpId="0" nodeType="withEffect">
                                  <p:stCondLst>
                                    <p:cond delay="500"/>
                                  </p:stCondLst>
                                  <p:childTnLst>
                                    <p:animMotion origin="layout" path="M 0.00660568 0.115628 C 0.00686568 -0.0554322 0.0846157 -0.193392 0.180976 -0.194552 C 0.277086 -0.194092 0.354566 -0.0554322 0.354566 0.115628 C 0.354566 0.284148 0.277086 0.420028 0.180976 0.425358 C 0.0856557 0.425118 0.00673568 0.286468 0.00660568 0.115628 Z " pathEditMode="relative" rAng="15728640" ptsTypes="fffff">
                                      <p:cBhvr>
                                        <p:cTn id="58" dur="2000" fill="hold"/>
                                        <p:tgtEl>
                                          <p:spTgt spid="21"/>
                                        </p:tgtEl>
                                        <p:attrNameLst>
                                          <p:attrName>ppt_x</p:attrName>
                                          <p:attrName>ppt_y</p:attrName>
                                        </p:attrNameLst>
                                      </p:cBhvr>
                                      <p:rCtr x="1739800" y="-2299"/>
                                    </p:animMotion>
                                  </p:childTnLst>
                                </p:cTn>
                              </p:par>
                              <p:par>
                                <p:cTn id="59" presetID="21" presetClass="entr" presetSubtype="1" fill="hold" grpId="0" nodeType="withEffect">
                                  <p:stCondLst>
                                    <p:cond delay="30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500"/>
                                        <p:tgtEl>
                                          <p:spTgt spid="22"/>
                                        </p:tgtEl>
                                      </p:cBhvr>
                                    </p:animEffect>
                                  </p:childTnLst>
                                </p:cTn>
                              </p:par>
                              <p:par>
                                <p:cTn id="62" presetID="8" presetClass="emph" presetSubtype="0" repeatCount="indefinite" fill="hold" grpId="1" nodeType="withEffect">
                                  <p:stCondLst>
                                    <p:cond delay="0"/>
                                  </p:stCondLst>
                                  <p:childTnLst>
                                    <p:animRot by="-21600000">
                                      <p:cBhvr>
                                        <p:cTn id="63" dur="5000" fill="hold"/>
                                        <p:tgtEl>
                                          <p:spTgt spid="22"/>
                                        </p:tgtEl>
                                        <p:attrNameLst>
                                          <p:attrName>r</p:attrName>
                                        </p:attrNameLst>
                                      </p:cBhvr>
                                    </p:animRot>
                                  </p:childTnLst>
                                </p:cTn>
                              </p:par>
                              <p:par>
                                <p:cTn id="64" presetID="23" presetClass="entr" presetSubtype="16" fill="hold" grpId="2"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childTnLst>
                                </p:cTn>
                              </p:par>
                              <p:par>
                                <p:cTn id="68" presetID="1" presetClass="entr" presetSubtype="0" fill="hold" grpId="1" nodeType="withEffect">
                                  <p:stCondLst>
                                    <p:cond delay="300"/>
                                  </p:stCondLst>
                                  <p:childTnLst>
                                    <p:set>
                                      <p:cBhvr>
                                        <p:cTn id="69" dur="1" fill="hold">
                                          <p:stCondLst>
                                            <p:cond delay="0"/>
                                          </p:stCondLst>
                                        </p:cTn>
                                        <p:tgtEl>
                                          <p:spTgt spid="23"/>
                                        </p:tgtEl>
                                        <p:attrNameLst>
                                          <p:attrName>style.visibility</p:attrName>
                                        </p:attrNameLst>
                                      </p:cBhvr>
                                      <p:to>
                                        <p:strVal val="visible"/>
                                      </p:to>
                                    </p:set>
                                  </p:childTnLst>
                                </p:cTn>
                              </p:par>
                              <p:par>
                                <p:cTn id="70" presetID="8" presetClass="emph" presetSubtype="0" repeatCount="indefinite" fill="hold" grpId="0" nodeType="withEffect">
                                  <p:stCondLst>
                                    <p:cond delay="0"/>
                                  </p:stCondLst>
                                  <p:childTnLst>
                                    <p:animRot by="21600000">
                                      <p:cBhvr>
                                        <p:cTn id="71" dur="4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21" grpId="0" bldLvl="0" animBg="1"/>
      <p:bldP spid="21" grpId="1" bldLvl="0" animBg="1"/>
      <p:bldP spid="22" grpId="0" bldLvl="0" animBg="1"/>
      <p:bldP spid="22" grpId="1" bldLvl="0" animBg="1"/>
      <p:bldP spid="23" grpId="0" bldLvl="0" animBg="1"/>
      <p:bldP spid="23" grpId="1" bldLvl="0" animBg="1"/>
      <p:bldP spid="23" grpId="2"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35280" y="2180167"/>
            <a:ext cx="11606107" cy="3825875"/>
          </a:xfrm>
          <a:prstGeom prst="rect">
            <a:avLst/>
          </a:prstGeom>
          <a:noFill/>
          <a:ln>
            <a:solidFill>
              <a:srgbClr val="0070C0"/>
            </a:solidFill>
          </a:ln>
        </p:spPr>
        <p:txBody>
          <a:bodyPr wrap="square" rtlCol="0" anchor="t">
            <a:spAutoFit/>
          </a:bodyPr>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①My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dad</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George, only had an eighth grade education. A quiet man, he didn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understand my world of school activities. From age 14, he worked. And his dad, Albert, took the money my dad earned and used it to pay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family</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expenses.</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②I didn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really understand his world either： He was a livestock trucker, and I thought that I would surpass</a:t>
            </a:r>
            <a:r>
              <a:rPr lang="zh-CN" altLang="en-US" sz="1865" baseline="-25000">
                <a:solidFill>
                  <a:srgbClr val="000000"/>
                </a:solidFill>
                <a:latin typeface="Times New Roman" panose="02020603050405020304" charset="0"/>
                <a:ea typeface="微软雅黑" panose="020B0503020204020204" pitchFamily="34" charset="-122"/>
                <a:cs typeface="Times New Roman" panose="02020603050405020304" charset="0"/>
                <a:sym typeface="+mn-ea"/>
              </a:rPr>
              <a:t>（超过）</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anything he had accomplished by the time I walked across the stage at high school graduation. </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③Summers in the mid-70s were spent at home shooting baskets, hitting a baseball, or throwing a football, preparing for my </a:t>
            </a:r>
            <a:r>
              <a:rPr lang="zh-CN" altLang="en-US" sz="1865" b="1"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future</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as a quarterback on a football team. In poor weather, I read about sports or practiced my trombone</a:t>
            </a:r>
            <a:r>
              <a:rPr lang="zh-CN" altLang="en-US" sz="1865" baseline="-25000">
                <a:solidFill>
                  <a:srgbClr val="000000"/>
                </a:solidFill>
                <a:latin typeface="Times New Roman" panose="02020603050405020304" charset="0"/>
                <a:ea typeface="微软雅黑" panose="020B0503020204020204" pitchFamily="34" charset="-122"/>
                <a:cs typeface="Times New Roman" panose="02020603050405020304" charset="0"/>
                <a:sym typeface="+mn-ea"/>
              </a:rPr>
              <a:t>（长号）</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④The summer before my eighth grade I was one of a group of boys that a neighboring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farmer</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hired to work in his field.</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It was</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 tiring</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work, but I looked forward to the pay, even though I wasn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sure how much it would amount to.</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⑤At home, my dad said, “A job</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s a big step to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growing up</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I</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m glad you will be contributing to the household.” My dad</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s words made me realize that my earnings might not be mine to do with as I wished.</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⑥My labors lasted about two weeks, and the farmer said there might be more work, but I wasn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interested. I decided it was not fair that I had to contribute my money. </a:t>
            </a:r>
            <a:endPar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3" name="TextBox 32"/>
          <p:cNvSpPr txBox="1"/>
          <p:nvPr/>
        </p:nvSpPr>
        <p:spPr>
          <a:xfrm>
            <a:off x="1144482" y="230928"/>
            <a:ext cx="3374813" cy="922020"/>
          </a:xfrm>
          <a:prstGeom prst="rect">
            <a:avLst/>
          </a:prstGeom>
          <a:noFill/>
        </p:spPr>
        <p:txBody>
          <a:bodyPr wrap="square" rtlCol="0">
            <a:spAutoFit/>
          </a:bodyPr>
          <a:lstStyle/>
          <a:p>
            <a:pPr algn="l"/>
            <a:r>
              <a:rPr lang="zh-CN" altLang="en-US" b="1" dirty="0">
                <a:solidFill>
                  <a:schemeClr val="bg1"/>
                </a:solidFill>
                <a:latin typeface="微软雅黑" panose="020B0503020204020204" pitchFamily="34" charset="-122"/>
                <a:ea typeface="微软雅黑" panose="020B0503020204020204" pitchFamily="34" charset="-122"/>
              </a:rPr>
              <a:t>理顺主题词汇，</a:t>
            </a:r>
            <a:endParaRPr lang="zh-CN" altLang="en-US" b="1" dirty="0">
              <a:solidFill>
                <a:schemeClr val="bg1"/>
              </a:solidFill>
              <a:latin typeface="微软雅黑" panose="020B0503020204020204" pitchFamily="34" charset="-122"/>
              <a:ea typeface="微软雅黑" panose="020B0503020204020204" pitchFamily="34" charset="-122"/>
            </a:endParaRPr>
          </a:p>
          <a:p>
            <a:pPr algn="l"/>
            <a:r>
              <a:rPr lang="zh-CN" altLang="en-US" b="1" dirty="0">
                <a:solidFill>
                  <a:schemeClr val="bg1"/>
                </a:solidFill>
                <a:latin typeface="微软雅黑" panose="020B0503020204020204" pitchFamily="34" charset="-122"/>
                <a:ea typeface="微软雅黑" panose="020B0503020204020204" pitchFamily="34" charset="-122"/>
              </a:rPr>
              <a:t> </a:t>
            </a:r>
            <a:r>
              <a:rPr lang="en-US" altLang="zh-CN" b="1"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逻辑构建语言协同</a:t>
            </a:r>
            <a:endParaRPr lang="zh-CN" altLang="en-US" b="1" dirty="0">
              <a:solidFill>
                <a:schemeClr val="bg1"/>
              </a:solidFill>
              <a:latin typeface="微软雅黑" panose="020B0503020204020204" pitchFamily="34" charset="-122"/>
              <a:ea typeface="微软雅黑" panose="020B0503020204020204" pitchFamily="34" charset="-122"/>
            </a:endParaRPr>
          </a:p>
          <a:p>
            <a:pPr algn="l"/>
            <a:r>
              <a:rPr lang="en-US" altLang="zh-CN" b="1" dirty="0">
                <a:solidFill>
                  <a:schemeClr val="bg1"/>
                </a:solidFill>
                <a:latin typeface="微软雅黑" panose="020B0503020204020204" pitchFamily="34" charset="-122"/>
                <a:ea typeface="微软雅黑" panose="020B0503020204020204" pitchFamily="34" charset="-122"/>
              </a:rPr>
              <a:t>    </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3" name="Oval 13"/>
          <p:cNvSpPr>
            <a:spLocks noChangeArrowheads="1"/>
          </p:cNvSpPr>
          <p:nvPr/>
        </p:nvSpPr>
        <p:spPr bwMode="auto">
          <a:xfrm>
            <a:off x="148167" y="44027"/>
            <a:ext cx="1051560" cy="922020"/>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121917" tIns="60958" rIns="121917" bIns="60958" rtlCol="0" anchor="ctr"/>
          <a:lstStyle/>
          <a:p>
            <a:pPr algn="ctr">
              <a:defRPr/>
            </a:pPr>
            <a:endParaRPr lang="en-US" altLang="zh-CN" sz="8800" b="1" kern="0" spc="-150"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35280" y="6068907"/>
            <a:ext cx="11601027" cy="707390"/>
          </a:xfrm>
          <a:prstGeom prst="rect">
            <a:avLst/>
          </a:prstGeom>
          <a:noFill/>
          <a:ln>
            <a:solidFill>
              <a:srgbClr val="FF0000"/>
            </a:solidFill>
          </a:ln>
        </p:spPr>
        <p:txBody>
          <a:bodyPr wrap="square" rtlCol="0" anchor="t">
            <a:spAutoFit/>
          </a:bodyPr>
          <a:p>
            <a:r>
              <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rPr>
              <a:t>1:When I brought my paycheck home — it was $119 — my dad wanted to talk to me. _______________________</a:t>
            </a:r>
            <a:endParaRPr lang="zh-CN" altLang="en-US" sz="1865" i="1">
              <a:latin typeface="Times New Roman" panose="02020603050405020304" charset="0"/>
              <a:cs typeface="Times New Roman" panose="02020603050405020304" charset="0"/>
            </a:endParaRPr>
          </a:p>
          <a:p>
            <a:r>
              <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rPr>
              <a:t>2: I was surprised that my dad allowed me to use the money as I wished. _________________________________</a:t>
            </a:r>
            <a:r>
              <a:rPr lang="en-US" altLang="zh-CN" sz="2135">
                <a:latin typeface="Times New Roman" panose="02020603050405020304" charset="0"/>
                <a:cs typeface="Times New Roman" panose="02020603050405020304" charset="0"/>
              </a:rPr>
              <a:t>                                                                              </a:t>
            </a:r>
            <a:endParaRPr lang="zh-CN" altLang="en-US" sz="1865" i="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6576060" y="178647"/>
            <a:ext cx="4481407" cy="378460"/>
          </a:xfrm>
          <a:prstGeom prst="rect">
            <a:avLst/>
          </a:prstGeom>
          <a:noFill/>
        </p:spPr>
        <p:txBody>
          <a:bodyPr wrap="square" rtlCol="0" anchor="t">
            <a:spAutoFit/>
          </a:bodyPr>
          <a:p>
            <a:r>
              <a:rPr sz="1865" b="1" i="1">
                <a:solidFill>
                  <a:srgbClr val="FF0000"/>
                </a:solidFill>
                <a:latin typeface="Times New Roman" panose="02020603050405020304" charset="0"/>
                <a:cs typeface="Times New Roman" panose="02020603050405020304" charset="0"/>
                <a:sym typeface="+mn-ea"/>
              </a:rPr>
              <a:t>2021年6月“我的假日薪水”</a:t>
            </a:r>
            <a:endParaRPr sz="1865" b="1" i="1">
              <a:solidFill>
                <a:srgbClr val="FF0000"/>
              </a:solidFill>
              <a:latin typeface="Times New Roman" panose="02020603050405020304" charset="0"/>
              <a:cs typeface="Times New Roman" panose="02020603050405020304" charset="0"/>
              <a:sym typeface="+mn-ea"/>
            </a:endParaRPr>
          </a:p>
        </p:txBody>
      </p:sp>
      <p:grpSp>
        <p:nvGrpSpPr>
          <p:cNvPr id="4" name="组合 3"/>
          <p:cNvGrpSpPr/>
          <p:nvPr/>
        </p:nvGrpSpPr>
        <p:grpSpPr>
          <a:xfrm>
            <a:off x="368300" y="306070"/>
            <a:ext cx="536575" cy="48514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17" name="文本框 16"/>
          <p:cNvSpPr txBox="1"/>
          <p:nvPr/>
        </p:nvSpPr>
        <p:spPr>
          <a:xfrm>
            <a:off x="244475" y="1163320"/>
            <a:ext cx="11788140" cy="645160"/>
          </a:xfrm>
          <a:prstGeom prst="rect">
            <a:avLst/>
          </a:prstGeom>
          <a:noFill/>
        </p:spPr>
        <p:txBody>
          <a:bodyPr wrap="square" rtlCol="0" anchor="t">
            <a:spAutoFit/>
          </a:bodyPr>
          <a:p>
            <a:r>
              <a:rPr lang="en-US" altLang="zh-CN" b="1"/>
              <a:t>    </a:t>
            </a:r>
            <a:r>
              <a:rPr lang="zh-CN" altLang="en-US" b="1"/>
              <a:t>利用关键词重复来突出并强化主旨。核心关键词存在复现的关系，围绕同一主题前后呼应，形成词汇链和语义链，增强语义，语境和主题的关联性，达到语义和逻辑的连贯性使文本语际间实现语义上的衔接和连贯。</a:t>
            </a:r>
            <a:endParaRPr lang="zh-CN" altLang="en-US" b="1"/>
          </a:p>
        </p:txBody>
      </p:sp>
      <p:sp>
        <p:nvSpPr>
          <p:cNvPr id="39" name="文本框 38"/>
          <p:cNvSpPr txBox="1"/>
          <p:nvPr/>
        </p:nvSpPr>
        <p:spPr>
          <a:xfrm>
            <a:off x="527050" y="1696085"/>
            <a:ext cx="7063105" cy="460375"/>
          </a:xfrm>
          <a:prstGeom prst="rect">
            <a:avLst/>
          </a:prstGeom>
          <a:noFill/>
        </p:spPr>
        <p:txBody>
          <a:bodyPr wrap="square" rtlCol="0">
            <a:spAutoFit/>
          </a:bodyPr>
          <a:p>
            <a:pPr marL="342900" indent="-342900">
              <a:buFont typeface="Wingdings" panose="05000000000000000000" charset="0"/>
              <a:buChar char="Ø"/>
            </a:pPr>
            <a:r>
              <a:rPr lang="en-US" altLang="zh-CN" sz="2400" b="1">
                <a:solidFill>
                  <a:srgbClr val="C00000"/>
                </a:solidFill>
              </a:rPr>
              <a:t>Please sort out the key words:</a:t>
            </a:r>
            <a:endParaRPr lang="en-US" altLang="zh-CN" sz="2400" b="1">
              <a:solidFill>
                <a:srgbClr val="C00000"/>
              </a:solidFill>
            </a:endParaRPr>
          </a:p>
        </p:txBody>
      </p:sp>
      <p:pic>
        <p:nvPicPr>
          <p:cNvPr id="40" name="图片 2"/>
          <p:cNvPicPr>
            <a:picLocks noChangeAspect="1"/>
          </p:cNvPicPr>
          <p:nvPr/>
        </p:nvPicPr>
        <p:blipFill>
          <a:blip r:embed="rId1"/>
          <a:srcRect l="2427" t="17889" b="10444"/>
          <a:stretch>
            <a:fillRect/>
          </a:stretch>
        </p:blipFill>
        <p:spPr>
          <a:xfrm>
            <a:off x="335915" y="2156460"/>
            <a:ext cx="11696700" cy="470979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000000"/>
                                          </p:val>
                                        </p:tav>
                                        <p:tav tm="100000">
                                          <p:val>
                                            <p:strVal val="#ppt_w"/>
                                          </p:val>
                                        </p:tav>
                                      </p:tavLst>
                                    </p:anim>
                                    <p:anim calcmode="lin" valueType="num">
                                      <p:cBhvr>
                                        <p:cTn id="8" dur="500" fill="hold"/>
                                        <p:tgtEl>
                                          <p:spTgt spid="4"/>
                                        </p:tgtEl>
                                        <p:attrNameLst>
                                          <p:attrName>ppt_h</p:attrName>
                                        </p:attrNameLst>
                                      </p:cBhvr>
                                      <p:tavLst>
                                        <p:tav tm="0">
                                          <p:val>
                                            <p:fltVal val="0.000000"/>
                                          </p:val>
                                        </p:tav>
                                        <p:tav tm="100000">
                                          <p:val>
                                            <p:strVal val="#ppt_h"/>
                                          </p:val>
                                        </p:tav>
                                      </p:tavLst>
                                    </p:anim>
                                    <p:animEffect transition="in" filter="fade">
                                      <p:cBhvr>
                                        <p:cTn id="9" dur="500"/>
                                        <p:tgtEl>
                                          <p:spTgt spid="4"/>
                                        </p:tgtEl>
                                      </p:cBhvr>
                                    </p:animEffect>
                                  </p:childTnLst>
                                </p:cTn>
                              </p:par>
                              <p:par>
                                <p:cTn id="10" presetID="8" presetClass="emph" presetSubtype="0" repeatCount="indefinite" fill="hold" nodeType="with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800" decel="100000"/>
                                        <p:tgtEl>
                                          <p:spTgt spid="40"/>
                                        </p:tgtEl>
                                      </p:cBhvr>
                                    </p:animEffect>
                                    <p:anim calcmode="lin" valueType="num">
                                      <p:cBhvr>
                                        <p:cTn id="17" dur="800" decel="100000" fill="hold"/>
                                        <p:tgtEl>
                                          <p:spTgt spid="40"/>
                                        </p:tgtEl>
                                        <p:attrNameLst>
                                          <p:attrName>style.rotation</p:attrName>
                                        </p:attrNameLst>
                                      </p:cBhvr>
                                      <p:tavLst>
                                        <p:tav tm="0">
                                          <p:val>
                                            <p:fltVal val="-90"/>
                                          </p:val>
                                        </p:tav>
                                        <p:tav tm="100000">
                                          <p:val>
                                            <p:fltVal val="0"/>
                                          </p:val>
                                        </p:tav>
                                      </p:tavLst>
                                    </p:anim>
                                    <p:anim calcmode="lin" valueType="num">
                                      <p:cBhvr>
                                        <p:cTn id="18" dur="800" decel="100000" fill="hold"/>
                                        <p:tgtEl>
                                          <p:spTgt spid="40"/>
                                        </p:tgtEl>
                                        <p:attrNameLst>
                                          <p:attrName>ppt_x</p:attrName>
                                        </p:attrNameLst>
                                      </p:cBhvr>
                                      <p:tavLst>
                                        <p:tav tm="0">
                                          <p:val>
                                            <p:strVal val="#ppt_x+0.4"/>
                                          </p:val>
                                        </p:tav>
                                        <p:tav tm="100000">
                                          <p:val>
                                            <p:strVal val="#ppt_x-0.05"/>
                                          </p:val>
                                        </p:tav>
                                      </p:tavLst>
                                    </p:anim>
                                    <p:anim calcmode="lin" valueType="num">
                                      <p:cBhvr>
                                        <p:cTn id="19" dur="800" decel="100000" fill="hold"/>
                                        <p:tgtEl>
                                          <p:spTgt spid="40"/>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35280" y="2180167"/>
            <a:ext cx="11606107" cy="3825875"/>
          </a:xfrm>
          <a:prstGeom prst="rect">
            <a:avLst/>
          </a:prstGeom>
          <a:noFill/>
          <a:ln>
            <a:solidFill>
              <a:srgbClr val="0070C0"/>
            </a:solidFill>
          </a:ln>
        </p:spPr>
        <p:txBody>
          <a:bodyPr wrap="square" rtlCol="0" anchor="t">
            <a:spAutoFit/>
          </a:bodyPr>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①My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dad</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George, only had an eighth grade education. A quiet man, he didn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understand my world of school activities. From age 14, he worked. And his dad, Albert, took the money my dad earned and used it to pay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family</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expenses.</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②I didn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really understand his world either： He was a livestock trucker, and I thought that I would surpass</a:t>
            </a:r>
            <a:r>
              <a:rPr lang="zh-CN" altLang="en-US" sz="1865" baseline="-25000">
                <a:solidFill>
                  <a:srgbClr val="000000"/>
                </a:solidFill>
                <a:latin typeface="Times New Roman" panose="02020603050405020304" charset="0"/>
                <a:ea typeface="微软雅黑" panose="020B0503020204020204" pitchFamily="34" charset="-122"/>
                <a:cs typeface="Times New Roman" panose="02020603050405020304" charset="0"/>
                <a:sym typeface="+mn-ea"/>
              </a:rPr>
              <a:t>（超过）</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anything he had accomplished by the time I walked across the stage at high school graduation. </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③Summers in the mid-70s were spent at home shooting baskets, hitting a baseball, or throwing a football, preparing for my </a:t>
            </a:r>
            <a:r>
              <a:rPr lang="zh-CN" altLang="en-US" sz="1865" b="1"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future</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as a quarterback on a football team. In poor weather, I read about sports or practiced my trombone</a:t>
            </a:r>
            <a:r>
              <a:rPr lang="zh-CN" altLang="en-US" sz="1865" baseline="-25000">
                <a:solidFill>
                  <a:srgbClr val="000000"/>
                </a:solidFill>
                <a:latin typeface="Times New Roman" panose="02020603050405020304" charset="0"/>
                <a:ea typeface="微软雅黑" panose="020B0503020204020204" pitchFamily="34" charset="-122"/>
                <a:cs typeface="Times New Roman" panose="02020603050405020304" charset="0"/>
                <a:sym typeface="+mn-ea"/>
              </a:rPr>
              <a:t>（长号）</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④The summer before my eighth grade I was one of a group of boys that a neighboring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farmer</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hired to work in his field.</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It was</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 tiring</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work, but I looked forward to the pay, even though I wasn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sure how much it would amount to.</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⑤At home, my dad said, “A job</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s a big step to </a:t>
            </a:r>
            <a:r>
              <a:rPr lang="zh-CN" altLang="en-US" sz="1865" u="sng">
                <a:solidFill>
                  <a:srgbClr val="000000"/>
                </a:solidFill>
                <a:latin typeface="Times New Roman" panose="02020603050405020304" charset="0"/>
                <a:ea typeface="微软雅黑" panose="020B0503020204020204" pitchFamily="34" charset="-122"/>
                <a:cs typeface="Times New Roman" panose="02020603050405020304" charset="0"/>
                <a:sym typeface="+mn-ea"/>
              </a:rPr>
              <a:t>growing up</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I</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m glad you will be contributing to the household.” My dad</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s words made me realize that my earnings might not be mine to do with as I wished.</a:t>
            </a:r>
            <a:endParaRPr lang="zh-CN" altLang="en-US" sz="1865">
              <a:latin typeface="Times New Roman" panose="02020603050405020304" charset="0"/>
              <a:cs typeface="Times New Roman" panose="02020603050405020304" charset="0"/>
            </a:endParaRPr>
          </a:p>
          <a:p>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⑥My labors lasted about two weeks, and the farmer said there might be more work, but I wasn</a:t>
            </a:r>
            <a:r>
              <a:rPr lang="en-US" altLang="zh-CN"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865">
                <a:solidFill>
                  <a:srgbClr val="000000"/>
                </a:solidFill>
                <a:latin typeface="Times New Roman" panose="02020603050405020304" charset="0"/>
                <a:ea typeface="微软雅黑" panose="020B0503020204020204" pitchFamily="34" charset="-122"/>
                <a:cs typeface="Times New Roman" panose="02020603050405020304" charset="0"/>
                <a:sym typeface="+mn-ea"/>
              </a:rPr>
              <a:t>t interested. I decided it was not fair that I had to contribute my money. </a:t>
            </a:r>
            <a:endPar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33" name="TextBox 32"/>
          <p:cNvSpPr txBox="1"/>
          <p:nvPr/>
        </p:nvSpPr>
        <p:spPr>
          <a:xfrm>
            <a:off x="1146175" y="254635"/>
            <a:ext cx="3375025" cy="711200"/>
          </a:xfrm>
          <a:prstGeom prst="rect">
            <a:avLst/>
          </a:prstGeom>
          <a:noFill/>
        </p:spPr>
        <p:txBody>
          <a:bodyPr wrap="square" rtlCol="0">
            <a:noAutofit/>
          </a:bodyPr>
          <a:lstStyle/>
          <a:p>
            <a:pPr algn="l"/>
            <a:r>
              <a:rPr lang="zh-CN" altLang="en-US" b="1" dirty="0">
                <a:solidFill>
                  <a:schemeClr val="bg1"/>
                </a:solidFill>
                <a:latin typeface="微软雅黑" panose="020B0503020204020204" pitchFamily="34" charset="-122"/>
                <a:ea typeface="微软雅黑" panose="020B0503020204020204" pitchFamily="34" charset="-122"/>
                <a:sym typeface="+mn-ea"/>
              </a:rPr>
              <a:t>理顺主题词汇，</a:t>
            </a:r>
            <a:endParaRPr lang="zh-CN" altLang="en-US" b="1" dirty="0">
              <a:solidFill>
                <a:schemeClr val="bg1"/>
              </a:solidFill>
              <a:latin typeface="微软雅黑" panose="020B0503020204020204" pitchFamily="34" charset="-122"/>
              <a:ea typeface="微软雅黑" panose="020B0503020204020204" pitchFamily="34" charset="-122"/>
            </a:endParaRPr>
          </a:p>
          <a:p>
            <a:pPr algn="l"/>
            <a:r>
              <a:rPr lang="zh-CN" altLang="en-US" b="1" dirty="0">
                <a:solidFill>
                  <a:schemeClr val="bg1"/>
                </a:solidFill>
                <a:latin typeface="微软雅黑" panose="020B0503020204020204" pitchFamily="34" charset="-122"/>
                <a:ea typeface="微软雅黑" panose="020B0503020204020204" pitchFamily="34" charset="-122"/>
                <a:sym typeface="+mn-ea"/>
              </a:rPr>
              <a:t> </a:t>
            </a:r>
            <a:r>
              <a:rPr lang="en-US" altLang="zh-CN" b="1" dirty="0">
                <a:solidFill>
                  <a:schemeClr val="bg1"/>
                </a:solidFill>
                <a:latin typeface="微软雅黑" panose="020B0503020204020204" pitchFamily="34" charset="-122"/>
                <a:ea typeface="微软雅黑" panose="020B0503020204020204" pitchFamily="34" charset="-122"/>
                <a:sym typeface="+mn-ea"/>
              </a:rPr>
              <a:t>                  </a:t>
            </a:r>
            <a:r>
              <a:rPr lang="zh-CN" altLang="en-US" b="1" dirty="0">
                <a:solidFill>
                  <a:schemeClr val="bg1"/>
                </a:solidFill>
                <a:latin typeface="微软雅黑" panose="020B0503020204020204" pitchFamily="34" charset="-122"/>
                <a:ea typeface="微软雅黑" panose="020B0503020204020204" pitchFamily="34" charset="-122"/>
                <a:sym typeface="+mn-ea"/>
              </a:rPr>
              <a:t>逻辑构建语言协同</a:t>
            </a:r>
            <a:endParaRPr lang="zh-CN" altLang="en-US" b="1" dirty="0">
              <a:solidFill>
                <a:schemeClr val="bg1"/>
              </a:solidFill>
              <a:latin typeface="微软雅黑" panose="020B0503020204020204" pitchFamily="34" charset="-122"/>
              <a:ea typeface="微软雅黑" panose="020B0503020204020204" pitchFamily="34" charset="-122"/>
            </a:endParaRPr>
          </a:p>
          <a:p>
            <a:pPr algn="l"/>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3" name="Oval 13"/>
          <p:cNvSpPr>
            <a:spLocks noChangeArrowheads="1"/>
          </p:cNvSpPr>
          <p:nvPr/>
        </p:nvSpPr>
        <p:spPr bwMode="auto">
          <a:xfrm>
            <a:off x="148167" y="44027"/>
            <a:ext cx="1051560" cy="922020"/>
          </a:xfrm>
          <a:prstGeom prst="ellipse">
            <a:avLst/>
          </a:prstGeom>
          <a:gradFill flip="none" rotWithShape="1">
            <a:gsLst>
              <a:gs pos="55000">
                <a:srgbClr val="E7E7E7"/>
              </a:gs>
              <a:gs pos="0">
                <a:sysClr val="window" lastClr="FFFFFF"/>
              </a:gs>
              <a:gs pos="100000">
                <a:sysClr val="window" lastClr="FFFFFF">
                  <a:lumMod val="75000"/>
                </a:sysClr>
              </a:gs>
            </a:gsLst>
            <a:path path="circle">
              <a:fillToRect t="100000" r="100000"/>
            </a:path>
            <a:tileRect l="-100000" b="-100000"/>
          </a:gradFill>
          <a:ln w="22225" cap="flat" cmpd="sng" algn="ctr">
            <a:gradFill flip="none" rotWithShape="1">
              <a:gsLst>
                <a:gs pos="0">
                  <a:sysClr val="window" lastClr="FFFFFF">
                    <a:lumMod val="75000"/>
                  </a:sysClr>
                </a:gs>
                <a:gs pos="100000">
                  <a:sysClr val="window" lastClr="FFFFFF"/>
                </a:gs>
              </a:gsLst>
              <a:lin ang="18900000" scaled="1"/>
              <a:tileRect/>
            </a:gradFill>
            <a:prstDash val="solid"/>
          </a:ln>
          <a:effectLst>
            <a:outerShdw blurRad="203200" dist="101600" dir="8100000" sx="102000" sy="102000" algn="tr" rotWithShape="0">
              <a:prstClr val="black">
                <a:alpha val="30000"/>
              </a:prstClr>
            </a:outerShdw>
          </a:effectLst>
        </p:spPr>
        <p:txBody>
          <a:bodyPr lIns="121917" tIns="60958" rIns="121917" bIns="60958" rtlCol="0" anchor="ctr"/>
          <a:lstStyle/>
          <a:p>
            <a:pPr algn="ctr">
              <a:defRPr/>
            </a:pPr>
            <a:endParaRPr lang="en-US" altLang="zh-CN" sz="8800" b="1" kern="0" spc="-150" dirty="0">
              <a:solidFill>
                <a:srgbClr val="C00000"/>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356235" y="1040765"/>
            <a:ext cx="11584940" cy="1076325"/>
          </a:xfrm>
          <a:prstGeom prst="rect">
            <a:avLst/>
          </a:prstGeom>
          <a:noFill/>
        </p:spPr>
        <p:txBody>
          <a:bodyPr wrap="square" rtlCol="0">
            <a:spAutoFit/>
          </a:bodyPr>
          <a:p>
            <a:pPr indent="0" fontAlgn="auto">
              <a:lnSpc>
                <a:spcPts val="2560"/>
              </a:lnSpc>
            </a:pPr>
            <a:r>
              <a:rPr lang="zh-CN" altLang="en-US" sz="2665"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词汇</a:t>
            </a:r>
            <a:r>
              <a:rPr lang="zh-CN" altLang="en-US" sz="2400" b="1" baseline="-25000"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又称语汇</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，是一种语言中所有词和词组的总和。词是语言的建构材料，也是最小的能够独立运用的语言单位。词汇中的任何词语都是通过一定的</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句法关系</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和</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语义关系</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与</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其他词语建立起一定的</a:t>
            </a:r>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联系</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的</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，并在</a:t>
            </a:r>
            <a:r>
              <a:rPr lang="zh-CN" altLang="en-US" sz="2400" b="1" dirty="0">
                <a:solidFill>
                  <a:srgbClr val="7030A0"/>
                </a:solidFill>
                <a:latin typeface="微软雅黑" panose="020B0503020204020204" pitchFamily="34" charset="-122"/>
                <a:ea typeface="微软雅黑" panose="020B0503020204020204" pitchFamily="34" charset="-122"/>
                <a:cs typeface="微软雅黑" panose="020B0503020204020204" pitchFamily="34" charset="-122"/>
              </a:rPr>
              <a:t>语境</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中传递</a:t>
            </a:r>
            <a:r>
              <a:rPr lang="zh-CN" altLang="en-US" sz="2400" b="1" baseline="-25000"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（主题）</a:t>
            </a:r>
            <a:r>
              <a:rPr lang="zh-CN" altLang="en-US" sz="2400" b="1" dirty="0">
                <a:solidFill>
                  <a:srgbClr val="BC0000"/>
                </a:solidFill>
                <a:latin typeface="微软雅黑" panose="020B0503020204020204" pitchFamily="34" charset="-122"/>
                <a:ea typeface="微软雅黑" panose="020B0503020204020204" pitchFamily="34" charset="-122"/>
                <a:cs typeface="微软雅黑" panose="020B0503020204020204" pitchFamily="34" charset="-122"/>
              </a:rPr>
              <a:t>信息</a:t>
            </a:r>
            <a:r>
              <a:rPr lang="zh-CN" altLang="en-US"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2017</a:t>
            </a:r>
            <a:r>
              <a:rPr lang="zh-CN" altLang="en-US" sz="16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版新课程标准</a:t>
            </a:r>
            <a:r>
              <a:rPr lang="en-US" altLang="zh-CN" sz="16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 21</a:t>
            </a:r>
            <a:r>
              <a:rPr lang="zh-CN" altLang="en-US" sz="1600" b="1" i="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400"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665"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2665" b="1" dirty="0">
              <a:solidFill>
                <a:srgbClr val="00206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335280" y="6068907"/>
            <a:ext cx="11601027" cy="707390"/>
          </a:xfrm>
          <a:prstGeom prst="rect">
            <a:avLst/>
          </a:prstGeom>
          <a:noFill/>
          <a:ln>
            <a:solidFill>
              <a:srgbClr val="FF0000"/>
            </a:solidFill>
          </a:ln>
        </p:spPr>
        <p:txBody>
          <a:bodyPr wrap="square" rtlCol="0" anchor="t">
            <a:spAutoFit/>
          </a:bodyPr>
          <a:p>
            <a:r>
              <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rPr>
              <a:t>1:When I brought my paycheck home — it was $119 — my dad wanted to talk to me. _______________________</a:t>
            </a:r>
            <a:endParaRPr lang="zh-CN" altLang="en-US" sz="1865" i="1">
              <a:latin typeface="Times New Roman" panose="02020603050405020304" charset="0"/>
              <a:cs typeface="Times New Roman" panose="02020603050405020304" charset="0"/>
            </a:endParaRPr>
          </a:p>
          <a:p>
            <a:r>
              <a:rPr lang="zh-CN" altLang="en-US" sz="1865" i="1">
                <a:solidFill>
                  <a:srgbClr val="000000"/>
                </a:solidFill>
                <a:latin typeface="Times New Roman" panose="02020603050405020304" charset="0"/>
                <a:ea typeface="微软雅黑" panose="020B0503020204020204" pitchFamily="34" charset="-122"/>
                <a:cs typeface="Times New Roman" panose="02020603050405020304" charset="0"/>
                <a:sym typeface="+mn-ea"/>
              </a:rPr>
              <a:t>2: I was surprised that my dad allowed me to use the money as I wished. _________________________________</a:t>
            </a:r>
            <a:r>
              <a:rPr lang="en-US" altLang="zh-CN" sz="2135">
                <a:latin typeface="Times New Roman" panose="02020603050405020304" charset="0"/>
                <a:cs typeface="Times New Roman" panose="02020603050405020304" charset="0"/>
              </a:rPr>
              <a:t>                                                                              </a:t>
            </a:r>
            <a:endParaRPr lang="zh-CN" altLang="en-US" sz="1865" i="1">
              <a:solidFill>
                <a:srgbClr val="FF0000"/>
              </a:solidFill>
              <a:latin typeface="Times New Roman" panose="02020603050405020304" charset="0"/>
              <a:cs typeface="Times New Roman" panose="02020603050405020304" charset="0"/>
            </a:endParaRPr>
          </a:p>
        </p:txBody>
      </p:sp>
      <p:sp>
        <p:nvSpPr>
          <p:cNvPr id="12" name="矩形: 圆角 10"/>
          <p:cNvSpPr/>
          <p:nvPr/>
        </p:nvSpPr>
        <p:spPr>
          <a:xfrm>
            <a:off x="4848013" y="5637107"/>
            <a:ext cx="1107440"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sp>
        <p:nvSpPr>
          <p:cNvPr id="6" name="矩形: 圆角 10"/>
          <p:cNvSpPr/>
          <p:nvPr/>
        </p:nvSpPr>
        <p:spPr>
          <a:xfrm>
            <a:off x="5254413" y="4545753"/>
            <a:ext cx="750147"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sp>
        <p:nvSpPr>
          <p:cNvPr id="7" name="矩形: 圆角 10"/>
          <p:cNvSpPr/>
          <p:nvPr/>
        </p:nvSpPr>
        <p:spPr>
          <a:xfrm>
            <a:off x="2501900" y="6117167"/>
            <a:ext cx="876300"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sp>
        <p:nvSpPr>
          <p:cNvPr id="8" name="矩形: 圆角 10"/>
          <p:cNvSpPr/>
          <p:nvPr/>
        </p:nvSpPr>
        <p:spPr>
          <a:xfrm>
            <a:off x="4139353" y="5102860"/>
            <a:ext cx="1174327" cy="274320"/>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sp>
        <p:nvSpPr>
          <p:cNvPr id="9" name="矩形: 圆角 10"/>
          <p:cNvSpPr/>
          <p:nvPr/>
        </p:nvSpPr>
        <p:spPr>
          <a:xfrm>
            <a:off x="10128673" y="2567093"/>
            <a:ext cx="1107440"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sp>
        <p:nvSpPr>
          <p:cNvPr id="10" name="矩形: 圆角 10"/>
          <p:cNvSpPr/>
          <p:nvPr/>
        </p:nvSpPr>
        <p:spPr>
          <a:xfrm>
            <a:off x="431800" y="2522220"/>
            <a:ext cx="983827" cy="309033"/>
          </a:xfrm>
          <a:prstGeom prst="roundRect">
            <a:avLst/>
          </a:prstGeom>
          <a:solidFill>
            <a:schemeClr val="accent2">
              <a:alpha val="33000"/>
            </a:schemeClr>
          </a:solidFill>
          <a:ln w="12700" cap="flat" cmpd="sng" algn="ctr">
            <a:noFill/>
            <a:prstDash val="solid"/>
            <a:miter lim="800000"/>
          </a:ln>
          <a:effectLst/>
        </p:spPr>
        <p:txBody>
          <a:bodyPr rtlCol="0" anchor="ctr"/>
          <a:p>
            <a:pPr algn="ctr"/>
            <a:endParaRPr lang="zh-CN" altLang="en-US" sz="2400"/>
          </a:p>
        </p:txBody>
      </p:sp>
      <p:sp>
        <p:nvSpPr>
          <p:cNvPr id="13" name="矩形: 圆角 10"/>
          <p:cNvSpPr/>
          <p:nvPr/>
        </p:nvSpPr>
        <p:spPr>
          <a:xfrm>
            <a:off x="580813" y="3407198"/>
            <a:ext cx="11351260" cy="676487"/>
          </a:xfrm>
          <a:prstGeom prst="roundRect">
            <a:avLst/>
          </a:prstGeom>
          <a:solidFill>
            <a:schemeClr val="accent2">
              <a:alpha val="33000"/>
            </a:schemeClr>
          </a:solidFill>
          <a:ln w="12700" cap="flat" cmpd="sng" algn="ctr">
            <a:noFill/>
            <a:prstDash val="solid"/>
            <a:miter lim="800000"/>
          </a:ln>
          <a:effectLst/>
        </p:spPr>
        <p:txBody>
          <a:bodyPr rtlCol="0" anchor="ctr"/>
          <a:p>
            <a:pPr algn="ctr"/>
            <a:endParaRPr lang="zh-CN" altLang="en-US" sz="2400"/>
          </a:p>
        </p:txBody>
      </p:sp>
      <p:sp>
        <p:nvSpPr>
          <p:cNvPr id="14" name="矩形: 圆角 10"/>
          <p:cNvSpPr/>
          <p:nvPr/>
        </p:nvSpPr>
        <p:spPr>
          <a:xfrm>
            <a:off x="7133167" y="2258060"/>
            <a:ext cx="2854113" cy="309033"/>
          </a:xfrm>
          <a:prstGeom prst="roundRect">
            <a:avLst/>
          </a:prstGeom>
          <a:solidFill>
            <a:schemeClr val="accent3">
              <a:alpha val="33000"/>
            </a:schemeClr>
          </a:solidFill>
          <a:ln w="12700" cap="flat" cmpd="sng" algn="ctr">
            <a:noFill/>
            <a:prstDash val="solid"/>
            <a:miter lim="800000"/>
          </a:ln>
          <a:effectLst/>
        </p:spPr>
        <p:txBody>
          <a:bodyPr rtlCol="0" anchor="ctr"/>
          <a:p>
            <a:pPr algn="ctr"/>
            <a:endParaRPr lang="zh-CN" altLang="en-US" sz="2400"/>
          </a:p>
        </p:txBody>
      </p:sp>
      <p:sp>
        <p:nvSpPr>
          <p:cNvPr id="15" name="矩形: 圆角 10"/>
          <p:cNvSpPr/>
          <p:nvPr/>
        </p:nvSpPr>
        <p:spPr>
          <a:xfrm>
            <a:off x="911860" y="3140287"/>
            <a:ext cx="4057227" cy="309033"/>
          </a:xfrm>
          <a:prstGeom prst="roundRect">
            <a:avLst/>
          </a:prstGeom>
          <a:solidFill>
            <a:schemeClr val="accent3">
              <a:alpha val="33000"/>
            </a:schemeClr>
          </a:solidFill>
          <a:ln w="12700" cap="flat" cmpd="sng" algn="ctr">
            <a:noFill/>
            <a:prstDash val="solid"/>
            <a:miter lim="800000"/>
          </a:ln>
          <a:effectLst/>
        </p:spPr>
        <p:txBody>
          <a:bodyPr rtlCol="0" anchor="ctr"/>
          <a:p>
            <a:pPr algn="ctr"/>
            <a:endParaRPr lang="zh-CN" altLang="en-US" sz="2400"/>
          </a:p>
        </p:txBody>
      </p:sp>
      <p:sp>
        <p:nvSpPr>
          <p:cNvPr id="16" name="矩形: 圆角 10"/>
          <p:cNvSpPr/>
          <p:nvPr/>
        </p:nvSpPr>
        <p:spPr>
          <a:xfrm>
            <a:off x="3216487" y="4842087"/>
            <a:ext cx="3228340" cy="252307"/>
          </a:xfrm>
          <a:prstGeom prst="roundRect">
            <a:avLst/>
          </a:prstGeom>
          <a:solidFill>
            <a:srgbClr val="FFFF00">
              <a:alpha val="49000"/>
            </a:srgbClr>
          </a:solidFill>
          <a:ln w="12700" cap="flat" cmpd="sng" algn="ctr">
            <a:noFill/>
            <a:prstDash val="solid"/>
            <a:miter lim="800000"/>
          </a:ln>
          <a:effectLst/>
        </p:spPr>
        <p:txBody>
          <a:bodyPr rtlCol="0" anchor="ctr"/>
          <a:p>
            <a:pPr algn="ctr"/>
            <a:endParaRPr lang="zh-CN" altLang="en-US" sz="2400"/>
          </a:p>
        </p:txBody>
      </p:sp>
      <p:sp>
        <p:nvSpPr>
          <p:cNvPr id="18" name="矩形: 圆角 10"/>
          <p:cNvSpPr/>
          <p:nvPr/>
        </p:nvSpPr>
        <p:spPr>
          <a:xfrm>
            <a:off x="3064933" y="4545753"/>
            <a:ext cx="2890520" cy="309033"/>
          </a:xfrm>
          <a:prstGeom prst="roundRect">
            <a:avLst/>
          </a:prstGeom>
          <a:solidFill>
            <a:schemeClr val="accent4">
              <a:alpha val="33000"/>
            </a:schemeClr>
          </a:solidFill>
          <a:ln w="12700" cap="flat" cmpd="sng" algn="ctr">
            <a:noFill/>
            <a:prstDash val="solid"/>
            <a:miter lim="800000"/>
          </a:ln>
          <a:effectLst/>
        </p:spPr>
        <p:txBody>
          <a:bodyPr rtlCol="0" anchor="ctr"/>
          <a:p>
            <a:pPr algn="ctr"/>
            <a:endParaRPr lang="zh-CN" altLang="en-US" sz="2400"/>
          </a:p>
        </p:txBody>
      </p:sp>
      <p:sp>
        <p:nvSpPr>
          <p:cNvPr id="19" name="矩形: 圆角 10"/>
          <p:cNvSpPr/>
          <p:nvPr/>
        </p:nvSpPr>
        <p:spPr>
          <a:xfrm>
            <a:off x="4171527" y="5122333"/>
            <a:ext cx="2915920" cy="309033"/>
          </a:xfrm>
          <a:prstGeom prst="roundRect">
            <a:avLst/>
          </a:prstGeom>
          <a:solidFill>
            <a:schemeClr val="accent4">
              <a:alpha val="33000"/>
            </a:schemeClr>
          </a:solidFill>
          <a:ln w="12700" cap="flat" cmpd="sng" algn="ctr">
            <a:noFill/>
            <a:prstDash val="solid"/>
            <a:miter lim="800000"/>
          </a:ln>
          <a:effectLst/>
        </p:spPr>
        <p:txBody>
          <a:bodyPr rtlCol="0" anchor="ctr"/>
          <a:p>
            <a:pPr algn="ctr"/>
            <a:endParaRPr lang="zh-CN" altLang="en-US" sz="2400"/>
          </a:p>
        </p:txBody>
      </p:sp>
      <p:sp>
        <p:nvSpPr>
          <p:cNvPr id="20" name="文本框 19"/>
          <p:cNvSpPr txBox="1"/>
          <p:nvPr/>
        </p:nvSpPr>
        <p:spPr>
          <a:xfrm>
            <a:off x="6576060" y="178647"/>
            <a:ext cx="4481407" cy="378460"/>
          </a:xfrm>
          <a:prstGeom prst="rect">
            <a:avLst/>
          </a:prstGeom>
          <a:noFill/>
        </p:spPr>
        <p:txBody>
          <a:bodyPr wrap="square" rtlCol="0" anchor="t">
            <a:spAutoFit/>
          </a:bodyPr>
          <a:p>
            <a:r>
              <a:rPr sz="1865" i="1">
                <a:solidFill>
                  <a:srgbClr val="FF0000"/>
                </a:solidFill>
                <a:latin typeface="Times New Roman" panose="02020603050405020304" charset="0"/>
                <a:cs typeface="Times New Roman" panose="02020603050405020304" charset="0"/>
                <a:sym typeface="+mn-ea"/>
              </a:rPr>
              <a:t>2021年6月“我的假日薪水”</a:t>
            </a:r>
            <a:endParaRPr sz="1865" i="1">
              <a:solidFill>
                <a:srgbClr val="FF0000"/>
              </a:solidFill>
              <a:latin typeface="Times New Roman" panose="02020603050405020304" charset="0"/>
              <a:cs typeface="Times New Roman" panose="02020603050405020304" charset="0"/>
              <a:sym typeface="+mn-ea"/>
            </a:endParaRPr>
          </a:p>
        </p:txBody>
      </p:sp>
      <p:sp>
        <p:nvSpPr>
          <p:cNvPr id="21" name="矩形: 圆角 10"/>
          <p:cNvSpPr/>
          <p:nvPr/>
        </p:nvSpPr>
        <p:spPr>
          <a:xfrm>
            <a:off x="431800" y="2831253"/>
            <a:ext cx="1107440"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cxnSp>
        <p:nvCxnSpPr>
          <p:cNvPr id="27" name="直接箭头连接符 26"/>
          <p:cNvCxnSpPr/>
          <p:nvPr/>
        </p:nvCxnSpPr>
        <p:spPr>
          <a:xfrm flipH="1">
            <a:off x="5808133" y="2699173"/>
            <a:ext cx="4649893" cy="1785620"/>
          </a:xfrm>
          <a:prstGeom prst="straightConnector1">
            <a:avLst/>
          </a:prstGeom>
          <a:noFill/>
          <a:ln w="15875" cap="flat" cmpd="sng" algn="ctr">
            <a:solidFill>
              <a:srgbClr val="4F81BD">
                <a:shade val="50000"/>
              </a:srgbClr>
            </a:solidFill>
            <a:prstDash val="solid"/>
            <a:miter lim="800000"/>
            <a:tailEnd type="arrow"/>
          </a:ln>
          <a:effectLst/>
        </p:spPr>
      </p:cxnSp>
      <p:cxnSp>
        <p:nvCxnSpPr>
          <p:cNvPr id="22" name="直接箭头连接符 21"/>
          <p:cNvCxnSpPr/>
          <p:nvPr/>
        </p:nvCxnSpPr>
        <p:spPr>
          <a:xfrm flipH="1">
            <a:off x="4464473" y="4772660"/>
            <a:ext cx="960120" cy="384387"/>
          </a:xfrm>
          <a:prstGeom prst="straightConnector1">
            <a:avLst/>
          </a:prstGeom>
          <a:noFill/>
          <a:ln w="15875" cap="flat" cmpd="sng" algn="ctr">
            <a:solidFill>
              <a:srgbClr val="4F81BD">
                <a:shade val="50000"/>
              </a:srgbClr>
            </a:solidFill>
            <a:prstDash val="solid"/>
            <a:miter lim="800000"/>
            <a:tailEnd type="arrow"/>
          </a:ln>
          <a:effectLst/>
        </p:spPr>
      </p:cxnSp>
      <p:cxnSp>
        <p:nvCxnSpPr>
          <p:cNvPr id="23" name="直接箭头连接符 22"/>
          <p:cNvCxnSpPr/>
          <p:nvPr/>
        </p:nvCxnSpPr>
        <p:spPr>
          <a:xfrm>
            <a:off x="4751493" y="5379720"/>
            <a:ext cx="384387" cy="353060"/>
          </a:xfrm>
          <a:prstGeom prst="straightConnector1">
            <a:avLst/>
          </a:prstGeom>
          <a:noFill/>
          <a:ln w="15875" cap="flat" cmpd="sng" algn="ctr">
            <a:solidFill>
              <a:srgbClr val="4F81BD">
                <a:shade val="50000"/>
              </a:srgbClr>
            </a:solidFill>
            <a:prstDash val="solid"/>
            <a:miter lim="800000"/>
            <a:tailEnd type="arrow"/>
          </a:ln>
          <a:effectLst/>
        </p:spPr>
      </p:cxnSp>
      <p:sp>
        <p:nvSpPr>
          <p:cNvPr id="24" name="矩形: 圆角 10"/>
          <p:cNvSpPr/>
          <p:nvPr/>
        </p:nvSpPr>
        <p:spPr>
          <a:xfrm>
            <a:off x="5075767" y="6453293"/>
            <a:ext cx="1107440" cy="309033"/>
          </a:xfrm>
          <a:prstGeom prst="roundRect">
            <a:avLst/>
          </a:prstGeom>
          <a:solidFill>
            <a:srgbClr val="00B0F0">
              <a:alpha val="33000"/>
            </a:srgbClr>
          </a:solidFill>
          <a:ln w="12700" cap="flat" cmpd="sng" algn="ctr">
            <a:noFill/>
            <a:prstDash val="solid"/>
            <a:miter lim="800000"/>
          </a:ln>
          <a:effectLst/>
        </p:spPr>
        <p:txBody>
          <a:bodyPr rtlCol="0" anchor="ctr"/>
          <a:p>
            <a:pPr algn="ctr"/>
            <a:endParaRPr lang="zh-CN" altLang="en-US" sz="2400"/>
          </a:p>
        </p:txBody>
      </p:sp>
      <p:cxnSp>
        <p:nvCxnSpPr>
          <p:cNvPr id="25" name="直接箭头连接符 24"/>
          <p:cNvCxnSpPr>
            <a:stCxn id="12" idx="1"/>
          </p:cNvCxnSpPr>
          <p:nvPr/>
        </p:nvCxnSpPr>
        <p:spPr>
          <a:xfrm flipH="1">
            <a:off x="3119967" y="5792047"/>
            <a:ext cx="1728047" cy="420793"/>
          </a:xfrm>
          <a:prstGeom prst="straightConnector1">
            <a:avLst/>
          </a:prstGeom>
          <a:noFill/>
          <a:ln w="15875" cap="flat" cmpd="sng" algn="ctr">
            <a:solidFill>
              <a:srgbClr val="4F81BD">
                <a:shade val="50000"/>
              </a:srgbClr>
            </a:solidFill>
            <a:prstDash val="solid"/>
            <a:miter lim="800000"/>
            <a:tailEnd type="arrow"/>
          </a:ln>
          <a:effectLst/>
        </p:spPr>
      </p:cxnSp>
      <p:cxnSp>
        <p:nvCxnSpPr>
          <p:cNvPr id="26" name="直接箭头连接符 25"/>
          <p:cNvCxnSpPr/>
          <p:nvPr/>
        </p:nvCxnSpPr>
        <p:spPr>
          <a:xfrm>
            <a:off x="2832100" y="6373707"/>
            <a:ext cx="2495973" cy="127000"/>
          </a:xfrm>
          <a:prstGeom prst="straightConnector1">
            <a:avLst/>
          </a:prstGeom>
          <a:noFill/>
          <a:ln w="15875" cap="flat" cmpd="sng" algn="ctr">
            <a:solidFill>
              <a:srgbClr val="4F81BD">
                <a:shade val="50000"/>
              </a:srgbClr>
            </a:solidFill>
            <a:prstDash val="solid"/>
            <a:miter lim="800000"/>
            <a:tailEnd type="arrow"/>
          </a:ln>
          <a:effectLst/>
        </p:spPr>
      </p:cxnSp>
      <p:sp>
        <p:nvSpPr>
          <p:cNvPr id="28" name="矩形: 圆角 10"/>
          <p:cNvSpPr/>
          <p:nvPr/>
        </p:nvSpPr>
        <p:spPr>
          <a:xfrm>
            <a:off x="10416540" y="4293447"/>
            <a:ext cx="748453" cy="309033"/>
          </a:xfrm>
          <a:prstGeom prst="roundRect">
            <a:avLst/>
          </a:prstGeom>
          <a:solidFill>
            <a:srgbClr val="FFFF00">
              <a:alpha val="49000"/>
            </a:srgbClr>
          </a:solidFill>
          <a:ln w="12700" cap="flat" cmpd="sng" algn="ctr">
            <a:noFill/>
            <a:prstDash val="solid"/>
            <a:miter lim="800000"/>
          </a:ln>
          <a:effectLst/>
        </p:spPr>
        <p:txBody>
          <a:bodyPr rtlCol="0" anchor="ctr"/>
          <a:p>
            <a:pPr algn="ctr"/>
            <a:endParaRPr lang="zh-CN" altLang="en-US" sz="2400"/>
          </a:p>
        </p:txBody>
      </p:sp>
      <p:sp>
        <p:nvSpPr>
          <p:cNvPr id="29" name="矩形: 圆角 10"/>
          <p:cNvSpPr/>
          <p:nvPr/>
        </p:nvSpPr>
        <p:spPr>
          <a:xfrm>
            <a:off x="7537873" y="5401733"/>
            <a:ext cx="3306233" cy="309033"/>
          </a:xfrm>
          <a:prstGeom prst="roundRect">
            <a:avLst/>
          </a:prstGeom>
          <a:solidFill>
            <a:srgbClr val="FFFF00">
              <a:alpha val="49000"/>
            </a:srgbClr>
          </a:solidFill>
          <a:ln w="12700" cap="flat" cmpd="sng" algn="ctr">
            <a:noFill/>
            <a:prstDash val="solid"/>
            <a:miter lim="800000"/>
          </a:ln>
          <a:effectLst/>
        </p:spPr>
        <p:txBody>
          <a:bodyPr rtlCol="0" anchor="ctr"/>
          <a:p>
            <a:pPr algn="ctr"/>
            <a:endParaRPr lang="zh-CN" altLang="en-US" sz="2400"/>
          </a:p>
        </p:txBody>
      </p:sp>
      <p:sp>
        <p:nvSpPr>
          <p:cNvPr id="30" name="矩形: 圆角 10"/>
          <p:cNvSpPr/>
          <p:nvPr/>
        </p:nvSpPr>
        <p:spPr>
          <a:xfrm>
            <a:off x="1753447" y="4524587"/>
            <a:ext cx="1168400" cy="309033"/>
          </a:xfrm>
          <a:prstGeom prst="roundRect">
            <a:avLst/>
          </a:prstGeom>
          <a:solidFill>
            <a:srgbClr val="FFFF00">
              <a:alpha val="49000"/>
            </a:srgbClr>
          </a:solidFill>
          <a:ln w="12700" cap="flat" cmpd="sng" algn="ctr">
            <a:noFill/>
            <a:prstDash val="solid"/>
            <a:miter lim="800000"/>
          </a:ln>
          <a:effectLst/>
        </p:spPr>
        <p:txBody>
          <a:bodyPr rtlCol="0" anchor="ctr"/>
          <a:p>
            <a:pPr algn="ctr"/>
            <a:endParaRPr lang="zh-CN" altLang="en-US" sz="2400"/>
          </a:p>
        </p:txBody>
      </p:sp>
      <p:sp>
        <p:nvSpPr>
          <p:cNvPr id="31" name="矩形: 圆角 10"/>
          <p:cNvSpPr/>
          <p:nvPr/>
        </p:nvSpPr>
        <p:spPr>
          <a:xfrm>
            <a:off x="3064087" y="2541693"/>
            <a:ext cx="748453" cy="309033"/>
          </a:xfrm>
          <a:prstGeom prst="roundRect">
            <a:avLst/>
          </a:prstGeom>
          <a:solidFill>
            <a:srgbClr val="FFFF00">
              <a:alpha val="49000"/>
            </a:srgbClr>
          </a:solidFill>
          <a:ln w="12700" cap="flat" cmpd="sng" algn="ctr">
            <a:noFill/>
            <a:prstDash val="solid"/>
            <a:miter lim="800000"/>
          </a:ln>
          <a:effectLst/>
        </p:spPr>
        <p:txBody>
          <a:bodyPr rtlCol="0" anchor="ctr"/>
          <a:p>
            <a:pPr algn="ctr"/>
            <a:endParaRPr lang="zh-CN" altLang="en-US" sz="2400"/>
          </a:p>
        </p:txBody>
      </p:sp>
      <p:sp>
        <p:nvSpPr>
          <p:cNvPr id="32" name="矩形: 圆角 10"/>
          <p:cNvSpPr/>
          <p:nvPr/>
        </p:nvSpPr>
        <p:spPr>
          <a:xfrm>
            <a:off x="8016240" y="5087620"/>
            <a:ext cx="1189567" cy="309033"/>
          </a:xfrm>
          <a:prstGeom prst="roundRect">
            <a:avLst/>
          </a:prstGeom>
          <a:solidFill>
            <a:srgbClr val="0000FF">
              <a:alpha val="22000"/>
            </a:srgbClr>
          </a:solidFill>
          <a:ln w="12700" cap="flat" cmpd="sng" algn="ctr">
            <a:noFill/>
            <a:prstDash val="solid"/>
            <a:miter lim="800000"/>
          </a:ln>
          <a:effectLst/>
        </p:spPr>
        <p:txBody>
          <a:bodyPr rtlCol="0" anchor="ctr"/>
          <a:p>
            <a:pPr algn="ctr"/>
            <a:endParaRPr lang="zh-CN" altLang="en-US" sz="2400"/>
          </a:p>
        </p:txBody>
      </p:sp>
      <p:sp>
        <p:nvSpPr>
          <p:cNvPr id="34" name="矩形: 圆角 10"/>
          <p:cNvSpPr/>
          <p:nvPr/>
        </p:nvSpPr>
        <p:spPr>
          <a:xfrm>
            <a:off x="6288193" y="6426200"/>
            <a:ext cx="1189567" cy="309033"/>
          </a:xfrm>
          <a:prstGeom prst="roundRect">
            <a:avLst/>
          </a:prstGeom>
          <a:solidFill>
            <a:srgbClr val="0000FF">
              <a:alpha val="22000"/>
            </a:srgbClr>
          </a:solidFill>
          <a:ln w="12700" cap="flat" cmpd="sng" algn="ctr">
            <a:noFill/>
            <a:prstDash val="solid"/>
            <a:miter lim="800000"/>
          </a:ln>
          <a:effectLst/>
        </p:spPr>
        <p:txBody>
          <a:bodyPr rtlCol="0" anchor="ctr"/>
          <a:p>
            <a:pPr algn="ctr"/>
            <a:endParaRPr lang="zh-CN" altLang="en-US" sz="2400"/>
          </a:p>
        </p:txBody>
      </p:sp>
      <p:sp>
        <p:nvSpPr>
          <p:cNvPr id="35" name="矩形: 圆角 10"/>
          <p:cNvSpPr/>
          <p:nvPr/>
        </p:nvSpPr>
        <p:spPr>
          <a:xfrm>
            <a:off x="10705253" y="3621193"/>
            <a:ext cx="1189567" cy="309033"/>
          </a:xfrm>
          <a:prstGeom prst="roundRect">
            <a:avLst/>
          </a:prstGeom>
          <a:solidFill>
            <a:srgbClr val="0000FF">
              <a:alpha val="22000"/>
            </a:srgbClr>
          </a:solidFill>
          <a:ln w="12700" cap="flat" cmpd="sng" algn="ctr">
            <a:noFill/>
            <a:prstDash val="solid"/>
            <a:miter lim="800000"/>
          </a:ln>
          <a:effectLst/>
        </p:spPr>
        <p:txBody>
          <a:bodyPr rtlCol="0" anchor="ctr"/>
          <a:p>
            <a:pPr algn="ctr"/>
            <a:endParaRPr lang="zh-CN" altLang="en-US" sz="2400"/>
          </a:p>
        </p:txBody>
      </p:sp>
      <p:sp>
        <p:nvSpPr>
          <p:cNvPr id="36" name="矩形: 圆角 10"/>
          <p:cNvSpPr/>
          <p:nvPr/>
        </p:nvSpPr>
        <p:spPr>
          <a:xfrm>
            <a:off x="431800" y="3957320"/>
            <a:ext cx="4704080" cy="309033"/>
          </a:xfrm>
          <a:prstGeom prst="roundRect">
            <a:avLst/>
          </a:prstGeom>
          <a:solidFill>
            <a:srgbClr val="0000FF">
              <a:alpha val="22000"/>
            </a:srgbClr>
          </a:solidFill>
          <a:ln w="12700" cap="flat" cmpd="sng" algn="ctr">
            <a:noFill/>
            <a:prstDash val="solid"/>
            <a:miter lim="800000"/>
          </a:ln>
          <a:effectLst/>
        </p:spPr>
        <p:txBody>
          <a:bodyPr rtlCol="0" anchor="ctr"/>
          <a:p>
            <a:pPr algn="ctr"/>
            <a:endParaRPr lang="zh-CN" altLang="en-US" sz="2400"/>
          </a:p>
        </p:txBody>
      </p:sp>
      <p:sp>
        <p:nvSpPr>
          <p:cNvPr id="37" name="文本框 36"/>
          <p:cNvSpPr txBox="1"/>
          <p:nvPr/>
        </p:nvSpPr>
        <p:spPr>
          <a:xfrm>
            <a:off x="5135880" y="489373"/>
            <a:ext cx="6570980" cy="378460"/>
          </a:xfrm>
          <a:prstGeom prst="rect">
            <a:avLst/>
          </a:prstGeom>
          <a:noFill/>
        </p:spPr>
        <p:txBody>
          <a:bodyPr wrap="square" rtlCol="0">
            <a:spAutoFit/>
          </a:bodyPr>
          <a:p>
            <a:r>
              <a:rPr lang="zh-CN" altLang="en-US" sz="1865" b="1">
                <a:solidFill>
                  <a:srgbClr val="7030A0"/>
                </a:solidFill>
                <a:latin typeface="微软雅黑" panose="020B0503020204020204" pitchFamily="34" charset="-122"/>
                <a:ea typeface="微软雅黑" panose="020B0503020204020204" pitchFamily="34" charset="-122"/>
              </a:rPr>
              <a:t>增强语义，语境和主题的关联性，达到语义和逻辑的连贯性</a:t>
            </a:r>
            <a:endParaRPr lang="zh-CN" altLang="en-US" sz="1865" b="1">
              <a:solidFill>
                <a:srgbClr val="7030A0"/>
              </a:solidFill>
              <a:latin typeface="微软雅黑" panose="020B0503020204020204" pitchFamily="34" charset="-122"/>
              <a:ea typeface="微软雅黑" panose="020B0503020204020204" pitchFamily="34" charset="-122"/>
            </a:endParaRPr>
          </a:p>
        </p:txBody>
      </p:sp>
      <p:sp>
        <p:nvSpPr>
          <p:cNvPr id="38" name="矩形: 圆角 10"/>
          <p:cNvSpPr/>
          <p:nvPr/>
        </p:nvSpPr>
        <p:spPr>
          <a:xfrm>
            <a:off x="10320867" y="2206413"/>
            <a:ext cx="983827" cy="309033"/>
          </a:xfrm>
          <a:prstGeom prst="roundRect">
            <a:avLst/>
          </a:prstGeom>
          <a:solidFill>
            <a:schemeClr val="accent2">
              <a:alpha val="33000"/>
            </a:schemeClr>
          </a:solidFill>
          <a:ln w="12700" cap="flat" cmpd="sng" algn="ctr">
            <a:noFill/>
            <a:prstDash val="solid"/>
            <a:miter lim="800000"/>
          </a:ln>
          <a:effectLst/>
        </p:spPr>
        <p:txBody>
          <a:bodyPr rtlCol="0" anchor="ctr"/>
          <a:p>
            <a:pPr algn="ctr"/>
            <a:endParaRPr lang="zh-CN" altLang="en-US" sz="2400"/>
          </a:p>
        </p:txBody>
      </p:sp>
      <p:grpSp>
        <p:nvGrpSpPr>
          <p:cNvPr id="4" name="组合 3"/>
          <p:cNvGrpSpPr/>
          <p:nvPr/>
        </p:nvGrpSpPr>
        <p:grpSpPr>
          <a:xfrm>
            <a:off x="368300" y="306070"/>
            <a:ext cx="536575" cy="48514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barn(inVertical)">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par>
                                <p:cTn id="42" presetID="16" presetClass="entr" presetSubtype="2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barn(inVertical)">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barn(inVertical)">
                                      <p:cBhvr>
                                        <p:cTn id="60" dur="500"/>
                                        <p:tgtEl>
                                          <p:spTgt spid="3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barn(inVertical)">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barn(inVertical)">
                                      <p:cBhvr>
                                        <p:cTn id="68" dur="500"/>
                                        <p:tgtEl>
                                          <p:spTgt spid="36"/>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barn(inVertical)">
                                      <p:cBhvr>
                                        <p:cTn id="71" dur="500"/>
                                        <p:tgtEl>
                                          <p:spTgt spid="35"/>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arn(inVertical)">
                                      <p:cBhvr>
                                        <p:cTn id="85" dur="500"/>
                                        <p:tgtEl>
                                          <p:spTgt spid="16"/>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9"/>
                                        </p:tgtEl>
                                        <p:attrNameLst>
                                          <p:attrName>style.visibility</p:attrName>
                                        </p:attrNameLst>
                                      </p:cBhvr>
                                      <p:to>
                                        <p:strVal val="visible"/>
                                      </p:to>
                                    </p:set>
                                    <p:animEffect transition="in" filter="barn(inVertical)">
                                      <p:cBhvr>
                                        <p:cTn id="88" dur="5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barn(inVertical)">
                                      <p:cBhvr>
                                        <p:cTn id="93" dur="500"/>
                                        <p:tgtEl>
                                          <p:spTgt spid="14"/>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barn(inVertical)">
                                      <p:cBhvr>
                                        <p:cTn id="96" dur="500"/>
                                        <p:tgtEl>
                                          <p:spTgt spid="15"/>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barn(inVertical)">
                                      <p:cBhvr>
                                        <p:cTn id="101" dur="500"/>
                                        <p:tgtEl>
                                          <p:spTgt spid="38"/>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barn(inVertical)">
                                      <p:cBhvr>
                                        <p:cTn id="104" dur="500"/>
                                        <p:tgtEl>
                                          <p:spTgt spid="10"/>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barn(inVertical)">
                                      <p:cBhvr>
                                        <p:cTn id="107" dur="500"/>
                                        <p:tgtEl>
                                          <p:spTgt spid="13"/>
                                        </p:tgtEl>
                                      </p:cBhvr>
                                    </p:animEffect>
                                  </p:childTnLst>
                                </p:cTn>
                              </p:par>
                            </p:childTnLst>
                          </p:cTn>
                        </p:par>
                        <p:par>
                          <p:cTn id="108" fill="hold">
                            <p:stCondLst>
                              <p:cond delay="500"/>
                            </p:stCondLst>
                            <p:childTnLst>
                              <p:par>
                                <p:cTn id="109" presetID="53" presetClass="entr" presetSubtype="16" fill="hold" nodeType="afterEffect">
                                  <p:stCondLst>
                                    <p:cond delay="0"/>
                                  </p:stCondLst>
                                  <p:childTnLst>
                                    <p:set>
                                      <p:cBhvr>
                                        <p:cTn id="110" dur="1" fill="hold">
                                          <p:stCondLst>
                                            <p:cond delay="0"/>
                                          </p:stCondLst>
                                        </p:cTn>
                                        <p:tgtEl>
                                          <p:spTgt spid="4"/>
                                        </p:tgtEl>
                                        <p:attrNameLst>
                                          <p:attrName>style.visibility</p:attrName>
                                        </p:attrNameLst>
                                      </p:cBhvr>
                                      <p:to>
                                        <p:strVal val="visible"/>
                                      </p:to>
                                    </p:set>
                                    <p:anim calcmode="lin" valueType="num">
                                      <p:cBhvr>
                                        <p:cTn id="111" dur="500" fill="hold"/>
                                        <p:tgtEl>
                                          <p:spTgt spid="4"/>
                                        </p:tgtEl>
                                        <p:attrNameLst>
                                          <p:attrName>ppt_w</p:attrName>
                                        </p:attrNameLst>
                                      </p:cBhvr>
                                      <p:tavLst>
                                        <p:tav tm="0">
                                          <p:val>
                                            <p:fltVal val="0.000000"/>
                                          </p:val>
                                        </p:tav>
                                        <p:tav tm="100000">
                                          <p:val>
                                            <p:strVal val="#ppt_w"/>
                                          </p:val>
                                        </p:tav>
                                      </p:tavLst>
                                    </p:anim>
                                    <p:anim calcmode="lin" valueType="num">
                                      <p:cBhvr>
                                        <p:cTn id="112" dur="500" fill="hold"/>
                                        <p:tgtEl>
                                          <p:spTgt spid="4"/>
                                        </p:tgtEl>
                                        <p:attrNameLst>
                                          <p:attrName>ppt_h</p:attrName>
                                        </p:attrNameLst>
                                      </p:cBhvr>
                                      <p:tavLst>
                                        <p:tav tm="0">
                                          <p:val>
                                            <p:fltVal val="0.000000"/>
                                          </p:val>
                                        </p:tav>
                                        <p:tav tm="100000">
                                          <p:val>
                                            <p:strVal val="#ppt_h"/>
                                          </p:val>
                                        </p:tav>
                                      </p:tavLst>
                                    </p:anim>
                                    <p:animEffect transition="in" filter="fade">
                                      <p:cBhvr>
                                        <p:cTn id="113" dur="500"/>
                                        <p:tgtEl>
                                          <p:spTgt spid="4"/>
                                        </p:tgtEl>
                                      </p:cBhvr>
                                    </p:animEffect>
                                  </p:childTnLst>
                                </p:cTn>
                              </p:par>
                              <p:par>
                                <p:cTn id="114" presetID="8" presetClass="emph" presetSubtype="0" repeatCount="indefinite" fill="hold" nodeType="withEffect">
                                  <p:stCondLst>
                                    <p:cond delay="0"/>
                                  </p:stCondLst>
                                  <p:childTnLst>
                                    <p:animRot by="21600000">
                                      <p:cBhvr>
                                        <p:cTn id="115"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21" grpId="0" bldLvl="0" animBg="1"/>
      <p:bldP spid="21" grpId="1" animBg="1"/>
      <p:bldP spid="6" grpId="0" bldLvl="0" animBg="1"/>
      <p:bldP spid="6" grpId="1" animBg="1"/>
      <p:bldP spid="12" grpId="0" bldLvl="0" animBg="1"/>
      <p:bldP spid="12" grpId="1" animBg="1"/>
      <p:bldP spid="8" grpId="0" bldLvl="0" animBg="1"/>
      <p:bldP spid="8" grpId="1" animBg="1"/>
      <p:bldP spid="7" grpId="0" bldLvl="0" animBg="1"/>
      <p:bldP spid="7" grpId="1" animBg="1"/>
      <p:bldP spid="24" grpId="0" bldLvl="0" animBg="1"/>
      <p:bldP spid="24" grpId="1" animBg="1"/>
      <p:bldP spid="18" grpId="0" bldLvl="0" animBg="1"/>
      <p:bldP spid="18" grpId="1" animBg="1"/>
      <p:bldP spid="19" grpId="0" bldLvl="0" animBg="1"/>
      <p:bldP spid="19" grpId="1" animBg="1"/>
      <p:bldP spid="32" grpId="0" bldLvl="0" animBg="1"/>
      <p:bldP spid="32" grpId="1" animBg="1"/>
      <p:bldP spid="34" grpId="0" bldLvl="0" animBg="1"/>
      <p:bldP spid="34" grpId="1" animBg="1"/>
      <p:bldP spid="36" grpId="0" bldLvl="0" animBg="1"/>
      <p:bldP spid="36" grpId="1" animBg="1"/>
      <p:bldP spid="31" grpId="0" bldLvl="0" animBg="1"/>
      <p:bldP spid="31" grpId="1" animBg="1"/>
      <p:bldP spid="30" grpId="0" bldLvl="0" animBg="1"/>
      <p:bldP spid="30" grpId="1" animBg="1"/>
      <p:bldP spid="28" grpId="0" bldLvl="0" animBg="1"/>
      <p:bldP spid="28" grpId="1" animBg="1"/>
      <p:bldP spid="16" grpId="0" bldLvl="0" animBg="1"/>
      <p:bldP spid="16" grpId="1" animBg="1"/>
      <p:bldP spid="29" grpId="0" bldLvl="0" animBg="1"/>
      <p:bldP spid="29" grpId="1" animBg="1"/>
      <p:bldP spid="37" grpId="0"/>
      <p:bldP spid="37" grpId="1"/>
      <p:bldP spid="35" grpId="0" bldLvl="0" animBg="1"/>
      <p:bldP spid="35" grpId="1" animBg="1"/>
      <p:bldP spid="14" grpId="0" bldLvl="0" animBg="1"/>
      <p:bldP spid="14" grpId="1" animBg="1"/>
      <p:bldP spid="15" grpId="0" bldLvl="0" animBg="1"/>
      <p:bldP spid="15" grpId="1" animBg="1"/>
      <p:bldP spid="38" grpId="0" bldLvl="0" animBg="1"/>
      <p:bldP spid="38" grpId="1" animBg="1"/>
      <p:bldP spid="10" grpId="0" bldLvl="0" animBg="1"/>
      <p:bldP spid="10" grpId="1" animBg="1"/>
      <p:bldP spid="13" grpId="0" bldLvl="0" animBg="1"/>
      <p:bldP spid="1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0111" y="6551295"/>
            <a:ext cx="6356351" cy="306705"/>
          </a:xfrm>
          <a:prstGeom prst="rect">
            <a:avLst/>
          </a:prstGeom>
          <a:noFill/>
        </p:spPr>
        <p:txBody>
          <a:bodyPr wrap="square" rtlCol="0" anchor="t">
            <a:spAutoFit/>
          </a:bodyPr>
          <a:p>
            <a:r>
              <a:rPr lang="zh-CN" altLang="en-US" sz="1400" b="1">
                <a:solidFill>
                  <a:schemeClr val="bg1"/>
                </a:solidFill>
              </a:rPr>
              <a:t>2021年6月普通高等学校招生全国统一考试（浙江卷）</a:t>
            </a:r>
            <a:endParaRPr lang="zh-CN" altLang="en-US" sz="1400" b="1">
              <a:solidFill>
                <a:schemeClr val="bg1"/>
              </a:solidFill>
            </a:endParaRPr>
          </a:p>
        </p:txBody>
      </p:sp>
      <p:sp>
        <p:nvSpPr>
          <p:cNvPr id="9" name="文本框 8"/>
          <p:cNvSpPr txBox="1"/>
          <p:nvPr/>
        </p:nvSpPr>
        <p:spPr>
          <a:xfrm>
            <a:off x="46991" y="68580"/>
            <a:ext cx="7748270" cy="521970"/>
          </a:xfrm>
          <a:prstGeom prst="rect">
            <a:avLst/>
          </a:prstGeom>
          <a:noFill/>
        </p:spPr>
        <p:txBody>
          <a:bodyPr wrap="none" rtlCol="0" anchor="t">
            <a:spAutoFit/>
          </a:bodyPr>
          <a:p>
            <a:pPr algn="l"/>
            <a:r>
              <a:rPr lang="en-US" altLang="zh-CN"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语义连贯技巧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8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呼应</a:t>
            </a:r>
            <a:r>
              <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对应情节</a:t>
            </a:r>
            <a:r>
              <a:rPr lang="en-US" altLang="zh-CN"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en-US" altLang="zh-CN" sz="28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回扣</a:t>
            </a:r>
            <a:r>
              <a:rPr lang="en-US" altLang="zh-CN"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主题，</a:t>
            </a:r>
            <a:r>
              <a:rPr lang="en-US" altLang="zh-CN" sz="2800" b="1" baseline="30000" dirty="0">
                <a:solidFill>
                  <a:srgbClr val="C00000"/>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升华</a:t>
            </a:r>
            <a:r>
              <a:rPr lang="en-US" altLang="zh-CN"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思想</a:t>
            </a:r>
            <a:endPar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graphicFrame>
        <p:nvGraphicFramePr>
          <p:cNvPr id="4" name="表格 3"/>
          <p:cNvGraphicFramePr/>
          <p:nvPr>
            <p:custDataLst>
              <p:tags r:id="rId1"/>
            </p:custDataLst>
          </p:nvPr>
        </p:nvGraphicFramePr>
        <p:xfrm>
          <a:off x="268393" y="590762"/>
          <a:ext cx="11654790" cy="5973445"/>
        </p:xfrm>
        <a:graphic>
          <a:graphicData uri="http://schemas.openxmlformats.org/drawingml/2006/table">
            <a:tbl>
              <a:tblPr firstRow="1" bandRow="1">
                <a:tableStyleId>{5C22544A-7EE6-4342-B048-85BDC9FD1C3A}</a:tableStyleId>
              </a:tblPr>
              <a:tblGrid>
                <a:gridCol w="4427855"/>
                <a:gridCol w="4584700"/>
                <a:gridCol w="2642235"/>
              </a:tblGrid>
              <a:tr h="487680">
                <a:tc>
                  <a:txBody>
                    <a:bodyPr/>
                    <a:p>
                      <a:pPr algn="ctr">
                        <a:buNone/>
                      </a:pPr>
                      <a:r>
                        <a:rPr lang="zh-CN" altLang="en-US" sz="2400"/>
                        <a:t>原文</a:t>
                      </a:r>
                      <a:endParaRPr lang="zh-CN" altLang="en-US" sz="2400"/>
                    </a:p>
                  </a:txBody>
                  <a:tcPr marL="121920" marR="121920" marT="60960" marB="60960"/>
                </a:tc>
                <a:tc>
                  <a:txBody>
                    <a:bodyPr/>
                    <a:p>
                      <a:pPr algn="ctr">
                        <a:buNone/>
                      </a:pPr>
                      <a:r>
                        <a:rPr lang="zh-CN" altLang="en-US" sz="2400"/>
                        <a:t>第二段续写的语义连贯</a:t>
                      </a:r>
                      <a:endParaRPr lang="zh-CN" altLang="en-US" sz="2400"/>
                    </a:p>
                  </a:txBody>
                  <a:tcPr marL="121920" marR="121920" marT="60960" marB="60960"/>
                </a:tc>
                <a:tc>
                  <a:txBody>
                    <a:bodyPr/>
                    <a:p>
                      <a:pPr algn="ctr">
                        <a:buNone/>
                      </a:pPr>
                      <a:r>
                        <a:rPr lang="zh-CN" altLang="en-US" sz="2400"/>
                        <a:t>技巧</a:t>
                      </a:r>
                      <a:endParaRPr lang="zh-CN" altLang="en-US" sz="2400"/>
                    </a:p>
                  </a:txBody>
                  <a:tcPr marL="121920" marR="121920" marT="60960" marB="60960"/>
                </a:tc>
              </a:tr>
              <a:tr h="1984375">
                <a:tc>
                  <a:txBody>
                    <a:bodyPr/>
                    <a:p>
                      <a:pPr>
                        <a:buNone/>
                      </a:pPr>
                      <a:r>
                        <a:rPr lang="zh-CN" altLang="en-US" sz="2400"/>
                        <a:t> He was a livestock trucker, and</a:t>
                      </a:r>
                      <a:r>
                        <a:rPr lang="en-US" altLang="zh-CN" sz="2400"/>
                        <a:t> </a:t>
                      </a:r>
                      <a:r>
                        <a:rPr lang="zh-CN" altLang="en-US" sz="2400"/>
                        <a:t>I thought that I would </a:t>
                      </a:r>
                      <a:r>
                        <a:rPr lang="zh-CN" altLang="en-US" sz="2400" b="1">
                          <a:solidFill>
                            <a:schemeClr val="accent6">
                              <a:lumMod val="75000"/>
                            </a:schemeClr>
                          </a:solidFill>
                        </a:rPr>
                        <a:t>surpass</a:t>
                      </a:r>
                      <a:r>
                        <a:rPr lang="zh-CN" altLang="en-US" sz="2400" baseline="-25000"/>
                        <a:t>（超过）</a:t>
                      </a:r>
                      <a:r>
                        <a:rPr lang="zh-CN" altLang="en-US" sz="2400"/>
                        <a:t>anything he had accomplished by the time I walked across the stage at high school graduation. </a:t>
                      </a:r>
                      <a:endParaRPr lang="zh-CN" altLang="en-US" sz="2400"/>
                    </a:p>
                  </a:txBody>
                  <a:tcPr marL="121920" marR="121920" marT="60960" marB="60960"/>
                </a:tc>
                <a:tc rowSpan="4">
                  <a:txBody>
                    <a:bodyPr/>
                    <a:p>
                      <a:pPr>
                        <a:buNone/>
                      </a:pPr>
                      <a:r>
                        <a:rPr lang="zh-CN" altLang="en-US" sz="2400"/>
                        <a:t> </a:t>
                      </a:r>
                      <a:r>
                        <a:rPr lang="en-US" altLang="zh-CN" sz="2400"/>
                        <a:t>...</a:t>
                      </a:r>
                      <a:r>
                        <a:rPr lang="zh-CN" altLang="en-US" sz="2135"/>
                        <a:t>On that day, after calculating my budget, I went to the local store and bought many things </a:t>
                      </a:r>
                      <a:r>
                        <a:rPr lang="zh-CN" altLang="en-US" sz="2400" b="1">
                          <a:solidFill>
                            <a:srgbClr val="7030A0"/>
                          </a:solidFill>
                        </a:rPr>
                        <a:t>I wanted</a:t>
                      </a:r>
                      <a:r>
                        <a:rPr lang="zh-CN" altLang="en-US" sz="2135"/>
                        <a:t>—</a:t>
                      </a:r>
                      <a:r>
                        <a:rPr lang="zh-CN" altLang="en-US" sz="2135">
                          <a:solidFill>
                            <a:srgbClr val="004E21"/>
                          </a:solidFill>
                        </a:rPr>
                        <a:t>a new football, a basketball bat and a pair of sneakers and so on</a:t>
                      </a:r>
                      <a:r>
                        <a:rPr lang="zh-CN" altLang="en-US" sz="2135"/>
                        <a:t>. Better yet, the idea of </a:t>
                      </a:r>
                      <a:r>
                        <a:rPr lang="zh-CN" altLang="en-US" sz="2400" b="1">
                          <a:solidFill>
                            <a:srgbClr val="7030A0"/>
                          </a:solidFill>
                        </a:rPr>
                        <a:t>going back to the farmer and working more</a:t>
                      </a:r>
                      <a:r>
                        <a:rPr lang="zh-CN" altLang="en-US" sz="2135"/>
                        <a:t> popped into my mind. </a:t>
                      </a:r>
                      <a:r>
                        <a:rPr lang="zh-CN" altLang="en-US" sz="2400" b="1">
                          <a:solidFill>
                            <a:srgbClr val="C00000"/>
                          </a:solidFill>
                        </a:rPr>
                        <a:t>At exactly that moment</a:t>
                      </a:r>
                      <a:r>
                        <a:rPr lang="zh-CN" altLang="en-US" sz="2135"/>
                        <a:t>, I </a:t>
                      </a:r>
                      <a:r>
                        <a:rPr lang="zh-CN" altLang="en-US" sz="2400" b="1">
                          <a:solidFill>
                            <a:srgbClr val="C00000"/>
                          </a:solidFill>
                        </a:rPr>
                        <a:t>realized</a:t>
                      </a:r>
                      <a:r>
                        <a:rPr lang="zh-CN" altLang="en-US" sz="2135" b="1"/>
                        <a:t> </a:t>
                      </a:r>
                      <a:r>
                        <a:rPr lang="zh-CN" altLang="en-US" sz="2400" b="1">
                          <a:solidFill>
                            <a:srgbClr val="7030A0"/>
                          </a:solidFill>
                        </a:rPr>
                        <a:t>why my father let me have the money</a:t>
                      </a:r>
                      <a:r>
                        <a:rPr lang="zh-CN" altLang="en-US" sz="2135"/>
                        <a:t>—it was </a:t>
                      </a:r>
                      <a:r>
                        <a:rPr lang="zh-CN" altLang="en-US" sz="2400" b="1" u="sng">
                          <a:solidFill>
                            <a:srgbClr val="006C30"/>
                          </a:solidFill>
                        </a:rPr>
                        <a:t>his </a:t>
                      </a:r>
                      <a:r>
                        <a:rPr lang="zh-CN" altLang="en-US" sz="2400" b="1" u="sng">
                          <a:solidFill>
                            <a:srgbClr val="C00000"/>
                          </a:solidFill>
                        </a:rPr>
                        <a:t>expectation</a:t>
                      </a:r>
                      <a:r>
                        <a:rPr lang="zh-CN" altLang="en-US" sz="2400" b="1" u="sng">
                          <a:solidFill>
                            <a:srgbClr val="006C30"/>
                          </a:solidFill>
                        </a:rPr>
                        <a:t> for my</a:t>
                      </a:r>
                      <a:r>
                        <a:rPr lang="zh-CN" altLang="en-US" sz="2135" u="sng"/>
                        <a:t> </a:t>
                      </a:r>
                      <a:r>
                        <a:rPr lang="zh-CN" altLang="en-US" sz="2400" b="1" u="sng">
                          <a:solidFill>
                            <a:srgbClr val="006C30"/>
                          </a:solidFill>
                        </a:rPr>
                        <a:t>future</a:t>
                      </a:r>
                      <a:r>
                        <a:rPr lang="zh-CN" altLang="en-US" sz="2135"/>
                        <a:t>, his</a:t>
                      </a:r>
                      <a:r>
                        <a:rPr lang="zh-CN" altLang="en-US" sz="2135">
                          <a:solidFill>
                            <a:srgbClr val="C00000"/>
                          </a:solidFill>
                        </a:rPr>
                        <a:t> </a:t>
                      </a:r>
                      <a:r>
                        <a:rPr lang="zh-CN" altLang="en-US" sz="2400" b="1">
                          <a:solidFill>
                            <a:srgbClr val="C00000"/>
                          </a:solidFill>
                        </a:rPr>
                        <a:t>encouragement</a:t>
                      </a:r>
                      <a:r>
                        <a:rPr lang="zh-CN" altLang="en-US" sz="2135"/>
                        <a:t> and </a:t>
                      </a:r>
                      <a:r>
                        <a:rPr lang="zh-CN" altLang="en-US" sz="2400" b="1">
                          <a:solidFill>
                            <a:srgbClr val="C00000"/>
                          </a:solidFill>
                        </a:rPr>
                        <a:t>quiet love</a:t>
                      </a:r>
                      <a:r>
                        <a:rPr lang="zh-CN" altLang="en-US" sz="2135"/>
                        <a:t>. And that was something I never</a:t>
                      </a:r>
                      <a:r>
                        <a:rPr lang="zh-CN" altLang="en-US" sz="2135" b="1"/>
                        <a:t> </a:t>
                      </a:r>
                      <a:r>
                        <a:rPr lang="zh-CN" altLang="en-US" sz="2665" b="1">
                          <a:solidFill>
                            <a:schemeClr val="accent6">
                              <a:lumMod val="75000"/>
                            </a:schemeClr>
                          </a:solidFill>
                        </a:rPr>
                        <a:t>surpass</a:t>
                      </a:r>
                      <a:r>
                        <a:rPr lang="zh-CN" altLang="en-US" sz="2135"/>
                        <a:t>. </a:t>
                      </a:r>
                      <a:endParaRPr lang="zh-CN" altLang="en-US" sz="2135"/>
                    </a:p>
                  </a:txBody>
                  <a:tcPr marL="121920" marR="121920" marT="60960" marB="60960"/>
                </a:tc>
                <a:tc>
                  <a:txBody>
                    <a:bodyPr/>
                    <a:p>
                      <a:pPr>
                        <a:buNone/>
                      </a:pPr>
                      <a:r>
                        <a:rPr lang="zh-CN" altLang="en-US" sz="1865" b="1">
                          <a:solidFill>
                            <a:schemeClr val="accent6">
                              <a:lumMod val="75000"/>
                            </a:schemeClr>
                          </a:solidFill>
                        </a:rPr>
                        <a:t>同词复现，赋予新义（父爱无法超越）</a:t>
                      </a:r>
                      <a:endParaRPr lang="zh-CN" altLang="en-US" sz="1865" b="1">
                        <a:solidFill>
                          <a:schemeClr val="accent6">
                            <a:lumMod val="75000"/>
                          </a:schemeClr>
                        </a:solidFill>
                      </a:endParaRPr>
                    </a:p>
                  </a:txBody>
                  <a:tcPr marL="121920" marR="121920" marT="60960" marB="60960"/>
                </a:tc>
              </a:tr>
              <a:tr h="853440">
                <a:tc>
                  <a:txBody>
                    <a:bodyPr/>
                    <a:p>
                      <a:pPr>
                        <a:buNone/>
                      </a:pPr>
                      <a:r>
                        <a:rPr lang="zh-CN" altLang="en-US" sz="2400"/>
                        <a:t>preparing for my </a:t>
                      </a:r>
                      <a:r>
                        <a:rPr lang="zh-CN" altLang="en-US" sz="2400" b="1" u="sng">
                          <a:solidFill>
                            <a:srgbClr val="006C30"/>
                          </a:solidFill>
                        </a:rPr>
                        <a:t>future</a:t>
                      </a:r>
                      <a:r>
                        <a:rPr lang="zh-CN" altLang="en-US" sz="2400"/>
                        <a:t> as</a:t>
                      </a:r>
                      <a:r>
                        <a:rPr lang="zh-CN" altLang="en-US" sz="2400" b="1"/>
                        <a:t> </a:t>
                      </a:r>
                      <a:r>
                        <a:rPr lang="zh-CN" altLang="en-US" sz="2400" b="1">
                          <a:solidFill>
                            <a:srgbClr val="004E21"/>
                          </a:solidFill>
                        </a:rPr>
                        <a:t>a quarterback on a football team</a:t>
                      </a:r>
                      <a:endParaRPr lang="zh-CN" altLang="en-US" sz="2400" b="1">
                        <a:solidFill>
                          <a:srgbClr val="004E21"/>
                        </a:solidFill>
                      </a:endParaRPr>
                    </a:p>
                  </a:txBody>
                  <a:tcPr marL="121920" marR="121920" marT="60960" marB="60960"/>
                </a:tc>
                <a:tc vMerge="1">
                  <a:tcPr/>
                </a:tc>
                <a:tc>
                  <a:txBody>
                    <a:bodyPr/>
                    <a:p>
                      <a:pPr>
                        <a:buNone/>
                      </a:pPr>
                      <a:r>
                        <a:rPr lang="zh-CN" altLang="en-US" sz="1865" b="1">
                          <a:solidFill>
                            <a:srgbClr val="006C30"/>
                          </a:solidFill>
                        </a:rPr>
                        <a:t>同词复现，赋予新义（人生未来）</a:t>
                      </a:r>
                      <a:endParaRPr lang="zh-CN" altLang="en-US" sz="1865" b="1">
                        <a:solidFill>
                          <a:srgbClr val="006C30"/>
                        </a:solidFill>
                      </a:endParaRPr>
                    </a:p>
                  </a:txBody>
                  <a:tcPr marL="121920" marR="121920" marT="60960" marB="60960"/>
                </a:tc>
              </a:tr>
              <a:tr h="1259840">
                <a:tc>
                  <a:txBody>
                    <a:bodyPr/>
                    <a:p>
                      <a:pPr>
                        <a:buNone/>
                      </a:pPr>
                      <a:r>
                        <a:rPr lang="zh-CN" altLang="en-US" sz="2400">
                          <a:solidFill>
                            <a:srgbClr val="7030A0"/>
                          </a:solidFill>
                        </a:rPr>
                        <a:t>A </a:t>
                      </a:r>
                      <a:r>
                        <a:rPr lang="zh-CN" altLang="en-US" sz="2400" b="1">
                          <a:solidFill>
                            <a:srgbClr val="7030A0"/>
                          </a:solidFill>
                        </a:rPr>
                        <a:t>job</a:t>
                      </a:r>
                      <a:r>
                        <a:rPr lang="en-US" altLang="zh-CN" sz="2400" b="1">
                          <a:solidFill>
                            <a:srgbClr val="7030A0"/>
                          </a:solidFill>
                        </a:rPr>
                        <a:t>’</a:t>
                      </a:r>
                      <a:r>
                        <a:rPr lang="zh-CN" altLang="en-US" sz="2400" b="1">
                          <a:solidFill>
                            <a:srgbClr val="7030A0"/>
                          </a:solidFill>
                        </a:rPr>
                        <a:t>s</a:t>
                      </a:r>
                      <a:r>
                        <a:rPr lang="zh-CN" altLang="en-US" sz="2400">
                          <a:solidFill>
                            <a:srgbClr val="7030A0"/>
                          </a:solidFill>
                        </a:rPr>
                        <a:t> a </a:t>
                      </a:r>
                      <a:r>
                        <a:rPr lang="zh-CN" altLang="en-US" sz="2400" b="1">
                          <a:solidFill>
                            <a:srgbClr val="7030A0"/>
                          </a:solidFill>
                        </a:rPr>
                        <a:t>big step to growing up</a:t>
                      </a:r>
                      <a:r>
                        <a:rPr lang="zh-CN" altLang="en-US" sz="2400">
                          <a:solidFill>
                            <a:srgbClr val="7030A0"/>
                          </a:solidFill>
                        </a:rPr>
                        <a:t>. </a:t>
                      </a:r>
                      <a:endParaRPr lang="zh-CN" altLang="en-US" sz="2400">
                        <a:solidFill>
                          <a:srgbClr val="7030A0"/>
                        </a:solidFill>
                      </a:endParaRPr>
                    </a:p>
                    <a:p>
                      <a:pPr>
                        <a:buNone/>
                      </a:pPr>
                      <a:r>
                        <a:rPr lang="en-US" altLang="zh-CN" sz="2400">
                          <a:solidFill>
                            <a:srgbClr val="7030A0"/>
                          </a:solidFill>
                        </a:rPr>
                        <a:t>... my earnings might not be mine </a:t>
                      </a:r>
                      <a:r>
                        <a:rPr lang="zh-CN" altLang="en-US" sz="2400" b="1">
                          <a:solidFill>
                            <a:srgbClr val="7030A0"/>
                          </a:solidFill>
                        </a:rPr>
                        <a:t>to do with as I wished.</a:t>
                      </a:r>
                      <a:endParaRPr lang="zh-CN" altLang="en-US" sz="2400" b="1">
                        <a:solidFill>
                          <a:srgbClr val="7030A0"/>
                        </a:solidFill>
                      </a:endParaRPr>
                    </a:p>
                  </a:txBody>
                  <a:tcPr marL="121920" marR="121920" marT="60960" marB="60960"/>
                </a:tc>
                <a:tc vMerge="1">
                  <a:tcPr/>
                </a:tc>
                <a:tc>
                  <a:txBody>
                    <a:bodyPr/>
                    <a:p>
                      <a:pPr>
                        <a:buNone/>
                      </a:pPr>
                      <a:r>
                        <a:rPr lang="zh-CN" altLang="en-US" sz="1865" b="1">
                          <a:solidFill>
                            <a:srgbClr val="7030A0"/>
                          </a:solidFill>
                          <a:sym typeface="+mn-ea"/>
                        </a:rPr>
                        <a:t>job的引申义，“年少不知工作苦，读懂已是过来人”，工作艰辛和意义。</a:t>
                      </a:r>
                      <a:endParaRPr lang="zh-CN" altLang="en-US" sz="1865" b="1">
                        <a:solidFill>
                          <a:srgbClr val="7030A0"/>
                        </a:solidFill>
                        <a:sym typeface="+mn-ea"/>
                      </a:endParaRPr>
                    </a:p>
                  </a:txBody>
                  <a:tcPr marL="121920" marR="121920" marT="60960" marB="60960"/>
                </a:tc>
              </a:tr>
              <a:tr h="1388110">
                <a:tc>
                  <a:txBody>
                    <a:bodyPr/>
                    <a:p>
                      <a:pPr>
                        <a:buNone/>
                      </a:pPr>
                      <a:r>
                        <a:rPr lang="zh-CN" altLang="en-US" sz="2400"/>
                        <a:t>he </a:t>
                      </a:r>
                      <a:r>
                        <a:rPr lang="zh-CN" altLang="en-US" sz="2400" b="1">
                          <a:solidFill>
                            <a:srgbClr val="C00000"/>
                          </a:solidFill>
                        </a:rPr>
                        <a:t>didn</a:t>
                      </a:r>
                      <a:r>
                        <a:rPr lang="en-US" altLang="zh-CN" sz="2400" b="1">
                          <a:solidFill>
                            <a:srgbClr val="C00000"/>
                          </a:solidFill>
                        </a:rPr>
                        <a:t>’</a:t>
                      </a:r>
                      <a:r>
                        <a:rPr lang="zh-CN" altLang="en-US" sz="2400" b="1">
                          <a:solidFill>
                            <a:srgbClr val="C00000"/>
                          </a:solidFill>
                        </a:rPr>
                        <a:t>t understand</a:t>
                      </a:r>
                      <a:r>
                        <a:rPr lang="zh-CN" altLang="en-US" sz="2400"/>
                        <a:t> my world</a:t>
                      </a:r>
                      <a:r>
                        <a:rPr lang="en-US" altLang="zh-CN" sz="2400"/>
                        <a:t>...</a:t>
                      </a:r>
                      <a:endParaRPr lang="zh-CN" altLang="en-US" sz="2400"/>
                    </a:p>
                    <a:p>
                      <a:pPr>
                        <a:buNone/>
                      </a:pPr>
                      <a:r>
                        <a:rPr lang="zh-CN" altLang="en-US" sz="2400"/>
                        <a:t>I </a:t>
                      </a:r>
                      <a:r>
                        <a:rPr lang="zh-CN" altLang="en-US" sz="2400" b="1">
                          <a:solidFill>
                            <a:srgbClr val="C00000"/>
                          </a:solidFill>
                        </a:rPr>
                        <a:t>didn</a:t>
                      </a:r>
                      <a:r>
                        <a:rPr lang="en-US" altLang="zh-CN" sz="2400" b="1">
                          <a:solidFill>
                            <a:srgbClr val="C00000"/>
                          </a:solidFill>
                        </a:rPr>
                        <a:t>’</a:t>
                      </a:r>
                      <a:r>
                        <a:rPr lang="zh-CN" altLang="en-US" sz="2400" b="1">
                          <a:solidFill>
                            <a:srgbClr val="C00000"/>
                          </a:solidFill>
                        </a:rPr>
                        <a:t> really understand</a:t>
                      </a:r>
                      <a:r>
                        <a:rPr lang="zh-CN" altLang="en-US" sz="2400"/>
                        <a:t> his world either</a:t>
                      </a:r>
                      <a:endParaRPr lang="zh-CN" altLang="en-US" sz="2400"/>
                    </a:p>
                  </a:txBody>
                  <a:tcPr marL="121920" marR="121920" marT="60960" marB="60960"/>
                </a:tc>
                <a:tc vMerge="1">
                  <a:tcPr/>
                </a:tc>
                <a:tc>
                  <a:txBody>
                    <a:bodyPr/>
                    <a:p>
                      <a:pPr>
                        <a:buNone/>
                      </a:pPr>
                      <a:r>
                        <a:rPr lang="en-US" altLang="zh-CN" sz="1800" b="1">
                          <a:solidFill>
                            <a:srgbClr val="C00000"/>
                          </a:solidFill>
                          <a:sym typeface="+mn-ea"/>
                        </a:rPr>
                        <a:t>反义词关系</a:t>
                      </a:r>
                      <a:r>
                        <a:rPr lang="zh-CN" altLang="en-US" sz="1800" b="1">
                          <a:solidFill>
                            <a:srgbClr val="C00000"/>
                          </a:solidFill>
                        </a:rPr>
                        <a:t>，</a:t>
                      </a:r>
                      <a:endParaRPr lang="zh-CN" altLang="en-US" sz="2400" b="1">
                        <a:solidFill>
                          <a:srgbClr val="C00000"/>
                        </a:solidFill>
                      </a:endParaRPr>
                    </a:p>
                    <a:p>
                      <a:pPr>
                        <a:buNone/>
                      </a:pPr>
                      <a:r>
                        <a:rPr lang="zh-CN" altLang="en-US" sz="1800" b="1">
                          <a:solidFill>
                            <a:srgbClr val="C00000"/>
                          </a:solidFill>
                        </a:rPr>
                        <a:t>didn</a:t>
                      </a:r>
                      <a:r>
                        <a:rPr lang="en-US" altLang="zh-CN" sz="1800" b="1">
                          <a:solidFill>
                            <a:srgbClr val="C00000"/>
                          </a:solidFill>
                        </a:rPr>
                        <a:t>’</a:t>
                      </a:r>
                      <a:r>
                        <a:rPr lang="zh-CN" altLang="en-US" sz="1800" b="1">
                          <a:solidFill>
                            <a:srgbClr val="C00000"/>
                          </a:solidFill>
                        </a:rPr>
                        <a:t>t</a:t>
                      </a:r>
                      <a:r>
                        <a:rPr lang="en-US" altLang="zh-CN" sz="1800" b="1">
                          <a:solidFill>
                            <a:srgbClr val="C00000"/>
                          </a:solidFill>
                        </a:rPr>
                        <a:t> </a:t>
                      </a:r>
                      <a:r>
                        <a:rPr lang="zh-CN" altLang="en-US" sz="1800" b="1">
                          <a:solidFill>
                            <a:srgbClr val="C00000"/>
                          </a:solidFill>
                        </a:rPr>
                        <a:t>understand</a:t>
                      </a:r>
                      <a:r>
                        <a:rPr lang="en-US" altLang="zh-CN" sz="1800" b="1">
                          <a:solidFill>
                            <a:srgbClr val="C00000"/>
                          </a:solidFill>
                        </a:rPr>
                        <a:t>→</a:t>
                      </a:r>
                      <a:endParaRPr lang="en-US" altLang="zh-CN" sz="1800" b="1">
                        <a:solidFill>
                          <a:srgbClr val="C00000"/>
                        </a:solidFill>
                      </a:endParaRPr>
                    </a:p>
                    <a:p>
                      <a:pPr>
                        <a:buNone/>
                      </a:pPr>
                      <a:r>
                        <a:rPr lang="en-US" altLang="zh-CN" sz="1800" b="1">
                          <a:solidFill>
                            <a:srgbClr val="C00000"/>
                          </a:solidFill>
                        </a:rPr>
                        <a:t>realize</a:t>
                      </a:r>
                      <a:r>
                        <a:rPr lang="zh-CN" altLang="en-US" sz="1800" b="1">
                          <a:solidFill>
                            <a:srgbClr val="C00000"/>
                          </a:solidFill>
                        </a:rPr>
                        <a:t>（expectation</a:t>
                      </a:r>
                      <a:r>
                        <a:rPr lang="en-US" altLang="zh-CN" sz="1800" b="1">
                          <a:solidFill>
                            <a:srgbClr val="C00000"/>
                          </a:solidFill>
                        </a:rPr>
                        <a:t>...</a:t>
                      </a:r>
                      <a:r>
                        <a:rPr lang="zh-CN" altLang="en-US" sz="1800" b="1">
                          <a:solidFill>
                            <a:srgbClr val="C00000"/>
                          </a:solidFill>
                        </a:rPr>
                        <a:t>）</a:t>
                      </a:r>
                      <a:r>
                        <a:rPr lang="en-US" altLang="zh-CN" sz="2400" b="1">
                          <a:solidFill>
                            <a:srgbClr val="C00000"/>
                          </a:solidFill>
                        </a:rPr>
                        <a:t>, </a:t>
                      </a:r>
                      <a:r>
                        <a:rPr lang="zh-CN" altLang="en-US" sz="1800" b="1">
                          <a:solidFill>
                            <a:srgbClr val="C00000"/>
                          </a:solidFill>
                        </a:rPr>
                        <a:t>内心情感，</a:t>
                      </a:r>
                      <a:r>
                        <a:rPr lang="zh-CN" altLang="en-US" sz="1800" b="1">
                          <a:solidFill>
                            <a:srgbClr val="C00000"/>
                          </a:solidFill>
                          <a:sym typeface="+mn-ea"/>
                        </a:rPr>
                        <a:t>消除代沟</a:t>
                      </a:r>
                      <a:endParaRPr lang="zh-CN" altLang="en-US" sz="1800" b="1">
                        <a:solidFill>
                          <a:srgbClr val="C00000"/>
                        </a:solidFill>
                        <a:sym typeface="+mn-ea"/>
                      </a:endParaRPr>
                    </a:p>
                  </a:txBody>
                  <a:tcPr marL="121920" marR="121920" marT="60960" marB="60960"/>
                </a:tc>
              </a:tr>
            </a:tbl>
          </a:graphicData>
        </a:graphic>
      </p:graphicFrame>
      <p:grpSp>
        <p:nvGrpSpPr>
          <p:cNvPr id="2" name="组合 1"/>
          <p:cNvGrpSpPr/>
          <p:nvPr/>
        </p:nvGrpSpPr>
        <p:grpSpPr>
          <a:xfrm>
            <a:off x="-23495" y="121920"/>
            <a:ext cx="536575" cy="48514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3" name="文本框 2"/>
          <p:cNvSpPr txBox="1"/>
          <p:nvPr/>
        </p:nvSpPr>
        <p:spPr>
          <a:xfrm>
            <a:off x="9030335" y="360045"/>
            <a:ext cx="3008630" cy="6191885"/>
          </a:xfrm>
          <a:prstGeom prst="rect">
            <a:avLst/>
          </a:prstGeom>
          <a:solidFill>
            <a:schemeClr val="tx2">
              <a:lumMod val="20000"/>
              <a:lumOff val="80000"/>
            </a:schemeClr>
          </a:solidFill>
        </p:spPr>
        <p:txBody>
          <a:bodyPr wrap="square" rtlCol="0" anchor="t">
            <a:noAutofit/>
          </a:bodyPr>
          <a:p>
            <a:r>
              <a:rPr lang="en-US" altLang="zh-CN"/>
              <a:t>       </a:t>
            </a:r>
            <a:r>
              <a:rPr lang="zh-CN" altLang="en-US" sz="1600">
                <a:latin typeface="Times New Roman" panose="02020603050405020304" charset="0"/>
                <a:cs typeface="Times New Roman" panose="02020603050405020304" charset="0"/>
              </a:rPr>
              <a:t>习作者显然关注了</a:t>
            </a:r>
            <a:r>
              <a:rPr lang="en-US" altLang="zh-CN" sz="1600">
                <a:latin typeface="Times New Roman" panose="02020603050405020304" charset="0"/>
                <a:cs typeface="Times New Roman" panose="02020603050405020304" charset="0"/>
              </a:rPr>
              <a:t>as I wished </a:t>
            </a:r>
            <a:r>
              <a:rPr lang="zh-CN" altLang="en-US" sz="1600">
                <a:latin typeface="Times New Roman" panose="02020603050405020304" charset="0"/>
                <a:cs typeface="Times New Roman" panose="02020603050405020304" charset="0"/>
              </a:rPr>
              <a:t>同词复现，利用原文</a:t>
            </a:r>
            <a:r>
              <a:rPr lang="en-US" altLang="zh-CN" sz="1600">
                <a:latin typeface="Times New Roman" panose="02020603050405020304" charset="0"/>
                <a:cs typeface="Times New Roman" panose="02020603050405020304" charset="0"/>
              </a:rPr>
              <a:t>“might not be mine to do with as I wished”</a:t>
            </a:r>
            <a:r>
              <a:rPr lang="zh-CN" altLang="en-US" sz="1600">
                <a:latin typeface="Times New Roman" panose="02020603050405020304" charset="0"/>
                <a:cs typeface="Times New Roman" panose="02020603050405020304" charset="0"/>
              </a:rPr>
              <a:t>和续文</a:t>
            </a:r>
            <a:r>
              <a:rPr lang="en-US" altLang="zh-CN" sz="1600">
                <a:latin typeface="Times New Roman" panose="02020603050405020304" charset="0"/>
                <a:cs typeface="Times New Roman" panose="02020603050405020304" charset="0"/>
              </a:rPr>
              <a:t>“allowed me to use the money as I wished”</a:t>
            </a:r>
            <a:r>
              <a:rPr lang="zh-CN" altLang="en-US" sz="1600">
                <a:latin typeface="Times New Roman" panose="02020603050405020304" charset="0"/>
                <a:cs typeface="Times New Roman" panose="02020603050405020304" charset="0"/>
              </a:rPr>
              <a:t>出现反义互补的表达，突显矛盾的冲突与化解。续文</a:t>
            </a:r>
            <a:r>
              <a:rPr lang="en-US" altLang="zh-CN" sz="1600">
                <a:latin typeface="Times New Roman" panose="02020603050405020304" charset="0"/>
                <a:cs typeface="Times New Roman" panose="02020603050405020304" charset="0"/>
              </a:rPr>
              <a:t>“bought many things I wanted”</a:t>
            </a:r>
            <a:r>
              <a:rPr lang="zh-CN" altLang="en-US" sz="1600">
                <a:latin typeface="Times New Roman" panose="02020603050405020304" charset="0"/>
                <a:cs typeface="Times New Roman" panose="02020603050405020304" charset="0"/>
              </a:rPr>
              <a:t>与原文</a:t>
            </a:r>
            <a:r>
              <a:rPr lang="en-US" altLang="zh-CN" sz="1600">
                <a:latin typeface="Times New Roman" panose="02020603050405020304" charset="0"/>
                <a:cs typeface="Times New Roman" panose="02020603050405020304" charset="0"/>
              </a:rPr>
              <a:t>“I wished”</a:t>
            </a:r>
            <a:r>
              <a:rPr lang="zh-CN" altLang="en-US" sz="1600">
                <a:latin typeface="Times New Roman" panose="02020603050405020304" charset="0"/>
                <a:cs typeface="Times New Roman" panose="02020603050405020304" charset="0"/>
              </a:rPr>
              <a:t>近义词复现，实现情节的严谨发展，且在深入理解词汇衔接的基础上拓展了语义</a:t>
            </a:r>
            <a:r>
              <a:rPr lang="en-US" altLang="zh-CN" sz="1600">
                <a:latin typeface="Times New Roman" panose="02020603050405020304" charset="0"/>
                <a:cs typeface="Times New Roman" panose="02020603050405020304" charset="0"/>
              </a:rPr>
              <a:t>“a basketball bat and a pair of sneakers”</a:t>
            </a:r>
            <a:r>
              <a:rPr lang="zh-CN" altLang="en-US" sz="1600">
                <a:latin typeface="Times New Roman" panose="02020603050405020304" charset="0"/>
                <a:cs typeface="Times New Roman" panose="02020603050405020304" charset="0"/>
              </a:rPr>
              <a:t>，合理发挥了想象力和创造力，落实了叙事结构的呼应部分，彰显了写作者必须具备的解读文本和逻辑拓展的能力。</a:t>
            </a:r>
            <a:endParaRPr lang="zh-CN" altLang="en-US" sz="1600">
              <a:latin typeface="Times New Roman" panose="02020603050405020304" charset="0"/>
              <a:cs typeface="Times New Roman" panose="02020603050405020304" charset="0"/>
            </a:endParaRPr>
          </a:p>
          <a:p>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对情感变化的评议呼应原文中的伏笔，由原文</a:t>
            </a:r>
            <a:r>
              <a:rPr lang="en-US" altLang="zh-CN" sz="1600">
                <a:latin typeface="Times New Roman" panose="02020603050405020304" charset="0"/>
                <a:cs typeface="Times New Roman" panose="02020603050405020304" charset="0"/>
              </a:rPr>
              <a:t>“he didn’t understand my world of school activities”</a:t>
            </a:r>
            <a:r>
              <a:rPr lang="zh-CN" altLang="en-US" sz="1600">
                <a:latin typeface="Times New Roman" panose="02020603050405020304" charset="0"/>
                <a:cs typeface="Times New Roman" panose="02020603050405020304" charset="0"/>
              </a:rPr>
              <a:t>和</a:t>
            </a:r>
            <a:r>
              <a:rPr lang="en-US" altLang="zh-CN" sz="1600">
                <a:latin typeface="Times New Roman" panose="02020603050405020304" charset="0"/>
                <a:cs typeface="Times New Roman" panose="02020603050405020304" charset="0"/>
              </a:rPr>
              <a:t>“I didn’t really understand his world either” </a:t>
            </a:r>
            <a:r>
              <a:rPr lang="zh-CN" altLang="en-US" sz="1600">
                <a:latin typeface="Times New Roman" panose="02020603050405020304" charset="0"/>
                <a:cs typeface="Times New Roman" panose="02020603050405020304" charset="0"/>
              </a:rPr>
              <a:t>到续文结尾的</a:t>
            </a:r>
            <a:r>
              <a:rPr lang="en-US" altLang="zh-CN" sz="1600">
                <a:latin typeface="Times New Roman" panose="02020603050405020304" charset="0"/>
                <a:cs typeface="Times New Roman" panose="02020603050405020304" charset="0"/>
              </a:rPr>
              <a:t>“came to understand”</a:t>
            </a:r>
            <a:r>
              <a:rPr lang="zh-CN" altLang="en-US" sz="1600">
                <a:latin typeface="Times New Roman" panose="02020603050405020304" charset="0"/>
                <a:cs typeface="Times New Roman" panose="02020603050405020304" charset="0"/>
              </a:rPr>
              <a:t>，消除代沟，情感上与父亲和解，使文章前后照应，逻辑严</a:t>
            </a:r>
            <a:r>
              <a:rPr lang="zh-CN" altLang="en-US">
                <a:latin typeface="Times New Roman" panose="02020603050405020304" charset="0"/>
                <a:cs typeface="Times New Roman" panose="02020603050405020304" charset="0"/>
              </a:rPr>
              <a:t>谨。</a:t>
            </a:r>
            <a:endParaRPr lang="zh-CN" altLang="en-US">
              <a:latin typeface="Times New Roman" panose="02020603050405020304" charset="0"/>
              <a:cs typeface="Times New Roman" panose="02020603050405020304"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000000"/>
                                          </p:val>
                                        </p:tav>
                                        <p:tav tm="100000">
                                          <p:val>
                                            <p:strVal val="#ppt_w"/>
                                          </p:val>
                                        </p:tav>
                                      </p:tavLst>
                                    </p:anim>
                                    <p:anim calcmode="lin" valueType="num">
                                      <p:cBhvr>
                                        <p:cTn id="8" dur="500" fill="hold"/>
                                        <p:tgtEl>
                                          <p:spTgt spid="2"/>
                                        </p:tgtEl>
                                        <p:attrNameLst>
                                          <p:attrName>ppt_h</p:attrName>
                                        </p:attrNameLst>
                                      </p:cBhvr>
                                      <p:tavLst>
                                        <p:tav tm="0">
                                          <p:val>
                                            <p:fltVal val="0.000000"/>
                                          </p:val>
                                        </p:tav>
                                        <p:tav tm="100000">
                                          <p:val>
                                            <p:strVal val="#ppt_h"/>
                                          </p:val>
                                        </p:tav>
                                      </p:tavLst>
                                    </p:anim>
                                    <p:animEffect transition="in" filter="fade">
                                      <p:cBhvr>
                                        <p:cTn id="9" dur="500"/>
                                        <p:tgtEl>
                                          <p:spTgt spid="2"/>
                                        </p:tgtEl>
                                      </p:cBhvr>
                                    </p:animEffect>
                                  </p:childTnLst>
                                </p:cTn>
                              </p:par>
                              <p:par>
                                <p:cTn id="10" presetID="8" presetClass="emph" presetSubtype="0" repeatCount="indefinite" fill="hold" nodeType="withEffect">
                                  <p:stCondLst>
                                    <p:cond delay="0"/>
                                  </p:stCondLst>
                                  <p:childTnLst>
                                    <p:animRot by="21600000">
                                      <p:cBhvr>
                                        <p:cTn id="11" dur="2000" fill="hold"/>
                                        <p:tgtEl>
                                          <p:spTgt spid="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3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800" decel="100000"/>
                                        <p:tgtEl>
                                          <p:spTgt spid="3"/>
                                        </p:tgtEl>
                                      </p:cBhvr>
                                    </p:animEffect>
                                    <p:anim calcmode="lin" valueType="num">
                                      <p:cBhvr>
                                        <p:cTn id="17" dur="800" decel="100000" fill="hold"/>
                                        <p:tgtEl>
                                          <p:spTgt spid="3"/>
                                        </p:tgtEl>
                                        <p:attrNameLst>
                                          <p:attrName>style.rotation</p:attrName>
                                        </p:attrNameLst>
                                      </p:cBhvr>
                                      <p:tavLst>
                                        <p:tav tm="0">
                                          <p:val>
                                            <p:fltVal val="-90"/>
                                          </p:val>
                                        </p:tav>
                                        <p:tav tm="100000">
                                          <p:val>
                                            <p:fltVal val="0"/>
                                          </p:val>
                                        </p:tav>
                                      </p:tavLst>
                                    </p:anim>
                                    <p:anim calcmode="lin" valueType="num">
                                      <p:cBhvr>
                                        <p:cTn id="18" dur="800" decel="100000" fill="hold"/>
                                        <p:tgtEl>
                                          <p:spTgt spid="3"/>
                                        </p:tgtEl>
                                        <p:attrNameLst>
                                          <p:attrName>ppt_x</p:attrName>
                                        </p:attrNameLst>
                                      </p:cBhvr>
                                      <p:tavLst>
                                        <p:tav tm="0">
                                          <p:val>
                                            <p:strVal val="#ppt_x+0.4"/>
                                          </p:val>
                                        </p:tav>
                                        <p:tav tm="100000">
                                          <p:val>
                                            <p:strVal val="#ppt_x-0.05"/>
                                          </p:val>
                                        </p:tav>
                                      </p:tavLst>
                                    </p:anim>
                                    <p:anim calcmode="lin" valueType="num">
                                      <p:cBhvr>
                                        <p:cTn id="19" dur="800" decel="100000" fill="hold"/>
                                        <p:tgtEl>
                                          <p:spTgt spid="3"/>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22609" y="333312"/>
            <a:ext cx="566803" cy="403045"/>
          </a:xfrm>
          <a:prstGeom prst="rect">
            <a:avLst/>
          </a:prstGeom>
          <a:solidFill>
            <a:schemeClr val="accent2"/>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cxnSp>
        <p:nvCxnSpPr>
          <p:cNvPr id="28" name="直接连接符 17"/>
          <p:cNvCxnSpPr/>
          <p:nvPr>
            <p:custDataLst>
              <p:tags r:id="rId2"/>
            </p:custDataLst>
          </p:nvPr>
        </p:nvCxnSpPr>
        <p:spPr>
          <a:xfrm flipH="1" flipV="1">
            <a:off x="-60960" y="727287"/>
            <a:ext cx="11412220" cy="38947"/>
          </a:xfrm>
          <a:prstGeom prst="line">
            <a:avLst/>
          </a:prstGeom>
          <a:noFill/>
          <a:ln w="12700" cap="flat" cmpd="sng" algn="ctr">
            <a:solidFill>
              <a:srgbClr val="C00000"/>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10557516" y="198165"/>
            <a:ext cx="995501" cy="1401973"/>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94" tIns="45696" rIns="91394" bIns="45696"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10866967" y="0"/>
            <a:ext cx="612987" cy="999913"/>
          </a:xfrm>
          <a:prstGeom prst="rect">
            <a:avLst/>
          </a:prstGeom>
        </p:spPr>
      </p:pic>
      <p:sp>
        <p:nvSpPr>
          <p:cNvPr id="5" name="TextBox 3"/>
          <p:cNvSpPr txBox="1"/>
          <p:nvPr/>
        </p:nvSpPr>
        <p:spPr>
          <a:xfrm>
            <a:off x="712047" y="193040"/>
            <a:ext cx="10838180" cy="501650"/>
          </a:xfrm>
          <a:prstGeom prst="rect">
            <a:avLst/>
          </a:prstGeom>
          <a:noFill/>
        </p:spPr>
        <p:txBody>
          <a:bodyPr wrap="square" rtlCol="0">
            <a:spAutoFit/>
          </a:bodyPr>
          <a:p>
            <a:r>
              <a:rPr lang="en-US" altLang="zh-CN" sz="2665" b="1" dirty="0">
                <a:solidFill>
                  <a:srgbClr val="C00000"/>
                </a:solidFill>
                <a:latin typeface="微软雅黑" panose="020B0503020204020204" pitchFamily="34" charset="-122"/>
                <a:ea typeface="微软雅黑" panose="020B0503020204020204" pitchFamily="34" charset="-122"/>
              </a:rPr>
              <a:t> </a:t>
            </a:r>
            <a:r>
              <a:rPr sz="2665" b="1" dirty="0">
                <a:solidFill>
                  <a:srgbClr val="C00000"/>
                </a:solidFill>
                <a:latin typeface="微软雅黑" panose="020B0503020204020204" pitchFamily="34" charset="-122"/>
                <a:ea typeface="微软雅黑" panose="020B0503020204020204" pitchFamily="34" charset="-122"/>
              </a:rPr>
              <a:t>语篇衔接的三个“一定”</a:t>
            </a:r>
            <a:r>
              <a:rPr lang="en-US" sz="2665" b="1" baseline="-25000" dirty="0">
                <a:solidFill>
                  <a:srgbClr val="C00000"/>
                </a:solidFill>
                <a:latin typeface="微软雅黑" panose="020B0503020204020204" pitchFamily="34" charset="-122"/>
                <a:ea typeface="微软雅黑" panose="020B0503020204020204" pitchFamily="34" charset="-122"/>
              </a:rPr>
              <a:t>(</a:t>
            </a:r>
            <a:r>
              <a:rPr lang="zh-CN" altLang="en-US" sz="2665" b="1" baseline="-25000" dirty="0">
                <a:solidFill>
                  <a:srgbClr val="C00000"/>
                </a:solidFill>
                <a:latin typeface="微软雅黑" panose="020B0503020204020204" pitchFamily="34" charset="-122"/>
                <a:ea typeface="微软雅黑" panose="020B0503020204020204" pitchFamily="34" charset="-122"/>
              </a:rPr>
              <a:t>以202</a:t>
            </a:r>
            <a:r>
              <a:rPr lang="en-US" altLang="zh-CN" sz="2665" b="1" baseline="-25000" dirty="0">
                <a:solidFill>
                  <a:srgbClr val="C00000"/>
                </a:solidFill>
                <a:latin typeface="微软雅黑" panose="020B0503020204020204" pitchFamily="34" charset="-122"/>
                <a:ea typeface="微软雅黑" panose="020B0503020204020204" pitchFamily="34" charset="-122"/>
              </a:rPr>
              <a:t>1</a:t>
            </a:r>
            <a:r>
              <a:rPr lang="zh-CN" altLang="en-US" sz="2665" b="1" baseline="-25000" dirty="0">
                <a:solidFill>
                  <a:srgbClr val="C00000"/>
                </a:solidFill>
                <a:latin typeface="微软雅黑" panose="020B0503020204020204" pitchFamily="34" charset="-122"/>
                <a:ea typeface="微软雅黑" panose="020B0503020204020204" pitchFamily="34" charset="-122"/>
              </a:rPr>
              <a:t>年</a:t>
            </a:r>
            <a:r>
              <a:rPr lang="en-US" altLang="zh-CN" sz="2665" b="1" baseline="-25000" dirty="0">
                <a:solidFill>
                  <a:srgbClr val="C00000"/>
                </a:solidFill>
                <a:latin typeface="微软雅黑" panose="020B0503020204020204" pitchFamily="34" charset="-122"/>
                <a:ea typeface="微软雅黑" panose="020B0503020204020204" pitchFamily="34" charset="-122"/>
              </a:rPr>
              <a:t>6</a:t>
            </a:r>
            <a:r>
              <a:rPr lang="zh-CN" altLang="en-US" sz="2665" b="1" baseline="-25000" dirty="0">
                <a:solidFill>
                  <a:srgbClr val="C00000"/>
                </a:solidFill>
                <a:latin typeface="微软雅黑" panose="020B0503020204020204" pitchFamily="34" charset="-122"/>
                <a:ea typeface="微软雅黑" panose="020B0503020204020204" pitchFamily="34" charset="-122"/>
              </a:rPr>
              <a:t>月浙江高考读后续写“我的假日薪水”为例</a:t>
            </a:r>
            <a:r>
              <a:rPr lang="en-US" sz="2665" b="1" baseline="-25000" dirty="0">
                <a:solidFill>
                  <a:srgbClr val="C00000"/>
                </a:solidFill>
                <a:latin typeface="微软雅黑" panose="020B0503020204020204" pitchFamily="34" charset="-122"/>
                <a:ea typeface="微软雅黑" panose="020B0503020204020204" pitchFamily="34" charset="-122"/>
              </a:rPr>
              <a:t>)</a:t>
            </a:r>
            <a:endParaRPr lang="en-US" sz="2665" b="1" baseline="-25000" dirty="0">
              <a:solidFill>
                <a:srgbClr val="C00000"/>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5"/>
            </p:custDataLst>
          </p:nvPr>
        </p:nvGraphicFramePr>
        <p:xfrm>
          <a:off x="207645" y="766445"/>
          <a:ext cx="11777980" cy="6064250"/>
        </p:xfrm>
        <a:graphic>
          <a:graphicData uri="http://schemas.openxmlformats.org/drawingml/2006/table">
            <a:tbl>
              <a:tblPr firstRow="1" bandRow="1">
                <a:tableStyleId>{5C22544A-7EE6-4342-B048-85BDC9FD1C3A}</a:tableStyleId>
              </a:tblPr>
              <a:tblGrid>
                <a:gridCol w="1297940"/>
                <a:gridCol w="10480040"/>
              </a:tblGrid>
              <a:tr h="1585595">
                <a:tc>
                  <a:txBody>
                    <a:bodyPr/>
                    <a:p>
                      <a:pPr algn="ctr">
                        <a:buNone/>
                      </a:pPr>
                      <a:r>
                        <a:rPr lang="zh-CN" altLang="en-US" sz="2400">
                          <a:solidFill>
                            <a:schemeClr val="tx1"/>
                          </a:solidFill>
                        </a:rPr>
                        <a:t>原文</a:t>
                      </a:r>
                      <a:r>
                        <a:rPr lang="zh-CN" altLang="en-US" sz="1865">
                          <a:solidFill>
                            <a:schemeClr val="tx1"/>
                          </a:solidFill>
                        </a:rPr>
                        <a:t>（第一段</a:t>
                      </a:r>
                      <a:endParaRPr lang="zh-CN" altLang="en-US" sz="1865">
                        <a:solidFill>
                          <a:schemeClr val="tx1"/>
                        </a:solidFill>
                      </a:endParaRPr>
                    </a:p>
                    <a:p>
                      <a:pPr algn="ctr">
                        <a:buNone/>
                      </a:pPr>
                      <a:r>
                        <a:rPr lang="zh-CN" altLang="en-US" sz="1865">
                          <a:solidFill>
                            <a:schemeClr val="tx1"/>
                          </a:solidFill>
                        </a:rPr>
                        <a:t>第二段）</a:t>
                      </a:r>
                      <a:endParaRPr lang="zh-CN" altLang="en-US" sz="1865">
                        <a:solidFill>
                          <a:schemeClr val="tx1"/>
                        </a:solidFill>
                      </a:endParaRPr>
                    </a:p>
                  </a:txBody>
                  <a:tcPr marL="121920" marR="121920" marT="60960" marB="60960">
                    <a:solidFill>
                      <a:schemeClr val="accent6">
                        <a:lumMod val="20000"/>
                        <a:lumOff val="80000"/>
                      </a:schemeClr>
                    </a:solidFill>
                  </a:tcPr>
                </a:tc>
                <a:tc>
                  <a:txBody>
                    <a:bodyPr/>
                    <a:p>
                      <a:pPr>
                        <a:buNone/>
                      </a:pPr>
                      <a:r>
                        <a:rPr lang="en-US" altLang="zh-CN" sz="1865" b="0">
                          <a:solidFill>
                            <a:schemeClr val="tx1"/>
                          </a:solidFill>
                          <a:latin typeface="Times New Roman" panose="02020603050405020304" charset="0"/>
                          <a:cs typeface="Times New Roman" panose="02020603050405020304" charset="0"/>
                        </a:rPr>
                        <a:t>   </a:t>
                      </a:r>
                      <a:r>
                        <a:rPr lang="zh-CN" altLang="en-US" sz="1865" b="0">
                          <a:solidFill>
                            <a:schemeClr val="tx1"/>
                          </a:solidFill>
                          <a:latin typeface="Times New Roman" panose="02020603050405020304" charset="0"/>
                          <a:cs typeface="Times New Roman" panose="02020603050405020304" charset="0"/>
                        </a:rPr>
                        <a:t>My dad, George, only had an eighth grade education. A quiet man, he didn’t understand my world of school activities. From age 14, he worked. And his dad, Albert, took the money my dad earned and used it to pay family expenses. </a:t>
                      </a:r>
                      <a:endParaRPr lang="zh-CN" altLang="en-US" sz="1865" b="0">
                        <a:solidFill>
                          <a:schemeClr val="tx1"/>
                        </a:solidFill>
                        <a:latin typeface="Times New Roman" panose="02020603050405020304" charset="0"/>
                        <a:cs typeface="Times New Roman" panose="02020603050405020304" charset="0"/>
                      </a:endParaRPr>
                    </a:p>
                    <a:p>
                      <a:pPr>
                        <a:buNone/>
                      </a:pPr>
                      <a:r>
                        <a:rPr lang="en-US" altLang="zh-CN" sz="1865" b="0">
                          <a:solidFill>
                            <a:schemeClr val="tx1"/>
                          </a:solidFill>
                          <a:latin typeface="Times New Roman" panose="02020603050405020304" charset="0"/>
                          <a:cs typeface="Times New Roman" panose="02020603050405020304" charset="0"/>
                        </a:rPr>
                        <a:t>   </a:t>
                      </a:r>
                      <a:r>
                        <a:rPr lang="zh-CN" altLang="en-US" sz="1865" b="0">
                          <a:solidFill>
                            <a:schemeClr val="tx1"/>
                          </a:solidFill>
                          <a:latin typeface="Times New Roman" panose="02020603050405020304" charset="0"/>
                          <a:cs typeface="Times New Roman" panose="02020603050405020304" charset="0"/>
                        </a:rPr>
                        <a:t>I didn’t really understand his world either： He was a livestock trucker, and I thought that I would surpass</a:t>
                      </a:r>
                      <a:r>
                        <a:rPr lang="zh-CN" altLang="en-US" sz="1865" b="0" baseline="-25000">
                          <a:solidFill>
                            <a:schemeClr val="tx1"/>
                          </a:solidFill>
                          <a:latin typeface="Times New Roman" panose="02020603050405020304" charset="0"/>
                          <a:cs typeface="Times New Roman" panose="02020603050405020304" charset="0"/>
                        </a:rPr>
                        <a:t>（超过）</a:t>
                      </a:r>
                      <a:r>
                        <a:rPr lang="zh-CN" altLang="en-US" sz="1865" b="0">
                          <a:solidFill>
                            <a:schemeClr val="tx1"/>
                          </a:solidFill>
                          <a:latin typeface="Times New Roman" panose="02020603050405020304" charset="0"/>
                          <a:cs typeface="Times New Roman" panose="02020603050405020304" charset="0"/>
                        </a:rPr>
                        <a:t>anything he had accomplished by the time I walked across the stage at high school graduation. </a:t>
                      </a:r>
                      <a:r>
                        <a:rPr lang="zh-CN" altLang="en-US" sz="2135" b="0">
                          <a:solidFill>
                            <a:schemeClr val="tx1"/>
                          </a:solidFill>
                          <a:latin typeface="Times New Roman" panose="02020603050405020304" charset="0"/>
                          <a:cs typeface="Times New Roman" panose="02020603050405020304" charset="0"/>
                        </a:rPr>
                        <a:t> </a:t>
                      </a:r>
                      <a:endParaRPr lang="zh-CN" altLang="en-US" sz="2135" b="0">
                        <a:solidFill>
                          <a:schemeClr val="tx1"/>
                        </a:solidFill>
                        <a:latin typeface="Times New Roman" panose="02020603050405020304" charset="0"/>
                        <a:cs typeface="Times New Roman" panose="02020603050405020304" charset="0"/>
                      </a:endParaRPr>
                    </a:p>
                  </a:txBody>
                  <a:tcPr marL="121920" marR="121920" marT="60960" marB="60960">
                    <a:solidFill>
                      <a:schemeClr val="accent6">
                        <a:lumMod val="20000"/>
                        <a:lumOff val="80000"/>
                      </a:schemeClr>
                    </a:solidFill>
                  </a:tcPr>
                </a:tc>
              </a:tr>
              <a:tr h="2076450">
                <a:tc>
                  <a:txBody>
                    <a:bodyPr/>
                    <a:p>
                      <a:pPr>
                        <a:buNone/>
                      </a:pPr>
                      <a:r>
                        <a:rPr lang="zh-CN" altLang="en-US" sz="2400"/>
                        <a:t>第一段</a:t>
                      </a:r>
                      <a:endParaRPr lang="zh-CN" altLang="en-US" sz="2400"/>
                    </a:p>
                  </a:txBody>
                  <a:tcPr marL="121920" marR="121920" marT="60960" marB="60960"/>
                </a:tc>
                <a:tc>
                  <a:txBody>
                    <a:bodyPr/>
                    <a:p>
                      <a:pPr>
                        <a:buNone/>
                      </a:pPr>
                      <a:r>
                        <a:rPr lang="en-US" altLang="zh-CN" sz="2135" i="1"/>
                        <a:t>    </a:t>
                      </a:r>
                      <a:r>
                        <a:rPr lang="zh-CN" altLang="en-US" sz="2135" i="1"/>
                        <a:t>When I brought my </a:t>
                      </a:r>
                      <a:r>
                        <a:rPr lang="zh-CN" altLang="en-US" sz="2135" b="1" i="1">
                          <a:solidFill>
                            <a:srgbClr val="7030A0"/>
                          </a:solidFill>
                        </a:rPr>
                        <a:t>paycheck</a:t>
                      </a:r>
                      <a:r>
                        <a:rPr lang="zh-CN" altLang="en-US" sz="2135" i="1"/>
                        <a:t> home —</a:t>
                      </a:r>
                      <a:r>
                        <a:rPr lang="zh-CN" altLang="en-US" sz="2135" b="1" i="1">
                          <a:solidFill>
                            <a:srgbClr val="7030A0"/>
                          </a:solidFill>
                        </a:rPr>
                        <a:t> it was $119</a:t>
                      </a:r>
                      <a:r>
                        <a:rPr lang="zh-CN" altLang="en-US" sz="2135" i="1"/>
                        <a:t> — </a:t>
                      </a:r>
                      <a:r>
                        <a:rPr lang="zh-CN" altLang="en-US" sz="2135" b="1" i="1">
                          <a:solidFill>
                            <a:srgbClr val="C00000"/>
                          </a:solidFill>
                        </a:rPr>
                        <a:t>my dad </a:t>
                      </a:r>
                      <a:r>
                        <a:rPr lang="zh-CN" altLang="en-US" sz="2135" i="1"/>
                        <a:t>wanted to </a:t>
                      </a:r>
                      <a:r>
                        <a:rPr lang="zh-CN" altLang="en-US" sz="2135" b="1" i="1">
                          <a:solidFill>
                            <a:srgbClr val="0070C0"/>
                          </a:solidFill>
                        </a:rPr>
                        <a:t>talk to</a:t>
                      </a:r>
                      <a:r>
                        <a:rPr lang="zh-CN" altLang="en-US" sz="2135" i="1"/>
                        <a:t> me. </a:t>
                      </a:r>
                      <a:r>
                        <a:rPr lang="zh-CN" altLang="en-US" sz="2135">
                          <a:solidFill>
                            <a:srgbClr val="0070C0"/>
                          </a:solidFill>
                          <a:latin typeface="Times New Roman" panose="02020603050405020304" charset="0"/>
                          <a:cs typeface="Times New Roman" panose="02020603050405020304" charset="0"/>
                        </a:rPr>
                        <a:t>“</a:t>
                      </a:r>
                      <a:r>
                        <a:rPr lang="zh-CN" altLang="en-US" sz="2135" b="1">
                          <a:solidFill>
                            <a:srgbClr val="0070C0"/>
                          </a:solidFill>
                          <a:latin typeface="Times New Roman" panose="02020603050405020304" charset="0"/>
                          <a:cs typeface="Times New Roman" panose="02020603050405020304" charset="0"/>
                        </a:rPr>
                        <a:t>Good for you</a:t>
                      </a:r>
                      <a:r>
                        <a:rPr lang="zh-CN" altLang="en-US" sz="2135">
                          <a:latin typeface="Times New Roman" panose="02020603050405020304" charset="0"/>
                          <a:cs typeface="Times New Roman" panose="02020603050405020304" charset="0"/>
                        </a:rPr>
                        <a:t>, </a:t>
                      </a:r>
                      <a:r>
                        <a:rPr lang="zh-CN" altLang="en-US" sz="2135" b="1">
                          <a:solidFill>
                            <a:srgbClr val="7030A0"/>
                          </a:solidFill>
                          <a:latin typeface="Times New Roman" panose="02020603050405020304" charset="0"/>
                          <a:cs typeface="Times New Roman" panose="02020603050405020304" charset="0"/>
                        </a:rPr>
                        <a:t>breadwinner</a:t>
                      </a:r>
                      <a:r>
                        <a:rPr lang="zh-CN" altLang="en-US" sz="2135">
                          <a:latin typeface="Times New Roman" panose="02020603050405020304" charset="0"/>
                          <a:cs typeface="Times New Roman" panose="02020603050405020304" charset="0"/>
                        </a:rPr>
                        <a:t>!” </a:t>
                      </a:r>
                      <a:r>
                        <a:rPr lang="zh-CN" altLang="en-US" sz="2135" b="1">
                          <a:solidFill>
                            <a:srgbClr val="C00000"/>
                          </a:solidFill>
                          <a:latin typeface="Times New Roman" panose="02020603050405020304" charset="0"/>
                          <a:cs typeface="Times New Roman" panose="02020603050405020304" charset="0"/>
                        </a:rPr>
                        <a:t>He</a:t>
                      </a:r>
                      <a:r>
                        <a:rPr lang="zh-CN" altLang="en-US" sz="2135">
                          <a:latin typeface="Times New Roman" panose="02020603050405020304" charset="0"/>
                          <a:cs typeface="Times New Roman" panose="02020603050405020304" charset="0"/>
                        </a:rPr>
                        <a:t> </a:t>
                      </a:r>
                      <a:r>
                        <a:rPr lang="zh-CN" altLang="en-US" sz="2135" b="1">
                          <a:solidFill>
                            <a:srgbClr val="0070C0"/>
                          </a:solidFill>
                          <a:latin typeface="Times New Roman" panose="02020603050405020304" charset="0"/>
                          <a:cs typeface="Times New Roman" panose="02020603050405020304" charset="0"/>
                        </a:rPr>
                        <a:t>said</a:t>
                      </a:r>
                      <a:r>
                        <a:rPr lang="zh-CN" altLang="en-US" sz="2135">
                          <a:latin typeface="Times New Roman" panose="02020603050405020304" charset="0"/>
                          <a:cs typeface="Times New Roman" panose="02020603050405020304" charset="0"/>
                        </a:rPr>
                        <a:t>, an absolute gaiety spreading across his face. </a:t>
                      </a:r>
                      <a:r>
                        <a:rPr lang="en-US" altLang="zh-CN" sz="2135">
                          <a:latin typeface="Times New Roman" panose="02020603050405020304" charset="0"/>
                          <a:cs typeface="Times New Roman" panose="02020603050405020304" charset="0"/>
                        </a:rPr>
                        <a:t>.....</a:t>
                      </a:r>
                      <a:endParaRPr lang="en-US" altLang="zh-CN" sz="2135">
                        <a:latin typeface="Times New Roman" panose="02020603050405020304" charset="0"/>
                        <a:cs typeface="Times New Roman" panose="02020603050405020304" charset="0"/>
                      </a:endParaRPr>
                    </a:p>
                    <a:p>
                      <a:pPr>
                        <a:buNone/>
                      </a:pPr>
                      <a:endParaRPr lang="zh-CN" altLang="en-US" sz="2135" i="1"/>
                    </a:p>
                    <a:p>
                      <a:pPr algn="l">
                        <a:buClrTx/>
                        <a:buSzTx/>
                        <a:buFontTx/>
                        <a:buNone/>
                      </a:pPr>
                      <a:r>
                        <a:rPr lang="en-US" altLang="zh-CN" sz="2135">
                          <a:latin typeface="Times New Roman" panose="02020603050405020304" charset="0"/>
                          <a:cs typeface="Times New Roman" panose="02020603050405020304" charset="0"/>
                        </a:rPr>
                        <a:t>.... </a:t>
                      </a:r>
                      <a:r>
                        <a:rPr sz="2135">
                          <a:latin typeface="Times New Roman" panose="02020603050405020304" charset="0"/>
                          <a:cs typeface="Times New Roman" panose="02020603050405020304" charset="0"/>
                        </a:rPr>
                        <a:t>Then, he gripped my wrist, with his eyes full of love. “Now that you have grown up, and I'm sure you will </a:t>
                      </a:r>
                      <a:r>
                        <a:rPr sz="2135" b="1">
                          <a:solidFill>
                            <a:srgbClr val="0070C0"/>
                          </a:solidFill>
                          <a:latin typeface="Times New Roman" panose="02020603050405020304" charset="0"/>
                          <a:cs typeface="Times New Roman" panose="02020603050405020304" charset="0"/>
                        </a:rPr>
                        <a:t>manage your money successfully</a:t>
                      </a:r>
                      <a:r>
                        <a:rPr sz="2135">
                          <a:latin typeface="Times New Roman" panose="02020603050405020304" charset="0"/>
                          <a:cs typeface="Times New Roman" panose="02020603050405020304" charset="0"/>
                        </a:rPr>
                        <a:t>!”</a:t>
                      </a:r>
                      <a:endParaRPr sz="2135">
                        <a:latin typeface="Times New Roman" panose="02020603050405020304" charset="0"/>
                        <a:cs typeface="Times New Roman" panose="02020603050405020304" charset="0"/>
                      </a:endParaRPr>
                    </a:p>
                  </a:txBody>
                  <a:tcPr marL="121920" marR="121920" marT="60960" marB="60960"/>
                </a:tc>
              </a:tr>
              <a:tr h="2313940">
                <a:tc>
                  <a:txBody>
                    <a:bodyPr/>
                    <a:p>
                      <a:pPr>
                        <a:buNone/>
                      </a:pPr>
                      <a:r>
                        <a:rPr lang="zh-CN" altLang="en-US" sz="2400"/>
                        <a:t>第二段</a:t>
                      </a:r>
                      <a:endParaRPr lang="zh-CN" altLang="en-US" sz="2400"/>
                    </a:p>
                  </a:txBody>
                  <a:tcPr marL="121920" marR="121920" marT="60960" marB="60960"/>
                </a:tc>
                <a:tc>
                  <a:txBody>
                    <a:bodyPr/>
                    <a:p>
                      <a:pPr>
                        <a:buNone/>
                      </a:pPr>
                      <a:r>
                        <a:rPr lang="zh-CN" altLang="en-US" sz="2135"/>
                        <a:t> </a:t>
                      </a:r>
                      <a:r>
                        <a:rPr lang="zh-CN" altLang="en-US" sz="2135" i="1"/>
                        <a:t>I </a:t>
                      </a:r>
                      <a:r>
                        <a:rPr lang="zh-CN" altLang="en-US" sz="2135" b="1" i="1">
                          <a:solidFill>
                            <a:srgbClr val="C00000"/>
                          </a:solidFill>
                        </a:rPr>
                        <a:t>was surprised </a:t>
                      </a:r>
                      <a:r>
                        <a:rPr lang="zh-CN" altLang="en-US" sz="2135" i="1"/>
                        <a:t>that my dad</a:t>
                      </a:r>
                      <a:r>
                        <a:rPr lang="zh-CN" altLang="en-US" sz="2135" b="1" i="1">
                          <a:solidFill>
                            <a:srgbClr val="0070C0"/>
                          </a:solidFill>
                        </a:rPr>
                        <a:t> allowed me to use the money</a:t>
                      </a:r>
                      <a:r>
                        <a:rPr lang="zh-CN" altLang="en-US" sz="2135" i="1"/>
                        <a:t> </a:t>
                      </a:r>
                      <a:r>
                        <a:rPr lang="zh-CN" altLang="en-US" sz="2135" b="1" i="1">
                          <a:solidFill>
                            <a:srgbClr val="7030A0"/>
                          </a:solidFill>
                        </a:rPr>
                        <a:t>as I wished</a:t>
                      </a:r>
                      <a:r>
                        <a:rPr lang="zh-CN" altLang="en-US" sz="2135" i="1"/>
                        <a:t>. </a:t>
                      </a:r>
                      <a:r>
                        <a:rPr lang="zh-CN" altLang="en-US" sz="2135">
                          <a:latin typeface="Times New Roman" panose="02020603050405020304" charset="0"/>
                          <a:cs typeface="Times New Roman" panose="02020603050405020304" charset="0"/>
                        </a:rPr>
                        <a:t> I </a:t>
                      </a:r>
                      <a:r>
                        <a:rPr lang="zh-CN" altLang="en-US" sz="2135" b="1">
                          <a:solidFill>
                            <a:srgbClr val="C00000"/>
                          </a:solidFill>
                          <a:latin typeface="Times New Roman" panose="02020603050405020304" charset="0"/>
                          <a:cs typeface="Times New Roman" panose="02020603050405020304" charset="0"/>
                        </a:rPr>
                        <a:t>jumped a mile. my mouth wide open in amazement</a:t>
                      </a:r>
                      <a:r>
                        <a:rPr lang="zh-CN" altLang="en-US" sz="2135">
                          <a:latin typeface="Times New Roman" panose="02020603050405020304" charset="0"/>
                          <a:cs typeface="Times New Roman" panose="02020603050405020304" charset="0"/>
                        </a:rPr>
                        <a:t>. After a pregnant pause, we began to laugh together, </a:t>
                      </a:r>
                      <a:r>
                        <a:rPr lang="zh-CN" altLang="en-US" sz="2135" b="1">
                          <a:solidFill>
                            <a:srgbClr val="7030A0"/>
                          </a:solidFill>
                          <a:latin typeface="Times New Roman" panose="02020603050405020304" charset="0"/>
                          <a:cs typeface="Times New Roman" panose="02020603050405020304" charset="0"/>
                        </a:rPr>
                        <a:t>ideas of buying new shoes, a football and a basketball flooded into my mind.</a:t>
                      </a:r>
                      <a:r>
                        <a:rPr lang="en-US" altLang="zh-CN" sz="2135">
                          <a:latin typeface="Times New Roman" panose="02020603050405020304" charset="0"/>
                          <a:cs typeface="Times New Roman" panose="02020603050405020304" charset="0"/>
                        </a:rPr>
                        <a:t> ...</a:t>
                      </a:r>
                      <a:endParaRPr lang="en-US" altLang="zh-CN" sz="2135">
                        <a:latin typeface="Times New Roman" panose="02020603050405020304" charset="0"/>
                        <a:cs typeface="Times New Roman" panose="02020603050405020304" charset="0"/>
                      </a:endParaRPr>
                    </a:p>
                    <a:p>
                      <a:pPr>
                        <a:buNone/>
                      </a:pPr>
                      <a:endParaRPr lang="zh-CN" altLang="en-US" sz="2135" i="1"/>
                    </a:p>
                    <a:p>
                      <a:pPr>
                        <a:buNone/>
                      </a:pPr>
                      <a:r>
                        <a:rPr lang="en-US" altLang="zh-CN" sz="2135">
                          <a:latin typeface="Times New Roman" panose="02020603050405020304" charset="0"/>
                          <a:cs typeface="Times New Roman" panose="02020603050405020304" charset="0"/>
                        </a:rPr>
                        <a:t>....</a:t>
                      </a:r>
                      <a:r>
                        <a:rPr sz="2135">
                          <a:latin typeface="Times New Roman" panose="02020603050405020304" charset="0"/>
                          <a:cs typeface="Times New Roman" panose="02020603050405020304" charset="0"/>
                        </a:rPr>
                        <a:t>At exactly that moment, I </a:t>
                      </a:r>
                      <a:r>
                        <a:rPr lang="en-US" sz="2135">
                          <a:latin typeface="Times New Roman" panose="02020603050405020304" charset="0"/>
                          <a:cs typeface="Times New Roman" panose="02020603050405020304" charset="0"/>
                        </a:rPr>
                        <a:t>understoo</a:t>
                      </a:r>
                      <a:r>
                        <a:rPr sz="2135">
                          <a:latin typeface="Times New Roman" panose="02020603050405020304" charset="0"/>
                          <a:cs typeface="Times New Roman" panose="02020603050405020304" charset="0"/>
                        </a:rPr>
                        <a:t>d why my father let me have the money—it was his expectation for my future, his encouragement and quiet love. And that was something I never surpass</a:t>
                      </a:r>
                      <a:r>
                        <a:rPr lang="zh-CN" altLang="en-US" sz="2135">
                          <a:latin typeface="Times New Roman" panose="02020603050405020304" charset="0"/>
                          <a:cs typeface="Times New Roman" panose="02020603050405020304" charset="0"/>
                        </a:rPr>
                        <a:t>. </a:t>
                      </a:r>
                      <a:endParaRPr lang="zh-CN" altLang="en-US" sz="2135" i="1"/>
                    </a:p>
                  </a:txBody>
                  <a:tcPr marL="121920" marR="121920" marT="60960" marB="60960"/>
                </a:tc>
              </a:tr>
            </a:tbl>
          </a:graphicData>
        </a:graphic>
      </p:graphicFrame>
      <p:cxnSp>
        <p:nvCxnSpPr>
          <p:cNvPr id="6" name="直接箭头连接符 5"/>
          <p:cNvCxnSpPr/>
          <p:nvPr/>
        </p:nvCxnSpPr>
        <p:spPr>
          <a:xfrm>
            <a:off x="5423747" y="4315460"/>
            <a:ext cx="2955290" cy="292100"/>
          </a:xfrm>
          <a:prstGeom prst="straightConnector1">
            <a:avLst/>
          </a:prstGeom>
          <a:noFill/>
          <a:ln w="31750" cap="flat" cmpd="sng" algn="ctr">
            <a:solidFill>
              <a:srgbClr val="0070C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608667" y="1964267"/>
            <a:ext cx="1071033" cy="364913"/>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a:p>
        </p:txBody>
      </p:sp>
      <p:sp>
        <p:nvSpPr>
          <p:cNvPr id="3" name="圆角矩形 2"/>
          <p:cNvSpPr/>
          <p:nvPr/>
        </p:nvSpPr>
        <p:spPr>
          <a:xfrm>
            <a:off x="1479973" y="6387253"/>
            <a:ext cx="1071033" cy="364913"/>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a:p>
        </p:txBody>
      </p:sp>
      <p:sp>
        <p:nvSpPr>
          <p:cNvPr id="7" name="圆角矩形 6"/>
          <p:cNvSpPr/>
          <p:nvPr/>
        </p:nvSpPr>
        <p:spPr>
          <a:xfrm>
            <a:off x="4765040" y="5803900"/>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sp>
        <p:nvSpPr>
          <p:cNvPr id="8" name="圆角矩形 7"/>
          <p:cNvSpPr/>
          <p:nvPr/>
        </p:nvSpPr>
        <p:spPr>
          <a:xfrm>
            <a:off x="9201573" y="842433"/>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sp>
        <p:nvSpPr>
          <p:cNvPr id="9" name="圆角矩形 8"/>
          <p:cNvSpPr/>
          <p:nvPr/>
        </p:nvSpPr>
        <p:spPr>
          <a:xfrm>
            <a:off x="3229187" y="1599353"/>
            <a:ext cx="1071033" cy="364913"/>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cxnSp>
        <p:nvCxnSpPr>
          <p:cNvPr id="10" name="直接箭头连接符 9"/>
          <p:cNvCxnSpPr/>
          <p:nvPr/>
        </p:nvCxnSpPr>
        <p:spPr>
          <a:xfrm flipV="1">
            <a:off x="1761913" y="2339340"/>
            <a:ext cx="144780" cy="4047913"/>
          </a:xfrm>
          <a:prstGeom prst="straightConnector1">
            <a:avLst/>
          </a:prstGeom>
          <a:noFill/>
          <a:ln w="31750" cap="flat" cmpd="sng" algn="ctr">
            <a:solidFill>
              <a:srgbClr val="FFFF00">
                <a:alpha val="82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5419513" y="1116753"/>
            <a:ext cx="3769360" cy="4663440"/>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786293" y="2051473"/>
            <a:ext cx="1611207" cy="3846407"/>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28270" y="245110"/>
            <a:ext cx="536575" cy="48514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par>
                          <p:cTn id="42" fill="hold">
                            <p:stCondLst>
                              <p:cond delay="500"/>
                            </p:stCondLst>
                            <p:childTnLst>
                              <p:par>
                                <p:cTn id="43" presetID="53" presetClass="entr" presetSubtype="16"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000000"/>
                                          </p:val>
                                        </p:tav>
                                        <p:tav tm="100000">
                                          <p:val>
                                            <p:strVal val="#ppt_w"/>
                                          </p:val>
                                        </p:tav>
                                      </p:tavLst>
                                    </p:anim>
                                    <p:anim calcmode="lin" valueType="num">
                                      <p:cBhvr>
                                        <p:cTn id="46" dur="500" fill="hold"/>
                                        <p:tgtEl>
                                          <p:spTgt spid="13"/>
                                        </p:tgtEl>
                                        <p:attrNameLst>
                                          <p:attrName>ppt_h</p:attrName>
                                        </p:attrNameLst>
                                      </p:cBhvr>
                                      <p:tavLst>
                                        <p:tav tm="0">
                                          <p:val>
                                            <p:fltVal val="0.000000"/>
                                          </p:val>
                                        </p:tav>
                                        <p:tav tm="100000">
                                          <p:val>
                                            <p:strVal val="#ppt_h"/>
                                          </p:val>
                                        </p:tav>
                                      </p:tavLst>
                                    </p:anim>
                                    <p:animEffect transition="in" filter="fade">
                                      <p:cBhvr>
                                        <p:cTn id="47" dur="500"/>
                                        <p:tgtEl>
                                          <p:spTgt spid="13"/>
                                        </p:tgtEl>
                                      </p:cBhvr>
                                    </p:animEffect>
                                  </p:childTnLst>
                                </p:cTn>
                              </p:par>
                              <p:par>
                                <p:cTn id="48" presetID="8" presetClass="emph" presetSubtype="0" repeatCount="indefinite" fill="hold" nodeType="withEffect">
                                  <p:stCondLst>
                                    <p:cond delay="0"/>
                                  </p:stCondLst>
                                  <p:childTnLst>
                                    <p:animRot by="21600000">
                                      <p:cBhvr>
                                        <p:cTn id="49"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P spid="7" grpId="1" animBg="1"/>
      <p:bldP spid="9" grpId="0" bldLvl="0" animBg="1"/>
      <p:bldP spid="9" grpId="1" animBg="1"/>
      <p:bldP spid="8" grpId="0" bldLvl="0" animBg="1"/>
      <p:bldP spid="8" grpId="1" animBg="1"/>
      <p:bldP spid="16" grpId="0" bldLvl="0" animBg="1"/>
      <p:bldP spid="16" grpId="1" animBg="1"/>
      <p:bldP spid="3" grpId="0" bldLvl="0" animBg="1"/>
      <p:bldP spid="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635" y="-635"/>
            <a:ext cx="12402820" cy="7004685"/>
          </a:xfrm>
          <a:prstGeom prst="rect">
            <a:avLst/>
          </a:prstGeom>
        </p:spPr>
      </p:pic>
      <p:pic>
        <p:nvPicPr>
          <p:cNvPr id="3" name="图片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6688" y="776798"/>
            <a:ext cx="5070060" cy="5454498"/>
          </a:xfrm>
          <a:prstGeom prst="rect">
            <a:avLst/>
          </a:prstGeom>
          <a:effectLst>
            <a:innerShdw blurRad="63500" dist="50800" dir="16200000">
              <a:prstClr val="black">
                <a:alpha val="50000"/>
              </a:prstClr>
            </a:innerShdw>
          </a:effectLst>
        </p:spPr>
      </p:pic>
      <p:sp>
        <p:nvSpPr>
          <p:cNvPr id="4" name="TextBox 13"/>
          <p:cNvSpPr txBox="1"/>
          <p:nvPr/>
        </p:nvSpPr>
        <p:spPr>
          <a:xfrm>
            <a:off x="4318635" y="3178175"/>
            <a:ext cx="7731125" cy="922020"/>
          </a:xfrm>
          <a:prstGeom prst="rect">
            <a:avLst/>
          </a:prstGeom>
          <a:noFill/>
        </p:spPr>
        <p:txBody>
          <a:bodyPr wrap="square" rtlCol="0">
            <a:spAutoFit/>
          </a:bodyPr>
          <a:p>
            <a:pPr lvl="0" algn="ctr">
              <a:defRPr/>
            </a:pPr>
            <a:r>
              <a:rPr lang="zh-CN" altLang="en-US" sz="5400" b="1" dirty="0">
                <a:solidFill>
                  <a:schemeClr val="bg1"/>
                </a:solidFill>
                <a:latin typeface="微软雅黑" panose="020B0503020204020204" pitchFamily="34" charset="-122"/>
                <a:ea typeface="微软雅黑" panose="020B0503020204020204" pitchFamily="34" charset="-122"/>
              </a:rPr>
              <a:t>读后续写的培优策略探究</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grpSp>
        <p:nvGrpSpPr>
          <p:cNvPr id="5" name="组合 4"/>
          <p:cNvGrpSpPr/>
          <p:nvPr/>
        </p:nvGrpSpPr>
        <p:grpSpPr>
          <a:xfrm>
            <a:off x="5873414" y="4490235"/>
            <a:ext cx="5863771" cy="57767"/>
            <a:chOff x="5280505" y="3963496"/>
            <a:chExt cx="5863771" cy="57767"/>
          </a:xfrm>
          <a:solidFill>
            <a:schemeClr val="tx1"/>
          </a:solidFill>
        </p:grpSpPr>
        <p:sp>
          <p:nvSpPr>
            <p:cNvPr id="6" name="任意多边形 16"/>
            <p:cNvSpPr/>
            <p:nvPr/>
          </p:nvSpPr>
          <p:spPr>
            <a:xfrm>
              <a:off x="5280505" y="3992380"/>
              <a:ext cx="5863771" cy="0"/>
            </a:xfrm>
            <a:custGeom>
              <a:avLst/>
              <a:gdLst>
                <a:gd name="connsiteX0" fmla="*/ 0 w 5863771"/>
                <a:gd name="connsiteY0" fmla="*/ 0 h 0"/>
                <a:gd name="connsiteX1" fmla="*/ 58057 w 5863771"/>
                <a:gd name="connsiteY1" fmla="*/ 0 h 0"/>
                <a:gd name="connsiteX2" fmla="*/ 5863771 w 5863771"/>
                <a:gd name="connsiteY2" fmla="*/ 0 h 0"/>
              </a:gdLst>
              <a:ahLst/>
              <a:cxnLst>
                <a:cxn ang="0">
                  <a:pos x="connsiteX0" y="connsiteY0"/>
                </a:cxn>
                <a:cxn ang="0">
                  <a:pos x="connsiteX1" y="connsiteY1"/>
                </a:cxn>
                <a:cxn ang="0">
                  <a:pos x="connsiteX2" y="connsiteY2"/>
                </a:cxn>
              </a:cxnLst>
              <a:rect l="l" t="t" r="r" b="b"/>
              <a:pathLst>
                <a:path w="5863771">
                  <a:moveTo>
                    <a:pt x="0" y="0"/>
                  </a:moveTo>
                  <a:lnTo>
                    <a:pt x="58057" y="0"/>
                  </a:lnTo>
                  <a:lnTo>
                    <a:pt x="5863771" y="0"/>
                  </a:lnTo>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sp>
          <p:nvSpPr>
            <p:cNvPr id="7" name="圆角矩形 17"/>
            <p:cNvSpPr/>
            <p:nvPr/>
          </p:nvSpPr>
          <p:spPr>
            <a:xfrm>
              <a:off x="7456740" y="3963496"/>
              <a:ext cx="1511300" cy="57767"/>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4040"/>
                </a:solidFill>
                <a:effectLst/>
                <a:uLnTx/>
                <a:uFillTx/>
                <a:latin typeface="Arial" panose="020B0604020202020204"/>
                <a:ea typeface="微软雅黑" panose="020B0503020204020204" pitchFamily="34" charset="-122"/>
                <a:cs typeface="+mn-cs"/>
              </a:endParaRPr>
            </a:p>
          </p:txBody>
        </p:sp>
      </p:grpSp>
      <p:sp>
        <p:nvSpPr>
          <p:cNvPr id="8" name="文本框 7"/>
          <p:cNvSpPr txBox="1"/>
          <p:nvPr/>
        </p:nvSpPr>
        <p:spPr>
          <a:xfrm>
            <a:off x="8719155" y="4938588"/>
            <a:ext cx="2884170" cy="521970"/>
          </a:xfrm>
          <a:prstGeom prst="rect">
            <a:avLst/>
          </a:prstGeom>
          <a:noFill/>
        </p:spPr>
        <p:txBody>
          <a:bodyPr wrap="none" rtlCol="0">
            <a:spAutoFit/>
          </a:bodyPr>
          <a:p>
            <a:pPr lvl="0" algn="ctr">
              <a:defRPr/>
            </a:pPr>
            <a:r>
              <a:rPr lang="zh-CN" altLang="en-US" sz="2800" b="1" dirty="0">
                <a:solidFill>
                  <a:schemeClr val="bg1"/>
                </a:solidFill>
                <a:latin typeface="微软雅黑" panose="020B0503020204020204" pitchFamily="34" charset="-122"/>
                <a:ea typeface="微软雅黑" panose="020B0503020204020204" pitchFamily="34" charset="-122"/>
              </a:rPr>
              <a:t>常山一中</a:t>
            </a:r>
            <a:r>
              <a:rPr lang="en-US" altLang="zh-CN" sz="2800" b="1" dirty="0">
                <a:solidFill>
                  <a:schemeClr val="bg1"/>
                </a:solidFill>
                <a:latin typeface="微软雅黑" panose="020B0503020204020204" pitchFamily="34" charset="-122"/>
                <a:ea typeface="微软雅黑" panose="020B0503020204020204" pitchFamily="34" charset="-122"/>
              </a:rPr>
              <a:t>  </a:t>
            </a:r>
            <a:r>
              <a:rPr lang="zh-CN" altLang="en-US" sz="2800" b="1" dirty="0">
                <a:solidFill>
                  <a:schemeClr val="bg1"/>
                </a:solidFill>
                <a:latin typeface="微软雅黑" panose="020B0503020204020204" pitchFamily="34" charset="-122"/>
                <a:ea typeface="微软雅黑" panose="020B0503020204020204" pitchFamily="34" charset="-122"/>
              </a:rPr>
              <a:t>吴俊峰</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795270" y="673735"/>
            <a:ext cx="6096000" cy="423545"/>
          </a:xfrm>
          <a:prstGeom prst="rect">
            <a:avLst/>
          </a:prstGeom>
          <a:noFill/>
        </p:spPr>
        <p:txBody>
          <a:bodyPr wrap="square" rtlCol="0" anchor="t">
            <a:spAutoFit/>
          </a:bodyPr>
          <a:p>
            <a:pPr marL="285750" indent="-285750">
              <a:lnSpc>
                <a:spcPct val="120000"/>
              </a:lnSpc>
              <a:buFont typeface="Wingdings" panose="05000000000000000000" charset="0"/>
              <a:buChar char="Ø"/>
            </a:pPr>
            <a:r>
              <a:rPr lang="zh-CN" altLang="en-US" b="1" i="1" dirty="0" smtClean="0">
                <a:solidFill>
                  <a:schemeClr val="accent1">
                    <a:lumMod val="60000"/>
                    <a:lumOff val="40000"/>
                  </a:schemeClr>
                </a:solidFill>
              </a:rPr>
              <a:t>备战</a:t>
            </a:r>
            <a:r>
              <a:rPr lang="en-US" altLang="zh-CN" b="1" i="1" dirty="0" smtClean="0">
                <a:solidFill>
                  <a:schemeClr val="accent1">
                    <a:lumMod val="60000"/>
                    <a:lumOff val="40000"/>
                  </a:schemeClr>
                </a:solidFill>
              </a:rPr>
              <a:t> 2025</a:t>
            </a:r>
            <a:r>
              <a:rPr lang="zh-CN" altLang="en-US" b="1" i="1" dirty="0" smtClean="0">
                <a:solidFill>
                  <a:schemeClr val="accent1">
                    <a:lumMod val="60000"/>
                    <a:lumOff val="40000"/>
                  </a:schemeClr>
                </a:solidFill>
              </a:rPr>
              <a:t>年高考系列</a:t>
            </a:r>
            <a:endParaRPr lang="zh-CN" altLang="en-US" b="1" i="1" dirty="0" smtClean="0">
              <a:solidFill>
                <a:schemeClr val="accent1">
                  <a:lumMod val="60000"/>
                  <a:lumOff val="40000"/>
                </a:schemeClr>
              </a:solidFill>
            </a:endParaRPr>
          </a:p>
        </p:txBody>
      </p:sp>
      <p:sp>
        <p:nvSpPr>
          <p:cNvPr id="10" name="文本框 9"/>
          <p:cNvSpPr txBox="1"/>
          <p:nvPr/>
        </p:nvSpPr>
        <p:spPr>
          <a:xfrm>
            <a:off x="5150485" y="2012315"/>
            <a:ext cx="4918710" cy="681990"/>
          </a:xfrm>
          <a:prstGeom prst="rect">
            <a:avLst/>
          </a:prstGeom>
          <a:noFill/>
        </p:spPr>
        <p:txBody>
          <a:bodyPr wrap="square" rtlCol="0" anchor="ctr">
            <a:spAutoFit/>
          </a:bodyPr>
          <a:p>
            <a:pPr marL="285750" indent="-285750">
              <a:lnSpc>
                <a:spcPct val="120000"/>
              </a:lnSpc>
              <a:buFont typeface="Wingdings" panose="05000000000000000000" charset="0"/>
              <a:buChar char="Ø"/>
            </a:pPr>
            <a:r>
              <a:rPr lang="en-US" altLang="zh-CN" sz="3200" b="1" dirty="0" smtClean="0">
                <a:solidFill>
                  <a:schemeClr val="bg1"/>
                </a:solidFill>
              </a:rPr>
              <a:t> </a:t>
            </a:r>
            <a:r>
              <a:rPr lang="zh-CN" altLang="en-US" sz="3200" b="1" dirty="0" smtClean="0">
                <a:solidFill>
                  <a:schemeClr val="bg1"/>
                </a:solidFill>
              </a:rPr>
              <a:t>指向</a:t>
            </a:r>
            <a:r>
              <a:rPr lang="en-US" altLang="zh-CN" sz="3200" b="1" dirty="0" smtClean="0">
                <a:solidFill>
                  <a:schemeClr val="bg1"/>
                </a:solidFill>
              </a:rPr>
              <a:t>提升思维品质的</a:t>
            </a:r>
            <a:endParaRPr lang="zh-CN" altLang="en-US" sz="3200" b="1" dirty="0" smtClean="0">
              <a:solidFill>
                <a:schemeClr val="bg1"/>
              </a:solidFill>
            </a:endParaRPr>
          </a:p>
        </p:txBody>
      </p:sp>
      <p:grpSp>
        <p:nvGrpSpPr>
          <p:cNvPr id="11" name="组合 10"/>
          <p:cNvGrpSpPr/>
          <p:nvPr/>
        </p:nvGrpSpPr>
        <p:grpSpPr>
          <a:xfrm>
            <a:off x="1813560" y="3177540"/>
            <a:ext cx="1170940" cy="107442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iterate type="lt">
                                    <p:tmPct val="8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89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p:cTn id="15"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000000"/>
                                          </p:val>
                                        </p:tav>
                                        <p:tav tm="100000">
                                          <p:val>
                                            <p:strVal val="#ppt_w"/>
                                          </p:val>
                                        </p:tav>
                                      </p:tavLst>
                                    </p:anim>
                                    <p:anim calcmode="lin" valueType="num">
                                      <p:cBhvr>
                                        <p:cTn id="23" dur="500" fill="hold"/>
                                        <p:tgtEl>
                                          <p:spTgt spid="11"/>
                                        </p:tgtEl>
                                        <p:attrNameLst>
                                          <p:attrName>ppt_h</p:attrName>
                                        </p:attrNameLst>
                                      </p:cBhvr>
                                      <p:tavLst>
                                        <p:tav tm="0">
                                          <p:val>
                                            <p:fltVal val="0.000000"/>
                                          </p:val>
                                        </p:tav>
                                        <p:tav tm="100000">
                                          <p:val>
                                            <p:strVal val="#ppt_h"/>
                                          </p:val>
                                        </p:tav>
                                      </p:tavLst>
                                    </p:anim>
                                    <p:animEffect transition="in" filter="fade">
                                      <p:cBhvr>
                                        <p:cTn id="24" dur="500"/>
                                        <p:tgtEl>
                                          <p:spTgt spid="11"/>
                                        </p:tgtEl>
                                      </p:cBhvr>
                                    </p:animEffect>
                                  </p:childTnLst>
                                </p:cTn>
                              </p:par>
                              <p:par>
                                <p:cTn id="25" presetID="8" presetClass="emph" presetSubtype="0" repeatCount="indefinite" fill="hold" nodeType="withEffect">
                                  <p:stCondLst>
                                    <p:cond delay="0"/>
                                  </p:stCondLst>
                                  <p:childTnLst>
                                    <p:animRot by="21600000">
                                      <p:cBhvr>
                                        <p:cTn id="26"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18" name="直接连接符 17"/>
          <p:cNvCxnSpPr>
            <a:cxnSpLocks noChangeShapeType="1"/>
          </p:cNvCxnSpPr>
          <p:nvPr>
            <p:custDataLst>
              <p:tags r:id="rId1"/>
            </p:custDataLst>
          </p:nvPr>
        </p:nvCxnSpPr>
        <p:spPr bwMode="auto">
          <a:xfrm>
            <a:off x="768573" y="765446"/>
            <a:ext cx="10510323" cy="0"/>
          </a:xfrm>
          <a:prstGeom prst="line">
            <a:avLst/>
          </a:prstGeom>
          <a:noFill/>
          <a:ln w="9525" algn="ctr">
            <a:solidFill>
              <a:schemeClr val="accent1"/>
            </a:solidFill>
            <a:prstDash val="dashDot"/>
            <a:round/>
          </a:ln>
          <a:extLst>
            <a:ext uri="{909E8E84-426E-40DD-AFC4-6F175D3DCCD1}">
              <a14:hiddenFill xmlns:a14="http://schemas.microsoft.com/office/drawing/2010/main">
                <a:noFill/>
              </a14:hiddenFill>
            </a:ext>
          </a:extLst>
        </p:spPr>
      </p:cxnSp>
      <p:pic>
        <p:nvPicPr>
          <p:cNvPr id="7" name="图片 6" descr="8"/>
          <p:cNvPicPr>
            <a:picLocks noChangeAspect="1"/>
          </p:cNvPicPr>
          <p:nvPr>
            <p:custDataLst>
              <p:tags r:id="rId2"/>
            </p:custDataLst>
          </p:nvPr>
        </p:nvPicPr>
        <p:blipFill>
          <a:blip r:embed="rId3"/>
          <a:stretch>
            <a:fillRect/>
          </a:stretch>
        </p:blipFill>
        <p:spPr>
          <a:xfrm>
            <a:off x="0" y="-15613"/>
            <a:ext cx="1487418" cy="832268"/>
          </a:xfrm>
          <a:prstGeom prst="rect">
            <a:avLst/>
          </a:prstGeom>
        </p:spPr>
      </p:pic>
      <p:sp>
        <p:nvSpPr>
          <p:cNvPr id="6" name="文本框 5"/>
          <p:cNvSpPr txBox="1"/>
          <p:nvPr/>
        </p:nvSpPr>
        <p:spPr>
          <a:xfrm>
            <a:off x="1275383" y="261175"/>
            <a:ext cx="9451419" cy="460375"/>
          </a:xfrm>
          <a:prstGeom prst="rect">
            <a:avLst/>
          </a:prstGeom>
          <a:noFill/>
        </p:spPr>
        <p:txBody>
          <a:bodyPr wrap="square" rtlCol="0">
            <a:spAutoFit/>
          </a:bodyPr>
          <a:p>
            <a:r>
              <a:rPr sz="2400" b="1" dirty="0">
                <a:solidFill>
                  <a:srgbClr val="0170C1"/>
                </a:solidFill>
                <a:latin typeface="微软雅黑" panose="020B0503020204020204" pitchFamily="34" charset="-122"/>
                <a:ea typeface="微软雅黑" panose="020B0503020204020204" pitchFamily="34" charset="-122"/>
              </a:rPr>
              <a:t>Self-evaluation </a:t>
            </a:r>
            <a:r>
              <a:rPr lang="en-US" sz="2400" b="1" dirty="0">
                <a:solidFill>
                  <a:srgbClr val="0170C1"/>
                </a:solidFill>
                <a:latin typeface="微软雅黑" panose="020B0503020204020204" pitchFamily="34" charset="-122"/>
                <a:ea typeface="微软雅黑" panose="020B0503020204020204" pitchFamily="34" charset="-122"/>
              </a:rPr>
              <a:t>and </a:t>
            </a:r>
            <a:r>
              <a:rPr sz="2400" b="1" dirty="0">
                <a:solidFill>
                  <a:srgbClr val="0170C1"/>
                </a:solidFill>
                <a:latin typeface="微软雅黑" panose="020B0503020204020204" pitchFamily="34" charset="-122"/>
                <a:ea typeface="微软雅黑" panose="020B0503020204020204" pitchFamily="34" charset="-122"/>
              </a:rPr>
              <a:t>mutual</a:t>
            </a:r>
            <a:r>
              <a:rPr lang="en-US" sz="2400" b="1" dirty="0">
                <a:solidFill>
                  <a:srgbClr val="0170C1"/>
                </a:solidFill>
                <a:latin typeface="微软雅黑" panose="020B0503020204020204" pitchFamily="34" charset="-122"/>
                <a:ea typeface="微软雅黑" panose="020B0503020204020204" pitchFamily="34" charset="-122"/>
              </a:rPr>
              <a:t>-</a:t>
            </a:r>
            <a:r>
              <a:rPr sz="2400" b="1" dirty="0">
                <a:solidFill>
                  <a:srgbClr val="0170C1"/>
                </a:solidFill>
                <a:latin typeface="微软雅黑" panose="020B0503020204020204" pitchFamily="34" charset="-122"/>
                <a:ea typeface="微软雅黑" panose="020B0503020204020204" pitchFamily="34" charset="-122"/>
              </a:rPr>
              <a:t>evaluation form</a:t>
            </a:r>
            <a:endParaRPr sz="2400" b="1" dirty="0">
              <a:solidFill>
                <a:srgbClr val="0170C1"/>
              </a:solidFill>
              <a:latin typeface="微软雅黑" panose="020B0503020204020204" pitchFamily="34" charset="-122"/>
              <a:ea typeface="微软雅黑" panose="020B0503020204020204" pitchFamily="34" charset="-122"/>
            </a:endParaRPr>
          </a:p>
        </p:txBody>
      </p:sp>
      <p:graphicFrame>
        <p:nvGraphicFramePr>
          <p:cNvPr id="3" name="表格 2"/>
          <p:cNvGraphicFramePr/>
          <p:nvPr>
            <p:custDataLst>
              <p:tags r:id="rId4"/>
            </p:custDataLst>
          </p:nvPr>
        </p:nvGraphicFramePr>
        <p:xfrm>
          <a:off x="480570" y="909341"/>
          <a:ext cx="11132820" cy="5577840"/>
        </p:xfrm>
        <a:graphic>
          <a:graphicData uri="http://schemas.openxmlformats.org/drawingml/2006/table">
            <a:tbl>
              <a:tblPr firstRow="1" bandRow="1">
                <a:tableStyleId>{5C22544A-7EE6-4342-B048-85BDC9FD1C3A}</a:tableStyleId>
              </a:tblPr>
              <a:tblGrid>
                <a:gridCol w="4241165"/>
                <a:gridCol w="3347720"/>
                <a:gridCol w="3543935"/>
              </a:tblGrid>
              <a:tr h="457200">
                <a:tc>
                  <a:txBody>
                    <a:bodyPr/>
                    <a:p>
                      <a:pPr algn="ctr">
                        <a:buNone/>
                      </a:pPr>
                      <a:r>
                        <a:rPr lang="en-US" altLang="zh-CN" sz="2400"/>
                        <a:t>S</a:t>
                      </a:r>
                      <a:r>
                        <a:rPr lang="zh-CN" altLang="en-US" sz="2400"/>
                        <a:t>pecific item</a:t>
                      </a:r>
                      <a:endParaRPr lang="zh-CN" altLang="en-US" sz="2400"/>
                    </a:p>
                  </a:txBody>
                  <a:tcPr marL="91416" marR="91416" marT="45708" marB="45708"/>
                </a:tc>
                <a:tc>
                  <a:txBody>
                    <a:bodyPr/>
                    <a:p>
                      <a:pPr algn="ctr">
                        <a:buNone/>
                      </a:pPr>
                      <a:r>
                        <a:rPr lang="zh-CN" altLang="en-US" sz="2400"/>
                        <a:t>Self-evaluation</a:t>
                      </a:r>
                      <a:endParaRPr lang="zh-CN" altLang="en-US" sz="2400"/>
                    </a:p>
                  </a:txBody>
                  <a:tcPr marL="91416" marR="91416" marT="45708" marB="45708"/>
                </a:tc>
                <a:tc>
                  <a:txBody>
                    <a:bodyPr/>
                    <a:p>
                      <a:pPr algn="ctr">
                        <a:buNone/>
                      </a:pPr>
                      <a:r>
                        <a:rPr lang="en-US" altLang="zh-CN" sz="2400"/>
                        <a:t>M</a:t>
                      </a:r>
                      <a:r>
                        <a:rPr lang="zh-CN" altLang="en-US" sz="2400"/>
                        <a:t>utual-evaluation</a:t>
                      </a:r>
                      <a:endParaRPr lang="zh-CN" altLang="en-US" sz="2400"/>
                    </a:p>
                  </a:txBody>
                  <a:tcPr marL="91416" marR="91416" marT="45708" marB="45708"/>
                </a:tc>
              </a:tr>
              <a:tr h="640080">
                <a:tc>
                  <a:txBody>
                    <a:bodyPr/>
                    <a:p>
                      <a:pPr>
                        <a:buNone/>
                      </a:pPr>
                      <a:r>
                        <a:rPr lang="en-US" altLang="zh-CN" sz="1800"/>
                        <a:t>1.</a:t>
                      </a:r>
                      <a:r>
                        <a:rPr lang="zh-CN" altLang="en-US" sz="1800"/>
                        <a:t>你在读原文是</a:t>
                      </a:r>
                      <a:r>
                        <a:rPr lang="en-US" altLang="zh-CN" sz="1800"/>
                        <a:t>画出</a:t>
                      </a:r>
                      <a:r>
                        <a:rPr lang="zh-CN" altLang="en-US" sz="1800"/>
                        <a:t>哪些</a:t>
                      </a:r>
                      <a:r>
                        <a:rPr lang="en-US" altLang="zh-CN" sz="1800"/>
                        <a:t>关键词词汇/词组/句子</a:t>
                      </a:r>
                      <a:r>
                        <a:rPr lang="zh-CN" altLang="en-US" sz="1800"/>
                        <a:t>？有什么依据吗？</a:t>
                      </a:r>
                      <a:endParaRPr lang="zh-CN" altLang="en-US" sz="1800"/>
                    </a:p>
                  </a:txBody>
                  <a:tcPr marL="91416" marR="91416" marT="45708" marB="45708"/>
                </a:tc>
                <a:tc>
                  <a:txBody>
                    <a:bodyPr/>
                    <a:p>
                      <a:pPr>
                        <a:buNone/>
                      </a:pPr>
                      <a:endParaRPr lang="zh-CN" altLang="en-US" sz="1800"/>
                    </a:p>
                  </a:txBody>
                  <a:tcPr marL="91416" marR="91416" marT="45708" marB="45708"/>
                </a:tc>
                <a:tc>
                  <a:txBody>
                    <a:bodyPr/>
                    <a:p>
                      <a:pPr>
                        <a:buNone/>
                      </a:pPr>
                      <a:endParaRPr lang="zh-CN" altLang="en-US" sz="1800"/>
                    </a:p>
                  </a:txBody>
                  <a:tcPr marL="91416" marR="91416" marT="45708" marB="45708"/>
                </a:tc>
              </a:tr>
              <a:tr h="1463040">
                <a:tc>
                  <a:txBody>
                    <a:bodyPr/>
                    <a:p>
                      <a:pPr>
                        <a:buNone/>
                      </a:pPr>
                      <a:r>
                        <a:rPr lang="en-US" altLang="zh-CN" sz="1800"/>
                        <a:t>2.</a:t>
                      </a:r>
                      <a:r>
                        <a:rPr lang="zh-CN" altLang="en-US" sz="1800"/>
                        <a:t>你在本篇写作中使用了多少种词汇衔接的方法使</a:t>
                      </a:r>
                      <a:r>
                        <a:rPr lang="zh-CN" altLang="en-US" sz="1800">
                          <a:solidFill>
                            <a:srgbClr val="C00000"/>
                          </a:solidFill>
                        </a:rPr>
                        <a:t>续</a:t>
                      </a:r>
                      <a:r>
                        <a:rPr lang="en-US" altLang="zh-CN" sz="1800">
                          <a:solidFill>
                            <a:srgbClr val="C00000"/>
                          </a:solidFill>
                        </a:rPr>
                        <a:t>文中哪些词汇/</a:t>
                      </a:r>
                      <a:r>
                        <a:rPr lang="zh-CN" altLang="en-US" sz="1800">
                          <a:solidFill>
                            <a:srgbClr val="C00000"/>
                          </a:solidFill>
                        </a:rPr>
                        <a:t>词组</a:t>
                      </a:r>
                      <a:r>
                        <a:rPr lang="en-US" altLang="zh-CN" sz="1800">
                          <a:solidFill>
                            <a:srgbClr val="C00000"/>
                          </a:solidFill>
                        </a:rPr>
                        <a:t>/</a:t>
                      </a:r>
                      <a:r>
                        <a:rPr lang="zh-CN" altLang="en-US" sz="1800">
                          <a:solidFill>
                            <a:srgbClr val="C00000"/>
                          </a:solidFill>
                        </a:rPr>
                        <a:t>句子</a:t>
                      </a:r>
                      <a:r>
                        <a:rPr lang="en-US" altLang="zh-CN" sz="1800"/>
                        <a:t>与原文或续文的上下文有衔接？这些衔接是否促成了连贯? (在续文的相关</a:t>
                      </a:r>
                      <a:r>
                        <a:rPr lang="zh-CN" altLang="en-US" sz="1800"/>
                        <a:t>表达</a:t>
                      </a:r>
                      <a:r>
                        <a:rPr lang="en-US" altLang="zh-CN" sz="1800"/>
                        <a:t>下划线）</a:t>
                      </a:r>
                      <a:endParaRPr lang="en-US" altLang="zh-CN" sz="1800"/>
                    </a:p>
                  </a:txBody>
                  <a:tcPr marL="91416" marR="91416" marT="45708" marB="45708"/>
                </a:tc>
                <a:tc>
                  <a:txBody>
                    <a:bodyPr/>
                    <a:p>
                      <a:pPr>
                        <a:buNone/>
                      </a:pPr>
                      <a:endParaRPr lang="zh-CN" altLang="en-US" sz="1800"/>
                    </a:p>
                  </a:txBody>
                  <a:tcPr marL="91416" marR="91416" marT="45708" marB="45708"/>
                </a:tc>
                <a:tc>
                  <a:txBody>
                    <a:bodyPr/>
                    <a:p>
                      <a:pPr>
                        <a:buNone/>
                      </a:pPr>
                      <a:endParaRPr lang="zh-CN" altLang="en-US" sz="1800"/>
                    </a:p>
                  </a:txBody>
                  <a:tcPr marL="91416" marR="91416" marT="45708" marB="45708"/>
                </a:tc>
              </a:tr>
              <a:tr h="914400">
                <a:tc>
                  <a:txBody>
                    <a:bodyPr/>
                    <a:p>
                      <a:pPr>
                        <a:buNone/>
                      </a:pPr>
                      <a:r>
                        <a:rPr lang="en-US" altLang="zh-CN" sz="1800"/>
                        <a:t>3.</a:t>
                      </a:r>
                      <a:r>
                        <a:rPr lang="zh-CN" altLang="en-US" sz="1800"/>
                        <a:t>你是如何</a:t>
                      </a:r>
                      <a:r>
                        <a:rPr lang="en-US" altLang="zh-CN" sz="1800"/>
                        <a:t>利用段首句信息</a:t>
                      </a:r>
                      <a:r>
                        <a:rPr lang="zh-CN" altLang="en-US" sz="1800"/>
                        <a:t>，运用词汇衔接的三个“一定”，实现实现情节发展的严谨性？</a:t>
                      </a:r>
                      <a:endParaRPr lang="zh-CN" altLang="en-US" sz="1800"/>
                    </a:p>
                  </a:txBody>
                  <a:tcPr marL="91416" marR="91416" marT="45708" marB="45708"/>
                </a:tc>
                <a:tc>
                  <a:txBody>
                    <a:bodyPr/>
                    <a:p>
                      <a:pPr>
                        <a:buNone/>
                      </a:pPr>
                      <a:endParaRPr lang="zh-CN" altLang="en-US" sz="1800"/>
                    </a:p>
                  </a:txBody>
                  <a:tcPr marL="91416" marR="91416" marT="45708" marB="45708"/>
                </a:tc>
                <a:tc>
                  <a:txBody>
                    <a:bodyPr/>
                    <a:p>
                      <a:pPr>
                        <a:buNone/>
                      </a:pPr>
                      <a:endParaRPr lang="zh-CN" altLang="en-US" sz="1800"/>
                    </a:p>
                  </a:txBody>
                  <a:tcPr marL="91416" marR="91416" marT="45708" marB="45708"/>
                </a:tc>
              </a:tr>
              <a:tr h="914400">
                <a:tc>
                  <a:txBody>
                    <a:bodyPr/>
                    <a:p>
                      <a:pPr>
                        <a:buNone/>
                      </a:pPr>
                      <a:r>
                        <a:rPr lang="en-US" altLang="zh-CN" sz="1800"/>
                        <a:t>4.</a:t>
                      </a:r>
                      <a:r>
                        <a:rPr lang="zh-CN" altLang="en-US" sz="1800"/>
                        <a:t>你是如何</a:t>
                      </a:r>
                      <a:r>
                        <a:rPr lang="en-US" altLang="zh-CN" sz="1800"/>
                        <a:t>对故事的起因、</a:t>
                      </a:r>
                      <a:r>
                        <a:rPr lang="en-US" altLang="zh-CN" sz="1800">
                          <a:sym typeface="+mn-ea"/>
                        </a:rPr>
                        <a:t>过程</a:t>
                      </a:r>
                      <a:r>
                        <a:rPr lang="en-US" altLang="zh-CN" sz="1800"/>
                        <a:t>及</a:t>
                      </a:r>
                      <a:r>
                        <a:rPr lang="en-US" altLang="zh-CN" sz="1800">
                          <a:sym typeface="+mn-ea"/>
                        </a:rPr>
                        <a:t>结果</a:t>
                      </a:r>
                      <a:r>
                        <a:rPr lang="zh-CN" altLang="en-US" sz="1800">
                          <a:sym typeface="+mn-ea"/>
                        </a:rPr>
                        <a:t>进行</a:t>
                      </a:r>
                      <a:r>
                        <a:rPr lang="en-US" altLang="zh-CN" sz="1800">
                          <a:sym typeface="+mn-ea"/>
                        </a:rPr>
                        <a:t>渗透</a:t>
                      </a:r>
                      <a:r>
                        <a:rPr lang="zh-CN" altLang="en-US" sz="1800">
                          <a:sym typeface="+mn-ea"/>
                        </a:rPr>
                        <a:t>性</a:t>
                      </a:r>
                      <a:r>
                        <a:rPr lang="en-US" altLang="zh-CN" sz="1800"/>
                        <a:t>评议</a:t>
                      </a:r>
                      <a:r>
                        <a:rPr lang="zh-CN" altLang="en-US" sz="1800"/>
                        <a:t>，</a:t>
                      </a:r>
                      <a:r>
                        <a:rPr lang="en-US" altLang="zh-CN" sz="1800"/>
                        <a:t>增强故事的感染力</a:t>
                      </a:r>
                      <a:r>
                        <a:rPr lang="zh-CN" altLang="en-US" sz="1800"/>
                        <a:t>和思想性？</a:t>
                      </a:r>
                      <a:endParaRPr lang="zh-CN" altLang="en-US" sz="1800"/>
                    </a:p>
                  </a:txBody>
                  <a:tcPr marL="91416" marR="91416" marT="45708" marB="45708"/>
                </a:tc>
                <a:tc>
                  <a:txBody>
                    <a:bodyPr/>
                    <a:p>
                      <a:pPr>
                        <a:buNone/>
                      </a:pPr>
                      <a:endParaRPr lang="zh-CN" altLang="en-US" sz="1800"/>
                    </a:p>
                  </a:txBody>
                  <a:tcPr marL="91416" marR="91416" marT="45708" marB="45708"/>
                </a:tc>
                <a:tc>
                  <a:txBody>
                    <a:bodyPr/>
                    <a:p>
                      <a:pPr>
                        <a:buNone/>
                      </a:pPr>
                      <a:endParaRPr lang="zh-CN" altLang="en-US" sz="1800"/>
                    </a:p>
                  </a:txBody>
                  <a:tcPr marL="91416" marR="91416" marT="45708" marB="45708"/>
                </a:tc>
              </a:tr>
              <a:tr h="1188720">
                <a:tc>
                  <a:txBody>
                    <a:bodyPr/>
                    <a:p>
                      <a:pPr>
                        <a:buNone/>
                      </a:pPr>
                      <a:r>
                        <a:rPr lang="en-US" altLang="zh-CN" sz="1800"/>
                        <a:t>5.</a:t>
                      </a:r>
                      <a:r>
                        <a:rPr lang="en-US" altLang="zh-CN" sz="1800">
                          <a:sym typeface="+mn-ea"/>
                        </a:rPr>
                        <a:t>从词汇衔接的角度，文中有哪些词汇运用的失误？(将续文的相关</a:t>
                      </a:r>
                      <a:r>
                        <a:rPr lang="zh-CN" altLang="en-US" sz="1800">
                          <a:sym typeface="+mn-ea"/>
                        </a:rPr>
                        <a:t>不妥当的表达圈出</a:t>
                      </a:r>
                      <a:r>
                        <a:rPr lang="en-US" altLang="zh-CN" sz="1800">
                          <a:sym typeface="+mn-ea"/>
                        </a:rPr>
                        <a:t>）</a:t>
                      </a:r>
                      <a:r>
                        <a:rPr lang="zh-CN" altLang="en-US" sz="1800">
                          <a:sym typeface="+mn-ea"/>
                        </a:rPr>
                        <a:t>修改后，</a:t>
                      </a:r>
                      <a:r>
                        <a:rPr lang="en-US" altLang="zh-CN" sz="1800">
                          <a:sym typeface="+mn-ea"/>
                        </a:rPr>
                        <a:t>语篇各个部分与语义、主题和语境更关联?</a:t>
                      </a:r>
                      <a:r>
                        <a:rPr lang="zh-CN" altLang="en-US" sz="1800">
                          <a:sym typeface="+mn-ea"/>
                        </a:rPr>
                        <a:t>（用红笔修改）</a:t>
                      </a:r>
                      <a:endParaRPr lang="en-US" altLang="zh-CN" sz="1800">
                        <a:sym typeface="+mn-ea"/>
                      </a:endParaRPr>
                    </a:p>
                  </a:txBody>
                  <a:tcPr marL="91416" marR="91416" marT="45708" marB="45708"/>
                </a:tc>
                <a:tc>
                  <a:txBody>
                    <a:bodyPr/>
                    <a:p>
                      <a:pPr>
                        <a:buNone/>
                      </a:pPr>
                      <a:endParaRPr lang="zh-CN" altLang="en-US" sz="1800"/>
                    </a:p>
                  </a:txBody>
                  <a:tcPr marL="91416" marR="91416" marT="45708" marB="45708"/>
                </a:tc>
                <a:tc>
                  <a:txBody>
                    <a:bodyPr/>
                    <a:p>
                      <a:pPr>
                        <a:buNone/>
                      </a:pPr>
                      <a:endParaRPr lang="zh-CN" altLang="en-US" sz="1800"/>
                    </a:p>
                  </a:txBody>
                  <a:tcPr marL="91416" marR="91416" marT="45708" marB="45708"/>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8397" y="121920"/>
            <a:ext cx="10601113" cy="583565"/>
          </a:xfrm>
          <a:prstGeom prst="rect">
            <a:avLst/>
          </a:prstGeom>
          <a:noFill/>
        </p:spPr>
        <p:txBody>
          <a:bodyPr wrap="square" rtlCol="0" anchor="t">
            <a:spAutoFit/>
          </a:bodyPr>
          <a:p>
            <a:r>
              <a:rPr lang="zh-CN" sz="3200" b="1" dirty="0">
                <a:solidFill>
                  <a:srgbClr val="C00000"/>
                </a:solidFill>
                <a:latin typeface="Arial Narrow" panose="020B0606020202030204" pitchFamily="34" charset="0"/>
                <a:ea typeface="方正姚体" panose="02010601030101010101" pitchFamily="2" charset="-122"/>
                <a:cs typeface="+mn-ea"/>
                <a:sym typeface="+mn-ea"/>
              </a:rPr>
              <a:t>基于语义连贯</a:t>
            </a:r>
            <a:r>
              <a:rPr lang="en-US" altLang="zh-CN" sz="3200" b="1" dirty="0">
                <a:solidFill>
                  <a:srgbClr val="C00000"/>
                </a:solidFill>
                <a:latin typeface="Arial Narrow" panose="020B0606020202030204" pitchFamily="34" charset="0"/>
                <a:ea typeface="方正姚体" panose="02010601030101010101" pitchFamily="2" charset="-122"/>
                <a:cs typeface="+mn-ea"/>
                <a:sym typeface="+mn-ea"/>
              </a:rPr>
              <a:t>     </a:t>
            </a:r>
            <a:r>
              <a:rPr lang="zh-CN" sz="3200" b="1" dirty="0">
                <a:solidFill>
                  <a:srgbClr val="C00000"/>
                </a:solidFill>
                <a:latin typeface="Arial Narrow" panose="020B0606020202030204" pitchFamily="34" charset="0"/>
                <a:ea typeface="方正姚体" panose="02010601030101010101" pitchFamily="2" charset="-122"/>
                <a:cs typeface="+mn-ea"/>
                <a:sym typeface="+mn-ea"/>
              </a:rPr>
              <a:t>的读后续写准确读题和快速构思</a:t>
            </a:r>
            <a:endParaRPr lang="zh-CN" altLang="en-US" sz="3200" b="1" dirty="0">
              <a:solidFill>
                <a:srgbClr val="C00000"/>
              </a:solidFill>
              <a:latin typeface="Arial Narrow" panose="020B0606020202030204" pitchFamily="34" charset="0"/>
              <a:ea typeface="方正姚体" panose="02010601030101010101" pitchFamily="2" charset="-122"/>
              <a:cs typeface="+mn-ea"/>
              <a:sym typeface="+mn-ea"/>
            </a:endParaRPr>
          </a:p>
        </p:txBody>
      </p:sp>
      <p:sp>
        <p:nvSpPr>
          <p:cNvPr id="4" name="文本框 3"/>
          <p:cNvSpPr txBox="1"/>
          <p:nvPr/>
        </p:nvSpPr>
        <p:spPr>
          <a:xfrm>
            <a:off x="527473" y="764540"/>
            <a:ext cx="11241193" cy="2389505"/>
          </a:xfrm>
          <a:prstGeom prst="rect">
            <a:avLst/>
          </a:prstGeom>
          <a:noFill/>
        </p:spPr>
        <p:txBody>
          <a:bodyPr wrap="square" rtlCol="0" anchor="t">
            <a:spAutoFit/>
          </a:bodyPr>
          <a:p>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1.</a:t>
            </a:r>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确定关键词：</a:t>
            </a:r>
            <a:r>
              <a:rPr lang="zh-CN" altLang="en-US" sz="2665" b="1" u="sng"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肯定</a:t>
            </a:r>
            <a:r>
              <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会同</a:t>
            </a:r>
            <a:r>
              <a:rPr lang="en-US" altLang="zh-CN"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Arial" panose="020B0604020202020204" pitchFamily="34" charset="0"/>
              </a:rPr>
              <a:t>/</a:t>
            </a:r>
            <a:r>
              <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近义词的</a:t>
            </a:r>
            <a:r>
              <a:rPr lang="zh-CN" altLang="en-US" sz="2665" b="1" u="sng"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高频复现</a:t>
            </a:r>
            <a:r>
              <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，以增强原文和续文的语义连贯性、语言协同性、主题关联性。</a:t>
            </a:r>
            <a:endPar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a:p>
            <a:r>
              <a:rPr lang="en-US" altLang="zh-CN"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2.</a:t>
            </a:r>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确定反义表达：</a:t>
            </a:r>
            <a:r>
              <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以厘清矛盾和冲突，在具体的情节中相互交织或独立推动情节发展。构建“冲突-危机-解决模式”的叙事模式。</a:t>
            </a:r>
            <a:endPar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a:p>
            <a:r>
              <a:rPr lang="zh-CN" altLang="en-US" sz="3200" b="1" dirty="0">
                <a:solidFill>
                  <a:srgbClr val="C00000"/>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3.确定主题词：</a:t>
            </a:r>
            <a:r>
              <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rPr>
              <a:t>前后呼应（隐喻/语义链），拓展语义，升华主题</a:t>
            </a:r>
            <a:endParaRPr lang="zh-CN" altLang="en-US" sz="2665" b="1" dirty="0">
              <a:solidFill>
                <a:schemeClr val="tx1"/>
              </a:solidFill>
              <a:latin typeface="微软雅黑" panose="020B0503020204020204" pitchFamily="34" charset="-122"/>
              <a:ea typeface="微软雅黑" panose="020B0503020204020204" pitchFamily="34" charset="-122"/>
              <a:cs typeface="Arial" panose="020B0604020202020204" pitchFamily="34" charset="0"/>
              <a:sym typeface="宋体" panose="02010600030101010101" pitchFamily="2" charset="-122"/>
            </a:endParaRPr>
          </a:p>
        </p:txBody>
      </p:sp>
      <p:pic>
        <p:nvPicPr>
          <p:cNvPr id="5" name="图片 4"/>
          <p:cNvPicPr>
            <a:picLocks noChangeAspect="1"/>
          </p:cNvPicPr>
          <p:nvPr/>
        </p:nvPicPr>
        <p:blipFill>
          <a:blip r:embed="rId1">
            <a:clrChange>
              <a:clrFrom>
                <a:srgbClr val="FFFFFF">
                  <a:alpha val="100000"/>
                </a:srgbClr>
              </a:clrFrom>
              <a:clrTo>
                <a:srgbClr val="FFFFFF">
                  <a:alpha val="100000"/>
                  <a:alpha val="0"/>
                </a:srgbClr>
              </a:clrTo>
            </a:clrChange>
          </a:blip>
          <a:srcRect b="11527"/>
          <a:stretch>
            <a:fillRect/>
          </a:stretch>
        </p:blipFill>
        <p:spPr>
          <a:xfrm>
            <a:off x="478367" y="3368887"/>
            <a:ext cx="5628640" cy="3332480"/>
          </a:xfrm>
          <a:prstGeom prst="rect">
            <a:avLst/>
          </a:prstGeom>
        </p:spPr>
      </p:pic>
      <p:pic>
        <p:nvPicPr>
          <p:cNvPr id="6" name="图片 5" descr="搜狗截图20230330232857"/>
          <p:cNvPicPr>
            <a:picLocks noChangeAspect="1"/>
          </p:cNvPicPr>
          <p:nvPr/>
        </p:nvPicPr>
        <p:blipFill>
          <a:blip r:embed="rId2">
            <a:clrChange>
              <a:clrFrom>
                <a:srgbClr val="FFFFFF">
                  <a:alpha val="100000"/>
                </a:srgbClr>
              </a:clrFrom>
              <a:clrTo>
                <a:srgbClr val="FFFFFF">
                  <a:alpha val="100000"/>
                  <a:alpha val="0"/>
                </a:srgbClr>
              </a:clrTo>
            </a:clrChange>
          </a:blip>
          <a:srcRect t="16916"/>
          <a:stretch>
            <a:fillRect/>
          </a:stretch>
        </p:blipFill>
        <p:spPr>
          <a:xfrm>
            <a:off x="6297507" y="3368887"/>
            <a:ext cx="5720080" cy="3387513"/>
          </a:xfrm>
          <a:prstGeom prst="rect">
            <a:avLst/>
          </a:prstGeom>
        </p:spPr>
      </p:pic>
      <p:grpSp>
        <p:nvGrpSpPr>
          <p:cNvPr id="9" name="组合 8"/>
          <p:cNvGrpSpPr/>
          <p:nvPr/>
        </p:nvGrpSpPr>
        <p:grpSpPr>
          <a:xfrm>
            <a:off x="-23495" y="121920"/>
            <a:ext cx="536575" cy="48514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000000"/>
                                          </p:val>
                                        </p:tav>
                                        <p:tav tm="100000">
                                          <p:val>
                                            <p:strVal val="#ppt_w"/>
                                          </p:val>
                                        </p:tav>
                                      </p:tavLst>
                                    </p:anim>
                                    <p:anim calcmode="lin" valueType="num">
                                      <p:cBhvr>
                                        <p:cTn id="8" dur="500" fill="hold"/>
                                        <p:tgtEl>
                                          <p:spTgt spid="9"/>
                                        </p:tgtEl>
                                        <p:attrNameLst>
                                          <p:attrName>ppt_h</p:attrName>
                                        </p:attrNameLst>
                                      </p:cBhvr>
                                      <p:tavLst>
                                        <p:tav tm="0">
                                          <p:val>
                                            <p:fltVal val="0.000000"/>
                                          </p:val>
                                        </p:tav>
                                        <p:tav tm="100000">
                                          <p:val>
                                            <p:strVal val="#ppt_h"/>
                                          </p:val>
                                        </p:tav>
                                      </p:tavLst>
                                    </p:anim>
                                    <p:animEffect transition="in" filter="fade">
                                      <p:cBhvr>
                                        <p:cTn id="9" dur="500"/>
                                        <p:tgtEl>
                                          <p:spTgt spid="9"/>
                                        </p:tgtEl>
                                      </p:cBhvr>
                                    </p:animEffect>
                                  </p:childTnLst>
                                </p:cTn>
                              </p:par>
                              <p:par>
                                <p:cTn id="10" presetID="8" presetClass="emph" presetSubtype="0" repeatCount="indefinite" fill="hold" nodeType="withEffect">
                                  <p:stCondLst>
                                    <p:cond delay="0"/>
                                  </p:stCondLst>
                                  <p:childTnLst>
                                    <p:animRot by="21600000">
                                      <p:cBhvr>
                                        <p:cTn id="11"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0111" y="6551295"/>
            <a:ext cx="6356351" cy="306705"/>
          </a:xfrm>
          <a:prstGeom prst="rect">
            <a:avLst/>
          </a:prstGeom>
          <a:noFill/>
        </p:spPr>
        <p:txBody>
          <a:bodyPr wrap="square" rtlCol="0" anchor="t">
            <a:spAutoFit/>
          </a:bodyPr>
          <a:p>
            <a:r>
              <a:rPr lang="zh-CN" altLang="en-US" sz="1400" b="1">
                <a:solidFill>
                  <a:schemeClr val="bg1"/>
                </a:solidFill>
              </a:rPr>
              <a:t>202</a:t>
            </a:r>
            <a:r>
              <a:rPr lang="en-US" altLang="zh-CN" sz="1400" b="1">
                <a:solidFill>
                  <a:schemeClr val="bg1"/>
                </a:solidFill>
              </a:rPr>
              <a:t>3</a:t>
            </a:r>
            <a:r>
              <a:rPr lang="zh-CN" altLang="en-US" sz="1400" b="1">
                <a:solidFill>
                  <a:schemeClr val="bg1"/>
                </a:solidFill>
              </a:rPr>
              <a:t>年6月普通高等学校招生全国统一考试（浙江卷）</a:t>
            </a:r>
            <a:endParaRPr lang="zh-CN" altLang="en-US" sz="1400" b="1">
              <a:solidFill>
                <a:schemeClr val="bg1"/>
              </a:solidFill>
            </a:endParaRPr>
          </a:p>
        </p:txBody>
      </p:sp>
      <p:sp>
        <p:nvSpPr>
          <p:cNvPr id="9" name="文本框 8"/>
          <p:cNvSpPr txBox="1"/>
          <p:nvPr/>
        </p:nvSpPr>
        <p:spPr>
          <a:xfrm>
            <a:off x="46991" y="68580"/>
            <a:ext cx="10201910" cy="521970"/>
          </a:xfrm>
          <a:prstGeom prst="rect">
            <a:avLst/>
          </a:prstGeom>
          <a:noFill/>
        </p:spPr>
        <p:txBody>
          <a:bodyPr wrap="none" rtlCol="0" anchor="t">
            <a:spAutoFit/>
          </a:bodyPr>
          <a:p>
            <a:pPr algn="l"/>
            <a:r>
              <a:rPr lang="en-US" altLang="zh-CN"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665"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语义连贯，快速读题</a:t>
            </a:r>
            <a:r>
              <a:rPr lang="zh-CN" altLang="en-US"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提升续文中扩展逻辑语义关系的能力</a:t>
            </a:r>
            <a:endPar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2" name="文本框 1"/>
          <p:cNvSpPr txBox="1"/>
          <p:nvPr/>
        </p:nvSpPr>
        <p:spPr>
          <a:xfrm>
            <a:off x="274320" y="896620"/>
            <a:ext cx="11862435" cy="5654675"/>
          </a:xfrm>
          <a:prstGeom prst="rect">
            <a:avLst/>
          </a:prstGeom>
        </p:spPr>
        <p:txBody>
          <a:bodyPr wrap="square">
            <a:noAutofit/>
          </a:bodyPr>
          <a:p>
            <a:pPr indent="0" algn="just" defTabSz="266700" fontAlgn="auto">
              <a:lnSpc>
                <a:spcPts val="2300"/>
              </a:lnSpc>
              <a:spcBef>
                <a:spcPct val="0"/>
              </a:spcBef>
              <a:spcAft>
                <a:spcPct val="0"/>
              </a:spcAft>
            </a:pPr>
            <a:r>
              <a:rPr lang="en-US" altLang="zh-CN" sz="2400">
                <a:latin typeface="Times New Roman" panose="02020603050405020304"/>
                <a:ea typeface="宋体" panose="02010600030101010101" pitchFamily="2" charset="-122"/>
              </a:rPr>
              <a:t>    </a:t>
            </a:r>
            <a:r>
              <a:rPr lang="en-US" altLang="zh-CN" sz="2000">
                <a:latin typeface="Times New Roman" panose="02020603050405020304"/>
                <a:ea typeface="宋体" panose="02010600030101010101" pitchFamily="2" charset="-122"/>
              </a:rPr>
              <a:t> When I was in middle school, my social studies teacher asked me to enter a writing contest, I said no without thinking. I did not love writing. My family came from Brazil, so English was only my second language. Writing was so difficult and painful for me that my teacher had allowed me to present my paper on the sinking of the Titanic by acting out a play, where I played all the parts. No one laughed harder than he did.</a:t>
            </a:r>
            <a:endParaRPr lang="en-US" altLang="zh-CN" sz="2000">
              <a:latin typeface="Times New Roman" panose="02020603050405020304"/>
              <a:ea typeface="宋体" panose="02010600030101010101" pitchFamily="2" charset="-122"/>
            </a:endParaRPr>
          </a:p>
          <a:p>
            <a:pPr indent="133350" algn="just" defTabSz="266700" fontAlgn="auto">
              <a:lnSpc>
                <a:spcPts val="2300"/>
              </a:lnSpc>
              <a:spcBef>
                <a:spcPct val="0"/>
              </a:spcBef>
              <a:spcAft>
                <a:spcPct val="0"/>
              </a:spcAft>
            </a:pPr>
            <a:r>
              <a:rPr lang="en-US" altLang="zh-CN" sz="2000">
                <a:latin typeface="Times New Roman" panose="02020603050405020304"/>
                <a:ea typeface="宋体" panose="02010600030101010101" pitchFamily="2" charset="-122"/>
              </a:rPr>
              <a:t>    So, why did he suddenly force me to do something at which I was sure to fail? His reply: “Because I love your stories. If you’re willing to apply yourself, I think you have a good shot at this.” Encouraged by his words, I agreed to give it a try.</a:t>
            </a:r>
            <a:endParaRPr lang="en-US" altLang="zh-CN" sz="2000">
              <a:latin typeface="Times New Roman" panose="02020603050405020304"/>
              <a:ea typeface="宋体" panose="02010600030101010101" pitchFamily="2" charset="-122"/>
            </a:endParaRPr>
          </a:p>
          <a:p>
            <a:pPr indent="133350" algn="just" defTabSz="266700" fontAlgn="auto">
              <a:lnSpc>
                <a:spcPts val="2300"/>
              </a:lnSpc>
              <a:spcBef>
                <a:spcPct val="0"/>
              </a:spcBef>
              <a:spcAft>
                <a:spcPct val="0"/>
              </a:spcAft>
            </a:pPr>
            <a:r>
              <a:rPr lang="en-US" altLang="zh-CN" sz="2000">
                <a:latin typeface="Times New Roman" panose="02020603050405020304"/>
                <a:ea typeface="宋体" panose="02010600030101010101" pitchFamily="2" charset="-122"/>
              </a:rPr>
              <a:t>   I chose Paul Revere’s horse as my subject. Paul Revere was a silversmith (</a:t>
            </a:r>
            <a:r>
              <a:rPr lang="zh-CN" altLang="en-US" sz="2000">
                <a:latin typeface="宋体" panose="02010600030101010101" pitchFamily="2" charset="-122"/>
                <a:ea typeface="宋体" panose="02010600030101010101" pitchFamily="2" charset="-122"/>
              </a:rPr>
              <a:t>银匠</a:t>
            </a:r>
            <a:r>
              <a:rPr lang="en-US" altLang="zh-CN" sz="2000">
                <a:latin typeface="Times New Roman" panose="02020603050405020304"/>
                <a:ea typeface="宋体" panose="02010600030101010101" pitchFamily="2" charset="-122"/>
              </a:rPr>
              <a:t>) in Boston who rode a horse at night on April 18, 1775 to Lexington to warn people that British soldiers were coming. My story would come straight from the horse’s mouth. Not a brilliant idea, but funny, and unlikely to be anyone else’s choice.</a:t>
            </a:r>
            <a:endParaRPr lang="en-US" altLang="zh-CN" sz="2000">
              <a:latin typeface="Times New Roman" panose="02020603050405020304"/>
              <a:ea typeface="宋体" panose="02010600030101010101" pitchFamily="2" charset="-122"/>
            </a:endParaRPr>
          </a:p>
          <a:p>
            <a:pPr indent="133350" algn="just" defTabSz="266700" fontAlgn="auto">
              <a:lnSpc>
                <a:spcPts val="2300"/>
              </a:lnSpc>
              <a:spcBef>
                <a:spcPct val="0"/>
              </a:spcBef>
              <a:spcAft>
                <a:spcPct val="0"/>
              </a:spcAft>
            </a:pPr>
            <a:r>
              <a:rPr lang="en-US" altLang="zh-CN" sz="2000">
                <a:latin typeface="Times New Roman" panose="02020603050405020304"/>
                <a:ea typeface="宋体" panose="02010600030101010101" pitchFamily="2" charset="-122"/>
              </a:rPr>
              <a:t>   What did the horse think, as sped through the night? Did he get tired? Have doubts? Did he want to quit? I sympathized immediately. I got tired. I had doubts. I wanted to quit. But, like Revere’s horse, I kept going. I worked hard. I checked my spelling. I asked my older sister to correct my grammar. I checked out a half-dozen books on Paul Revere from the library. I even read a few of them.</a:t>
            </a:r>
            <a:endParaRPr lang="en-US" altLang="zh-CN" sz="2000">
              <a:latin typeface="Times New Roman" panose="02020603050405020304"/>
              <a:ea typeface="宋体" panose="02010600030101010101" pitchFamily="2" charset="-122"/>
            </a:endParaRPr>
          </a:p>
          <a:p>
            <a:pPr indent="133350" algn="just" defTabSz="266700" fontAlgn="auto">
              <a:lnSpc>
                <a:spcPts val="2300"/>
              </a:lnSpc>
              <a:spcBef>
                <a:spcPct val="0"/>
              </a:spcBef>
              <a:spcAft>
                <a:spcPct val="0"/>
              </a:spcAft>
            </a:pPr>
            <a:r>
              <a:rPr lang="en-US" altLang="zh-CN" sz="2000">
                <a:latin typeface="Times New Roman" panose="02020603050405020304"/>
                <a:ea typeface="宋体" panose="02010600030101010101" pitchFamily="2" charset="-122"/>
              </a:rPr>
              <a:t>   When I handed in the essay to my teacher, he read it, laughed out loud and said, “Great. Now, write it again.” I wrote it again, and again and again. When I finally finished it, the thought of winning had given way to the enjoyment of writing. If I didn’t win, I wouldn’t care.</a:t>
            </a:r>
            <a:endParaRPr lang="en-US" altLang="zh-CN" sz="2000">
              <a:latin typeface="Times New Roman" panose="02020603050405020304"/>
              <a:ea typeface="宋体" panose="02010600030101010101" pitchFamily="2" charset="-122"/>
            </a:endParaRPr>
          </a:p>
          <a:p>
            <a:pPr indent="0" algn="just" defTabSz="266700" fontAlgn="auto">
              <a:lnSpc>
                <a:spcPts val="2300"/>
              </a:lnSpc>
              <a:spcBef>
                <a:spcPct val="0"/>
              </a:spcBef>
              <a:spcAft>
                <a:spcPct val="0"/>
              </a:spcAft>
            </a:pPr>
            <a:r>
              <a:rPr lang="en-US" altLang="zh-CN" sz="2000">
                <a:latin typeface="Times New Roman" panose="02020603050405020304"/>
                <a:ea typeface="宋体" panose="02010600030101010101" pitchFamily="2" charset="-122"/>
              </a:rPr>
              <a:t>Para. 1  </a:t>
            </a:r>
            <a:r>
              <a:rPr lang="en-US" altLang="zh-CN" sz="2000" i="1">
                <a:solidFill>
                  <a:srgbClr val="0070C0"/>
                </a:solidFill>
                <a:latin typeface="Times New Roman" panose="02020603050405020304"/>
                <a:ea typeface="宋体" panose="02010600030101010101" pitchFamily="2" charset="-122"/>
              </a:rPr>
              <a:t>A few weeks later, when I almost forgot the contest, there came the news.</a:t>
            </a:r>
            <a:endParaRPr lang="en-US" altLang="zh-CN" sz="2000" i="1">
              <a:solidFill>
                <a:srgbClr val="0070C0"/>
              </a:solidFill>
              <a:latin typeface="Times New Roman" panose="02020603050405020304"/>
              <a:ea typeface="宋体" panose="02010600030101010101" pitchFamily="2" charset="-122"/>
            </a:endParaRPr>
          </a:p>
          <a:p>
            <a:pPr indent="0" algn="just" defTabSz="266700" fontAlgn="auto">
              <a:lnSpc>
                <a:spcPts val="2300"/>
              </a:lnSpc>
              <a:spcBef>
                <a:spcPct val="0"/>
              </a:spcBef>
              <a:spcAft>
                <a:spcPct val="0"/>
              </a:spcAft>
            </a:pPr>
            <a:r>
              <a:rPr lang="en-US" altLang="zh-CN" sz="2000">
                <a:solidFill>
                  <a:schemeClr val="tx1"/>
                </a:solidFill>
                <a:latin typeface="Times New Roman" panose="02020603050405020304"/>
                <a:ea typeface="宋体" panose="02010600030101010101" pitchFamily="2" charset="-122"/>
              </a:rPr>
              <a:t>Para. 2 </a:t>
            </a:r>
            <a:r>
              <a:rPr lang="en-US" altLang="zh-CN" sz="2000">
                <a:solidFill>
                  <a:srgbClr val="0070C0"/>
                </a:solidFill>
                <a:latin typeface="Times New Roman" panose="02020603050405020304"/>
                <a:ea typeface="宋体" panose="02010600030101010101" pitchFamily="2" charset="-122"/>
              </a:rPr>
              <a:t> </a:t>
            </a:r>
            <a:r>
              <a:rPr lang="en-US" altLang="zh-CN" sz="2000" i="1">
                <a:solidFill>
                  <a:srgbClr val="0070C0"/>
                </a:solidFill>
                <a:latin typeface="Times New Roman" panose="02020603050405020304"/>
                <a:ea typeface="宋体" panose="02010600030101010101" pitchFamily="2" charset="-122"/>
              </a:rPr>
              <a:t>I went to my teacher’ office after the award presentation.</a:t>
            </a:r>
            <a:endParaRPr lang="en-US" altLang="zh-CN" sz="2000" i="1">
              <a:solidFill>
                <a:srgbClr val="0070C0"/>
              </a:solidFill>
              <a:latin typeface="Times New Roman" panose="02020603050405020304"/>
              <a:ea typeface="宋体" panose="02010600030101010101" pitchFamily="2" charset="-122"/>
            </a:endParaRPr>
          </a:p>
        </p:txBody>
      </p:sp>
      <p:sp>
        <p:nvSpPr>
          <p:cNvPr id="39" name="文本框 38"/>
          <p:cNvSpPr txBox="1"/>
          <p:nvPr/>
        </p:nvSpPr>
        <p:spPr>
          <a:xfrm>
            <a:off x="274320" y="590550"/>
            <a:ext cx="7063105" cy="460375"/>
          </a:xfrm>
          <a:prstGeom prst="rect">
            <a:avLst/>
          </a:prstGeom>
          <a:noFill/>
        </p:spPr>
        <p:txBody>
          <a:bodyPr wrap="square" rtlCol="0">
            <a:spAutoFit/>
          </a:bodyPr>
          <a:p>
            <a:pPr marL="342900" indent="-342900">
              <a:buFont typeface="Wingdings" panose="05000000000000000000" charset="0"/>
              <a:buChar char="Ø"/>
            </a:pPr>
            <a:r>
              <a:rPr lang="en-US" altLang="zh-CN" sz="2400" b="1">
                <a:solidFill>
                  <a:srgbClr val="C00000"/>
                </a:solidFill>
              </a:rPr>
              <a:t>Please sort out the key words:</a:t>
            </a:r>
            <a:endParaRPr lang="en-US" altLang="zh-CN" sz="2400" b="1">
              <a:solidFill>
                <a:srgbClr val="C00000"/>
              </a:solidFill>
            </a:endParaRPr>
          </a:p>
        </p:txBody>
      </p:sp>
    </p:spTree>
  </p:cSld>
  <p:clrMapOvr>
    <a:masterClrMapping/>
  </p:clrMapOvr>
  <p:transition>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0111" y="6551295"/>
            <a:ext cx="6356351" cy="306705"/>
          </a:xfrm>
          <a:prstGeom prst="rect">
            <a:avLst/>
          </a:prstGeom>
          <a:noFill/>
        </p:spPr>
        <p:txBody>
          <a:bodyPr wrap="square" rtlCol="0" anchor="t">
            <a:spAutoFit/>
          </a:bodyPr>
          <a:p>
            <a:r>
              <a:rPr lang="zh-CN" altLang="en-US" sz="1400" b="1">
                <a:solidFill>
                  <a:schemeClr val="bg1"/>
                </a:solidFill>
              </a:rPr>
              <a:t>202</a:t>
            </a:r>
            <a:r>
              <a:rPr lang="en-US" altLang="zh-CN" sz="1400" b="1">
                <a:solidFill>
                  <a:schemeClr val="bg1"/>
                </a:solidFill>
              </a:rPr>
              <a:t>3</a:t>
            </a:r>
            <a:r>
              <a:rPr lang="zh-CN" altLang="en-US" sz="1400" b="1">
                <a:solidFill>
                  <a:schemeClr val="bg1"/>
                </a:solidFill>
              </a:rPr>
              <a:t>年6月普通高等学校招生全国统一考试（浙江卷）</a:t>
            </a:r>
            <a:endParaRPr lang="zh-CN" altLang="en-US" sz="1400" b="1">
              <a:solidFill>
                <a:schemeClr val="bg1"/>
              </a:solidFill>
            </a:endParaRPr>
          </a:p>
        </p:txBody>
      </p:sp>
      <p:sp>
        <p:nvSpPr>
          <p:cNvPr id="9" name="文本框 8"/>
          <p:cNvSpPr txBox="1"/>
          <p:nvPr/>
        </p:nvSpPr>
        <p:spPr>
          <a:xfrm>
            <a:off x="46991" y="68580"/>
            <a:ext cx="10201910" cy="521970"/>
          </a:xfrm>
          <a:prstGeom prst="rect">
            <a:avLst/>
          </a:prstGeom>
          <a:noFill/>
        </p:spPr>
        <p:txBody>
          <a:bodyPr wrap="none" rtlCol="0" anchor="t">
            <a:spAutoFit/>
          </a:bodyPr>
          <a:p>
            <a:pPr algn="l"/>
            <a:r>
              <a:rPr lang="en-US" altLang="zh-CN"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665"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语义连贯，快速读题</a:t>
            </a:r>
            <a:r>
              <a:rPr lang="zh-CN" altLang="en-US"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提升续文中扩展逻辑语义关系的能力</a:t>
            </a:r>
            <a:endPar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3" name="图片 2"/>
          <p:cNvPicPr>
            <a:picLocks noChangeAspect="1"/>
          </p:cNvPicPr>
          <p:nvPr/>
        </p:nvPicPr>
        <p:blipFill>
          <a:blip r:embed="rId1"/>
          <a:srcRect b="16907"/>
          <a:stretch>
            <a:fillRect/>
          </a:stretch>
        </p:blipFill>
        <p:spPr>
          <a:xfrm>
            <a:off x="104140" y="589915"/>
            <a:ext cx="7563485" cy="5962015"/>
          </a:xfrm>
          <a:prstGeom prst="rect">
            <a:avLst/>
          </a:prstGeom>
        </p:spPr>
      </p:pic>
      <p:grpSp>
        <p:nvGrpSpPr>
          <p:cNvPr id="25" name="千图PPT彼岸天：ID 8661124库_组合 24"/>
          <p:cNvGrpSpPr/>
          <p:nvPr>
            <p:custDataLst>
              <p:tags r:id="rId2"/>
            </p:custDataLst>
          </p:nvPr>
        </p:nvGrpSpPr>
        <p:grpSpPr>
          <a:xfrm>
            <a:off x="7607935" y="589915"/>
            <a:ext cx="4449445" cy="5823585"/>
            <a:chOff x="6325772" y="1916515"/>
            <a:chExt cx="3612293" cy="5823734"/>
          </a:xfrm>
        </p:grpSpPr>
        <p:sp>
          <p:nvSpPr>
            <p:cNvPr id="14" name="Rectangle 13"/>
            <p:cNvSpPr/>
            <p:nvPr>
              <p:custDataLst>
                <p:tags r:id="rId3"/>
              </p:custDataLst>
            </p:nvPr>
          </p:nvSpPr>
          <p:spPr>
            <a:xfrm>
              <a:off x="6326035" y="1916832"/>
              <a:ext cx="3611880" cy="5822950"/>
            </a:xfrm>
            <a:prstGeom prst="rect">
              <a:avLst/>
            </a:prstGeom>
            <a:noFill/>
            <a:ln w="38100">
              <a:solidFill>
                <a:srgbClr val="D71D49"/>
              </a:solidFill>
            </a:ln>
          </p:spPr>
          <p:style>
            <a:lnRef idx="2">
              <a:srgbClr val="268F9C">
                <a:shade val="50000"/>
              </a:srgbClr>
            </a:lnRef>
            <a:fillRef idx="1">
              <a:srgbClr val="268F9C"/>
            </a:fillRef>
            <a:effectRef idx="0">
              <a:srgbClr val="268F9C"/>
            </a:effectRef>
            <a:fontRef idx="minor">
              <a:srgbClr val="FFFFFF"/>
            </a:fontRef>
          </p:style>
          <p:txBody>
            <a:bodyPr wrap="square" tIns="1800000" anchor="t" anchorCtr="1">
              <a:normAutofit/>
            </a:bodyPr>
            <a:p>
              <a:pPr algn="ctr">
                <a:lnSpc>
                  <a:spcPct val="120000"/>
                </a:lnSpc>
              </a:pPr>
              <a:endParaRPr lang="en-US" altLang="zh-CN" sz="1050" dirty="0" smtClean="0">
                <a:solidFill>
                  <a:srgbClr val="000000">
                    <a:lumMod val="75000"/>
                    <a:lumOff val="25000"/>
                  </a:srgbClr>
                </a:solidFill>
                <a:latin typeface="Arial" panose="020B0604020202020204" pitchFamily="34" charset="0"/>
                <a:ea typeface="微软雅黑" panose="020B0503020204020204" pitchFamily="34" charset="-122"/>
              </a:endParaRPr>
            </a:p>
          </p:txBody>
        </p:sp>
        <p:sp>
          <p:nvSpPr>
            <p:cNvPr id="15" name="Right Triangle 14"/>
            <p:cNvSpPr/>
            <p:nvPr>
              <p:custDataLst>
                <p:tags r:id="rId4"/>
              </p:custDataLst>
            </p:nvPr>
          </p:nvSpPr>
          <p:spPr>
            <a:xfrm rot="5400000">
              <a:off x="6194788" y="2047498"/>
              <a:ext cx="840716" cy="578749"/>
            </a:xfrm>
            <a:prstGeom prst="rtTriangle">
              <a:avLst/>
            </a:prstGeom>
            <a:solidFill>
              <a:srgbClr val="D71D49"/>
            </a:solidFill>
            <a:ln w="38100">
              <a:solidFill>
                <a:srgbClr val="D71D49"/>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sp>
          <p:nvSpPr>
            <p:cNvPr id="16" name="Right Triangle 15"/>
            <p:cNvSpPr/>
            <p:nvPr>
              <p:custDataLst>
                <p:tags r:id="rId5"/>
              </p:custDataLst>
            </p:nvPr>
          </p:nvSpPr>
          <p:spPr>
            <a:xfrm rot="16200000">
              <a:off x="8991834" y="6794018"/>
              <a:ext cx="906847" cy="985614"/>
            </a:xfrm>
            <a:prstGeom prst="rtTriangle">
              <a:avLst/>
            </a:prstGeom>
            <a:solidFill>
              <a:srgbClr val="D71D49"/>
            </a:solidFill>
            <a:ln w="38100">
              <a:solidFill>
                <a:srgbClr val="D71D49"/>
              </a:solidFill>
            </a:ln>
          </p:spPr>
          <p:style>
            <a:lnRef idx="2">
              <a:srgbClr val="268F9C">
                <a:shade val="50000"/>
              </a:srgbClr>
            </a:lnRef>
            <a:fillRef idx="1">
              <a:srgbClr val="268F9C"/>
            </a:fillRef>
            <a:effectRef idx="0">
              <a:srgbClr val="268F9C"/>
            </a:effectRef>
            <a:fontRef idx="minor">
              <a:srgbClr val="FFFFFF"/>
            </a:fontRef>
          </p:style>
          <p:txBody>
            <a:bodyPr anchor="ctr"/>
            <a:p>
              <a:pPr algn="ctr"/>
            </a:p>
          </p:txBody>
        </p:sp>
      </p:grpSp>
      <p:sp>
        <p:nvSpPr>
          <p:cNvPr id="2" name="文本框 1"/>
          <p:cNvSpPr txBox="1"/>
          <p:nvPr/>
        </p:nvSpPr>
        <p:spPr>
          <a:xfrm>
            <a:off x="7667625" y="659130"/>
            <a:ext cx="4390390" cy="5754370"/>
          </a:xfrm>
          <a:prstGeom prst="rect">
            <a:avLst/>
          </a:prstGeom>
          <a:noFill/>
        </p:spPr>
        <p:txBody>
          <a:bodyPr wrap="square" rtlCol="0" anchor="t">
            <a:spAutoFit/>
          </a:bodyPr>
          <a:p>
            <a:r>
              <a:rPr lang="en-US" altLang="zh-CN" sz="1600"/>
              <a:t>          </a:t>
            </a:r>
            <a:r>
              <a:rPr lang="zh-CN" altLang="en-US" sz="1600"/>
              <a:t>原文中</a:t>
            </a:r>
            <a:r>
              <a:rPr lang="en-US" altLang="zh-CN" sz="1600"/>
              <a:t>Revere's horse</a:t>
            </a:r>
            <a:r>
              <a:rPr lang="zh-CN" altLang="en-US" sz="1600"/>
              <a:t>是一个复现</a:t>
            </a:r>
            <a:r>
              <a:rPr lang="en-US" altLang="zh-CN" sz="1600"/>
              <a:t>5</a:t>
            </a:r>
            <a:r>
              <a:rPr lang="zh-CN" altLang="en-US" sz="1600"/>
              <a:t>次的高频的词汇，形成以</a:t>
            </a:r>
            <a:r>
              <a:rPr lang="en-US" altLang="zh-CN" sz="1600"/>
              <a:t>Revere's horse</a:t>
            </a:r>
            <a:r>
              <a:rPr lang="zh-CN" altLang="en-US" sz="1600"/>
              <a:t>为中心的词汇衔接链。</a:t>
            </a:r>
            <a:r>
              <a:rPr lang="en-US" altLang="zh-CN" sz="1600"/>
              <a:t>1-</a:t>
            </a:r>
            <a:r>
              <a:rPr lang="en-US" altLang="en-US" sz="1600"/>
              <a:t>①</a:t>
            </a:r>
            <a:r>
              <a:rPr lang="zh-CN" altLang="en-US" sz="1600"/>
              <a:t>解释主题概念和意义；</a:t>
            </a:r>
            <a:r>
              <a:rPr lang="en-US" altLang="zh-CN" sz="1600"/>
              <a:t>1-</a:t>
            </a:r>
            <a:r>
              <a:rPr lang="en-US" altLang="en-US" sz="1600"/>
              <a:t>③</a:t>
            </a:r>
            <a:r>
              <a:rPr lang="zh-CN" altLang="en-US" sz="1600"/>
              <a:t>说明作者的参赛故事直接以马的口吻讲述，简单质朴，天真可笑，符合孩子的天性特征，隐喻作者得奖的主要原因；</a:t>
            </a:r>
            <a:r>
              <a:rPr lang="en-US" altLang="zh-CN" sz="1600"/>
              <a:t>1-</a:t>
            </a:r>
            <a:r>
              <a:rPr lang="en-US" altLang="en-US" sz="1600"/>
              <a:t>④</a:t>
            </a:r>
            <a:r>
              <a:rPr lang="zh-CN" altLang="en-US" sz="1600"/>
              <a:t>借喻战马精神，激励作者</a:t>
            </a:r>
            <a:r>
              <a:rPr lang="en-US" altLang="zh-CN" sz="1600"/>
              <a:t>worked hard</a:t>
            </a:r>
            <a:r>
              <a:rPr lang="zh-CN" altLang="en-US" sz="1600"/>
              <a:t>和</a:t>
            </a:r>
            <a:r>
              <a:rPr lang="en-US" altLang="zh-CN" sz="1600"/>
              <a:t>keep trying again and again</a:t>
            </a:r>
            <a:r>
              <a:rPr lang="zh-CN" altLang="en-US" sz="1600"/>
              <a:t>；</a:t>
            </a:r>
            <a:r>
              <a:rPr lang="en-US" altLang="zh-CN" sz="1600"/>
              <a:t>1-</a:t>
            </a:r>
            <a:r>
              <a:rPr lang="en-US" altLang="en-US" sz="1600"/>
              <a:t>⑤</a:t>
            </a:r>
            <a:r>
              <a:rPr lang="zh-CN" altLang="en-US" sz="1600"/>
              <a:t>翻阅资料，体现作者严谨的求是精神。</a:t>
            </a:r>
            <a:endParaRPr lang="zh-CN" altLang="en-US" sz="1600"/>
          </a:p>
          <a:p>
            <a:r>
              <a:rPr lang="en-US" altLang="zh-CN" sz="1600"/>
              <a:t>      </a:t>
            </a:r>
            <a:r>
              <a:rPr lang="zh-CN" altLang="en-US" sz="1600"/>
              <a:t>作者对参赛初期的不自信和写作过程的自我否定也构成一条语义链，</a:t>
            </a:r>
            <a:r>
              <a:rPr lang="en-US" altLang="zh-CN" sz="1600"/>
              <a:t>2-</a:t>
            </a:r>
            <a:r>
              <a:rPr lang="en-US" altLang="en-US" sz="1600"/>
              <a:t>①</a:t>
            </a:r>
            <a:r>
              <a:rPr lang="en-US" altLang="zh-CN" sz="1600"/>
              <a:t> did not love writing</a:t>
            </a:r>
            <a:r>
              <a:rPr lang="zh-CN" altLang="en-US" sz="1600"/>
              <a:t>；</a:t>
            </a:r>
            <a:r>
              <a:rPr lang="en-US" altLang="zh-CN" sz="1600"/>
              <a:t>2-</a:t>
            </a:r>
            <a:r>
              <a:rPr lang="en-US" altLang="en-US" sz="1600"/>
              <a:t>②</a:t>
            </a:r>
            <a:r>
              <a:rPr lang="en-US" altLang="zh-CN" sz="1600"/>
              <a:t> difficult and painful</a:t>
            </a:r>
            <a:r>
              <a:rPr lang="zh-CN" altLang="en-US" sz="1600"/>
              <a:t>；</a:t>
            </a:r>
            <a:r>
              <a:rPr lang="en-US" altLang="zh-CN" sz="1600"/>
              <a:t>2-</a:t>
            </a:r>
            <a:r>
              <a:rPr lang="en-US" altLang="en-US" sz="1600"/>
              <a:t>③</a:t>
            </a:r>
            <a:r>
              <a:rPr lang="en-US" altLang="zh-CN" sz="1600"/>
              <a:t>was sure to fail</a:t>
            </a:r>
            <a:r>
              <a:rPr lang="zh-CN" altLang="en-US" sz="1600"/>
              <a:t>；</a:t>
            </a:r>
            <a:r>
              <a:rPr lang="en-US" altLang="zh-CN" sz="1600"/>
              <a:t>2-</a:t>
            </a:r>
            <a:r>
              <a:rPr lang="en-US" altLang="en-US" sz="1600"/>
              <a:t>④</a:t>
            </a:r>
            <a:r>
              <a:rPr lang="en-US" altLang="zh-CN" sz="1600"/>
              <a:t> Have doubts? Did he want to quit?</a:t>
            </a:r>
            <a:r>
              <a:rPr lang="zh-CN" altLang="en-US" sz="1600"/>
              <a:t>；</a:t>
            </a:r>
            <a:r>
              <a:rPr lang="en-US" altLang="zh-CN" sz="1600"/>
              <a:t>2-</a:t>
            </a:r>
            <a:r>
              <a:rPr lang="en-US" altLang="en-US" sz="1600"/>
              <a:t>⑤</a:t>
            </a:r>
            <a:r>
              <a:rPr lang="en-US" altLang="zh-CN" sz="1600"/>
              <a:t> I had doubts. I wanted to quit</a:t>
            </a:r>
            <a:r>
              <a:rPr lang="zh-CN" altLang="en-US" sz="1600"/>
              <a:t>，在续文中我们可以写出反义互补的词汇衔接，合理化解矛盾和冲突。</a:t>
            </a:r>
            <a:endParaRPr lang="zh-CN" altLang="en-US" sz="1600"/>
          </a:p>
          <a:p>
            <a:r>
              <a:rPr lang="en-US" altLang="zh-CN" sz="1600"/>
              <a:t>      </a:t>
            </a:r>
            <a:r>
              <a:rPr lang="zh-CN" altLang="en-US" sz="1600"/>
              <a:t>作者的作文引起老师的大笑</a:t>
            </a:r>
            <a:r>
              <a:rPr lang="en-US" altLang="zh-CN" sz="1600"/>
              <a:t> 3-</a:t>
            </a:r>
            <a:r>
              <a:rPr lang="en-US" altLang="en-US" sz="1600"/>
              <a:t>①</a:t>
            </a:r>
            <a:r>
              <a:rPr lang="en-US" altLang="zh-CN" sz="1600"/>
              <a:t> laughed harder</a:t>
            </a:r>
            <a:r>
              <a:rPr lang="zh-CN" altLang="en-US" sz="1600"/>
              <a:t>，但</a:t>
            </a:r>
            <a:r>
              <a:rPr lang="en-US" altLang="zh-CN" sz="1600"/>
              <a:t>3-</a:t>
            </a:r>
            <a:r>
              <a:rPr lang="en-US" altLang="en-US" sz="1600"/>
              <a:t>②</a:t>
            </a:r>
            <a:r>
              <a:rPr lang="en-US" altLang="zh-CN" sz="1600"/>
              <a:t> laughed out loud and said, “Great. Now, write it again.”</a:t>
            </a:r>
            <a:r>
              <a:rPr lang="zh-CN" altLang="en-US" sz="1600"/>
              <a:t>老师鼓励作者不断尝试，修改和完善，同时</a:t>
            </a:r>
            <a:r>
              <a:rPr lang="en-US" altLang="zh-CN" sz="1600"/>
              <a:t>3-</a:t>
            </a:r>
            <a:r>
              <a:rPr lang="en-US" altLang="en-US" sz="1600"/>
              <a:t>③</a:t>
            </a:r>
            <a:r>
              <a:rPr lang="en-US" altLang="zh-CN" sz="1600"/>
              <a:t> Not a brilliant idea, but funny</a:t>
            </a:r>
            <a:r>
              <a:rPr lang="zh-CN" altLang="en-US" sz="1600"/>
              <a:t>作者平实而生动的写作特点，三者共同组成一致性语域，说明老师慧眼识才，循循善诱，严格要求，为后文续写</a:t>
            </a:r>
            <a:r>
              <a:rPr lang="en-US" altLang="zh-CN" sz="1600"/>
              <a:t>I went to my teacher’ office after the award presentation</a:t>
            </a:r>
            <a:r>
              <a:rPr lang="zh-CN" altLang="en-US" sz="1600"/>
              <a:t>埋下伏笔。</a:t>
            </a:r>
            <a:endParaRPr lang="zh-CN" altLang="en-US" sz="1600"/>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0111" y="6551295"/>
            <a:ext cx="6356351" cy="306705"/>
          </a:xfrm>
          <a:prstGeom prst="rect">
            <a:avLst/>
          </a:prstGeom>
          <a:noFill/>
        </p:spPr>
        <p:txBody>
          <a:bodyPr wrap="square" rtlCol="0" anchor="t">
            <a:spAutoFit/>
          </a:bodyPr>
          <a:p>
            <a:r>
              <a:rPr lang="zh-CN" altLang="en-US" sz="1400" b="1">
                <a:solidFill>
                  <a:schemeClr val="bg1"/>
                </a:solidFill>
              </a:rPr>
              <a:t>202</a:t>
            </a:r>
            <a:r>
              <a:rPr lang="en-US" altLang="zh-CN" sz="1400" b="1">
                <a:solidFill>
                  <a:schemeClr val="bg1"/>
                </a:solidFill>
              </a:rPr>
              <a:t>3</a:t>
            </a:r>
            <a:r>
              <a:rPr lang="zh-CN" altLang="en-US" sz="1400" b="1">
                <a:solidFill>
                  <a:schemeClr val="bg1"/>
                </a:solidFill>
              </a:rPr>
              <a:t>年6月普通高等学校招生全国统一考试（浙江卷）</a:t>
            </a:r>
            <a:endParaRPr lang="zh-CN" altLang="en-US" sz="1400" b="1">
              <a:solidFill>
                <a:schemeClr val="bg1"/>
              </a:solidFill>
            </a:endParaRPr>
          </a:p>
        </p:txBody>
      </p:sp>
      <p:sp>
        <p:nvSpPr>
          <p:cNvPr id="9" name="文本框 8"/>
          <p:cNvSpPr txBox="1"/>
          <p:nvPr/>
        </p:nvSpPr>
        <p:spPr>
          <a:xfrm>
            <a:off x="46991" y="68580"/>
            <a:ext cx="10044430" cy="521970"/>
          </a:xfrm>
          <a:prstGeom prst="rect">
            <a:avLst/>
          </a:prstGeom>
          <a:noFill/>
        </p:spPr>
        <p:txBody>
          <a:bodyPr wrap="none" rtlCol="0" anchor="t">
            <a:spAutoFit/>
          </a:bodyPr>
          <a:p>
            <a:pPr algn="l"/>
            <a:r>
              <a:rPr lang="en-US" altLang="zh-CN"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665" b="1" dirty="0">
                <a:solidFill>
                  <a:schemeClr val="tx1"/>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语义连贯，快速读题</a:t>
            </a:r>
            <a:r>
              <a:rPr lang="zh-CN" altLang="en-US"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小小的语篇挖呀挖</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连贯语义</a:t>
            </a:r>
            <a:r>
              <a:rPr lang="zh-CN" altLang="en-US"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开红花</a:t>
            </a:r>
            <a:endParaRPr lang="zh-CN" altLang="en-US" sz="2800" b="1" baseline="30000"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sp>
        <p:nvSpPr>
          <p:cNvPr id="4" name="文本框 3"/>
          <p:cNvSpPr txBox="1"/>
          <p:nvPr/>
        </p:nvSpPr>
        <p:spPr>
          <a:xfrm>
            <a:off x="398780" y="815975"/>
            <a:ext cx="11581130" cy="5507990"/>
          </a:xfrm>
          <a:prstGeom prst="rect">
            <a:avLst/>
          </a:prstGeom>
          <a:noFill/>
        </p:spPr>
        <p:txBody>
          <a:bodyPr wrap="square" rtlCol="0" anchor="t">
            <a:spAutoFit/>
          </a:bodyPr>
          <a:p>
            <a:r>
              <a:rPr lang="zh-CN" altLang="en-US" sz="3200"/>
              <a:t> </a:t>
            </a:r>
            <a:r>
              <a:rPr lang="en-US" altLang="zh-CN" sz="3200"/>
              <a:t> </a:t>
            </a:r>
            <a:r>
              <a:rPr lang="en-US" altLang="zh-CN" sz="3200">
                <a:solidFill>
                  <a:srgbClr val="0070C0"/>
                </a:solidFill>
              </a:rPr>
              <a:t> </a:t>
            </a:r>
            <a:r>
              <a:rPr lang="en-US" altLang="zh-CN" sz="3200" i="1">
                <a:solidFill>
                  <a:srgbClr val="0070C0"/>
                </a:solidFill>
              </a:rPr>
              <a:t> </a:t>
            </a:r>
            <a:r>
              <a:rPr lang="zh-CN" altLang="en-US" sz="3200" i="1">
                <a:solidFill>
                  <a:srgbClr val="0070C0"/>
                </a:solidFill>
              </a:rPr>
              <a:t>A few weeks later, when I almost forgot the contest, there came the news.</a:t>
            </a:r>
            <a:r>
              <a:rPr lang="en-US" altLang="zh-CN" sz="3200" i="1"/>
              <a:t> </a:t>
            </a:r>
            <a:r>
              <a:rPr lang="zh-CN" altLang="en-US" sz="3200"/>
              <a:t>When one of my classmates dashed towards me, patted on my shoulder and congratulated me that </a:t>
            </a:r>
            <a:r>
              <a:rPr lang="en-US" altLang="zh-CN" sz="3200"/>
              <a:t>I</a:t>
            </a:r>
            <a:r>
              <a:rPr lang="zh-CN" altLang="en-US" sz="3200"/>
              <a:t> had won the first prize. My mind went totally blank and </a:t>
            </a:r>
            <a:r>
              <a:rPr lang="en-US" altLang="zh-CN" sz="3200"/>
              <a:t>I</a:t>
            </a:r>
            <a:r>
              <a:rPr lang="zh-CN" altLang="en-US" sz="3200"/>
              <a:t> thought it must be a joke. However, when </a:t>
            </a:r>
            <a:r>
              <a:rPr lang="en-US" altLang="zh-CN" sz="3200"/>
              <a:t>I</a:t>
            </a:r>
            <a:r>
              <a:rPr lang="zh-CN" altLang="en-US" sz="3200"/>
              <a:t> received the message which invited me to</a:t>
            </a:r>
            <a:r>
              <a:rPr lang="zh-CN" altLang="en-US" sz="3200" u="sng">
                <a:solidFill>
                  <a:srgbClr val="C00000"/>
                </a:solidFill>
              </a:rPr>
              <a:t> attend the award presentation</a:t>
            </a:r>
            <a:r>
              <a:rPr lang="zh-CN" altLang="en-US" sz="3200"/>
              <a:t>, </a:t>
            </a:r>
            <a:r>
              <a:rPr lang="en-US" altLang="zh-CN" sz="3200"/>
              <a:t>I</a:t>
            </a:r>
            <a:r>
              <a:rPr lang="zh-CN" altLang="en-US" sz="3200"/>
              <a:t> knew miracle had happened! </a:t>
            </a:r>
            <a:r>
              <a:rPr lang="zh-CN" altLang="en-US" sz="3200" b="1" u="sng">
                <a:solidFill>
                  <a:srgbClr val="C00000"/>
                </a:solidFill>
                <a:highlight>
                  <a:srgbClr val="FFFF00"/>
                </a:highlight>
              </a:rPr>
              <a:t>Paul Revere</a:t>
            </a:r>
            <a:r>
              <a:rPr lang="en-US" altLang="zh-CN" sz="3200" b="1" u="sng">
                <a:solidFill>
                  <a:srgbClr val="C00000"/>
                </a:solidFill>
                <a:highlight>
                  <a:srgbClr val="FFFF00"/>
                </a:highlight>
              </a:rPr>
              <a:t>’</a:t>
            </a:r>
            <a:r>
              <a:rPr lang="zh-CN" altLang="en-US" sz="3200" b="1" u="sng">
                <a:solidFill>
                  <a:srgbClr val="C00000"/>
                </a:solidFill>
                <a:highlight>
                  <a:srgbClr val="FFFF00"/>
                </a:highlight>
              </a:rPr>
              <a:t>s horse did reach Lexington</a:t>
            </a:r>
            <a:r>
              <a:rPr lang="zh-CN" altLang="en-US" sz="3200" b="1">
                <a:solidFill>
                  <a:srgbClr val="C00000"/>
                </a:solidFill>
                <a:highlight>
                  <a:srgbClr val="FFFF00"/>
                </a:highlight>
              </a:rPr>
              <a:t>!</a:t>
            </a:r>
            <a:r>
              <a:rPr lang="zh-CN" altLang="en-US" sz="3200">
                <a:solidFill>
                  <a:srgbClr val="C00000"/>
                </a:solidFill>
              </a:rPr>
              <a:t> </a:t>
            </a:r>
            <a:r>
              <a:rPr lang="zh-CN" altLang="en-US" sz="3200" u="sng">
                <a:solidFill>
                  <a:srgbClr val="C00000"/>
                </a:solidFill>
              </a:rPr>
              <a:t>Scene after scene where </a:t>
            </a:r>
            <a:r>
              <a:rPr lang="en-US" altLang="zh-CN" sz="3200" u="sng">
                <a:solidFill>
                  <a:srgbClr val="C00000"/>
                </a:solidFill>
              </a:rPr>
              <a:t>I</a:t>
            </a:r>
            <a:r>
              <a:rPr lang="zh-CN" altLang="en-US" sz="3200" u="sng">
                <a:solidFill>
                  <a:srgbClr val="C00000"/>
                </a:solidFill>
              </a:rPr>
              <a:t> worked day after day to check the errors and </a:t>
            </a:r>
            <a:r>
              <a:rPr lang="en-US" altLang="zh-CN" sz="3200" u="sng">
                <a:solidFill>
                  <a:srgbClr val="C00000"/>
                </a:solidFill>
              </a:rPr>
              <a:t>I</a:t>
            </a:r>
            <a:r>
              <a:rPr lang="zh-CN" altLang="en-US" sz="3200" u="sng">
                <a:solidFill>
                  <a:srgbClr val="C00000"/>
                </a:solidFill>
              </a:rPr>
              <a:t> looked up the books</a:t>
            </a:r>
            <a:r>
              <a:rPr lang="en-US" altLang="zh-CN" sz="3200" u="sng">
                <a:solidFill>
                  <a:srgbClr val="C00000"/>
                </a:solidFill>
              </a:rPr>
              <a:t> on </a:t>
            </a:r>
            <a:r>
              <a:rPr lang="zh-CN" altLang="en-US" sz="3200"/>
              <a:t> came flooding into my mind. The moment </a:t>
            </a:r>
            <a:r>
              <a:rPr lang="en-US" altLang="zh-CN" sz="3200"/>
              <a:t>I</a:t>
            </a:r>
            <a:r>
              <a:rPr lang="zh-CN" altLang="en-US" sz="3200"/>
              <a:t> was awarded the prize, my mouth carved into a ear-to-ear grin for </a:t>
            </a:r>
            <a:r>
              <a:rPr lang="en-US" altLang="zh-CN" sz="3200"/>
              <a:t>I</a:t>
            </a:r>
            <a:r>
              <a:rPr lang="zh-CN" altLang="en-US" sz="3200"/>
              <a:t> was overwhelmed by the pride mixed with delight tha</a:t>
            </a:r>
            <a:r>
              <a:rPr lang="zh-CN" altLang="en-US" sz="3200">
                <a:solidFill>
                  <a:srgbClr val="7030A0"/>
                </a:solidFill>
              </a:rPr>
              <a:t>t all my efforts had paid off.</a:t>
            </a:r>
            <a:endParaRPr lang="zh-CN" altLang="en-US" sz="3200">
              <a:solidFill>
                <a:srgbClr val="7030A0"/>
              </a:solidFill>
            </a:endParaRPr>
          </a:p>
        </p:txBody>
      </p:sp>
    </p:spTree>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880111" y="6551295"/>
            <a:ext cx="6356351" cy="306705"/>
          </a:xfrm>
          <a:prstGeom prst="rect">
            <a:avLst/>
          </a:prstGeom>
          <a:noFill/>
        </p:spPr>
        <p:txBody>
          <a:bodyPr wrap="square" rtlCol="0" anchor="t">
            <a:spAutoFit/>
          </a:bodyPr>
          <a:p>
            <a:r>
              <a:rPr lang="zh-CN" altLang="en-US" sz="1400" b="1">
                <a:solidFill>
                  <a:schemeClr val="bg1"/>
                </a:solidFill>
              </a:rPr>
              <a:t>202</a:t>
            </a:r>
            <a:r>
              <a:rPr lang="en-US" altLang="zh-CN" sz="1400" b="1">
                <a:solidFill>
                  <a:schemeClr val="bg1"/>
                </a:solidFill>
              </a:rPr>
              <a:t>3</a:t>
            </a:r>
            <a:r>
              <a:rPr lang="zh-CN" altLang="en-US" sz="1400" b="1">
                <a:solidFill>
                  <a:schemeClr val="bg1"/>
                </a:solidFill>
              </a:rPr>
              <a:t>年6月普通高等学校招生全国统一考试（浙江卷）</a:t>
            </a:r>
            <a:endParaRPr lang="zh-CN" altLang="en-US" sz="1400" b="1">
              <a:solidFill>
                <a:schemeClr val="bg1"/>
              </a:solidFill>
            </a:endParaRPr>
          </a:p>
        </p:txBody>
      </p:sp>
      <p:sp>
        <p:nvSpPr>
          <p:cNvPr id="9" name="文本框 8"/>
          <p:cNvSpPr txBox="1"/>
          <p:nvPr/>
        </p:nvSpPr>
        <p:spPr>
          <a:xfrm>
            <a:off x="46991" y="68580"/>
            <a:ext cx="10201910" cy="521970"/>
          </a:xfrm>
          <a:prstGeom prst="rect">
            <a:avLst/>
          </a:prstGeom>
          <a:noFill/>
        </p:spPr>
        <p:txBody>
          <a:bodyPr wrap="none" rtlCol="0" anchor="t">
            <a:spAutoFit/>
          </a:bodyPr>
          <a:p>
            <a:r>
              <a:rPr lang="en-US" altLang="zh-CN"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zh-CN" altLang="en-US" sz="2665" b="1" dirty="0">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语义连贯，协同效应</a:t>
            </a:r>
            <a:r>
              <a:rPr lang="zh-CN" altLang="en-US" sz="2665"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lang="en-US" altLang="zh-CN"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           </a:t>
            </a:r>
            <a:r>
              <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rPr>
              <a:t>提升续文中扩展逻辑语义关系的能力</a:t>
            </a:r>
            <a:endParaRPr sz="2800" b="1" dirty="0">
              <a:solidFill>
                <a:schemeClr val="bg1">
                  <a:lumMod val="50000"/>
                </a:schemeClr>
              </a:solidFill>
              <a:latin typeface="Arial" panose="020B0604020202020204" pitchFamily="34" charset="0"/>
              <a:ea typeface="微软雅黑" panose="020B0503020204020204" pitchFamily="34" charset="-122"/>
              <a:cs typeface="Arial" panose="020B0604020202020204" pitchFamily="34" charset="0"/>
              <a:sym typeface="Calibri" panose="020F0502020204030204" pitchFamily="34" charset="0"/>
            </a:endParaRPr>
          </a:p>
        </p:txBody>
      </p:sp>
      <p:pic>
        <p:nvPicPr>
          <p:cNvPr id="100" name="图片 99"/>
          <p:cNvPicPr/>
          <p:nvPr/>
        </p:nvPicPr>
        <p:blipFill>
          <a:blip r:embed="rId1"/>
          <a:stretch>
            <a:fillRect/>
          </a:stretch>
        </p:blipFill>
        <p:spPr>
          <a:xfrm>
            <a:off x="196215" y="660400"/>
            <a:ext cx="11995785" cy="5814695"/>
          </a:xfrm>
          <a:prstGeom prst="rect">
            <a:avLst/>
          </a:prstGeom>
          <a:noFill/>
          <a:ln w="9525">
            <a:noFill/>
          </a:ln>
        </p:spPr>
      </p:pic>
    </p:spTree>
  </p:cSld>
  <p:clrMapOvr>
    <a:masterClrMapping/>
  </p:clrMapOvr>
  <p:transition>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1020000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指向提升思维品质的读题审题能力</a:t>
            </a:r>
            <a:r>
              <a:rPr lang="en-US" altLang="zh-CN" sz="2800" dirty="0"/>
              <a:t> </a:t>
            </a:r>
            <a:r>
              <a:rPr lang="en-US" altLang="zh-CN" sz="1800" dirty="0">
                <a:solidFill>
                  <a:srgbClr val="C00000"/>
                </a:solidFill>
              </a:rPr>
              <a:t>—— </a:t>
            </a:r>
            <a:r>
              <a:rPr sz="1800" dirty="0">
                <a:solidFill>
                  <a:srgbClr val="C00000"/>
                </a:solidFill>
              </a:rPr>
              <a:t>以</a:t>
            </a:r>
            <a:r>
              <a:rPr lang="en-US" altLang="zh-CN" sz="1800" dirty="0">
                <a:solidFill>
                  <a:srgbClr val="C00000"/>
                </a:solidFill>
              </a:rPr>
              <a:t>2024</a:t>
            </a:r>
            <a:r>
              <a:rPr lang="zh-CN" altLang="en-US" sz="1800" dirty="0">
                <a:solidFill>
                  <a:srgbClr val="C00000"/>
                </a:solidFill>
              </a:rPr>
              <a:t>年</a:t>
            </a:r>
            <a:r>
              <a:rPr lang="en-US" altLang="zh-CN" sz="1800" dirty="0">
                <a:solidFill>
                  <a:srgbClr val="C00000"/>
                </a:solidFill>
              </a:rPr>
              <a:t>11</a:t>
            </a:r>
            <a:r>
              <a:rPr lang="zh-CN" altLang="en-US" sz="1800" dirty="0">
                <a:solidFill>
                  <a:srgbClr val="C00000"/>
                </a:solidFill>
              </a:rPr>
              <a:t>月浙江杭州一模为例</a:t>
            </a:r>
            <a:endParaRPr lang="zh-CN" altLang="en-US" sz="1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grpSp>
        <p:nvGrpSpPr>
          <p:cNvPr id="3" name="千图PPT彼岸天：ID 8661124库_组合 1"/>
          <p:cNvGrpSpPr/>
          <p:nvPr>
            <p:custDataLst>
              <p:tags r:id="rId1"/>
            </p:custDataLst>
          </p:nvPr>
        </p:nvGrpSpPr>
        <p:grpSpPr>
          <a:xfrm>
            <a:off x="8246424" y="761685"/>
            <a:ext cx="3722373" cy="5919150"/>
            <a:chOff x="771301" y="1916670"/>
            <a:chExt cx="2346039" cy="3024498"/>
          </a:xfrm>
        </p:grpSpPr>
        <p:sp>
          <p:nvSpPr>
            <p:cNvPr id="6" name="Rectangle 3"/>
            <p:cNvSpPr/>
            <p:nvPr>
              <p:custDataLst>
                <p:tags r:id="rId2"/>
              </p:custDataLst>
            </p:nvPr>
          </p:nvSpPr>
          <p:spPr>
            <a:xfrm>
              <a:off x="771301" y="1916832"/>
              <a:ext cx="2345839" cy="30243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endParaRPr lang="zh-CN" altLang="en-US" sz="1050" dirty="0">
                <a:solidFill>
                  <a:schemeClr val="dk1">
                    <a:lumMod val="100000"/>
                  </a:schemeClr>
                </a:solidFill>
              </a:endParaRPr>
            </a:p>
          </p:txBody>
        </p:sp>
        <p:sp>
          <p:nvSpPr>
            <p:cNvPr id="7" name="Right Triangle 4"/>
            <p:cNvSpPr/>
            <p:nvPr>
              <p:custDataLst>
                <p:tags r:id="rId3"/>
              </p:custDataLst>
            </p:nvPr>
          </p:nvSpPr>
          <p:spPr>
            <a:xfrm rot="5400000">
              <a:off x="720914" y="1967057"/>
              <a:ext cx="610643" cy="509869"/>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8" name="Right Triangle 5"/>
            <p:cNvSpPr/>
            <p:nvPr>
              <p:custDataLst>
                <p:tags r:id="rId4"/>
              </p:custDataLst>
            </p:nvPr>
          </p:nvSpPr>
          <p:spPr>
            <a:xfrm rot="16200000">
              <a:off x="2489097" y="4312764"/>
              <a:ext cx="609345" cy="647141"/>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pic>
        <p:nvPicPr>
          <p:cNvPr id="11" name="图片 10"/>
          <p:cNvPicPr/>
          <p:nvPr/>
        </p:nvPicPr>
        <p:blipFill>
          <a:blip r:embed="rId5"/>
          <a:stretch>
            <a:fillRect/>
          </a:stretch>
        </p:blipFill>
        <p:spPr>
          <a:xfrm>
            <a:off x="11202670" y="5688965"/>
            <a:ext cx="989330" cy="959485"/>
          </a:xfrm>
          <a:prstGeom prst="rect">
            <a:avLst/>
          </a:prstGeom>
        </p:spPr>
      </p:pic>
      <p:sp>
        <p:nvSpPr>
          <p:cNvPr id="9" name="文本框 8"/>
          <p:cNvSpPr txBox="1"/>
          <p:nvPr/>
        </p:nvSpPr>
        <p:spPr>
          <a:xfrm>
            <a:off x="8639810" y="1036320"/>
            <a:ext cx="3375660" cy="534035"/>
          </a:xfrm>
          <a:prstGeom prst="rect">
            <a:avLst/>
          </a:prstGeom>
          <a:noFill/>
        </p:spPr>
        <p:txBody>
          <a:bodyPr wrap="square" rtlCol="0" anchor="t">
            <a:spAutoFit/>
          </a:bodyPr>
          <a:p>
            <a:pPr>
              <a:lnSpc>
                <a:spcPct val="120000"/>
              </a:lnSpc>
            </a:pPr>
            <a:r>
              <a:rPr lang="zh-CN" altLang="en-US" sz="2400" b="1" dirty="0" smtClean="0">
                <a:solidFill>
                  <a:schemeClr val="accent1">
                    <a:lumMod val="75000"/>
                  </a:schemeClr>
                </a:solidFill>
              </a:rPr>
              <a:t>找准语义链形成逻辑链</a:t>
            </a:r>
            <a:endParaRPr lang="zh-CN" altLang="en-US" sz="2400" b="1" dirty="0" smtClean="0">
              <a:solidFill>
                <a:schemeClr val="accent1">
                  <a:lumMod val="75000"/>
                </a:schemeClr>
              </a:solidFill>
            </a:endParaRPr>
          </a:p>
        </p:txBody>
      </p:sp>
      <p:sp>
        <p:nvSpPr>
          <p:cNvPr id="12" name="文本框 11"/>
          <p:cNvSpPr txBox="1"/>
          <p:nvPr/>
        </p:nvSpPr>
        <p:spPr>
          <a:xfrm>
            <a:off x="97790" y="657225"/>
            <a:ext cx="8148955" cy="6134735"/>
          </a:xfrm>
          <a:prstGeom prst="rect">
            <a:avLst/>
          </a:prstGeom>
          <a:noFill/>
        </p:spPr>
        <p:txBody>
          <a:bodyPr wrap="square" rtlCol="0" anchor="t">
            <a:noAutofit/>
          </a:bodyPr>
          <a:p>
            <a:pPr indent="0" algn="just" fontAlgn="auto">
              <a:lnSpc>
                <a:spcPts val="1820"/>
              </a:lnSpc>
            </a:pPr>
            <a:r>
              <a:rPr lang="en-US" altLang="zh-CN" sz="14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was the art teacher for primary school students. On this particular day, she was guiding them through the process of drawing a scenic landscape. Akila yawned (打哈欠), clearly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disinterested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 drawing wasn’t her thing. A small group of students gathered around Tina, laughing at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unusual drawing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 sun sporting sunglasses and trees topped with ice cream cones.</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instructed Tina firmly but with unease, “Draw it the way I showed you.” As the lesson continued, doubt crept into Mary’s mind. Had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the joy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of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been overshadowed by</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the pressure to fit in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She scanned the room, observing her students’ faces — some concentrated, others uncertain. Akila’s disinterest was clear, and Tina’s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imaginative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drawing had been met with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ridicule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instead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praise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After class, Mary sat down with Tina, her tone softening. “Why did you draw the sun with sunglasses and the trees with ice creams?” she asked gently.</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Tina’s eyes sparkled with a touch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rebellion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(叛逆). “I love ice cream, and I thought the sun would look cool with sunglasses. Why do we always have to draw like everyone else?”</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Mary paused, her thoughts racing. Tina’s drawings weren’t just curious —— they were a window into a world where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imagination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ruled, where</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could be bent into</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 delightful chaos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Was she, by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enforcing a rigid style</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killing</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that very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next morning, Mary walked into the classroom with a renewed sense of purpose. She placed a large sheet of paper in front of the class and announced a new project: they would create a collective (集体的) artwork titled “</a:t>
            </a:r>
            <a:r>
              <a:rPr lang="en-US" altLang="zh-CN" sz="1600" b="1" kern="100" noProof="0" dirty="0">
                <a:ln>
                  <a:noFill/>
                </a:ln>
                <a:solidFill>
                  <a:srgbClr val="FF0000"/>
                </a:solidFill>
                <a:effectLst/>
                <a:uLnTx/>
                <a:uFillTx/>
                <a:latin typeface="Times New Roman" panose="02020603050405020304" charset="0"/>
                <a:ea typeface="Tahoma" panose="020B0604030504040204" pitchFamily="34" charset="0"/>
                <a:cs typeface="Times New Roman" panose="02020603050405020304" charset="0"/>
              </a:rPr>
              <a:t>Our Dream World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with</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 no rules</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They were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 </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to use colors, shapes, and patterns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however they wished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first, the students hesitated, unsure of this newfound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freedom</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Akila leaned back, skeptical of what seemed like another pointless exercise. But Tina, her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creativity</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0000"/>
                </a:solidFill>
                <a:effectLst/>
                <a:highlight>
                  <a:srgbClr val="C0C0C0"/>
                </a:highlight>
                <a:uLnTx/>
                <a:uFillTx/>
                <a:latin typeface="Times New Roman" panose="02020603050405020304" charset="0"/>
                <a:ea typeface="Tahoma" panose="020B0604030504040204" pitchFamily="34" charset="0"/>
                <a:cs typeface="Times New Roman" panose="02020603050405020304" charset="0"/>
              </a:rPr>
              <a:t>no longer restricted</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eagerly grabbed her crayons and began to draw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with abandon</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Then, Maya joined in. And then Michael…</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As the students worked, Mary observed them with curiosity.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a:p>
            <a:pPr indent="0" algn="just" fontAlgn="auto">
              <a:lnSpc>
                <a:spcPts val="1820"/>
              </a:lnSpc>
            </a:pP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Mary stood back and surveyed the creation. </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p:txBody>
      </p:sp>
      <p:sp>
        <p:nvSpPr>
          <p:cNvPr id="5" name="文本框 4"/>
          <p:cNvSpPr txBox="1"/>
          <p:nvPr/>
        </p:nvSpPr>
        <p:spPr>
          <a:xfrm>
            <a:off x="8246110" y="1570355"/>
            <a:ext cx="3722370" cy="5017770"/>
          </a:xfrm>
          <a:prstGeom prst="rect">
            <a:avLst/>
          </a:prstGeom>
          <a:noFill/>
        </p:spPr>
        <p:txBody>
          <a:bodyPr wrap="square" rtlCol="0" anchor="t">
            <a:noAutofit/>
          </a:bodyPr>
          <a:p>
            <a:pPr>
              <a:lnSpc>
                <a:spcPct val="120000"/>
              </a:lnSpc>
            </a:pPr>
            <a:r>
              <a:rPr lang="en-US" altLang="zh-CN" dirty="0" smtClean="0">
                <a:solidFill>
                  <a:schemeClr val="tx1">
                    <a:lumMod val="75000"/>
                    <a:lumOff val="25000"/>
                  </a:schemeClr>
                </a:solidFill>
              </a:rPr>
              <a:t>      </a:t>
            </a:r>
            <a:r>
              <a:rPr lang="zh-CN" altLang="en-US" sz="1600" dirty="0" smtClean="0">
                <a:solidFill>
                  <a:schemeClr val="tx1">
                    <a:lumMod val="75000"/>
                    <a:lumOff val="25000"/>
                  </a:schemeClr>
                </a:solidFill>
              </a:rPr>
              <a:t>本文两条语义链，形成矛盾冲突：</a:t>
            </a:r>
            <a:r>
              <a:rPr lang="en-US" altLang="zh-CN" sz="1600" b="1" dirty="0" smtClean="0">
                <a:solidFill>
                  <a:srgbClr val="0070C0"/>
                </a:solidFill>
                <a:latin typeface="Times New Roman" panose="02020603050405020304" charset="0"/>
                <a:cs typeface="Times New Roman" panose="02020603050405020304" charset="0"/>
                <a:sym typeface="+mn-ea"/>
              </a:rPr>
              <a:t>pressure to fit in </a:t>
            </a:r>
            <a:r>
              <a:rPr lang="en-US" altLang="zh-CN" sz="1600" b="1" dirty="0" smtClean="0">
                <a:solidFill>
                  <a:srgbClr val="0070C0"/>
                </a:solidFill>
                <a:latin typeface="Times New Roman" panose="02020603050405020304" charset="0"/>
                <a:ea typeface="微软雅黑" panose="020B0503020204020204" pitchFamily="34" charset="-122"/>
                <a:cs typeface="Times New Roman" panose="02020603050405020304" charset="0"/>
                <a:sym typeface="+mn-ea"/>
              </a:rPr>
              <a:t>→ rules→</a:t>
            </a:r>
            <a:r>
              <a:rPr lang="en-US" altLang="zh-CN" sz="1600" b="1" dirty="0" smtClean="0">
                <a:solidFill>
                  <a:srgbClr val="0070C0"/>
                </a:solidFill>
                <a:latin typeface="Times New Roman" panose="02020603050405020304" charset="0"/>
                <a:cs typeface="Times New Roman" panose="02020603050405020304" charset="0"/>
                <a:sym typeface="+mn-ea"/>
              </a:rPr>
              <a:t> enforcing a rigid style</a:t>
            </a:r>
            <a:r>
              <a:rPr lang="en-US" altLang="zh-CN" sz="1600" b="1" dirty="0" smtClean="0">
                <a:solidFill>
                  <a:srgbClr val="0070C0"/>
                </a:solidFill>
                <a:latin typeface="Times New Roman" panose="02020603050405020304" charset="0"/>
                <a:ea typeface="微软雅黑" panose="020B0503020204020204" pitchFamily="34" charset="-122"/>
                <a:cs typeface="Times New Roman" panose="02020603050405020304" charset="0"/>
                <a:sym typeface="+mn-ea"/>
              </a:rPr>
              <a:t> </a:t>
            </a:r>
            <a:r>
              <a:rPr lang="en-US" altLang="en-US" sz="1600" b="1" dirty="0" smtClean="0">
                <a:solidFill>
                  <a:srgbClr val="0070C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0070C0"/>
                </a:solidFill>
                <a:latin typeface="Times New Roman" panose="02020603050405020304" charset="0"/>
                <a:cs typeface="Times New Roman" panose="02020603050405020304" charset="0"/>
                <a:sym typeface="+mn-ea"/>
              </a:rPr>
              <a:t> </a:t>
            </a:r>
            <a:r>
              <a:rPr lang="en-US" altLang="zh-CN" sz="1600" b="1" dirty="0" smtClean="0">
                <a:solidFill>
                  <a:srgbClr val="0070C0"/>
                </a:solidFill>
                <a:latin typeface="Times New Roman" panose="02020603050405020304" charset="0"/>
                <a:cs typeface="Times New Roman" panose="02020603050405020304" charset="0"/>
                <a:sym typeface="+mn-ea"/>
              </a:rPr>
              <a:t>killing</a:t>
            </a:r>
            <a:r>
              <a:rPr lang="en-US" altLang="en-US" sz="1600" b="1" dirty="0" smtClean="0">
                <a:solidFill>
                  <a:srgbClr val="0070C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0070C0"/>
                </a:solidFill>
                <a:latin typeface="Times New Roman" panose="02020603050405020304" charset="0"/>
                <a:cs typeface="Times New Roman" panose="02020603050405020304" charset="0"/>
                <a:sym typeface="+mn-ea"/>
              </a:rPr>
              <a:t> </a:t>
            </a:r>
            <a:r>
              <a:rPr lang="en-US" altLang="zh-CN" sz="1600" b="1" dirty="0" smtClean="0">
                <a:solidFill>
                  <a:srgbClr val="0070C0"/>
                </a:solidFill>
                <a:latin typeface="Times New Roman" panose="02020603050405020304" charset="0"/>
                <a:cs typeface="Times New Roman" panose="02020603050405020304" charset="0"/>
                <a:sym typeface="+mn-ea"/>
              </a:rPr>
              <a:t>rules </a:t>
            </a:r>
            <a:r>
              <a:rPr lang="en-US" altLang="en-US" sz="1600" b="1" dirty="0" smtClean="0">
                <a:solidFill>
                  <a:srgbClr val="0070C0"/>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600" b="1" dirty="0" smtClean="0">
                <a:solidFill>
                  <a:srgbClr val="0070C0"/>
                </a:solidFill>
                <a:latin typeface="Times New Roman" panose="02020603050405020304" charset="0"/>
                <a:cs typeface="Times New Roman" panose="02020603050405020304" charset="0"/>
                <a:sym typeface="+mn-ea"/>
              </a:rPr>
              <a:t>restricted</a:t>
            </a:r>
            <a:r>
              <a:rPr lang="en-US" altLang="en-US" sz="1600" b="1" dirty="0" smtClean="0">
                <a:solidFill>
                  <a:srgbClr val="0070C0"/>
                </a:solidFill>
                <a:latin typeface="Times New Roman" panose="02020603050405020304" charset="0"/>
                <a:cs typeface="Times New Roman" panose="02020603050405020304" charset="0"/>
                <a:sym typeface="+mn-ea"/>
              </a:rPr>
              <a:t> </a:t>
            </a:r>
            <a:r>
              <a:rPr lang="zh-CN" altLang="en-US" sz="1600" b="1" dirty="0" smtClean="0">
                <a:solidFill>
                  <a:schemeClr val="tx1">
                    <a:lumMod val="75000"/>
                    <a:lumOff val="25000"/>
                  </a:schemeClr>
                </a:solidFill>
                <a:latin typeface="Times New Roman" panose="02020603050405020304" charset="0"/>
                <a:cs typeface="Times New Roman" panose="02020603050405020304" charset="0"/>
                <a:sym typeface="+mn-ea"/>
              </a:rPr>
              <a:t>；</a:t>
            </a:r>
            <a:r>
              <a:rPr lang="zh-CN" altLang="en-US" sz="1600" dirty="0" smtClean="0">
                <a:solidFill>
                  <a:schemeClr val="tx1">
                    <a:lumMod val="75000"/>
                    <a:lumOff val="25000"/>
                  </a:schemeClr>
                </a:solidFill>
                <a:latin typeface="Times New Roman" panose="02020603050405020304" charset="0"/>
                <a:cs typeface="Times New Roman" panose="02020603050405020304" charset="0"/>
                <a:sym typeface="+mn-ea"/>
              </a:rPr>
              <a:t>以及</a:t>
            </a:r>
            <a:r>
              <a:rPr lang="en-US" altLang="zh-CN" sz="1600" b="1" dirty="0" smtClean="0">
                <a:solidFill>
                  <a:srgbClr val="C00000"/>
                </a:solidFill>
                <a:latin typeface="Times New Roman" panose="02020603050405020304" charset="0"/>
                <a:cs typeface="Times New Roman" panose="02020603050405020304" charset="0"/>
                <a:sym typeface="+mn-ea"/>
              </a:rPr>
              <a:t>unusual drawing </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600" b="1" dirty="0" smtClean="0">
                <a:solidFill>
                  <a:srgbClr val="C00000"/>
                </a:solidFill>
                <a:latin typeface="Times New Roman" panose="02020603050405020304" charset="0"/>
                <a:cs typeface="Times New Roman" panose="02020603050405020304" charset="0"/>
                <a:sym typeface="+mn-ea"/>
              </a:rPr>
              <a:t>creativity</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600" b="1" dirty="0" smtClean="0">
                <a:solidFill>
                  <a:srgbClr val="C00000"/>
                </a:solidFill>
                <a:latin typeface="Times New Roman" panose="02020603050405020304" charset="0"/>
                <a:cs typeface="Times New Roman" panose="02020603050405020304" charset="0"/>
                <a:sym typeface="+mn-ea"/>
              </a:rPr>
              <a:t>imaginative</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en-US"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C00000"/>
                </a:solidFill>
                <a:latin typeface="Times New Roman" panose="02020603050405020304" charset="0"/>
                <a:cs typeface="Times New Roman" panose="02020603050405020304" charset="0"/>
                <a:sym typeface="+mn-ea"/>
              </a:rPr>
              <a:t> </a:t>
            </a:r>
            <a:r>
              <a:rPr lang="en-US" altLang="zh-CN" sz="1600" b="1" dirty="0" smtClean="0">
                <a:solidFill>
                  <a:srgbClr val="C00000"/>
                </a:solidFill>
                <a:latin typeface="Times New Roman" panose="02020603050405020304" charset="0"/>
                <a:cs typeface="Times New Roman" panose="02020603050405020304" charset="0"/>
                <a:sym typeface="+mn-ea"/>
              </a:rPr>
              <a:t>however they wished</a:t>
            </a:r>
            <a:r>
              <a:rPr lang="en-US"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C00000"/>
                </a:solidFill>
                <a:latin typeface="Times New Roman" panose="02020603050405020304" charset="0"/>
                <a:cs typeface="Times New Roman" panose="02020603050405020304" charset="0"/>
                <a:sym typeface="+mn-ea"/>
              </a:rPr>
              <a:t> </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freedom</a:t>
            </a:r>
            <a:r>
              <a:rPr lang="en-US"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600" b="1" dirty="0" smtClean="0">
                <a:solidFill>
                  <a:srgbClr val="C00000"/>
                </a:solidFill>
                <a:latin typeface="Times New Roman" panose="02020603050405020304" charset="0"/>
                <a:cs typeface="Times New Roman" panose="02020603050405020304" charset="0"/>
              </a:rPr>
              <a:t>with abandon</a:t>
            </a:r>
            <a:endParaRPr lang="en-US" altLang="zh-CN" sz="1600" b="1" dirty="0" smtClean="0">
              <a:solidFill>
                <a:srgbClr val="C00000"/>
              </a:solidFill>
              <a:latin typeface="Times New Roman" panose="02020603050405020304" charset="0"/>
              <a:cs typeface="Times New Roman" panose="02020603050405020304" charset="0"/>
            </a:endParaRPr>
          </a:p>
          <a:p>
            <a:pPr>
              <a:lnSpc>
                <a:spcPct val="120000"/>
              </a:lnSpc>
            </a:pPr>
            <a:r>
              <a:rPr lang="zh-CN" altLang="en-US" sz="1600" dirty="0" smtClean="0">
                <a:solidFill>
                  <a:schemeClr val="tx1">
                    <a:lumMod val="75000"/>
                    <a:lumOff val="25000"/>
                  </a:schemeClr>
                </a:solidFill>
                <a:latin typeface="Times New Roman" panose="02020603050405020304" charset="0"/>
                <a:cs typeface="Times New Roman" panose="02020603050405020304" charset="0"/>
              </a:rPr>
              <a:t>对孩子两张不同的教学法的描述，同时也产生不同的情绪价值</a:t>
            </a:r>
            <a:r>
              <a:rPr lang="en-US" altLang="zh-CN" sz="1600" b="1" dirty="0" smtClean="0">
                <a:solidFill>
                  <a:srgbClr val="7030A0"/>
                </a:solidFill>
                <a:latin typeface="Times New Roman" panose="02020603050405020304" charset="0"/>
                <a:cs typeface="Times New Roman" panose="02020603050405020304" charset="0"/>
                <a:sym typeface="+mn-ea"/>
              </a:rPr>
              <a:t>disinterested </a:t>
            </a:r>
            <a:r>
              <a:rPr lang="en-US" altLang="zh-CN"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1600" b="1" dirty="0" smtClean="0">
                <a:solidFill>
                  <a:srgbClr val="7030A0"/>
                </a:solidFill>
                <a:latin typeface="Times New Roman" panose="02020603050405020304" charset="0"/>
                <a:cs typeface="Times New Roman" panose="02020603050405020304" charset="0"/>
                <a:sym typeface="+mn-ea"/>
              </a:rPr>
              <a:t> joy</a:t>
            </a:r>
            <a:r>
              <a:rPr lang="en-US" altLang="zh-CN"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600" b="1" dirty="0" smtClean="0">
                <a:solidFill>
                  <a:srgbClr val="7030A0"/>
                </a:solidFill>
                <a:latin typeface="Times New Roman" panose="02020603050405020304" charset="0"/>
                <a:cs typeface="Times New Roman" panose="02020603050405020304" charset="0"/>
                <a:sym typeface="+mn-ea"/>
              </a:rPr>
              <a:t>delightful chaos</a:t>
            </a:r>
            <a:r>
              <a:rPr lang="en-US" altLang="zh-CN"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 </a:t>
            </a:r>
            <a:r>
              <a:rPr lang="en-US" altLang="en-US"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7030A0"/>
                </a:solidFill>
                <a:latin typeface="Times New Roman" panose="02020603050405020304" charset="0"/>
                <a:cs typeface="Times New Roman" panose="02020603050405020304" charset="0"/>
                <a:sym typeface="+mn-ea"/>
              </a:rPr>
              <a:t> </a:t>
            </a:r>
            <a:r>
              <a:rPr lang="en-US" altLang="zh-CN" sz="1600" b="1" dirty="0" smtClean="0">
                <a:solidFill>
                  <a:srgbClr val="7030A0"/>
                </a:solidFill>
                <a:latin typeface="Times New Roman" panose="02020603050405020304" charset="0"/>
                <a:cs typeface="Times New Roman" panose="02020603050405020304" charset="0"/>
                <a:sym typeface="+mn-ea"/>
              </a:rPr>
              <a:t>ridicule instead of praise </a:t>
            </a:r>
            <a:r>
              <a:rPr lang="en-US" altLang="en-US"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a:t>
            </a:r>
            <a:r>
              <a:rPr lang="en-US" altLang="en-US" sz="1600" b="1" dirty="0" smtClean="0">
                <a:solidFill>
                  <a:srgbClr val="7030A0"/>
                </a:solidFill>
                <a:latin typeface="Times New Roman" panose="02020603050405020304" charset="0"/>
                <a:cs typeface="Times New Roman" panose="02020603050405020304" charset="0"/>
                <a:sym typeface="+mn-ea"/>
              </a:rPr>
              <a:t> </a:t>
            </a:r>
            <a:r>
              <a:rPr lang="en-US" altLang="zh-CN" sz="1600" b="1" dirty="0" smtClean="0">
                <a:solidFill>
                  <a:srgbClr val="7030A0"/>
                </a:solidFill>
                <a:latin typeface="Times New Roman" panose="02020603050405020304" charset="0"/>
                <a:ea typeface="微软雅黑" panose="020B0503020204020204" pitchFamily="34" charset="-122"/>
                <a:cs typeface="Times New Roman" panose="02020603050405020304" charset="0"/>
                <a:sym typeface="+mn-ea"/>
              </a:rPr>
              <a:t>rebellion</a:t>
            </a:r>
            <a:r>
              <a:rPr lang="en-US" altLang="en-US" sz="1600" b="1" dirty="0" smtClean="0">
                <a:solidFill>
                  <a:srgbClr val="7030A0"/>
                </a:solidFill>
                <a:latin typeface="Times New Roman" panose="02020603050405020304" charset="0"/>
                <a:cs typeface="Times New Roman" panose="02020603050405020304" charset="0"/>
                <a:sym typeface="+mn-ea"/>
              </a:rPr>
              <a:t> </a:t>
            </a:r>
            <a:r>
              <a:rPr lang="zh-CN" altLang="en-US" sz="1600" dirty="0" smtClean="0">
                <a:solidFill>
                  <a:schemeClr val="tx1">
                    <a:lumMod val="75000"/>
                    <a:lumOff val="25000"/>
                  </a:schemeClr>
                </a:solidFill>
                <a:latin typeface="Times New Roman" panose="02020603050405020304" charset="0"/>
                <a:cs typeface="Times New Roman" panose="02020603050405020304" charset="0"/>
                <a:sym typeface="+mn-ea"/>
              </a:rPr>
              <a:t>。</a:t>
            </a:r>
            <a:endParaRPr lang="zh-CN" altLang="en-US" sz="1600" dirty="0" smtClean="0">
              <a:solidFill>
                <a:schemeClr val="tx1">
                  <a:lumMod val="75000"/>
                  <a:lumOff val="25000"/>
                </a:schemeClr>
              </a:solidFill>
              <a:latin typeface="Times New Roman" panose="02020603050405020304" charset="0"/>
              <a:cs typeface="Times New Roman" panose="02020603050405020304" charset="0"/>
            </a:endParaRPr>
          </a:p>
          <a:p>
            <a:pPr>
              <a:lnSpc>
                <a:spcPct val="120000"/>
              </a:lnSpc>
            </a:pPr>
            <a:r>
              <a:rPr lang="en-US" altLang="zh-CN" sz="1600" dirty="0" smtClean="0">
                <a:solidFill>
                  <a:schemeClr val="tx1">
                    <a:lumMod val="75000"/>
                    <a:lumOff val="25000"/>
                  </a:schemeClr>
                </a:solidFill>
                <a:latin typeface="Times New Roman" panose="02020603050405020304" charset="0"/>
                <a:cs typeface="Times New Roman" panose="02020603050405020304" charset="0"/>
              </a:rPr>
              <a:t>      </a:t>
            </a:r>
            <a:r>
              <a:rPr lang="zh-CN" altLang="en-US" sz="1600" dirty="0" smtClean="0">
                <a:solidFill>
                  <a:schemeClr val="tx1">
                    <a:lumMod val="75000"/>
                    <a:lumOff val="25000"/>
                  </a:schemeClr>
                </a:solidFill>
                <a:latin typeface="Times New Roman" panose="02020603050405020304" charset="0"/>
                <a:cs typeface="Times New Roman" panose="02020603050405020304" charset="0"/>
              </a:rPr>
              <a:t>基于以上语义链的分析，可以促成逻辑的合情合理产生，精准而快速地深度解读文意和理解作者写作意图。</a:t>
            </a:r>
            <a:endParaRPr lang="zh-CN" altLang="en-US" sz="1600" dirty="0" smtClean="0">
              <a:solidFill>
                <a:schemeClr val="tx1">
                  <a:lumMod val="75000"/>
                  <a:lumOff val="25000"/>
                </a:schemeClr>
              </a:solidFill>
              <a:latin typeface="Times New Roman" panose="02020603050405020304" charset="0"/>
              <a:cs typeface="Times New Roman" panose="02020603050405020304" charset="0"/>
            </a:endParaRPr>
          </a:p>
          <a:p>
            <a:pPr>
              <a:lnSpc>
                <a:spcPct val="120000"/>
              </a:lnSpc>
            </a:pPr>
            <a:r>
              <a:rPr lang="en-US" altLang="zh-CN" sz="1600" dirty="0" smtClean="0">
                <a:solidFill>
                  <a:schemeClr val="tx1">
                    <a:lumMod val="75000"/>
                    <a:lumOff val="25000"/>
                  </a:schemeClr>
                </a:solidFill>
                <a:latin typeface="Times New Roman" panose="02020603050405020304" charset="0"/>
                <a:cs typeface="Times New Roman" panose="02020603050405020304" charset="0"/>
              </a:rPr>
              <a:t>       </a:t>
            </a:r>
            <a:r>
              <a:rPr lang="zh-CN" altLang="en-US" sz="1600" dirty="0" smtClean="0">
                <a:solidFill>
                  <a:schemeClr val="tx1">
                    <a:lumMod val="75000"/>
                    <a:lumOff val="25000"/>
                  </a:schemeClr>
                </a:solidFill>
                <a:latin typeface="Times New Roman" panose="02020603050405020304" charset="0"/>
                <a:cs typeface="Times New Roman" panose="02020603050405020304" charset="0"/>
              </a:rPr>
              <a:t>同时抓住核心词</a:t>
            </a:r>
            <a:r>
              <a:rPr lang="en-US" altLang="zh-CN" sz="1600" b="1" dirty="0" smtClean="0">
                <a:solidFill>
                  <a:schemeClr val="tx1">
                    <a:lumMod val="75000"/>
                    <a:lumOff val="25000"/>
                  </a:schemeClr>
                </a:solidFill>
                <a:latin typeface="Times New Roman" panose="02020603050405020304" charset="0"/>
                <a:cs typeface="Times New Roman" panose="02020603050405020304" charset="0"/>
              </a:rPr>
              <a:t>“</a:t>
            </a:r>
            <a:r>
              <a:rPr lang="en-US" altLang="zh-CN" sz="1600" b="1" dirty="0" smtClean="0">
                <a:solidFill>
                  <a:srgbClr val="CB8611"/>
                </a:solidFill>
                <a:latin typeface="Times New Roman" panose="02020603050405020304" charset="0"/>
                <a:cs typeface="Times New Roman" panose="02020603050405020304" charset="0"/>
              </a:rPr>
              <a:t>Our Dream World</a:t>
            </a:r>
            <a:r>
              <a:rPr lang="en-US" altLang="zh-CN" sz="1600" b="1" dirty="0" smtClean="0">
                <a:solidFill>
                  <a:schemeClr val="tx1">
                    <a:lumMod val="75000"/>
                    <a:lumOff val="25000"/>
                  </a:schemeClr>
                </a:solidFill>
                <a:latin typeface="Times New Roman" panose="02020603050405020304" charset="0"/>
                <a:cs typeface="Times New Roman" panose="02020603050405020304" charset="0"/>
              </a:rPr>
              <a:t>”</a:t>
            </a:r>
            <a:r>
              <a:rPr lang="zh-CN" altLang="en-US" sz="1600" dirty="0" smtClean="0">
                <a:solidFill>
                  <a:schemeClr val="tx1">
                    <a:lumMod val="75000"/>
                    <a:lumOff val="25000"/>
                  </a:schemeClr>
                </a:solidFill>
                <a:latin typeface="Times New Roman" panose="02020603050405020304" charset="0"/>
                <a:cs typeface="Times New Roman" panose="02020603050405020304" charset="0"/>
              </a:rPr>
              <a:t>统领全文，主题升华</a:t>
            </a:r>
            <a:r>
              <a:rPr lang="en-US" altLang="zh-CN" sz="1600" dirty="0" smtClean="0">
                <a:solidFill>
                  <a:schemeClr val="tx1">
                    <a:lumMod val="75000"/>
                    <a:lumOff val="25000"/>
                  </a:schemeClr>
                </a:solidFill>
                <a:latin typeface="Times New Roman" panose="02020603050405020304" charset="0"/>
                <a:cs typeface="Times New Roman" panose="02020603050405020304" charset="0"/>
              </a:rPr>
              <a:t>——</a:t>
            </a:r>
            <a:r>
              <a:rPr lang="en-US" altLang="zh-CN" sz="1600" b="1" dirty="0" smtClean="0">
                <a:solidFill>
                  <a:schemeClr val="tx1">
                    <a:lumMod val="75000"/>
                    <a:lumOff val="25000"/>
                  </a:schemeClr>
                </a:solidFill>
                <a:latin typeface="Times New Roman" panose="02020603050405020304" charset="0"/>
                <a:cs typeface="Times New Roman" panose="02020603050405020304" charset="0"/>
              </a:rPr>
              <a:t>“</a:t>
            </a:r>
            <a:r>
              <a:rPr lang="zh-CN" altLang="en-US" sz="1600" b="1" dirty="0" smtClean="0">
                <a:solidFill>
                  <a:srgbClr val="CB8611"/>
                </a:solidFill>
                <a:latin typeface="Times New Roman" panose="02020603050405020304" charset="0"/>
                <a:cs typeface="Times New Roman" panose="02020603050405020304" charset="0"/>
              </a:rPr>
              <a:t>我们理想世界的</a:t>
            </a:r>
            <a:r>
              <a:rPr lang="en-US" altLang="zh-CN" sz="1600" b="1" dirty="0" smtClean="0">
                <a:solidFill>
                  <a:srgbClr val="CB8611"/>
                </a:solidFill>
                <a:latin typeface="Times New Roman" panose="02020603050405020304" charset="0"/>
                <a:cs typeface="Times New Roman" panose="02020603050405020304" charset="0"/>
              </a:rPr>
              <a:t>What-How-Why?</a:t>
            </a:r>
            <a:r>
              <a:rPr lang="en-US" altLang="zh-CN" sz="1600" b="1" dirty="0" smtClean="0">
                <a:solidFill>
                  <a:schemeClr val="tx1">
                    <a:lumMod val="75000"/>
                    <a:lumOff val="25000"/>
                  </a:schemeClr>
                </a:solidFill>
                <a:latin typeface="Times New Roman" panose="02020603050405020304" charset="0"/>
                <a:cs typeface="Times New Roman" panose="02020603050405020304" charset="0"/>
              </a:rPr>
              <a:t>”.</a:t>
            </a:r>
            <a:endParaRPr lang="en-US" altLang="zh-CN" sz="1600" b="1" dirty="0" smtClean="0">
              <a:solidFill>
                <a:schemeClr val="tx1">
                  <a:lumMod val="75000"/>
                  <a:lumOff val="25000"/>
                </a:schemeClr>
              </a:solidFill>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287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b="-416"/>
          <a:stretch>
            <a:fillRect/>
          </a:stretch>
        </p:blipFill>
        <p:spPr>
          <a:xfrm>
            <a:off x="168910" y="748030"/>
            <a:ext cx="7246620" cy="6133465"/>
          </a:xfrm>
          <a:prstGeom prst="rect">
            <a:avLst/>
          </a:prstGeom>
        </p:spPr>
      </p:pic>
      <p:sp>
        <p:nvSpPr>
          <p:cNvPr id="54" name="标题 4"/>
          <p:cNvSpPr txBox="1"/>
          <p:nvPr userDrawn="1"/>
        </p:nvSpPr>
        <p:spPr>
          <a:xfrm>
            <a:off x="1158240" y="153035"/>
            <a:ext cx="1020000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体现高阶思维品质的写作能力</a:t>
            </a:r>
            <a:r>
              <a:rPr lang="en-US" altLang="zh-CN" sz="2800" dirty="0"/>
              <a:t> </a:t>
            </a:r>
            <a:r>
              <a:rPr lang="en-US" altLang="zh-CN" sz="1800" dirty="0">
                <a:solidFill>
                  <a:srgbClr val="C00000"/>
                </a:solidFill>
              </a:rPr>
              <a:t>—— </a:t>
            </a:r>
            <a:r>
              <a:rPr sz="1800" dirty="0">
                <a:solidFill>
                  <a:srgbClr val="C00000"/>
                </a:solidFill>
              </a:rPr>
              <a:t>以</a:t>
            </a:r>
            <a:r>
              <a:rPr lang="en-US" altLang="zh-CN" sz="1800" dirty="0">
                <a:solidFill>
                  <a:srgbClr val="C00000"/>
                </a:solidFill>
              </a:rPr>
              <a:t>2024</a:t>
            </a:r>
            <a:r>
              <a:rPr lang="zh-CN" altLang="en-US" sz="1800" dirty="0">
                <a:solidFill>
                  <a:srgbClr val="C00000"/>
                </a:solidFill>
              </a:rPr>
              <a:t>年</a:t>
            </a:r>
            <a:r>
              <a:rPr lang="en-US" altLang="zh-CN" sz="1800" dirty="0">
                <a:solidFill>
                  <a:srgbClr val="C00000"/>
                </a:solidFill>
              </a:rPr>
              <a:t>11</a:t>
            </a:r>
            <a:r>
              <a:rPr lang="zh-CN" altLang="en-US" sz="1800" dirty="0">
                <a:solidFill>
                  <a:srgbClr val="C00000"/>
                </a:solidFill>
              </a:rPr>
              <a:t>月浙江杭州一模为例</a:t>
            </a:r>
            <a:endParaRPr lang="zh-CN" altLang="en-US" sz="1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5" name="文本框 4"/>
          <p:cNvSpPr txBox="1"/>
          <p:nvPr/>
        </p:nvSpPr>
        <p:spPr>
          <a:xfrm>
            <a:off x="7273925" y="1848485"/>
            <a:ext cx="4694555" cy="4800600"/>
          </a:xfrm>
          <a:prstGeom prst="rect">
            <a:avLst/>
          </a:prstGeom>
          <a:noFill/>
        </p:spPr>
        <p:txBody>
          <a:bodyPr wrap="square" rtlCol="0" anchor="t">
            <a:noAutofit/>
          </a:bodyPr>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该习作紧扣关键词，创造性使用</a:t>
            </a:r>
            <a:r>
              <a:rPr lang="en-US" altLang="zh-CN" dirty="0" smtClean="0">
                <a:solidFill>
                  <a:schemeClr val="tx1">
                    <a:lumMod val="75000"/>
                    <a:lumOff val="25000"/>
                  </a:schemeClr>
                </a:solidFill>
              </a:rPr>
              <a:t> </a:t>
            </a:r>
            <a:r>
              <a:rPr lang="en-US" altLang="zh-CN" b="1" dirty="0" smtClean="0">
                <a:solidFill>
                  <a:srgbClr val="C00000"/>
                </a:solidFill>
                <a:latin typeface="Times New Roman" panose="02020603050405020304" charset="0"/>
                <a:cs typeface="Times New Roman" panose="02020603050405020304" charset="0"/>
              </a:rPr>
              <a:t>“novel ideas</a:t>
            </a:r>
            <a:r>
              <a:rPr lang="en-US" altLang="zh-CN"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b="1" dirty="0" smtClean="0">
                <a:solidFill>
                  <a:srgbClr val="C00000"/>
                </a:solidFill>
                <a:latin typeface="Times New Roman" panose="02020603050405020304" charset="0"/>
                <a:cs typeface="Times New Roman" panose="02020603050405020304" charset="0"/>
              </a:rPr>
              <a:t> as if the wild grass growing without any abstacle in spring  </a:t>
            </a:r>
            <a:r>
              <a:rPr lang="en-US" altLang="zh-CN"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b="1" dirty="0" smtClean="0">
                <a:solidFill>
                  <a:srgbClr val="C00000"/>
                </a:solidFill>
                <a:latin typeface="Times New Roman" panose="02020603050405020304" charset="0"/>
                <a:cs typeface="Times New Roman" panose="02020603050405020304" charset="0"/>
              </a:rPr>
              <a:t>vibrant and energetic activity”</a:t>
            </a: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凸显孩子们的创造力。本习作最精彩之处在续文能与原文共情，具象生动的语言描述孩子们画画的内容，充满想象力和童趣。</a:t>
            </a:r>
            <a:r>
              <a:rPr lang="en-US" altLang="zh-CN" dirty="0" smtClean="0">
                <a:solidFill>
                  <a:schemeClr val="tx1">
                    <a:lumMod val="75000"/>
                    <a:lumOff val="25000"/>
                  </a:schemeClr>
                </a:solidFill>
              </a:rPr>
              <a:t> </a:t>
            </a:r>
            <a:endParaRPr lang="zh-CN" altLang="en-US"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习作多次重复关键词</a:t>
            </a:r>
            <a:r>
              <a:rPr lang="en-US" altLang="zh-CN" dirty="0" smtClean="0">
                <a:solidFill>
                  <a:schemeClr val="tx1">
                    <a:lumMod val="75000"/>
                    <a:lumOff val="25000"/>
                  </a:schemeClr>
                </a:solidFill>
              </a:rPr>
              <a:t> </a:t>
            </a:r>
            <a:r>
              <a:rPr lang="en-US" altLang="zh-CN" b="1" dirty="0" smtClean="0">
                <a:solidFill>
                  <a:srgbClr val="C00000"/>
                </a:solidFill>
                <a:latin typeface="Times New Roman" panose="02020603050405020304" charset="0"/>
                <a:cs typeface="Times New Roman" panose="02020603050405020304" charset="0"/>
              </a:rPr>
              <a:t>creative / creativity</a:t>
            </a:r>
            <a:r>
              <a:rPr lang="en-US" altLang="zh-CN" dirty="0" smtClean="0">
                <a:solidFill>
                  <a:schemeClr val="tx1">
                    <a:lumMod val="75000"/>
                    <a:lumOff val="25000"/>
                  </a:schemeClr>
                </a:solidFill>
                <a:latin typeface="Times New Roman" panose="02020603050405020304" charset="0"/>
                <a:cs typeface="Times New Roman" panose="02020603050405020304" charset="0"/>
              </a:rPr>
              <a:t>, </a:t>
            </a:r>
            <a:r>
              <a:rPr lang="zh-CN" altLang="en-US" dirty="0" smtClean="0">
                <a:solidFill>
                  <a:schemeClr val="tx1">
                    <a:lumMod val="75000"/>
                    <a:lumOff val="25000"/>
                  </a:schemeClr>
                </a:solidFill>
                <a:latin typeface="Times New Roman" panose="02020603050405020304" charset="0"/>
                <a:cs typeface="Times New Roman" panose="02020603050405020304" charset="0"/>
              </a:rPr>
              <a:t>突出主题词</a:t>
            </a:r>
            <a:r>
              <a:rPr lang="en-US" altLang="zh-CN" b="1" dirty="0" smtClean="0">
                <a:solidFill>
                  <a:srgbClr val="C00000"/>
                </a:solidFill>
                <a:latin typeface="Times New Roman" panose="02020603050405020304" charset="0"/>
                <a:cs typeface="Times New Roman" panose="02020603050405020304" charset="0"/>
              </a:rPr>
              <a:t> Dream World </a:t>
            </a:r>
            <a:r>
              <a:rPr lang="zh-CN" altLang="en-US" dirty="0" smtClean="0">
                <a:solidFill>
                  <a:schemeClr val="tx1">
                    <a:lumMod val="75000"/>
                    <a:lumOff val="25000"/>
                  </a:schemeClr>
                </a:solidFill>
                <a:latin typeface="Times New Roman" panose="02020603050405020304" charset="0"/>
                <a:cs typeface="Times New Roman" panose="02020603050405020304" charset="0"/>
              </a:rPr>
              <a:t>体现批判性思维。</a:t>
            </a:r>
            <a:endParaRPr lang="zh-CN" altLang="en-US" dirty="0" smtClean="0">
              <a:solidFill>
                <a:schemeClr val="tx1">
                  <a:lumMod val="75000"/>
                  <a:lumOff val="25000"/>
                </a:schemeClr>
              </a:solidFill>
              <a:latin typeface="Times New Roman" panose="02020603050405020304" charset="0"/>
              <a:cs typeface="Times New Roman" panose="02020603050405020304" charset="0"/>
            </a:endParaRPr>
          </a:p>
          <a:p>
            <a:pPr>
              <a:lnSpc>
                <a:spcPct val="120000"/>
              </a:lnSpc>
            </a:pPr>
            <a:r>
              <a:rPr lang="zh-CN" altLang="en-US" dirty="0" smtClean="0">
                <a:solidFill>
                  <a:schemeClr val="tx1">
                    <a:lumMod val="75000"/>
                    <a:lumOff val="25000"/>
                  </a:schemeClr>
                </a:solidFill>
                <a:latin typeface="Times New Roman" panose="02020603050405020304" charset="0"/>
                <a:cs typeface="Times New Roman" panose="02020603050405020304" charset="0"/>
              </a:rPr>
              <a:t> </a:t>
            </a:r>
            <a:r>
              <a:rPr lang="en-US" altLang="zh-CN" dirty="0" smtClean="0">
                <a:solidFill>
                  <a:schemeClr val="tx1">
                    <a:lumMod val="75000"/>
                    <a:lumOff val="25000"/>
                  </a:schemeClr>
                </a:solidFill>
                <a:latin typeface="Times New Roman" panose="02020603050405020304" charset="0"/>
                <a:cs typeface="Times New Roman" panose="02020603050405020304" charset="0"/>
              </a:rPr>
              <a:t>      </a:t>
            </a:r>
            <a:r>
              <a:rPr lang="zh-CN" altLang="en-US" dirty="0" smtClean="0">
                <a:solidFill>
                  <a:schemeClr val="tx1">
                    <a:lumMod val="75000"/>
                    <a:lumOff val="25000"/>
                  </a:schemeClr>
                </a:solidFill>
                <a:latin typeface="Times New Roman" panose="02020603050405020304" charset="0"/>
                <a:cs typeface="Times New Roman" panose="02020603050405020304" charset="0"/>
              </a:rPr>
              <a:t>在情感态度上渲染</a:t>
            </a:r>
            <a:r>
              <a:rPr lang="en-US" altLang="zh-CN" dirty="0" smtClean="0">
                <a:solidFill>
                  <a:schemeClr val="tx1">
                    <a:lumMod val="75000"/>
                    <a:lumOff val="25000"/>
                  </a:schemeClr>
                </a:solidFill>
                <a:latin typeface="Times New Roman" panose="02020603050405020304" charset="0"/>
                <a:cs typeface="Times New Roman" panose="02020603050405020304" charset="0"/>
              </a:rPr>
              <a:t>  </a:t>
            </a:r>
            <a:r>
              <a:rPr lang="en-US" altLang="zh-CN" b="1" dirty="0" smtClean="0">
                <a:solidFill>
                  <a:srgbClr val="C00000"/>
                </a:solidFill>
                <a:latin typeface="Times New Roman" panose="02020603050405020304" charset="0"/>
                <a:cs typeface="Times New Roman" panose="02020603050405020304" charset="0"/>
              </a:rPr>
              <a:t> happiness </a:t>
            </a:r>
            <a:r>
              <a:rPr lang="en-US" altLang="zh-CN"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→disinterested melt away→excitment </a:t>
            </a:r>
            <a:r>
              <a:rPr lang="en-US" altLang="zh-CN"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happily →laughed→ </a:t>
            </a:r>
            <a:r>
              <a:rPr lang="en-US" altLang="zh-CN" b="1" dirty="0" smtClean="0">
                <a:solidFill>
                  <a:srgbClr val="C00000"/>
                </a:solidFill>
                <a:latin typeface="Times New Roman" panose="02020603050405020304" charset="0"/>
                <a:cs typeface="Times New Roman" panose="02020603050405020304" charset="0"/>
                <a:sym typeface="+mn-ea"/>
              </a:rPr>
              <a:t>the best painting we’ve ever made </a:t>
            </a:r>
            <a:r>
              <a:rPr lang="zh-CN" altLang="en-US" dirty="0" smtClean="0">
                <a:solidFill>
                  <a:schemeClr val="tx1"/>
                </a:solidFill>
                <a:latin typeface="Times New Roman" panose="02020603050405020304" charset="0"/>
                <a:cs typeface="Times New Roman" panose="02020603050405020304" charset="0"/>
                <a:sym typeface="+mn-ea"/>
              </a:rPr>
              <a:t>与原文写作意图高度</a:t>
            </a:r>
            <a:endParaRPr lang="zh-CN" altLang="en-US" dirty="0" smtClean="0">
              <a:solidFill>
                <a:schemeClr val="tx1"/>
              </a:solidFill>
              <a:latin typeface="Times New Roman" panose="02020603050405020304" charset="0"/>
              <a:cs typeface="Times New Roman" panose="02020603050405020304" charset="0"/>
              <a:sym typeface="+mn-ea"/>
            </a:endParaRPr>
          </a:p>
          <a:p>
            <a:pPr>
              <a:lnSpc>
                <a:spcPct val="120000"/>
              </a:lnSpc>
            </a:pPr>
            <a:r>
              <a:rPr lang="zh-CN" altLang="en-US" dirty="0" smtClean="0">
                <a:solidFill>
                  <a:schemeClr val="tx1"/>
                </a:solidFill>
                <a:latin typeface="Times New Roman" panose="02020603050405020304" charset="0"/>
                <a:cs typeface="Times New Roman" panose="02020603050405020304" charset="0"/>
                <a:sym typeface="+mn-ea"/>
              </a:rPr>
              <a:t>契合和协同。</a:t>
            </a:r>
            <a:r>
              <a:rPr lang="en-US" altLang="zh-CN" dirty="0" smtClean="0">
                <a:solidFill>
                  <a:schemeClr val="tx1"/>
                </a:solidFill>
              </a:rPr>
              <a:t>  </a:t>
            </a:r>
            <a:endParaRPr lang="zh-CN" altLang="en-US" dirty="0" smtClean="0">
              <a:solidFill>
                <a:schemeClr val="tx1"/>
              </a:solidFill>
            </a:endParaRPr>
          </a:p>
          <a:p>
            <a:pPr>
              <a:lnSpc>
                <a:spcPct val="120000"/>
              </a:lnSpc>
            </a:pPr>
            <a:r>
              <a:rPr lang="en-US" altLang="zh-CN" dirty="0" smtClean="0">
                <a:solidFill>
                  <a:schemeClr val="tx1">
                    <a:lumMod val="75000"/>
                    <a:lumOff val="25000"/>
                  </a:schemeClr>
                </a:solidFill>
              </a:rPr>
              <a:t>    </a:t>
            </a:r>
            <a:endParaRPr lang="zh-CN" altLang="en-US" dirty="0" smtClean="0">
              <a:solidFill>
                <a:schemeClr val="tx1">
                  <a:lumMod val="75000"/>
                  <a:lumOff val="25000"/>
                </a:schemeClr>
              </a:solidFill>
            </a:endParaRPr>
          </a:p>
        </p:txBody>
      </p:sp>
      <p:grpSp>
        <p:nvGrpSpPr>
          <p:cNvPr id="3" name="千图PPT彼岸天：ID 8661124库_组合 1"/>
          <p:cNvGrpSpPr/>
          <p:nvPr>
            <p:custDataLst>
              <p:tags r:id="rId2"/>
            </p:custDataLst>
          </p:nvPr>
        </p:nvGrpSpPr>
        <p:grpSpPr>
          <a:xfrm>
            <a:off x="7273925" y="762000"/>
            <a:ext cx="4694555" cy="5918835"/>
            <a:chOff x="771301" y="1916510"/>
            <a:chExt cx="2346039" cy="3024658"/>
          </a:xfrm>
        </p:grpSpPr>
        <p:sp>
          <p:nvSpPr>
            <p:cNvPr id="6" name="Rectangle 3"/>
            <p:cNvSpPr/>
            <p:nvPr>
              <p:custDataLst>
                <p:tags r:id="rId3"/>
              </p:custDataLst>
            </p:nvPr>
          </p:nvSpPr>
          <p:spPr>
            <a:xfrm>
              <a:off x="771301" y="1916832"/>
              <a:ext cx="2345839" cy="30243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endParaRPr lang="zh-CN" altLang="en-US" sz="1050" dirty="0">
                <a:solidFill>
                  <a:schemeClr val="dk1">
                    <a:lumMod val="100000"/>
                  </a:schemeClr>
                </a:solidFill>
              </a:endParaRPr>
            </a:p>
          </p:txBody>
        </p:sp>
        <p:sp>
          <p:nvSpPr>
            <p:cNvPr id="7" name="Right Triangle 4"/>
            <p:cNvSpPr/>
            <p:nvPr>
              <p:custDataLst>
                <p:tags r:id="rId4"/>
              </p:custDataLst>
            </p:nvPr>
          </p:nvSpPr>
          <p:spPr>
            <a:xfrm rot="5400000">
              <a:off x="720221" y="1967753"/>
              <a:ext cx="610675" cy="508188"/>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8" name="Right Triangle 5"/>
            <p:cNvSpPr/>
            <p:nvPr>
              <p:custDataLst>
                <p:tags r:id="rId5"/>
              </p:custDataLst>
            </p:nvPr>
          </p:nvSpPr>
          <p:spPr>
            <a:xfrm rot="16200000">
              <a:off x="2489097" y="4312764"/>
              <a:ext cx="609345" cy="647141"/>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pic>
        <p:nvPicPr>
          <p:cNvPr id="11" name="图片 10"/>
          <p:cNvPicPr/>
          <p:nvPr/>
        </p:nvPicPr>
        <p:blipFill>
          <a:blip r:embed="rId6"/>
          <a:stretch>
            <a:fillRect/>
          </a:stretch>
        </p:blipFill>
        <p:spPr>
          <a:xfrm>
            <a:off x="11202670" y="5688965"/>
            <a:ext cx="989330" cy="959485"/>
          </a:xfrm>
          <a:prstGeom prst="rect">
            <a:avLst/>
          </a:prstGeom>
        </p:spPr>
      </p:pic>
      <p:sp>
        <p:nvSpPr>
          <p:cNvPr id="9" name="文本框 8"/>
          <p:cNvSpPr txBox="1"/>
          <p:nvPr/>
        </p:nvSpPr>
        <p:spPr>
          <a:xfrm>
            <a:off x="8181975" y="871220"/>
            <a:ext cx="3669030" cy="977265"/>
          </a:xfrm>
          <a:prstGeom prst="rect">
            <a:avLst/>
          </a:prstGeom>
          <a:noFill/>
        </p:spPr>
        <p:txBody>
          <a:bodyPr wrap="square" rtlCol="0" anchor="t">
            <a:spAutoFit/>
          </a:bodyPr>
          <a:p>
            <a:pPr>
              <a:lnSpc>
                <a:spcPct val="120000"/>
              </a:lnSpc>
            </a:pPr>
            <a:r>
              <a:rPr lang="zh-CN" altLang="en-US" sz="2400" b="1" dirty="0" smtClean="0">
                <a:solidFill>
                  <a:schemeClr val="accent1">
                    <a:lumMod val="75000"/>
                  </a:schemeClr>
                </a:solidFill>
              </a:rPr>
              <a:t>提升续文中</a:t>
            </a:r>
            <a:endParaRPr lang="zh-CN" altLang="en-US" sz="2400" b="1" dirty="0" smtClean="0">
              <a:solidFill>
                <a:schemeClr val="accent1">
                  <a:lumMod val="75000"/>
                </a:schemeClr>
              </a:solidFill>
            </a:endParaRPr>
          </a:p>
          <a:p>
            <a:pPr>
              <a:lnSpc>
                <a:spcPct val="120000"/>
              </a:lnSpc>
            </a:pPr>
            <a:r>
              <a:rPr lang="zh-CN" altLang="en-US" sz="2400" b="1" dirty="0" smtClean="0">
                <a:solidFill>
                  <a:schemeClr val="accent1">
                    <a:lumMod val="75000"/>
                  </a:schemeClr>
                </a:solidFill>
              </a:rPr>
              <a:t>扩展逻辑语义关系的能力</a:t>
            </a:r>
            <a:endParaRPr lang="zh-CN" altLang="en-US" sz="2400" b="1" dirty="0" smtClean="0">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272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1020000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指向提升思维品质的读题审题能力</a:t>
            </a:r>
            <a:r>
              <a:rPr lang="en-US" altLang="zh-CN" sz="2800" dirty="0"/>
              <a:t> </a:t>
            </a:r>
            <a:r>
              <a:rPr lang="en-US" altLang="zh-CN" sz="1800" dirty="0">
                <a:solidFill>
                  <a:srgbClr val="C00000"/>
                </a:solidFill>
              </a:rPr>
              <a:t>—— </a:t>
            </a:r>
            <a:r>
              <a:rPr sz="1800" dirty="0">
                <a:solidFill>
                  <a:srgbClr val="C00000"/>
                </a:solidFill>
              </a:rPr>
              <a:t>以</a:t>
            </a:r>
            <a:r>
              <a:rPr lang="en-US" altLang="zh-CN" sz="1800" dirty="0">
                <a:solidFill>
                  <a:srgbClr val="C00000"/>
                </a:solidFill>
              </a:rPr>
              <a:t>2024</a:t>
            </a:r>
            <a:r>
              <a:rPr lang="zh-CN" altLang="en-US" sz="1800" dirty="0">
                <a:solidFill>
                  <a:srgbClr val="C00000"/>
                </a:solidFill>
              </a:rPr>
              <a:t>年</a:t>
            </a:r>
            <a:r>
              <a:rPr lang="en-US" altLang="zh-CN" sz="1800" dirty="0">
                <a:solidFill>
                  <a:srgbClr val="C00000"/>
                </a:solidFill>
              </a:rPr>
              <a:t>11</a:t>
            </a:r>
            <a:r>
              <a:rPr lang="zh-CN" altLang="en-US" sz="1800" dirty="0">
                <a:solidFill>
                  <a:srgbClr val="C00000"/>
                </a:solidFill>
              </a:rPr>
              <a:t>月稽阳联考为例</a:t>
            </a:r>
            <a:endParaRPr lang="zh-CN" altLang="en-US" sz="1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5" name="文本框 4"/>
          <p:cNvSpPr txBox="1"/>
          <p:nvPr/>
        </p:nvSpPr>
        <p:spPr>
          <a:xfrm>
            <a:off x="8545195" y="1906905"/>
            <a:ext cx="3423285" cy="4552950"/>
          </a:xfrm>
          <a:prstGeom prst="rect">
            <a:avLst/>
          </a:prstGeom>
          <a:noFill/>
        </p:spPr>
        <p:txBody>
          <a:bodyPr wrap="square" rtlCol="0" anchor="t">
            <a:spAutoFit/>
          </a:bodyPr>
          <a:p>
            <a:pPr>
              <a:lnSpc>
                <a:spcPct val="120000"/>
              </a:lnSpc>
            </a:pPr>
            <a:r>
              <a:rPr lang="en-US" altLang="zh-CN" dirty="0" smtClean="0">
                <a:solidFill>
                  <a:schemeClr val="tx1">
                    <a:lumMod val="75000"/>
                    <a:lumOff val="25000"/>
                  </a:schemeClr>
                </a:solidFill>
              </a:rPr>
              <a:t>   </a:t>
            </a:r>
            <a:r>
              <a:rPr lang="en-US" altLang="zh-CN" dirty="0" smtClean="0">
                <a:solidFill>
                  <a:schemeClr val="tx1"/>
                </a:solidFill>
                <a:latin typeface="Times New Roman" panose="02020603050405020304" charset="0"/>
                <a:cs typeface="Times New Roman" panose="02020603050405020304" charset="0"/>
              </a:rPr>
              <a:t> </a:t>
            </a:r>
            <a:r>
              <a:rPr lang="zh-CN" altLang="en-US" sz="1600" dirty="0" smtClean="0">
                <a:solidFill>
                  <a:schemeClr val="tx1"/>
                </a:solidFill>
                <a:latin typeface="Times New Roman" panose="02020603050405020304" charset="0"/>
                <a:cs typeface="Times New Roman" panose="02020603050405020304" charset="0"/>
              </a:rPr>
              <a:t>从第二段段首句</a:t>
            </a:r>
            <a:r>
              <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Dad finally asked me, "Why?" </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的质问，要求习作者在原文中合理推断原因</a:t>
            </a:r>
            <a:r>
              <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for the thrill=previous excitement brought by stealing</a:t>
            </a:r>
            <a:r>
              <a:rPr lang="zh-CN"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pP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高阶思维</a:t>
            </a: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1</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关键词</a:t>
            </a:r>
            <a:r>
              <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 thrill= excitement </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的同义复现，并在续文中能合理构思</a:t>
            </a:r>
            <a:r>
              <a:rPr lang="zh-CN" altLang="en-US" sz="1600" b="1"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有价值的</a:t>
            </a:r>
            <a:r>
              <a:rPr lang="en-US" altLang="zh-CN" sz="1600" b="1"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excitement</a:t>
            </a:r>
            <a:r>
              <a:rPr lang="zh-CN" altLang="en-US" sz="1600" b="1"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体现作者的个人成长。</a:t>
            </a:r>
            <a:endPar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pP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高阶思维</a:t>
            </a: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2</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挖掘原文伏笔</a:t>
            </a:r>
            <a:r>
              <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family’s church</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，做</a:t>
            </a:r>
            <a:r>
              <a:rPr lang="zh-CN"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慈善义工</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来忏悔错误。</a:t>
            </a: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endPar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pP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高阶思维</a:t>
            </a:r>
            <a:r>
              <a:rPr lang="en-US" altLang="zh-CN"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3</a:t>
            </a:r>
            <a:r>
              <a:rPr lang="zh-CN" altLang="en-US" sz="16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逆向思维，利用关键词</a:t>
            </a:r>
            <a:r>
              <a:rPr lang="en-US" altLang="zh-CN"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excitement </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主题升华，</a:t>
            </a:r>
            <a:r>
              <a:rPr lang="zh-CN"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做有价值的事才是</a:t>
            </a:r>
            <a:r>
              <a:rPr lang="en-US" altLang="zh-CN"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16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真正的兴奋</a:t>
            </a:r>
            <a:r>
              <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rPr>
              <a:t>。</a:t>
            </a:r>
            <a:endPar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pPr>
            <a:endParaRPr lang="zh-CN" altLang="en-US" sz="1600" dirty="0" smtClean="0">
              <a:solidFill>
                <a:schemeClr val="tx1"/>
              </a:solidFill>
              <a:latin typeface="Times New Roman" panose="02020603050405020304" charset="0"/>
              <a:ea typeface="微软雅黑" panose="020B0503020204020204" pitchFamily="34" charset="-122"/>
              <a:cs typeface="Times New Roman" panose="02020603050405020304" charset="0"/>
              <a:sym typeface="+mn-ea"/>
            </a:endParaRPr>
          </a:p>
        </p:txBody>
      </p:sp>
      <p:grpSp>
        <p:nvGrpSpPr>
          <p:cNvPr id="3" name="千图PPT彼岸天：ID 8661124库_组合 1"/>
          <p:cNvGrpSpPr/>
          <p:nvPr>
            <p:custDataLst>
              <p:tags r:id="rId1"/>
            </p:custDataLst>
          </p:nvPr>
        </p:nvGrpSpPr>
        <p:grpSpPr>
          <a:xfrm>
            <a:off x="8546119" y="762000"/>
            <a:ext cx="3422361" cy="5918835"/>
            <a:chOff x="771301" y="1916670"/>
            <a:chExt cx="2346039" cy="3024498"/>
          </a:xfrm>
        </p:grpSpPr>
        <p:sp>
          <p:nvSpPr>
            <p:cNvPr id="6" name="Rectangle 3"/>
            <p:cNvSpPr/>
            <p:nvPr>
              <p:custDataLst>
                <p:tags r:id="rId2"/>
              </p:custDataLst>
            </p:nvPr>
          </p:nvSpPr>
          <p:spPr>
            <a:xfrm>
              <a:off x="771301" y="1916832"/>
              <a:ext cx="2345839" cy="3024336"/>
            </a:xfrm>
            <a:prstGeom prst="rect">
              <a:avLst/>
            </a:prstGeom>
            <a:noFill/>
            <a:ln w="38100">
              <a:solidFill>
                <a:srgbClr val="CB8611"/>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endParaRPr lang="zh-CN" altLang="en-US" sz="1050" dirty="0">
                <a:solidFill>
                  <a:schemeClr val="dk1">
                    <a:lumMod val="100000"/>
                  </a:schemeClr>
                </a:solidFill>
              </a:endParaRPr>
            </a:p>
          </p:txBody>
        </p:sp>
        <p:sp>
          <p:nvSpPr>
            <p:cNvPr id="7" name="Right Triangle 4"/>
            <p:cNvSpPr/>
            <p:nvPr>
              <p:custDataLst>
                <p:tags r:id="rId3"/>
              </p:custDataLst>
            </p:nvPr>
          </p:nvSpPr>
          <p:spPr>
            <a:xfrm rot="5400000">
              <a:off x="922823" y="1765150"/>
              <a:ext cx="610643" cy="913682"/>
            </a:xfrm>
            <a:prstGeom prst="rtTriangle">
              <a:avLst/>
            </a:prstGeom>
            <a:solidFill>
              <a:srgbClr val="CB8611"/>
            </a:solidFill>
            <a:ln w="38100">
              <a:solidFill>
                <a:srgbClr val="CB861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8" name="Right Triangle 5"/>
            <p:cNvSpPr/>
            <p:nvPr>
              <p:custDataLst>
                <p:tags r:id="rId4"/>
              </p:custDataLst>
            </p:nvPr>
          </p:nvSpPr>
          <p:spPr>
            <a:xfrm rot="16200000">
              <a:off x="2489097" y="4312764"/>
              <a:ext cx="609345" cy="647141"/>
            </a:xfrm>
            <a:prstGeom prst="rtTriangle">
              <a:avLst/>
            </a:prstGeom>
            <a:solidFill>
              <a:srgbClr val="CB8611"/>
            </a:solidFill>
            <a:ln w="38100">
              <a:solidFill>
                <a:srgbClr val="CB861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pic>
        <p:nvPicPr>
          <p:cNvPr id="11" name="图片 10"/>
          <p:cNvPicPr/>
          <p:nvPr/>
        </p:nvPicPr>
        <p:blipFill>
          <a:blip r:embed="rId5"/>
          <a:stretch>
            <a:fillRect/>
          </a:stretch>
        </p:blipFill>
        <p:spPr>
          <a:xfrm>
            <a:off x="11358245" y="5807710"/>
            <a:ext cx="989330" cy="959485"/>
          </a:xfrm>
          <a:prstGeom prst="rect">
            <a:avLst/>
          </a:prstGeom>
        </p:spPr>
      </p:pic>
      <p:sp>
        <p:nvSpPr>
          <p:cNvPr id="9" name="文本框 8"/>
          <p:cNvSpPr txBox="1"/>
          <p:nvPr/>
        </p:nvSpPr>
        <p:spPr>
          <a:xfrm>
            <a:off x="9516745" y="979805"/>
            <a:ext cx="2451100" cy="977265"/>
          </a:xfrm>
          <a:prstGeom prst="rect">
            <a:avLst/>
          </a:prstGeom>
          <a:noFill/>
        </p:spPr>
        <p:txBody>
          <a:bodyPr wrap="square" rtlCol="0" anchor="t">
            <a:spAutoFit/>
          </a:bodyPr>
          <a:p>
            <a:pPr>
              <a:lnSpc>
                <a:spcPct val="120000"/>
              </a:lnSpc>
            </a:pPr>
            <a:r>
              <a:rPr lang="zh-CN" altLang="en-US" sz="2400" b="1" dirty="0" smtClean="0">
                <a:solidFill>
                  <a:srgbClr val="CB8611"/>
                </a:solidFill>
              </a:rPr>
              <a:t>因果关系推断</a:t>
            </a:r>
            <a:endParaRPr lang="zh-CN" altLang="en-US" sz="2400" b="1" dirty="0" smtClean="0">
              <a:solidFill>
                <a:srgbClr val="CB8611"/>
              </a:solidFill>
            </a:endParaRPr>
          </a:p>
          <a:p>
            <a:pPr>
              <a:lnSpc>
                <a:spcPct val="120000"/>
              </a:lnSpc>
            </a:pPr>
            <a:r>
              <a:rPr lang="zh-CN" altLang="en-US" sz="2400" b="1" dirty="0" smtClean="0">
                <a:solidFill>
                  <a:srgbClr val="CB8611"/>
                </a:solidFill>
              </a:rPr>
              <a:t>合理拓展情节</a:t>
            </a:r>
            <a:endParaRPr lang="zh-CN" altLang="en-US" sz="2400" b="1" dirty="0" smtClean="0">
              <a:solidFill>
                <a:srgbClr val="CB8611"/>
              </a:solidFill>
            </a:endParaRPr>
          </a:p>
        </p:txBody>
      </p:sp>
      <p:sp>
        <p:nvSpPr>
          <p:cNvPr id="4" name="文本框 3"/>
          <p:cNvSpPr txBox="1"/>
          <p:nvPr/>
        </p:nvSpPr>
        <p:spPr>
          <a:xfrm>
            <a:off x="130810" y="693420"/>
            <a:ext cx="8296910" cy="6136005"/>
          </a:xfrm>
          <a:prstGeom prst="rect">
            <a:avLst/>
          </a:prstGeom>
          <a:noFill/>
        </p:spPr>
        <p:txBody>
          <a:bodyPr wrap="square" rtlCol="0" anchor="t">
            <a:noAutofit/>
          </a:bodyPr>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cat was out of the bag. I was caught on the spot. </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security guard grabbed my arm. “Come with me,” he barked, leading me back inside thediscount store and into the office. Then he pointed to a lime-green chair. “Sit down!”</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 sat. He glared at me. “You can give it to me or I can take it, your choice. What will it be?” I pulled the package of hair ribbons out of the pocket of my jeans, handed it to him and begged, “You’re not going to call my dad, are you?” </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“I’m calling the police. They will call your father.” </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My head dropped onto my hands and I sobbed, “No, please! Can’t you just let me go? I can pay you. I have money in my pocket. I’m only fourteen years old. Please, I won’t ever shoplift again!”</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“Save your tears. They won’t work on me. I’m sick of you bad kids stealing,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just for the </a:t>
            </a:r>
            <a:r>
              <a:rPr lang="en-US" altLang="zh-CN" sz="1600" b="1" kern="100" noProof="0" dirty="0">
                <a:ln>
                  <a:noFill/>
                </a:ln>
                <a:solidFill>
                  <a:srgbClr val="C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thrill </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of it</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I sat there, trembling uncontrollably. The previous</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 </a:t>
            </a:r>
            <a:r>
              <a:rPr lang="en-US" altLang="zh-CN" sz="1600" b="1" kern="100" noProof="0" dirty="0">
                <a:ln>
                  <a:noFill/>
                </a:ln>
                <a:solidFill>
                  <a:srgbClr val="C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excitement</a:t>
            </a:r>
            <a:r>
              <a:rPr lang="en-US" altLang="zh-CN" sz="1600" kern="100" noProof="0" dirty="0">
                <a:ln>
                  <a:noFill/>
                </a:ln>
                <a:solidFill>
                  <a:srgbClr val="00000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 brought by stealing lipstick, teen magazine and all that stuff.</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now gave way to immense fear and shame. </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The police arrived, and the policemen walked me to their black-and-white car and opened the backdoor. I got in, and they drove me through the middle of our small town. I slouched down into the seat so no one could see me as l looked out the window at the evening sky. Then I saw the steeple(</a:t>
            </a:r>
            <a:r>
              <a:rPr lang="zh-CN" altLang="en-US"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尖塔</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of </a:t>
            </a:r>
            <a:r>
              <a:rPr lang="en-US" altLang="zh-CN" sz="1600"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rPr>
              <a:t>my family’s church</a:t>
            </a: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and the guilt pierced me like a dagger. “How could I have been so stupid? I’ve broken my father’s heart...and God’s,” thought I. </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We arrived at the station, and a round woman with a square face asked me questions until I ran out of answers. She pointed to the door of a large open cell and said, “Sit. Wait.” I walked in, and my footsteps made an echo that bounced off the bars. The tears started again as I sat down on a hard bench and heard her dial the telephone and say, “I have your daughter in a cell at the police station. No, she’s not hurt. She was caught shoplifting. Can you come and get her? Okay. You’re welcome, good-bye.” She yelled, “Hey kid, your father’s on his way.”</a:t>
            </a:r>
            <a:endPar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rPr>
              <a:t>       </a:t>
            </a: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About one hundred years later, I heard his voice say my name.</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a:p>
            <a:pPr algn="just">
              <a:lnSpc>
                <a:spcPts val="1820"/>
              </a:lnSpc>
              <a:buClrTx/>
              <a:buSzTx/>
              <a:buNone/>
            </a:pP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       After we arrived home, Dad finally asked me, "</a:t>
            </a:r>
            <a:r>
              <a:rPr lang="en-US" altLang="zh-CN" sz="1600" b="1" i="1" kern="100" noProof="0" dirty="0">
                <a:ln>
                  <a:noFill/>
                </a:ln>
                <a:solidFill>
                  <a:srgbClr val="0070C0"/>
                </a:solidFill>
                <a:effectLst/>
                <a:highlight>
                  <a:srgbClr val="00FF00"/>
                </a:highlight>
                <a:uLnTx/>
                <a:uFillTx/>
                <a:latin typeface="Times New Roman" panose="02020603050405020304" charset="0"/>
                <a:ea typeface="Tahoma" panose="020B0604030504040204" pitchFamily="34" charset="0"/>
                <a:cs typeface="Times New Roman" panose="02020603050405020304" charset="0"/>
              </a:rPr>
              <a:t>Why?</a:t>
            </a:r>
            <a:r>
              <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rPr>
              <a:t>"</a:t>
            </a:r>
            <a:endParaRPr lang="en-US" altLang="zh-CN" sz="1600" b="1" i="1" kern="100" noProof="0" dirty="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272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 grpId="0"/>
      <p:bldP spid="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1020000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体现高阶思维品质的写作能力</a:t>
            </a:r>
            <a:r>
              <a:rPr lang="en-US" altLang="zh-CN" sz="2800" dirty="0"/>
              <a:t> </a:t>
            </a:r>
            <a:r>
              <a:rPr lang="en-US" altLang="zh-CN" sz="1800" dirty="0">
                <a:solidFill>
                  <a:srgbClr val="C00000"/>
                </a:solidFill>
              </a:rPr>
              <a:t>—— </a:t>
            </a:r>
            <a:r>
              <a:rPr sz="1800" dirty="0">
                <a:solidFill>
                  <a:srgbClr val="C00000"/>
                </a:solidFill>
              </a:rPr>
              <a:t>以</a:t>
            </a:r>
            <a:r>
              <a:rPr lang="en-US" altLang="zh-CN" sz="1800" dirty="0">
                <a:solidFill>
                  <a:srgbClr val="C00000"/>
                </a:solidFill>
              </a:rPr>
              <a:t>2024</a:t>
            </a:r>
            <a:r>
              <a:rPr lang="zh-CN" altLang="en-US" sz="1800" dirty="0">
                <a:solidFill>
                  <a:srgbClr val="C00000"/>
                </a:solidFill>
              </a:rPr>
              <a:t>年</a:t>
            </a:r>
            <a:r>
              <a:rPr lang="en-US" altLang="zh-CN" sz="1800" dirty="0">
                <a:solidFill>
                  <a:srgbClr val="C00000"/>
                </a:solidFill>
              </a:rPr>
              <a:t>11</a:t>
            </a:r>
            <a:r>
              <a:rPr lang="zh-CN" altLang="en-US" sz="1800" dirty="0">
                <a:solidFill>
                  <a:srgbClr val="C00000"/>
                </a:solidFill>
              </a:rPr>
              <a:t>月稽阳联考为例</a:t>
            </a:r>
            <a:endParaRPr lang="zh-CN" altLang="en-US" sz="1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grpSp>
        <p:nvGrpSpPr>
          <p:cNvPr id="3" name="千图PPT彼岸天：ID 8661124库_组合 1"/>
          <p:cNvGrpSpPr/>
          <p:nvPr>
            <p:custDataLst>
              <p:tags r:id="rId1"/>
            </p:custDataLst>
          </p:nvPr>
        </p:nvGrpSpPr>
        <p:grpSpPr>
          <a:xfrm>
            <a:off x="7460982" y="762000"/>
            <a:ext cx="4507498" cy="5918835"/>
            <a:chOff x="648532" y="1916670"/>
            <a:chExt cx="2468808" cy="3024498"/>
          </a:xfrm>
        </p:grpSpPr>
        <p:sp>
          <p:nvSpPr>
            <p:cNvPr id="6" name="Rectangle 3"/>
            <p:cNvSpPr/>
            <p:nvPr>
              <p:custDataLst>
                <p:tags r:id="rId2"/>
              </p:custDataLst>
            </p:nvPr>
          </p:nvSpPr>
          <p:spPr>
            <a:xfrm>
              <a:off x="648532" y="1916670"/>
              <a:ext cx="2468661" cy="3024498"/>
            </a:xfrm>
            <a:prstGeom prst="rect">
              <a:avLst/>
            </a:prstGeom>
            <a:noFill/>
            <a:ln w="38100">
              <a:solidFill>
                <a:srgbClr val="D8A300"/>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lnSpcReduction="10000"/>
            </a:bodyPr>
            <a:p>
              <a:pPr>
                <a:lnSpc>
                  <a:spcPct val="120000"/>
                </a:lnSpc>
              </a:pPr>
              <a:r>
                <a:rPr lang="en-US" altLang="zh-CN" sz="2000" dirty="0" smtClean="0">
                  <a:solidFill>
                    <a:schemeClr val="tx1">
                      <a:lumMod val="75000"/>
                      <a:lumOff val="25000"/>
                    </a:schemeClr>
                  </a:solidFill>
                  <a:latin typeface="Times New Roman" panose="02020603050405020304" charset="0"/>
                  <a:cs typeface="Times New Roman" panose="02020603050405020304" charset="0"/>
                  <a:sym typeface="+mn-ea"/>
                </a:rPr>
                <a:t>        </a:t>
              </a:r>
              <a:r>
                <a:rPr lang="zh-CN" altLang="en-US" sz="2000" dirty="0" smtClean="0">
                  <a:solidFill>
                    <a:schemeClr val="tx1">
                      <a:lumMod val="75000"/>
                      <a:lumOff val="25000"/>
                    </a:schemeClr>
                  </a:solidFill>
                  <a:latin typeface="Times New Roman" panose="02020603050405020304" charset="0"/>
                  <a:cs typeface="Times New Roman" panose="02020603050405020304" charset="0"/>
                  <a:sym typeface="+mn-ea"/>
                </a:rPr>
                <a:t>本习作很好地利用关键词，创造性使用</a:t>
              </a:r>
              <a:r>
                <a:rPr lang="en-US" altLang="zh-CN" sz="2000" dirty="0" smtClean="0">
                  <a:solidFill>
                    <a:schemeClr val="tx1">
                      <a:lumMod val="75000"/>
                      <a:lumOff val="25000"/>
                    </a:schemeClr>
                  </a:solidFill>
                  <a:latin typeface="Times New Roman" panose="02020603050405020304" charset="0"/>
                  <a:cs typeface="Times New Roman" panose="02020603050405020304" charset="0"/>
                  <a:sym typeface="+mn-ea"/>
                </a:rPr>
                <a:t> “</a:t>
              </a:r>
              <a:r>
                <a:rPr lang="en-US" altLang="zh-CN" sz="2000" dirty="0" smtClean="0">
                  <a:solidFill>
                    <a:srgbClr val="C00000"/>
                  </a:solidFill>
                  <a:latin typeface="Times New Roman" panose="02020603050405020304" charset="0"/>
                  <a:cs typeface="Times New Roman" panose="02020603050405020304" charset="0"/>
                  <a:sym typeface="+mn-ea"/>
                </a:rPr>
                <a:t>for a </a:t>
              </a:r>
              <a:r>
                <a:rPr lang="en-US" altLang="zh-CN" sz="2000" b="1" dirty="0" smtClean="0">
                  <a:solidFill>
                    <a:srgbClr val="C00000"/>
                  </a:solidFill>
                  <a:latin typeface="Times New Roman" panose="02020603050405020304" charset="0"/>
                  <a:cs typeface="Times New Roman" panose="02020603050405020304" charset="0"/>
                  <a:sym typeface="+mn-ea"/>
                </a:rPr>
                <a:t>temporary thrill</a:t>
              </a:r>
              <a:r>
                <a:rPr lang="en-US" altLang="zh-CN" sz="20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endParaRPr lang="en-US" altLang="zh-CN" sz="2000" dirty="0" smtClean="0">
                <a:solidFill>
                  <a:srgbClr val="C00000"/>
                </a:solidFill>
                <a:latin typeface="Times New Roman" panose="02020603050405020304" charset="0"/>
                <a:cs typeface="Times New Roman" panose="02020603050405020304" charset="0"/>
              </a:endParaRPr>
            </a:p>
            <a:p>
              <a:pPr>
                <a:lnSpc>
                  <a:spcPct val="120000"/>
                </a:lnSpc>
              </a:pPr>
              <a:r>
                <a:rPr lang="en-US" altLang="zh-CN" sz="2000" dirty="0" smtClean="0">
                  <a:solidFill>
                    <a:srgbClr val="C00000"/>
                  </a:solidFill>
                  <a:latin typeface="Times New Roman" panose="02020603050405020304" charset="0"/>
                  <a:cs typeface="Times New Roman" panose="02020603050405020304" charset="0"/>
                  <a:sym typeface="+mn-ea"/>
                </a:rPr>
                <a:t>such a</a:t>
              </a:r>
              <a:r>
                <a:rPr lang="en-US" altLang="zh-CN" sz="2000" b="1" dirty="0" smtClean="0">
                  <a:solidFill>
                    <a:srgbClr val="C00000"/>
                  </a:solidFill>
                  <a:latin typeface="Times New Roman" panose="02020603050405020304" charset="0"/>
                  <a:cs typeface="Times New Roman" panose="02020603050405020304" charset="0"/>
                  <a:sym typeface="+mn-ea"/>
                </a:rPr>
                <a:t> permanent excitment</a:t>
              </a:r>
              <a:r>
                <a:rPr lang="en-US" altLang="zh-CN" sz="2000" dirty="0" smtClean="0">
                  <a:solidFill>
                    <a:schemeClr val="tx1">
                      <a:lumMod val="75000"/>
                      <a:lumOff val="25000"/>
                    </a:schemeClr>
                  </a:solidFill>
                  <a:latin typeface="Times New Roman" panose="02020603050405020304" charset="0"/>
                  <a:cs typeface="Times New Roman" panose="02020603050405020304" charset="0"/>
                  <a:sym typeface="+mn-ea"/>
                </a:rPr>
                <a:t>”</a:t>
              </a:r>
              <a:r>
                <a:rPr lang="zh-CN" altLang="en-US" sz="2000" dirty="0" smtClean="0">
                  <a:solidFill>
                    <a:schemeClr val="tx1">
                      <a:lumMod val="75000"/>
                      <a:lumOff val="25000"/>
                    </a:schemeClr>
                  </a:solidFill>
                  <a:latin typeface="Times New Roman" panose="02020603050405020304" charset="0"/>
                  <a:cs typeface="Times New Roman" panose="02020603050405020304" charset="0"/>
                  <a:sym typeface="+mn-ea"/>
                </a:rPr>
                <a:t>，从而隐喻</a:t>
              </a:r>
              <a:r>
                <a:rPr lang="en-US" altLang="zh-CN" sz="2000" dirty="0" smtClean="0">
                  <a:solidFill>
                    <a:schemeClr val="tx1">
                      <a:lumMod val="75000"/>
                      <a:lumOff val="25000"/>
                    </a:schemeClr>
                  </a:solidFill>
                  <a:latin typeface="Times New Roman" panose="02020603050405020304" charset="0"/>
                  <a:cs typeface="Times New Roman" panose="02020603050405020304" charset="0"/>
                  <a:sym typeface="+mn-ea"/>
                </a:rPr>
                <a:t> “</a:t>
              </a:r>
              <a:r>
                <a:rPr lang="zh-CN" altLang="en-US" sz="20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之前错误</a:t>
              </a:r>
              <a:r>
                <a:rPr lang="en-US" altLang="zh-CN" sz="2000"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t>
              </a:r>
              <a:r>
                <a:rPr lang="en-US" altLang="zh-CN" sz="2000" dirty="0" smtClean="0">
                  <a:solidFill>
                    <a:schemeClr val="tx1">
                      <a:lumMod val="75000"/>
                      <a:lumOff val="25000"/>
                    </a:schemeClr>
                  </a:solidFill>
                  <a:latin typeface="Times New Roman" panose="02020603050405020304" charset="0"/>
                  <a:cs typeface="Times New Roman" panose="02020603050405020304" charset="0"/>
                  <a:sym typeface="+mn-ea"/>
                </a:rPr>
                <a:t> </a:t>
              </a:r>
              <a:r>
                <a:rPr lang="zh-CN" altLang="en-US" sz="2000" dirty="0" smtClean="0">
                  <a:solidFill>
                    <a:srgbClr val="C00000"/>
                  </a:solidFill>
                  <a:latin typeface="Times New Roman" panose="02020603050405020304" charset="0"/>
                  <a:cs typeface="Times New Roman" panose="02020603050405020304" charset="0"/>
                  <a:sym typeface="+mn-ea"/>
                </a:rPr>
                <a:t>纠正错误后，在教堂做志愿者的实际行动，形成正确的价值观</a:t>
              </a:r>
              <a:r>
                <a:rPr lang="en-US" altLang="zh-CN"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主题升华自然合理。</a:t>
              </a:r>
              <a:endPar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endParaRPr>
            </a:p>
            <a:p>
              <a:pPr>
                <a:lnSpc>
                  <a:spcPct val="120000"/>
                </a:lnSpc>
              </a:pPr>
              <a:r>
                <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 </a:t>
              </a:r>
              <a:r>
                <a:rPr lang="en-US" altLang="zh-CN"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    </a:t>
              </a:r>
              <a:r>
                <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习作者用了</a:t>
              </a:r>
              <a:r>
                <a:rPr lang="en-US" altLang="zh-CN" sz="20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“a blessing in disguise”</a:t>
              </a:r>
              <a:r>
                <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归纳总结事件的反转，同时与</a:t>
              </a:r>
              <a:r>
                <a:rPr lang="en-US" altLang="zh-CN" sz="2000" b="1" dirty="0" smtClean="0">
                  <a:solidFill>
                    <a:srgbClr val="C00000"/>
                  </a:solidFill>
                  <a:latin typeface="Times New Roman" panose="02020603050405020304" charset="0"/>
                  <a:ea typeface="微软雅黑" panose="020B0503020204020204" pitchFamily="34" charset="-122"/>
                  <a:cs typeface="Times New Roman" panose="02020603050405020304" charset="0"/>
                  <a:sym typeface="+mn-ea"/>
                </a:rPr>
                <a:t>“church”</a:t>
              </a:r>
              <a:r>
                <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rPr>
                <a:t>语言风格协同，是神来之笔。</a:t>
              </a:r>
              <a:endParaRPr lang="zh-CN" altLang="en-US" sz="2000" dirty="0" smtClean="0">
                <a:solidFill>
                  <a:schemeClr val="tx1">
                    <a:lumMod val="75000"/>
                    <a:lumOff val="25000"/>
                  </a:schemeClr>
                </a:solidFill>
                <a:latin typeface="Times New Roman" panose="02020603050405020304" charset="0"/>
                <a:cs typeface="Times New Roman" panose="02020603050405020304" charset="0"/>
              </a:endParaRPr>
            </a:p>
            <a:p>
              <a:pPr algn="ctr">
                <a:lnSpc>
                  <a:spcPct val="120000"/>
                </a:lnSpc>
              </a:pPr>
              <a:endParaRPr lang="zh-CN" altLang="en-US" sz="2000" dirty="0" smtClean="0">
                <a:solidFill>
                  <a:schemeClr val="tx1">
                    <a:lumMod val="75000"/>
                    <a:lumOff val="25000"/>
                  </a:schemeClr>
                </a:solidFill>
                <a:latin typeface="Times New Roman" panose="02020603050405020304" charset="0"/>
                <a:ea typeface="微软雅黑" panose="020B0503020204020204" pitchFamily="34" charset="-122"/>
                <a:cs typeface="Times New Roman" panose="02020603050405020304" charset="0"/>
                <a:sym typeface="+mn-ea"/>
              </a:endParaRPr>
            </a:p>
          </p:txBody>
        </p:sp>
        <p:sp>
          <p:nvSpPr>
            <p:cNvPr id="7" name="Right Triangle 4"/>
            <p:cNvSpPr/>
            <p:nvPr>
              <p:custDataLst>
                <p:tags r:id="rId3"/>
              </p:custDataLst>
            </p:nvPr>
          </p:nvSpPr>
          <p:spPr>
            <a:xfrm rot="5400000">
              <a:off x="800051" y="1765150"/>
              <a:ext cx="610643" cy="913682"/>
            </a:xfrm>
            <a:prstGeom prst="rtTriangle">
              <a:avLst/>
            </a:prstGeom>
            <a:solidFill>
              <a:srgbClr val="CB8611"/>
            </a:solidFill>
            <a:ln w="38100">
              <a:solidFill>
                <a:srgbClr val="CB861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8" name="Right Triangle 5"/>
            <p:cNvSpPr/>
            <p:nvPr>
              <p:custDataLst>
                <p:tags r:id="rId4"/>
              </p:custDataLst>
            </p:nvPr>
          </p:nvSpPr>
          <p:spPr>
            <a:xfrm rot="16200000">
              <a:off x="2489097" y="4312764"/>
              <a:ext cx="609345" cy="647141"/>
            </a:xfrm>
            <a:prstGeom prst="rtTriangle">
              <a:avLst/>
            </a:prstGeom>
            <a:solidFill>
              <a:srgbClr val="CB8611"/>
            </a:solidFill>
            <a:ln w="38100">
              <a:solidFill>
                <a:srgbClr val="CB861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grpSp>
      <p:pic>
        <p:nvPicPr>
          <p:cNvPr id="11" name="图片 10"/>
          <p:cNvPicPr/>
          <p:nvPr/>
        </p:nvPicPr>
        <p:blipFill>
          <a:blip r:embed="rId5"/>
          <a:stretch>
            <a:fillRect/>
          </a:stretch>
        </p:blipFill>
        <p:spPr>
          <a:xfrm>
            <a:off x="11202670" y="5768340"/>
            <a:ext cx="989330" cy="959485"/>
          </a:xfrm>
          <a:prstGeom prst="rect">
            <a:avLst/>
          </a:prstGeom>
        </p:spPr>
      </p:pic>
      <p:sp>
        <p:nvSpPr>
          <p:cNvPr id="9" name="文本框 8"/>
          <p:cNvSpPr txBox="1"/>
          <p:nvPr/>
        </p:nvSpPr>
        <p:spPr>
          <a:xfrm>
            <a:off x="8481060" y="1092200"/>
            <a:ext cx="3217545" cy="977265"/>
          </a:xfrm>
          <a:prstGeom prst="rect">
            <a:avLst/>
          </a:prstGeom>
          <a:noFill/>
        </p:spPr>
        <p:txBody>
          <a:bodyPr wrap="square" rtlCol="0" anchor="t">
            <a:spAutoFit/>
          </a:bodyPr>
          <a:p>
            <a:pPr>
              <a:lnSpc>
                <a:spcPct val="120000"/>
              </a:lnSpc>
            </a:pPr>
            <a:r>
              <a:rPr lang="zh-CN" altLang="en-US" sz="2400" b="1" dirty="0" smtClean="0">
                <a:solidFill>
                  <a:srgbClr val="CB8611"/>
                </a:solidFill>
              </a:rPr>
              <a:t>创造性利用关键词</a:t>
            </a:r>
            <a:endParaRPr lang="zh-CN" altLang="en-US" sz="2400" b="1" dirty="0" smtClean="0">
              <a:solidFill>
                <a:srgbClr val="CB8611"/>
              </a:solidFill>
            </a:endParaRPr>
          </a:p>
          <a:p>
            <a:pPr>
              <a:lnSpc>
                <a:spcPct val="120000"/>
              </a:lnSpc>
            </a:pPr>
            <a:r>
              <a:rPr lang="en-US" altLang="zh-CN" sz="2400" b="1" dirty="0" smtClean="0">
                <a:solidFill>
                  <a:srgbClr val="CB8611"/>
                </a:solidFill>
              </a:rPr>
              <a:t>       </a:t>
            </a:r>
            <a:r>
              <a:rPr lang="zh-CN" altLang="en-US" sz="2400" b="1" dirty="0" smtClean="0">
                <a:solidFill>
                  <a:srgbClr val="CB8611"/>
                </a:solidFill>
              </a:rPr>
              <a:t>进行主题升华</a:t>
            </a:r>
            <a:endParaRPr lang="zh-CN" altLang="en-US" sz="2400" b="1" dirty="0" smtClean="0">
              <a:solidFill>
                <a:srgbClr val="CB8611"/>
              </a:solidFill>
            </a:endParaRPr>
          </a:p>
        </p:txBody>
      </p:sp>
      <p:pic>
        <p:nvPicPr>
          <p:cNvPr id="12" name="图片 11"/>
          <p:cNvPicPr>
            <a:picLocks noChangeAspect="1"/>
          </p:cNvPicPr>
          <p:nvPr/>
        </p:nvPicPr>
        <p:blipFill>
          <a:blip r:embed="rId6"/>
          <a:stretch>
            <a:fillRect/>
          </a:stretch>
        </p:blipFill>
        <p:spPr>
          <a:xfrm>
            <a:off x="125095" y="761365"/>
            <a:ext cx="7336155" cy="6044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255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800" decel="100000"/>
                                        <p:tgtEl>
                                          <p:spTgt spid="3"/>
                                        </p:tgtEl>
                                      </p:cBhvr>
                                    </p:animEffect>
                                    <p:anim calcmode="lin" valueType="num">
                                      <p:cBhvr>
                                        <p:cTn id="20" dur="800" decel="100000" fill="hold"/>
                                        <p:tgtEl>
                                          <p:spTgt spid="3"/>
                                        </p:tgtEl>
                                        <p:attrNameLst>
                                          <p:attrName>style.rotation</p:attrName>
                                        </p:attrNameLst>
                                      </p:cBhvr>
                                      <p:tavLst>
                                        <p:tav tm="0">
                                          <p:val>
                                            <p:fltVal val="-90"/>
                                          </p:val>
                                        </p:tav>
                                        <p:tav tm="100000">
                                          <p:val>
                                            <p:fltVal val="0"/>
                                          </p:val>
                                        </p:tav>
                                      </p:tavLst>
                                    </p:anim>
                                    <p:anim calcmode="lin" valueType="num">
                                      <p:cBhvr>
                                        <p:cTn id="21" dur="800" decel="100000" fill="hold"/>
                                        <p:tgtEl>
                                          <p:spTgt spid="3"/>
                                        </p:tgtEl>
                                        <p:attrNameLst>
                                          <p:attrName>ppt_x</p:attrName>
                                        </p:attrNameLst>
                                      </p:cBhvr>
                                      <p:tavLst>
                                        <p:tav tm="0">
                                          <p:val>
                                            <p:strVal val="#ppt_x+0.4"/>
                                          </p:val>
                                        </p:tav>
                                        <p:tav tm="100000">
                                          <p:val>
                                            <p:strVal val="#ppt_x-0.05"/>
                                          </p:val>
                                        </p:tav>
                                      </p:tavLst>
                                    </p:anim>
                                    <p:anim calcmode="lin" valueType="num">
                                      <p:cBhvr>
                                        <p:cTn id="22" dur="800" decel="100000" fill="hold"/>
                                        <p:tgtEl>
                                          <p:spTgt spid="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a:cxnSpLocks noChangeShapeType="1"/>
          </p:cNvCxnSpPr>
          <p:nvPr/>
        </p:nvCxnSpPr>
        <p:spPr bwMode="auto">
          <a:xfrm>
            <a:off x="538563" y="2433326"/>
            <a:ext cx="11047638" cy="0"/>
          </a:xfrm>
          <a:prstGeom prst="line">
            <a:avLst/>
          </a:prstGeom>
          <a:noFill/>
          <a:ln w="9525">
            <a:solidFill>
              <a:schemeClr val="accent1"/>
            </a:solidFill>
            <a:round/>
          </a:ln>
          <a:effectLst/>
        </p:spPr>
      </p:cxnSp>
      <p:sp>
        <p:nvSpPr>
          <p:cNvPr id="3" name="TextBox 4"/>
          <p:cNvSpPr txBox="1">
            <a:spLocks noChangeArrowheads="1"/>
          </p:cNvSpPr>
          <p:nvPr/>
        </p:nvSpPr>
        <p:spPr bwMode="auto">
          <a:xfrm>
            <a:off x="2496508" y="1581855"/>
            <a:ext cx="1559580" cy="748538"/>
          </a:xfrm>
          <a:prstGeom prst="rect">
            <a:avLst/>
          </a:prstGeom>
          <a:noFill/>
          <a:ln w="9525">
            <a:noFill/>
            <a:miter lim="800000"/>
          </a:ln>
        </p:spPr>
        <p:txBody>
          <a:bodyPr wrap="square">
            <a:spAutoFit/>
          </a:bodyPr>
          <a:lstStyle/>
          <a:p>
            <a:pPr>
              <a:buFontTx/>
              <a:buNone/>
            </a:pPr>
            <a:r>
              <a:rPr lang="zh-CN" altLang="en-US" sz="4265" b="1" dirty="0">
                <a:solidFill>
                  <a:schemeClr val="accent2"/>
                </a:solidFill>
                <a:latin typeface="微软雅黑" panose="020B0503020204020204" pitchFamily="34" charset="-122"/>
                <a:ea typeface="微软雅黑" panose="020B0503020204020204" pitchFamily="34" charset="-122"/>
              </a:rPr>
              <a:t>目录</a:t>
            </a:r>
            <a:endParaRPr lang="zh-CN" altLang="en-US" sz="4265" b="1" dirty="0">
              <a:solidFill>
                <a:schemeClr val="accent2"/>
              </a:solidFill>
              <a:latin typeface="微软雅黑" panose="020B0503020204020204" pitchFamily="34" charset="-122"/>
              <a:ea typeface="微软雅黑" panose="020B0503020204020204" pitchFamily="34" charset="-122"/>
            </a:endParaRPr>
          </a:p>
        </p:txBody>
      </p:sp>
      <p:sp>
        <p:nvSpPr>
          <p:cNvPr id="4" name="TextBox 5"/>
          <p:cNvSpPr txBox="1">
            <a:spLocks noChangeArrowheads="1"/>
          </p:cNvSpPr>
          <p:nvPr/>
        </p:nvSpPr>
        <p:spPr bwMode="auto">
          <a:xfrm>
            <a:off x="1141350" y="1761447"/>
            <a:ext cx="1882892" cy="461345"/>
          </a:xfrm>
          <a:prstGeom prst="rect">
            <a:avLst/>
          </a:prstGeom>
          <a:noFill/>
          <a:ln w="9525">
            <a:noFill/>
            <a:miter lim="800000"/>
          </a:ln>
        </p:spPr>
        <p:txBody>
          <a:bodyPr wrap="square">
            <a:spAutoFit/>
          </a:bodyPr>
          <a:lstStyle/>
          <a:p>
            <a:pPr>
              <a:buFontTx/>
              <a:buNone/>
            </a:pPr>
            <a:r>
              <a:rPr lang="en-US" altLang="zh-CN" sz="2400" b="1" dirty="0">
                <a:solidFill>
                  <a:schemeClr val="accent2"/>
                </a:solidFill>
                <a:ea typeface="微软雅黑" panose="020B0503020204020204" pitchFamily="34" charset="-122"/>
              </a:rPr>
              <a:t>Contents</a:t>
            </a:r>
            <a:endParaRPr lang="zh-CN" altLang="en-US" sz="2400" b="1" dirty="0">
              <a:solidFill>
                <a:schemeClr val="accent2"/>
              </a:solidFill>
              <a:ea typeface="微软雅黑" panose="020B0503020204020204" pitchFamily="34" charset="-122"/>
            </a:endParaRPr>
          </a:p>
        </p:txBody>
      </p:sp>
      <p:sp>
        <p:nvSpPr>
          <p:cNvPr id="5" name="矩形 4"/>
          <p:cNvSpPr>
            <a:spLocks noChangeArrowheads="1"/>
          </p:cNvSpPr>
          <p:nvPr/>
        </p:nvSpPr>
        <p:spPr bwMode="auto">
          <a:xfrm>
            <a:off x="3763" y="1570259"/>
            <a:ext cx="534802" cy="534802"/>
          </a:xfrm>
          <a:prstGeom prst="rect">
            <a:avLst/>
          </a:prstGeom>
          <a:solidFill>
            <a:schemeClr val="accent1"/>
          </a:solidFill>
          <a:ln w="9525">
            <a:noFill/>
            <a:miter lim="800000"/>
          </a:ln>
        </p:spPr>
        <p:txBody>
          <a:bodyPr/>
          <a:lstStyle/>
          <a:p>
            <a:pPr>
              <a:buFontTx/>
              <a:buNone/>
            </a:pPr>
            <a:endParaRPr lang="zh-CN" altLang="en-US" sz="2400"/>
          </a:p>
        </p:txBody>
      </p:sp>
      <p:sp>
        <p:nvSpPr>
          <p:cNvPr id="6" name="AutoShape 3"/>
          <p:cNvSpPr>
            <a:spLocks noChangeAspect="1" noChangeArrowheads="1" noTextEdit="1"/>
          </p:cNvSpPr>
          <p:nvPr/>
        </p:nvSpPr>
        <p:spPr bwMode="auto">
          <a:xfrm>
            <a:off x="1391727" y="3137960"/>
            <a:ext cx="723330" cy="721405"/>
          </a:xfrm>
          <a:prstGeom prst="rect">
            <a:avLst/>
          </a:prstGeom>
          <a:noFill/>
          <a:ln w="9525">
            <a:noFill/>
            <a:miter lim="800000"/>
          </a:ln>
        </p:spPr>
        <p:txBody>
          <a:bodyPr/>
          <a:lstStyle/>
          <a:p>
            <a:endParaRPr lang="zh-CN" altLang="en-US" sz="2400"/>
          </a:p>
        </p:txBody>
      </p:sp>
      <p:sp>
        <p:nvSpPr>
          <p:cNvPr id="7" name="Oval 5"/>
          <p:cNvSpPr>
            <a:spLocks noChangeArrowheads="1"/>
          </p:cNvSpPr>
          <p:nvPr>
            <p:custDataLst>
              <p:tags r:id="rId1"/>
            </p:custDataLst>
          </p:nvPr>
        </p:nvSpPr>
        <p:spPr bwMode="auto">
          <a:xfrm>
            <a:off x="1391727" y="3137961"/>
            <a:ext cx="731025" cy="729102"/>
          </a:xfrm>
          <a:prstGeom prst="ellipse">
            <a:avLst/>
          </a:prstGeom>
          <a:solidFill>
            <a:schemeClr val="bg2"/>
          </a:solidFill>
          <a:ln w="9525">
            <a:noFill/>
            <a:round/>
          </a:ln>
        </p:spPr>
        <p:txBody>
          <a:bodyPr/>
          <a:lstStyle/>
          <a:p>
            <a:pPr>
              <a:buFontTx/>
              <a:buNone/>
            </a:pPr>
            <a:endParaRPr lang="zh-CN" altLang="en-US" sz="2400"/>
          </a:p>
        </p:txBody>
      </p:sp>
      <p:sp>
        <p:nvSpPr>
          <p:cNvPr id="8" name="Oval 6"/>
          <p:cNvSpPr>
            <a:spLocks noChangeArrowheads="1"/>
          </p:cNvSpPr>
          <p:nvPr>
            <p:custDataLst>
              <p:tags r:id="rId2"/>
            </p:custDataLst>
          </p:nvPr>
        </p:nvSpPr>
        <p:spPr bwMode="auto">
          <a:xfrm>
            <a:off x="1463652" y="3209883"/>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9" name="TextBox 14"/>
          <p:cNvSpPr txBox="1">
            <a:spLocks noChangeArrowheads="1"/>
          </p:cNvSpPr>
          <p:nvPr>
            <p:custDataLst>
              <p:tags r:id="rId3"/>
            </p:custDataLst>
          </p:nvPr>
        </p:nvSpPr>
        <p:spPr bwMode="auto">
          <a:xfrm>
            <a:off x="1569420" y="3226808"/>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1</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10" name="TextBox 15"/>
          <p:cNvSpPr txBox="1">
            <a:spLocks noChangeArrowheads="1"/>
          </p:cNvSpPr>
          <p:nvPr>
            <p:custDataLst>
              <p:tags r:id="rId4"/>
            </p:custDataLst>
          </p:nvPr>
        </p:nvSpPr>
        <p:spPr bwMode="auto">
          <a:xfrm>
            <a:off x="2254885" y="3281680"/>
            <a:ext cx="3230245" cy="749300"/>
          </a:xfrm>
          <a:prstGeom prst="rect">
            <a:avLst/>
          </a:prstGeom>
          <a:noFill/>
          <a:ln w="9525">
            <a:noFill/>
            <a:miter lim="800000"/>
          </a:ln>
        </p:spPr>
        <p:txBody>
          <a:bodyPr wrap="square">
            <a:spAutoFit/>
          </a:bodyPr>
          <a:lstStyle/>
          <a:p>
            <a:pPr>
              <a:buFontTx/>
              <a:buNone/>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rPr>
              <a:t>读后续写中痛点难点问题</a:t>
            </a:r>
            <a:endPar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endPar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1" name="AutoShape 3"/>
          <p:cNvSpPr>
            <a:spLocks noChangeAspect="1" noChangeArrowheads="1" noTextEdit="1"/>
          </p:cNvSpPr>
          <p:nvPr/>
        </p:nvSpPr>
        <p:spPr bwMode="auto">
          <a:xfrm>
            <a:off x="1416003" y="4635494"/>
            <a:ext cx="723330" cy="721405"/>
          </a:xfrm>
          <a:prstGeom prst="rect">
            <a:avLst/>
          </a:prstGeom>
          <a:noFill/>
          <a:ln w="9525">
            <a:noFill/>
            <a:miter lim="800000"/>
          </a:ln>
        </p:spPr>
        <p:txBody>
          <a:bodyPr/>
          <a:lstStyle/>
          <a:p>
            <a:endParaRPr lang="zh-CN" altLang="en-US" sz="2400"/>
          </a:p>
        </p:txBody>
      </p:sp>
      <p:sp>
        <p:nvSpPr>
          <p:cNvPr id="12" name="Oval 5"/>
          <p:cNvSpPr>
            <a:spLocks noChangeArrowheads="1"/>
          </p:cNvSpPr>
          <p:nvPr>
            <p:custDataLst>
              <p:tags r:id="rId5"/>
            </p:custDataLst>
          </p:nvPr>
        </p:nvSpPr>
        <p:spPr bwMode="auto">
          <a:xfrm>
            <a:off x="1416003" y="4635495"/>
            <a:ext cx="731025" cy="729102"/>
          </a:xfrm>
          <a:prstGeom prst="ellipse">
            <a:avLst/>
          </a:prstGeom>
          <a:solidFill>
            <a:schemeClr val="bg2"/>
          </a:solidFill>
          <a:ln w="9525">
            <a:noFill/>
            <a:round/>
          </a:ln>
        </p:spPr>
        <p:txBody>
          <a:bodyPr/>
          <a:lstStyle/>
          <a:p>
            <a:pPr>
              <a:buFontTx/>
              <a:buNone/>
            </a:pPr>
            <a:endParaRPr lang="zh-CN" altLang="en-US" sz="2400"/>
          </a:p>
        </p:txBody>
      </p:sp>
      <p:sp>
        <p:nvSpPr>
          <p:cNvPr id="13" name="Oval 6"/>
          <p:cNvSpPr>
            <a:spLocks noChangeArrowheads="1"/>
          </p:cNvSpPr>
          <p:nvPr>
            <p:custDataLst>
              <p:tags r:id="rId6"/>
            </p:custDataLst>
          </p:nvPr>
        </p:nvSpPr>
        <p:spPr bwMode="auto">
          <a:xfrm>
            <a:off x="1487928" y="4707417"/>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14" name="TextBox 19"/>
          <p:cNvSpPr txBox="1">
            <a:spLocks noChangeArrowheads="1"/>
          </p:cNvSpPr>
          <p:nvPr>
            <p:custDataLst>
              <p:tags r:id="rId7"/>
            </p:custDataLst>
          </p:nvPr>
        </p:nvSpPr>
        <p:spPr bwMode="auto">
          <a:xfrm>
            <a:off x="1559600" y="4724343"/>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2</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15" name="TextBox 20"/>
          <p:cNvSpPr txBox="1">
            <a:spLocks noChangeArrowheads="1"/>
          </p:cNvSpPr>
          <p:nvPr>
            <p:custDataLst>
              <p:tags r:id="rId8"/>
            </p:custDataLst>
          </p:nvPr>
        </p:nvSpPr>
        <p:spPr bwMode="auto">
          <a:xfrm>
            <a:off x="2281189" y="4782843"/>
            <a:ext cx="4536199" cy="964565"/>
          </a:xfrm>
          <a:prstGeom prst="rect">
            <a:avLst/>
          </a:prstGeom>
          <a:noFill/>
          <a:ln w="9525">
            <a:noFill/>
            <a:miter lim="800000"/>
          </a:ln>
        </p:spPr>
        <p:txBody>
          <a:bodyPr wrap="square">
            <a:spAutoFit/>
          </a:bodyPr>
          <a:lstStyle/>
          <a:p>
            <a:pPr>
              <a:buFontTx/>
              <a:buNone/>
            </a:pPr>
            <a:r>
              <a:rPr lang="zh-CN" altLang="en-US" sz="2135" b="1">
                <a:solidFill>
                  <a:schemeClr val="tx1">
                    <a:lumMod val="75000"/>
                    <a:lumOff val="25000"/>
                  </a:schemeClr>
                </a:solidFill>
                <a:latin typeface="微软雅黑" panose="020B0503020204020204" pitchFamily="34" charset="-122"/>
                <a:ea typeface="微软雅黑" panose="020B0503020204020204" pitchFamily="34" charset="-122"/>
              </a:rPr>
              <a:t>读后续写培优学情分析</a:t>
            </a:r>
            <a:endParaRPr lang="zh-CN" altLang="en-US" sz="2135" b="1">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r>
              <a:rPr lang="en-US" altLang="zh-CN" sz="1400" b="1">
                <a:solidFill>
                  <a:srgbClr val="C00000"/>
                </a:solidFill>
                <a:latin typeface="微软雅黑" panose="020B0503020204020204" pitchFamily="34" charset="-122"/>
                <a:ea typeface="微软雅黑" panose="020B0503020204020204" pitchFamily="34" charset="-122"/>
              </a:rPr>
              <a:t>——</a:t>
            </a:r>
            <a:r>
              <a:rPr lang="zh-CN" altLang="en-US" sz="1400" b="1">
                <a:solidFill>
                  <a:srgbClr val="C00000"/>
                </a:solidFill>
                <a:latin typeface="微软雅黑" panose="020B0503020204020204" pitchFamily="34" charset="-122"/>
                <a:ea typeface="微软雅黑" panose="020B0503020204020204" pitchFamily="34" charset="-122"/>
              </a:rPr>
              <a:t>以</a:t>
            </a:r>
            <a:r>
              <a:rPr lang="en-US" altLang="zh-CN" sz="1400" b="1">
                <a:solidFill>
                  <a:srgbClr val="C00000"/>
                </a:solidFill>
                <a:latin typeface="微软雅黑" panose="020B0503020204020204" pitchFamily="34" charset="-122"/>
                <a:ea typeface="微软雅黑" panose="020B0503020204020204" pitchFamily="34" charset="-122"/>
              </a:rPr>
              <a:t>2024</a:t>
            </a:r>
            <a:r>
              <a:rPr lang="zh-CN" altLang="en-US" sz="1400" b="1">
                <a:solidFill>
                  <a:srgbClr val="C00000"/>
                </a:solidFill>
                <a:latin typeface="微软雅黑" panose="020B0503020204020204" pitchFamily="34" charset="-122"/>
                <a:ea typeface="微软雅黑" panose="020B0503020204020204" pitchFamily="34" charset="-122"/>
              </a:rPr>
              <a:t>年</a:t>
            </a:r>
            <a:r>
              <a:rPr lang="en-US" altLang="zh-CN" sz="1400" b="1">
                <a:solidFill>
                  <a:srgbClr val="C00000"/>
                </a:solidFill>
                <a:latin typeface="微软雅黑" panose="020B0503020204020204" pitchFamily="34" charset="-122"/>
                <a:ea typeface="微软雅黑" panose="020B0503020204020204" pitchFamily="34" charset="-122"/>
              </a:rPr>
              <a:t>11</a:t>
            </a:r>
            <a:r>
              <a:rPr lang="zh-CN" altLang="en-US" sz="1400" b="1">
                <a:solidFill>
                  <a:srgbClr val="C00000"/>
                </a:solidFill>
                <a:latin typeface="微软雅黑" panose="020B0503020204020204" pitchFamily="34" charset="-122"/>
                <a:ea typeface="微软雅黑" panose="020B0503020204020204" pitchFamily="34" charset="-122"/>
              </a:rPr>
              <a:t>月湖衢丽三地市联考为例</a:t>
            </a:r>
            <a:endParaRPr lang="zh-CN" altLang="en-US" sz="2135" b="1">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endParaRPr lang="zh-CN" altLang="en-US" sz="213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 name="AutoShape 3"/>
          <p:cNvSpPr>
            <a:spLocks noChangeAspect="1" noChangeArrowheads="1" noTextEdit="1"/>
          </p:cNvSpPr>
          <p:nvPr/>
        </p:nvSpPr>
        <p:spPr bwMode="auto">
          <a:xfrm>
            <a:off x="6463405" y="3130353"/>
            <a:ext cx="723330" cy="721408"/>
          </a:xfrm>
          <a:prstGeom prst="rect">
            <a:avLst/>
          </a:prstGeom>
          <a:noFill/>
          <a:ln w="9525">
            <a:noFill/>
            <a:miter lim="800000"/>
          </a:ln>
        </p:spPr>
        <p:txBody>
          <a:bodyPr/>
          <a:lstStyle/>
          <a:p>
            <a:endParaRPr lang="zh-CN" altLang="en-US" sz="2400"/>
          </a:p>
        </p:txBody>
      </p:sp>
      <p:sp>
        <p:nvSpPr>
          <p:cNvPr id="17" name="Oval 5"/>
          <p:cNvSpPr>
            <a:spLocks noChangeArrowheads="1"/>
          </p:cNvSpPr>
          <p:nvPr>
            <p:custDataLst>
              <p:tags r:id="rId9"/>
            </p:custDataLst>
          </p:nvPr>
        </p:nvSpPr>
        <p:spPr bwMode="auto">
          <a:xfrm>
            <a:off x="6463404" y="3130352"/>
            <a:ext cx="731025" cy="729103"/>
          </a:xfrm>
          <a:prstGeom prst="ellipse">
            <a:avLst/>
          </a:prstGeom>
          <a:solidFill>
            <a:schemeClr val="bg2"/>
          </a:solidFill>
          <a:ln w="9525">
            <a:noFill/>
            <a:round/>
          </a:ln>
        </p:spPr>
        <p:txBody>
          <a:bodyPr/>
          <a:lstStyle/>
          <a:p>
            <a:pPr>
              <a:buFontTx/>
              <a:buNone/>
            </a:pPr>
            <a:endParaRPr lang="zh-CN" altLang="en-US" sz="2400"/>
          </a:p>
        </p:txBody>
      </p:sp>
      <p:sp>
        <p:nvSpPr>
          <p:cNvPr id="18" name="Oval 6"/>
          <p:cNvSpPr>
            <a:spLocks noChangeArrowheads="1"/>
          </p:cNvSpPr>
          <p:nvPr>
            <p:custDataLst>
              <p:tags r:id="rId10"/>
            </p:custDataLst>
          </p:nvPr>
        </p:nvSpPr>
        <p:spPr bwMode="auto">
          <a:xfrm>
            <a:off x="6535329" y="3202273"/>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19" name="TextBox 24"/>
          <p:cNvSpPr txBox="1">
            <a:spLocks noChangeArrowheads="1"/>
          </p:cNvSpPr>
          <p:nvPr>
            <p:custDataLst>
              <p:tags r:id="rId11"/>
            </p:custDataLst>
          </p:nvPr>
        </p:nvSpPr>
        <p:spPr bwMode="auto">
          <a:xfrm>
            <a:off x="6607002" y="3221314"/>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3</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20" name="TextBox 25"/>
          <p:cNvSpPr txBox="1">
            <a:spLocks noChangeArrowheads="1"/>
          </p:cNvSpPr>
          <p:nvPr>
            <p:custDataLst>
              <p:tags r:id="rId12"/>
            </p:custDataLst>
          </p:nvPr>
        </p:nvSpPr>
        <p:spPr bwMode="auto">
          <a:xfrm>
            <a:off x="7328535" y="3277870"/>
            <a:ext cx="3919220" cy="1278890"/>
          </a:xfrm>
          <a:prstGeom prst="rect">
            <a:avLst/>
          </a:prstGeom>
          <a:noFill/>
          <a:ln w="9525">
            <a:noFill/>
            <a:miter lim="800000"/>
          </a:ln>
        </p:spPr>
        <p:txBody>
          <a:bodyPr wrap="square">
            <a:noAutofit/>
          </a:bodyPr>
          <a:lstStyle/>
          <a:p>
            <a:pPr>
              <a:buFontTx/>
              <a:buNone/>
            </a:pPr>
            <a:r>
              <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rPr>
              <a:t>读后续写准确读题和快速构思</a:t>
            </a:r>
            <a:endPar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endParaRPr>
          </a:p>
          <a:p>
            <a:pPr algn="l">
              <a:buFontTx/>
              <a:buNone/>
            </a:pPr>
            <a:r>
              <a:rPr lang="en-US" altLang="zh-CN" sz="1400" b="1">
                <a:solidFill>
                  <a:srgbClr val="C00000"/>
                </a:solidFill>
                <a:latin typeface="微软雅黑" panose="020B0503020204020204" pitchFamily="34" charset="-122"/>
                <a:ea typeface="微软雅黑" panose="020B0503020204020204" pitchFamily="34" charset="-122"/>
                <a:sym typeface="+mn-ea"/>
              </a:rPr>
              <a:t>——</a:t>
            </a:r>
            <a:r>
              <a:rPr lang="zh-CN" altLang="en-US" sz="1400" b="1">
                <a:solidFill>
                  <a:srgbClr val="C00000"/>
                </a:solidFill>
                <a:latin typeface="微软雅黑" panose="020B0503020204020204" pitchFamily="34" charset="-122"/>
                <a:ea typeface="微软雅黑" panose="020B0503020204020204" pitchFamily="34" charset="-122"/>
                <a:sym typeface="+mn-ea"/>
              </a:rPr>
              <a:t>以</a:t>
            </a:r>
            <a:r>
              <a:rPr lang="en-US" altLang="zh-CN" sz="1400" b="1">
                <a:solidFill>
                  <a:srgbClr val="C00000"/>
                </a:solidFill>
                <a:latin typeface="微软雅黑" panose="020B0503020204020204" pitchFamily="34" charset="-122"/>
                <a:ea typeface="微软雅黑" panose="020B0503020204020204" pitchFamily="34" charset="-122"/>
                <a:sym typeface="+mn-ea"/>
              </a:rPr>
              <a:t>2021</a:t>
            </a:r>
            <a:r>
              <a:rPr lang="zh-CN" altLang="en-US" sz="1400" b="1">
                <a:solidFill>
                  <a:srgbClr val="C00000"/>
                </a:solidFill>
                <a:latin typeface="微软雅黑" panose="020B0503020204020204" pitchFamily="34" charset="-122"/>
                <a:ea typeface="微软雅黑" panose="020B0503020204020204" pitchFamily="34" charset="-122"/>
                <a:sym typeface="+mn-ea"/>
              </a:rPr>
              <a:t>年</a:t>
            </a:r>
            <a:r>
              <a:rPr lang="en-US" altLang="zh-CN" sz="1400" b="1">
                <a:solidFill>
                  <a:srgbClr val="C00000"/>
                </a:solidFill>
                <a:latin typeface="微软雅黑" panose="020B0503020204020204" pitchFamily="34" charset="-122"/>
                <a:ea typeface="微软雅黑" panose="020B0503020204020204" pitchFamily="34" charset="-122"/>
                <a:sym typeface="+mn-ea"/>
              </a:rPr>
              <a:t>6</a:t>
            </a:r>
            <a:r>
              <a:rPr lang="zh-CN" altLang="en-US" sz="1400" b="1">
                <a:solidFill>
                  <a:srgbClr val="C00000"/>
                </a:solidFill>
                <a:latin typeface="微软雅黑" panose="020B0503020204020204" pitchFamily="34" charset="-122"/>
                <a:ea typeface="微软雅黑" panose="020B0503020204020204" pitchFamily="34" charset="-122"/>
                <a:sym typeface="+mn-ea"/>
              </a:rPr>
              <a:t>月浙江高考卷</a:t>
            </a:r>
            <a:endParaRPr lang="zh-CN" altLang="en-US" sz="1400" b="1">
              <a:solidFill>
                <a:srgbClr val="C00000"/>
              </a:solidFill>
              <a:latin typeface="微软雅黑" panose="020B0503020204020204" pitchFamily="34" charset="-122"/>
              <a:ea typeface="微软雅黑" panose="020B0503020204020204" pitchFamily="34" charset="-122"/>
              <a:sym typeface="+mn-ea"/>
            </a:endParaRPr>
          </a:p>
          <a:p>
            <a:pPr algn="l">
              <a:buFontTx/>
              <a:buNone/>
            </a:pPr>
            <a:r>
              <a:rPr lang="en-US" altLang="zh-CN" sz="1400" b="1">
                <a:solidFill>
                  <a:srgbClr val="C00000"/>
                </a:solidFill>
                <a:latin typeface="微软雅黑" panose="020B0503020204020204" pitchFamily="34" charset="-122"/>
                <a:ea typeface="微软雅黑" panose="020B0503020204020204" pitchFamily="34" charset="-122"/>
                <a:sym typeface="+mn-ea"/>
              </a:rPr>
              <a:t>           2023</a:t>
            </a:r>
            <a:r>
              <a:rPr lang="zh-CN" altLang="en-US" sz="1400" b="1">
                <a:solidFill>
                  <a:srgbClr val="C00000"/>
                </a:solidFill>
                <a:latin typeface="微软雅黑" panose="020B0503020204020204" pitchFamily="34" charset="-122"/>
                <a:ea typeface="微软雅黑" panose="020B0503020204020204" pitchFamily="34" charset="-122"/>
                <a:sym typeface="+mn-ea"/>
              </a:rPr>
              <a:t>年</a:t>
            </a:r>
            <a:r>
              <a:rPr lang="en-US" altLang="zh-CN" sz="1400" b="1">
                <a:solidFill>
                  <a:srgbClr val="C00000"/>
                </a:solidFill>
                <a:latin typeface="微软雅黑" panose="020B0503020204020204" pitchFamily="34" charset="-122"/>
                <a:ea typeface="微软雅黑" panose="020B0503020204020204" pitchFamily="34" charset="-122"/>
                <a:sym typeface="+mn-ea"/>
              </a:rPr>
              <a:t>6</a:t>
            </a:r>
            <a:r>
              <a:rPr lang="zh-CN" altLang="en-US" sz="1400" b="1">
                <a:solidFill>
                  <a:srgbClr val="C00000"/>
                </a:solidFill>
                <a:latin typeface="微软雅黑" panose="020B0503020204020204" pitchFamily="34" charset="-122"/>
                <a:ea typeface="微软雅黑" panose="020B0503020204020204" pitchFamily="34" charset="-122"/>
                <a:sym typeface="+mn-ea"/>
              </a:rPr>
              <a:t>月新高考</a:t>
            </a:r>
            <a:r>
              <a:rPr lang="en-US" altLang="zh-CN" sz="1400" b="1">
                <a:solidFill>
                  <a:srgbClr val="C00000"/>
                </a:solidFill>
                <a:latin typeface="微软雅黑" panose="020B0503020204020204" pitchFamily="34" charset="-122"/>
                <a:ea typeface="微软雅黑" panose="020B0503020204020204" pitchFamily="34" charset="-122"/>
                <a:sym typeface="+mn-ea"/>
              </a:rPr>
              <a:t>1</a:t>
            </a:r>
            <a:r>
              <a:rPr lang="zh-CN" altLang="en-US" sz="1400" b="1">
                <a:solidFill>
                  <a:srgbClr val="C00000"/>
                </a:solidFill>
                <a:latin typeface="微软雅黑" panose="020B0503020204020204" pitchFamily="34" charset="-122"/>
                <a:ea typeface="微软雅黑" panose="020B0503020204020204" pitchFamily="34" charset="-122"/>
                <a:sym typeface="+mn-ea"/>
              </a:rPr>
              <a:t>卷</a:t>
            </a:r>
            <a:endParaRPr lang="zh-CN" altLang="en-US" sz="1400" b="1">
              <a:solidFill>
                <a:srgbClr val="C00000"/>
              </a:solidFill>
              <a:latin typeface="微软雅黑" panose="020B0503020204020204" pitchFamily="34" charset="-122"/>
              <a:ea typeface="微软雅黑" panose="020B0503020204020204" pitchFamily="34" charset="-122"/>
              <a:sym typeface="+mn-ea"/>
            </a:endParaRPr>
          </a:p>
          <a:p>
            <a:pPr algn="l">
              <a:buFontTx/>
              <a:buNone/>
            </a:pPr>
            <a:r>
              <a:rPr lang="en-US" altLang="zh-CN" sz="1400" b="1">
                <a:solidFill>
                  <a:srgbClr val="C00000"/>
                </a:solidFill>
                <a:latin typeface="微软雅黑" panose="020B0503020204020204" pitchFamily="34" charset="-122"/>
                <a:ea typeface="微软雅黑" panose="020B0503020204020204" pitchFamily="34" charset="-122"/>
                <a:sym typeface="+mn-ea"/>
              </a:rPr>
              <a:t>           2024</a:t>
            </a:r>
            <a:r>
              <a:rPr lang="zh-CN" altLang="en-US" sz="1400" b="1">
                <a:solidFill>
                  <a:srgbClr val="C00000"/>
                </a:solidFill>
                <a:latin typeface="微软雅黑" panose="020B0503020204020204" pitchFamily="34" charset="-122"/>
                <a:ea typeface="微软雅黑" panose="020B0503020204020204" pitchFamily="34" charset="-122"/>
                <a:sym typeface="+mn-ea"/>
              </a:rPr>
              <a:t>年</a:t>
            </a:r>
            <a:r>
              <a:rPr lang="en-US" altLang="zh-CN" sz="1400" b="1">
                <a:solidFill>
                  <a:srgbClr val="C00000"/>
                </a:solidFill>
                <a:latin typeface="微软雅黑" panose="020B0503020204020204" pitchFamily="34" charset="-122"/>
                <a:ea typeface="微软雅黑" panose="020B0503020204020204" pitchFamily="34" charset="-122"/>
                <a:sym typeface="+mn-ea"/>
              </a:rPr>
              <a:t>11</a:t>
            </a:r>
            <a:r>
              <a:rPr lang="zh-CN" altLang="en-US" sz="1400" b="1">
                <a:solidFill>
                  <a:srgbClr val="C00000"/>
                </a:solidFill>
                <a:latin typeface="微软雅黑" panose="020B0503020204020204" pitchFamily="34" charset="-122"/>
                <a:ea typeface="微软雅黑" panose="020B0503020204020204" pitchFamily="34" charset="-122"/>
                <a:sym typeface="+mn-ea"/>
              </a:rPr>
              <a:t>月杭州一模</a:t>
            </a:r>
            <a:endParaRPr lang="zh-CN" altLang="en-US" sz="1400" b="1">
              <a:solidFill>
                <a:srgbClr val="C00000"/>
              </a:solidFill>
              <a:latin typeface="微软雅黑" panose="020B0503020204020204" pitchFamily="34" charset="-122"/>
              <a:ea typeface="微软雅黑" panose="020B0503020204020204" pitchFamily="34" charset="-122"/>
              <a:sym typeface="+mn-ea"/>
            </a:endParaRPr>
          </a:p>
          <a:p>
            <a:pPr algn="l">
              <a:buFontTx/>
              <a:buNone/>
            </a:pPr>
            <a:r>
              <a:rPr lang="zh-CN" altLang="en-US" sz="1400" b="1">
                <a:solidFill>
                  <a:srgbClr val="C00000"/>
                </a:solidFill>
                <a:latin typeface="微软雅黑" panose="020B0503020204020204" pitchFamily="34" charset="-122"/>
                <a:ea typeface="微软雅黑" panose="020B0503020204020204" pitchFamily="34" charset="-122"/>
                <a:sym typeface="+mn-ea"/>
              </a:rPr>
              <a:t> </a:t>
            </a:r>
            <a:r>
              <a:rPr lang="en-US" altLang="zh-CN" sz="1400" b="1">
                <a:solidFill>
                  <a:srgbClr val="C00000"/>
                </a:solidFill>
                <a:latin typeface="微软雅黑" panose="020B0503020204020204" pitchFamily="34" charset="-122"/>
                <a:ea typeface="微软雅黑" panose="020B0503020204020204" pitchFamily="34" charset="-122"/>
                <a:sym typeface="+mn-ea"/>
              </a:rPr>
              <a:t>          2024</a:t>
            </a:r>
            <a:r>
              <a:rPr lang="zh-CN" altLang="en-US" sz="1400" b="1">
                <a:solidFill>
                  <a:srgbClr val="C00000"/>
                </a:solidFill>
                <a:latin typeface="微软雅黑" panose="020B0503020204020204" pitchFamily="34" charset="-122"/>
                <a:ea typeface="微软雅黑" panose="020B0503020204020204" pitchFamily="34" charset="-122"/>
                <a:sym typeface="+mn-ea"/>
              </a:rPr>
              <a:t>年</a:t>
            </a:r>
            <a:r>
              <a:rPr lang="en-US" altLang="zh-CN" sz="1400" b="1">
                <a:solidFill>
                  <a:srgbClr val="C00000"/>
                </a:solidFill>
                <a:latin typeface="微软雅黑" panose="020B0503020204020204" pitchFamily="34" charset="-122"/>
                <a:ea typeface="微软雅黑" panose="020B0503020204020204" pitchFamily="34" charset="-122"/>
                <a:sym typeface="+mn-ea"/>
              </a:rPr>
              <a:t>11</a:t>
            </a:r>
            <a:r>
              <a:rPr lang="zh-CN" altLang="en-US" sz="1400" b="1">
                <a:solidFill>
                  <a:srgbClr val="C00000"/>
                </a:solidFill>
                <a:latin typeface="微软雅黑" panose="020B0503020204020204" pitchFamily="34" charset="-122"/>
                <a:ea typeface="微软雅黑" panose="020B0503020204020204" pitchFamily="34" charset="-122"/>
                <a:sym typeface="+mn-ea"/>
              </a:rPr>
              <a:t>月稽阳联考</a:t>
            </a:r>
            <a:r>
              <a:rPr lang="en-US" altLang="zh-CN" sz="1400" b="1">
                <a:solidFill>
                  <a:srgbClr val="C00000"/>
                </a:solidFill>
                <a:latin typeface="微软雅黑" panose="020B0503020204020204" pitchFamily="34" charset="-122"/>
                <a:ea typeface="微软雅黑" panose="020B0503020204020204" pitchFamily="34" charset="-122"/>
                <a:sym typeface="+mn-ea"/>
              </a:rPr>
              <a:t>    </a:t>
            </a:r>
            <a:r>
              <a:rPr lang="zh-CN" altLang="en-US" sz="1400" b="1">
                <a:solidFill>
                  <a:srgbClr val="C00000"/>
                </a:solidFill>
                <a:latin typeface="微软雅黑" panose="020B0503020204020204" pitchFamily="34" charset="-122"/>
                <a:ea typeface="微软雅黑" panose="020B0503020204020204" pitchFamily="34" charset="-122"/>
                <a:sym typeface="+mn-ea"/>
              </a:rPr>
              <a:t>为例</a:t>
            </a:r>
            <a:endParaRPr lang="zh-CN" altLang="en-US" sz="2135" b="1">
              <a:solidFill>
                <a:schemeClr val="tx1">
                  <a:lumMod val="75000"/>
                  <a:lumOff val="25000"/>
                </a:schemeClr>
              </a:solidFill>
              <a:latin typeface="微软雅黑" panose="020B0503020204020204" pitchFamily="34" charset="-122"/>
              <a:ea typeface="微软雅黑" panose="020B0503020204020204" pitchFamily="34" charset="-122"/>
            </a:endParaRPr>
          </a:p>
          <a:p>
            <a:pPr>
              <a:buFontTx/>
              <a:buNone/>
            </a:pPr>
            <a:endParaRPr lang="zh-CN" altLang="en-US" sz="2135"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Oval 5"/>
          <p:cNvSpPr>
            <a:spLocks noChangeArrowheads="1"/>
          </p:cNvSpPr>
          <p:nvPr>
            <p:custDataLst>
              <p:tags r:id="rId13"/>
            </p:custDataLst>
          </p:nvPr>
        </p:nvSpPr>
        <p:spPr bwMode="auto">
          <a:xfrm>
            <a:off x="6487680" y="4666398"/>
            <a:ext cx="731025" cy="729102"/>
          </a:xfrm>
          <a:prstGeom prst="ellipse">
            <a:avLst/>
          </a:prstGeom>
          <a:solidFill>
            <a:schemeClr val="bg2"/>
          </a:solidFill>
          <a:ln w="9525">
            <a:noFill/>
            <a:round/>
          </a:ln>
        </p:spPr>
        <p:txBody>
          <a:bodyPr/>
          <a:lstStyle/>
          <a:p>
            <a:pPr>
              <a:buFontTx/>
              <a:buNone/>
            </a:pPr>
            <a:endParaRPr lang="zh-CN" altLang="en-US" sz="2400"/>
          </a:p>
        </p:txBody>
      </p:sp>
      <p:sp>
        <p:nvSpPr>
          <p:cNvPr id="22" name="Oval 6"/>
          <p:cNvSpPr>
            <a:spLocks noChangeArrowheads="1"/>
          </p:cNvSpPr>
          <p:nvPr>
            <p:custDataLst>
              <p:tags r:id="rId14"/>
            </p:custDataLst>
          </p:nvPr>
        </p:nvSpPr>
        <p:spPr bwMode="auto">
          <a:xfrm>
            <a:off x="6559605" y="4729866"/>
            <a:ext cx="602133" cy="600209"/>
          </a:xfrm>
          <a:prstGeom prst="ellipse">
            <a:avLst/>
          </a:prstGeom>
          <a:solidFill>
            <a:schemeClr val="accent1"/>
          </a:solidFill>
          <a:ln w="9525">
            <a:noFill/>
            <a:round/>
          </a:ln>
        </p:spPr>
        <p:txBody>
          <a:bodyPr/>
          <a:lstStyle/>
          <a:p>
            <a:pPr>
              <a:buFontTx/>
              <a:buNone/>
            </a:pPr>
            <a:endParaRPr lang="zh-CN" altLang="en-US" sz="2400"/>
          </a:p>
        </p:txBody>
      </p:sp>
      <p:sp>
        <p:nvSpPr>
          <p:cNvPr id="23" name="TextBox 29"/>
          <p:cNvSpPr txBox="1">
            <a:spLocks noChangeArrowheads="1"/>
          </p:cNvSpPr>
          <p:nvPr>
            <p:custDataLst>
              <p:tags r:id="rId15"/>
            </p:custDataLst>
          </p:nvPr>
        </p:nvSpPr>
        <p:spPr bwMode="auto">
          <a:xfrm>
            <a:off x="6631278" y="4723362"/>
            <a:ext cx="443287" cy="584455"/>
          </a:xfrm>
          <a:prstGeom prst="rect">
            <a:avLst/>
          </a:prstGeom>
          <a:noFill/>
          <a:ln w="9525">
            <a:noFill/>
            <a:miter lim="800000"/>
          </a:ln>
        </p:spPr>
        <p:txBody>
          <a:bodyPr wrap="square">
            <a:spAutoFit/>
          </a:bodyPr>
          <a:lstStyle/>
          <a:p>
            <a:pPr>
              <a:buFontTx/>
              <a:buNone/>
            </a:pPr>
            <a:r>
              <a:rPr lang="en-US" altLang="zh-CN" sz="3200" dirty="0">
                <a:solidFill>
                  <a:srgbClr val="FFFFFF"/>
                </a:solidFill>
                <a:latin typeface="微软雅黑" panose="020B0503020204020204" pitchFamily="34" charset="-122"/>
                <a:ea typeface="微软雅黑" panose="020B0503020204020204" pitchFamily="34" charset="-122"/>
              </a:rPr>
              <a:t>4</a:t>
            </a:r>
            <a:endParaRPr lang="zh-CN" altLang="en-US" sz="3200" dirty="0">
              <a:solidFill>
                <a:srgbClr val="FFFFFF"/>
              </a:solidFill>
              <a:latin typeface="微软雅黑" panose="020B0503020204020204" pitchFamily="34" charset="-122"/>
              <a:ea typeface="微软雅黑" panose="020B0503020204020204" pitchFamily="34" charset="-122"/>
            </a:endParaRPr>
          </a:p>
        </p:txBody>
      </p:sp>
      <p:sp>
        <p:nvSpPr>
          <p:cNvPr id="24" name="TextBox 30"/>
          <p:cNvSpPr txBox="1">
            <a:spLocks noChangeArrowheads="1"/>
          </p:cNvSpPr>
          <p:nvPr>
            <p:custDataLst>
              <p:tags r:id="rId16"/>
            </p:custDataLst>
          </p:nvPr>
        </p:nvSpPr>
        <p:spPr bwMode="auto">
          <a:xfrm>
            <a:off x="7328535" y="4805045"/>
            <a:ext cx="4330065" cy="420370"/>
          </a:xfrm>
          <a:prstGeom prst="rect">
            <a:avLst/>
          </a:prstGeom>
          <a:noFill/>
          <a:ln w="9525">
            <a:noFill/>
            <a:miter lim="800000"/>
          </a:ln>
        </p:spPr>
        <p:txBody>
          <a:bodyPr wrap="square">
            <a:spAutoFit/>
          </a:bodyPr>
          <a:lstStyle/>
          <a:p>
            <a:pPr>
              <a:buFontTx/>
              <a:buNone/>
            </a:pPr>
            <a:r>
              <a:rPr lang="en-US" altLang="zh-CN" sz="2135" b="1">
                <a:solidFill>
                  <a:schemeClr val="tx1">
                    <a:lumMod val="75000"/>
                    <a:lumOff val="25000"/>
                  </a:schemeClr>
                </a:solidFill>
                <a:latin typeface="微软雅黑" panose="020B0503020204020204" pitchFamily="34" charset="-122"/>
                <a:ea typeface="微软雅黑" panose="020B0503020204020204" pitchFamily="34" charset="-122"/>
              </a:rPr>
              <a:t>2025</a:t>
            </a:r>
            <a:r>
              <a:rPr lang="zh-CN" altLang="en-US" sz="2135" b="1">
                <a:solidFill>
                  <a:schemeClr val="tx1">
                    <a:lumMod val="75000"/>
                    <a:lumOff val="25000"/>
                  </a:schemeClr>
                </a:solidFill>
                <a:latin typeface="微软雅黑" panose="020B0503020204020204" pitchFamily="34" charset="-122"/>
                <a:ea typeface="微软雅黑" panose="020B0503020204020204" pitchFamily="34" charset="-122"/>
              </a:rPr>
              <a:t>首考读后续写培优建议</a:t>
            </a:r>
            <a:endParaRPr lang="zh-CN" altLang="en-US" sz="2135" b="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a:spLocks noChangeArrowheads="1"/>
          </p:cNvSpPr>
          <p:nvPr/>
        </p:nvSpPr>
        <p:spPr bwMode="auto">
          <a:xfrm>
            <a:off x="516407" y="2314882"/>
            <a:ext cx="534802" cy="143928"/>
          </a:xfrm>
          <a:prstGeom prst="rect">
            <a:avLst/>
          </a:prstGeom>
          <a:solidFill>
            <a:schemeClr val="accent2"/>
          </a:solidFill>
          <a:ln w="9525">
            <a:noFill/>
            <a:miter lim="800000"/>
          </a:ln>
        </p:spPr>
        <p:txBody>
          <a:bodyPr/>
          <a:lstStyle/>
          <a:p>
            <a:pPr>
              <a:buFontTx/>
              <a:buNone/>
            </a:pPr>
            <a:endParaRPr lang="zh-CN" altLang="en-US" sz="2400"/>
          </a:p>
        </p:txBody>
      </p:sp>
      <p:pic>
        <p:nvPicPr>
          <p:cNvPr id="26" name="图片 25"/>
          <p:cNvPicPr/>
          <p:nvPr/>
        </p:nvPicPr>
        <p:blipFill>
          <a:blip r:embed="rId17"/>
          <a:stretch>
            <a:fillRect/>
          </a:stretch>
        </p:blipFill>
        <p:spPr>
          <a:xfrm>
            <a:off x="5582285" y="-78740"/>
            <a:ext cx="6490970" cy="2865120"/>
          </a:xfrm>
          <a:prstGeom prst="rect">
            <a:avLst/>
          </a:prstGeom>
        </p:spPr>
      </p:pic>
      <p:pic>
        <p:nvPicPr>
          <p:cNvPr id="27" name="图片 26"/>
          <p:cNvPicPr/>
          <p:nvPr/>
        </p:nvPicPr>
        <p:blipFill>
          <a:blip r:embed="rId18"/>
          <a:stretch>
            <a:fillRect/>
          </a:stretch>
        </p:blipFill>
        <p:spPr>
          <a:xfrm>
            <a:off x="10253345" y="821690"/>
            <a:ext cx="1332230" cy="914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anim calcmode="lin" valueType="num">
                                      <p:cBhvr>
                                        <p:cTn id="23"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4"/>
                                        </p:tgtEl>
                                      </p:cBhvr>
                                    </p:animEffect>
                                  </p:childTnLst>
                                </p:cTn>
                              </p:par>
                              <p:par>
                                <p:cTn id="26" presetID="41" presetClass="entr" presetSubtype="0" fill="hold" grpId="0" nodeType="withEffect">
                                  <p:stCondLst>
                                    <p:cond delay="0"/>
                                  </p:stCondLst>
                                  <p:iterate type="lt">
                                    <p:tmPct val="10000"/>
                                  </p:iterate>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
                                        </p:tgtEl>
                                        <p:attrNameLst>
                                          <p:attrName>ppt_y</p:attrName>
                                        </p:attrNameLst>
                                      </p:cBhvr>
                                      <p:tavLst>
                                        <p:tav tm="0">
                                          <p:val>
                                            <p:strVal val="#ppt_y"/>
                                          </p:val>
                                        </p:tav>
                                        <p:tav tm="100000">
                                          <p:val>
                                            <p:strVal val="#ppt_y"/>
                                          </p:val>
                                        </p:tav>
                                      </p:tavLst>
                                    </p:anim>
                                    <p:anim calcmode="lin" valueType="num">
                                      <p:cBhvr>
                                        <p:cTn id="30"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
                                        </p:tgtEl>
                                      </p:cBhvr>
                                    </p:animEffect>
                                  </p:childTnLst>
                                </p:cTn>
                              </p:par>
                            </p:childTnLst>
                          </p:cTn>
                        </p:par>
                        <p:par>
                          <p:cTn id="33" fill="hold">
                            <p:stCondLst>
                              <p:cond delay="2349"/>
                            </p:stCondLst>
                            <p:childTnLst>
                              <p:par>
                                <p:cTn id="34" presetID="52" presetClass="entr" presetSubtype="0" fill="hold" grpId="0" nodeType="afterEffect" nodePh="1">
                                  <p:stCondLst>
                                    <p:cond delay="0"/>
                                  </p:stCondLst>
                                  <p:endCondLst>
                                    <p:cond evt="begin" delay="0">
                                      <p:tn val="34"/>
                                    </p:cond>
                                  </p:endCondLst>
                                  <p:childTnLst>
                                    <p:set>
                                      <p:cBhvr>
                                        <p:cTn id="35" dur="1" fill="hold">
                                          <p:stCondLst>
                                            <p:cond delay="0"/>
                                          </p:stCondLst>
                                        </p:cTn>
                                        <p:tgtEl>
                                          <p:spTgt spid="6"/>
                                        </p:tgtEl>
                                        <p:attrNameLst>
                                          <p:attrName>style.visibility</p:attrName>
                                        </p:attrNameLst>
                                      </p:cBhvr>
                                      <p:to>
                                        <p:strVal val="visible"/>
                                      </p:to>
                                    </p:set>
                                    <p:animScale>
                                      <p:cBhvr>
                                        <p:cTn id="36"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6"/>
                                        </p:tgtEl>
                                        <p:attrNameLst>
                                          <p:attrName>ppt_x</p:attrName>
                                          <p:attrName>ppt_y</p:attrName>
                                        </p:attrNameLst>
                                      </p:cBhvr>
                                      <p:rCtr x="0" y="0"/>
                                    </p:animMotion>
                                    <p:animEffect transition="in" filter="fade">
                                      <p:cBhvr>
                                        <p:cTn id="38" dur="1000"/>
                                        <p:tgtEl>
                                          <p:spTgt spid="6"/>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Scale>
                                      <p:cBhvr>
                                        <p:cTn id="41"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7"/>
                                        </p:tgtEl>
                                        <p:attrNameLst>
                                          <p:attrName>ppt_x</p:attrName>
                                          <p:attrName>ppt_y</p:attrName>
                                        </p:attrNameLst>
                                      </p:cBhvr>
                                      <p:rCtr x="0" y="0"/>
                                    </p:animMotion>
                                    <p:animEffect transition="in" filter="fade">
                                      <p:cBhvr>
                                        <p:cTn id="43" dur="1000"/>
                                        <p:tgtEl>
                                          <p:spTgt spid="7"/>
                                        </p:tgtEl>
                                      </p:cBhvr>
                                    </p:animEffect>
                                  </p:childTnLst>
                                </p:cTn>
                              </p:par>
                              <p:par>
                                <p:cTn id="44" presetID="5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Scale>
                                      <p:cBhvr>
                                        <p:cTn id="4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7" dur="1000" decel="50000" fill="hold">
                                          <p:stCondLst>
                                            <p:cond delay="0"/>
                                          </p:stCondLst>
                                        </p:cTn>
                                        <p:tgtEl>
                                          <p:spTgt spid="8"/>
                                        </p:tgtEl>
                                        <p:attrNameLst>
                                          <p:attrName>ppt_x</p:attrName>
                                          <p:attrName>ppt_y</p:attrName>
                                        </p:attrNameLst>
                                      </p:cBhvr>
                                      <p:rCtr x="0" y="0"/>
                                    </p:animMotion>
                                    <p:animEffect transition="in" filter="fade">
                                      <p:cBhvr>
                                        <p:cTn id="48" dur="1000"/>
                                        <p:tgtEl>
                                          <p:spTgt spid="8"/>
                                        </p:tgtEl>
                                      </p:cBhvr>
                                    </p:animEffect>
                                  </p:childTnLst>
                                </p:cTn>
                              </p:par>
                              <p:par>
                                <p:cTn id="49" presetID="52"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Scale>
                                      <p:cBhvr>
                                        <p:cTn id="5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2" dur="1000" decel="50000" fill="hold">
                                          <p:stCondLst>
                                            <p:cond delay="0"/>
                                          </p:stCondLst>
                                        </p:cTn>
                                        <p:tgtEl>
                                          <p:spTgt spid="9"/>
                                        </p:tgtEl>
                                        <p:attrNameLst>
                                          <p:attrName>ppt_x</p:attrName>
                                          <p:attrName>ppt_y</p:attrName>
                                        </p:attrNameLst>
                                      </p:cBhvr>
                                      <p:rCtr x="0" y="0"/>
                                    </p:animMotion>
                                    <p:animEffect transition="in" filter="fade">
                                      <p:cBhvr>
                                        <p:cTn id="53" dur="1000"/>
                                        <p:tgtEl>
                                          <p:spTgt spid="9"/>
                                        </p:tgtEl>
                                      </p:cBhvr>
                                    </p:animEffect>
                                  </p:childTnLst>
                                </p:cTn>
                              </p:par>
                            </p:childTnLst>
                          </p:cTn>
                        </p:par>
                        <p:par>
                          <p:cTn id="54" fill="hold">
                            <p:stCondLst>
                              <p:cond delay="3349"/>
                            </p:stCondLst>
                            <p:childTnLst>
                              <p:par>
                                <p:cTn id="55" presetID="22" presetClass="entr" presetSubtype="8"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childTnLst>
                          </p:cTn>
                        </p:par>
                        <p:par>
                          <p:cTn id="58" fill="hold">
                            <p:stCondLst>
                              <p:cond delay="3849"/>
                            </p:stCondLst>
                            <p:childTnLst>
                              <p:par>
                                <p:cTn id="59" presetID="52" presetClass="entr" presetSubtype="0" fill="hold" grpId="0" nodeType="afterEffect" nodePh="1">
                                  <p:stCondLst>
                                    <p:cond delay="0"/>
                                  </p:stCondLst>
                                  <p:endCondLst>
                                    <p:cond evt="begin" delay="0">
                                      <p:tn val="59"/>
                                    </p:cond>
                                  </p:endCondLst>
                                  <p:childTnLst>
                                    <p:set>
                                      <p:cBhvr>
                                        <p:cTn id="60" dur="1" fill="hold">
                                          <p:stCondLst>
                                            <p:cond delay="0"/>
                                          </p:stCondLst>
                                        </p:cTn>
                                        <p:tgtEl>
                                          <p:spTgt spid="11"/>
                                        </p:tgtEl>
                                        <p:attrNameLst>
                                          <p:attrName>style.visibility</p:attrName>
                                        </p:attrNameLst>
                                      </p:cBhvr>
                                      <p:to>
                                        <p:strVal val="visible"/>
                                      </p:to>
                                    </p:set>
                                    <p:animScale>
                                      <p:cBhvr>
                                        <p:cTn id="6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2" dur="1000" decel="50000" fill="hold">
                                          <p:stCondLst>
                                            <p:cond delay="0"/>
                                          </p:stCondLst>
                                        </p:cTn>
                                        <p:tgtEl>
                                          <p:spTgt spid="11"/>
                                        </p:tgtEl>
                                        <p:attrNameLst>
                                          <p:attrName>ppt_x</p:attrName>
                                          <p:attrName>ppt_y</p:attrName>
                                        </p:attrNameLst>
                                      </p:cBhvr>
                                      <p:rCtr x="0" y="0"/>
                                    </p:animMotion>
                                    <p:animEffect transition="in" filter="fade">
                                      <p:cBhvr>
                                        <p:cTn id="63" dur="1000"/>
                                        <p:tgtEl>
                                          <p:spTgt spid="11"/>
                                        </p:tgtEl>
                                      </p:cBhvr>
                                    </p:animEffect>
                                  </p:childTnLst>
                                </p:cTn>
                              </p:par>
                              <p:par>
                                <p:cTn id="64" presetID="52"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Scale>
                                      <p:cBhvr>
                                        <p:cTn id="66"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67" dur="1000" decel="50000" fill="hold">
                                          <p:stCondLst>
                                            <p:cond delay="0"/>
                                          </p:stCondLst>
                                        </p:cTn>
                                        <p:tgtEl>
                                          <p:spTgt spid="12"/>
                                        </p:tgtEl>
                                        <p:attrNameLst>
                                          <p:attrName>ppt_x</p:attrName>
                                          <p:attrName>ppt_y</p:attrName>
                                        </p:attrNameLst>
                                      </p:cBhvr>
                                      <p:rCtr x="0" y="0"/>
                                    </p:animMotion>
                                    <p:animEffect transition="in" filter="fade">
                                      <p:cBhvr>
                                        <p:cTn id="68" dur="1000"/>
                                        <p:tgtEl>
                                          <p:spTgt spid="12"/>
                                        </p:tgtEl>
                                      </p:cBhvr>
                                    </p:animEffect>
                                  </p:childTnLst>
                                </p:cTn>
                              </p:par>
                              <p:par>
                                <p:cTn id="69" presetID="52"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Scale>
                                      <p:cBhvr>
                                        <p:cTn id="7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2" dur="1000" decel="50000" fill="hold">
                                          <p:stCondLst>
                                            <p:cond delay="0"/>
                                          </p:stCondLst>
                                        </p:cTn>
                                        <p:tgtEl>
                                          <p:spTgt spid="13"/>
                                        </p:tgtEl>
                                        <p:attrNameLst>
                                          <p:attrName>ppt_x</p:attrName>
                                          <p:attrName>ppt_y</p:attrName>
                                        </p:attrNameLst>
                                      </p:cBhvr>
                                      <p:rCtr x="0" y="0"/>
                                    </p:animMotion>
                                    <p:animEffect transition="in" filter="fade">
                                      <p:cBhvr>
                                        <p:cTn id="73" dur="1000"/>
                                        <p:tgtEl>
                                          <p:spTgt spid="13"/>
                                        </p:tgtEl>
                                      </p:cBhvr>
                                    </p:animEffect>
                                  </p:childTnLst>
                                </p:cTn>
                              </p:par>
                              <p:par>
                                <p:cTn id="74" presetID="52" presetClass="entr" presetSubtype="0"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Scale>
                                      <p:cBhvr>
                                        <p:cTn id="76"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77" dur="1000" decel="50000" fill="hold">
                                          <p:stCondLst>
                                            <p:cond delay="0"/>
                                          </p:stCondLst>
                                        </p:cTn>
                                        <p:tgtEl>
                                          <p:spTgt spid="14"/>
                                        </p:tgtEl>
                                        <p:attrNameLst>
                                          <p:attrName>ppt_x</p:attrName>
                                          <p:attrName>ppt_y</p:attrName>
                                        </p:attrNameLst>
                                      </p:cBhvr>
                                      <p:rCtr x="0" y="0"/>
                                    </p:animMotion>
                                    <p:animEffect transition="in" filter="fade">
                                      <p:cBhvr>
                                        <p:cTn id="78" dur="1000"/>
                                        <p:tgtEl>
                                          <p:spTgt spid="14"/>
                                        </p:tgtEl>
                                      </p:cBhvr>
                                    </p:animEffect>
                                  </p:childTnLst>
                                </p:cTn>
                              </p:par>
                            </p:childTnLst>
                          </p:cTn>
                        </p:par>
                        <p:par>
                          <p:cTn id="79" fill="hold">
                            <p:stCondLst>
                              <p:cond delay="4849"/>
                            </p:stCondLst>
                            <p:childTnLst>
                              <p:par>
                                <p:cTn id="80" presetID="22" presetClass="entr" presetSubtype="8" fill="hold" grpId="0" nodeType="after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wipe(left)">
                                      <p:cBhvr>
                                        <p:cTn id="82" dur="500"/>
                                        <p:tgtEl>
                                          <p:spTgt spid="15"/>
                                        </p:tgtEl>
                                      </p:cBhvr>
                                    </p:animEffect>
                                  </p:childTnLst>
                                </p:cTn>
                              </p:par>
                            </p:childTnLst>
                          </p:cTn>
                        </p:par>
                        <p:par>
                          <p:cTn id="83" fill="hold">
                            <p:stCondLst>
                              <p:cond delay="5349"/>
                            </p:stCondLst>
                            <p:childTnLst>
                              <p:par>
                                <p:cTn id="84" presetID="52" presetClass="entr" presetSubtype="0" fill="hold" grpId="0" nodeType="afterEffect" nodePh="1">
                                  <p:stCondLst>
                                    <p:cond delay="0"/>
                                  </p:stCondLst>
                                  <p:endCondLst>
                                    <p:cond evt="begin" delay="0">
                                      <p:tn val="84"/>
                                    </p:cond>
                                  </p:endCondLst>
                                  <p:childTnLst>
                                    <p:set>
                                      <p:cBhvr>
                                        <p:cTn id="85" dur="1" fill="hold">
                                          <p:stCondLst>
                                            <p:cond delay="0"/>
                                          </p:stCondLst>
                                        </p:cTn>
                                        <p:tgtEl>
                                          <p:spTgt spid="16"/>
                                        </p:tgtEl>
                                        <p:attrNameLst>
                                          <p:attrName>style.visibility</p:attrName>
                                        </p:attrNameLst>
                                      </p:cBhvr>
                                      <p:to>
                                        <p:strVal val="visible"/>
                                      </p:to>
                                    </p:set>
                                    <p:animScale>
                                      <p:cBhvr>
                                        <p:cTn id="86"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87" dur="1000" decel="50000" fill="hold">
                                          <p:stCondLst>
                                            <p:cond delay="0"/>
                                          </p:stCondLst>
                                        </p:cTn>
                                        <p:tgtEl>
                                          <p:spTgt spid="16"/>
                                        </p:tgtEl>
                                        <p:attrNameLst>
                                          <p:attrName>ppt_x</p:attrName>
                                          <p:attrName>ppt_y</p:attrName>
                                        </p:attrNameLst>
                                      </p:cBhvr>
                                      <p:rCtr x="0" y="0"/>
                                    </p:animMotion>
                                    <p:animEffect transition="in" filter="fade">
                                      <p:cBhvr>
                                        <p:cTn id="88" dur="1000"/>
                                        <p:tgtEl>
                                          <p:spTgt spid="16"/>
                                        </p:tgtEl>
                                      </p:cBhvr>
                                    </p:animEffect>
                                  </p:childTnLst>
                                </p:cTn>
                              </p:par>
                              <p:par>
                                <p:cTn id="89" presetID="52" presetClass="entr" presetSubtype="0"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Scale>
                                      <p:cBhvr>
                                        <p:cTn id="9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92" dur="1000" decel="50000" fill="hold">
                                          <p:stCondLst>
                                            <p:cond delay="0"/>
                                          </p:stCondLst>
                                        </p:cTn>
                                        <p:tgtEl>
                                          <p:spTgt spid="17"/>
                                        </p:tgtEl>
                                        <p:attrNameLst>
                                          <p:attrName>ppt_x</p:attrName>
                                          <p:attrName>ppt_y</p:attrName>
                                        </p:attrNameLst>
                                      </p:cBhvr>
                                      <p:rCtr x="0" y="0"/>
                                    </p:animMotion>
                                    <p:animEffect transition="in" filter="fade">
                                      <p:cBhvr>
                                        <p:cTn id="93" dur="1000"/>
                                        <p:tgtEl>
                                          <p:spTgt spid="17"/>
                                        </p:tgtEl>
                                      </p:cBhvr>
                                    </p:animEffect>
                                  </p:childTnLst>
                                </p:cTn>
                              </p:par>
                              <p:par>
                                <p:cTn id="94" presetID="52"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Scale>
                                      <p:cBhvr>
                                        <p:cTn id="96"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97" dur="1000" decel="50000" fill="hold">
                                          <p:stCondLst>
                                            <p:cond delay="0"/>
                                          </p:stCondLst>
                                        </p:cTn>
                                        <p:tgtEl>
                                          <p:spTgt spid="18"/>
                                        </p:tgtEl>
                                        <p:attrNameLst>
                                          <p:attrName>ppt_x</p:attrName>
                                          <p:attrName>ppt_y</p:attrName>
                                        </p:attrNameLst>
                                      </p:cBhvr>
                                      <p:rCtr x="0" y="0"/>
                                    </p:animMotion>
                                    <p:animEffect transition="in" filter="fade">
                                      <p:cBhvr>
                                        <p:cTn id="98" dur="1000"/>
                                        <p:tgtEl>
                                          <p:spTgt spid="18"/>
                                        </p:tgtEl>
                                      </p:cBhvr>
                                    </p:animEffect>
                                  </p:childTnLst>
                                </p:cTn>
                              </p:par>
                              <p:par>
                                <p:cTn id="99" presetID="52"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Scale>
                                      <p:cBhvr>
                                        <p:cTn id="101"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02" dur="1000" decel="50000" fill="hold">
                                          <p:stCondLst>
                                            <p:cond delay="0"/>
                                          </p:stCondLst>
                                        </p:cTn>
                                        <p:tgtEl>
                                          <p:spTgt spid="19"/>
                                        </p:tgtEl>
                                        <p:attrNameLst>
                                          <p:attrName>ppt_x</p:attrName>
                                          <p:attrName>ppt_y</p:attrName>
                                        </p:attrNameLst>
                                      </p:cBhvr>
                                      <p:rCtr x="0" y="0"/>
                                    </p:animMotion>
                                    <p:animEffect transition="in" filter="fade">
                                      <p:cBhvr>
                                        <p:cTn id="103" dur="1000"/>
                                        <p:tgtEl>
                                          <p:spTgt spid="19"/>
                                        </p:tgtEl>
                                      </p:cBhvr>
                                    </p:animEffect>
                                  </p:childTnLst>
                                </p:cTn>
                              </p:par>
                            </p:childTnLst>
                          </p:cTn>
                        </p:par>
                        <p:par>
                          <p:cTn id="104" fill="hold">
                            <p:stCondLst>
                              <p:cond delay="6349"/>
                            </p:stCondLst>
                            <p:childTnLst>
                              <p:par>
                                <p:cTn id="105" presetID="22" presetClass="entr" presetSubtype="8"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left)">
                                      <p:cBhvr>
                                        <p:cTn id="107" dur="500"/>
                                        <p:tgtEl>
                                          <p:spTgt spid="20"/>
                                        </p:tgtEl>
                                      </p:cBhvr>
                                    </p:animEffect>
                                  </p:childTnLst>
                                </p:cTn>
                              </p:par>
                              <p:par>
                                <p:cTn id="108" presetID="52" presetClass="entr" presetSubtype="0" fill="hold" grpId="0" nodeType="withEffect">
                                  <p:stCondLst>
                                    <p:cond delay="0"/>
                                  </p:stCondLst>
                                  <p:childTnLst>
                                    <p:set>
                                      <p:cBhvr>
                                        <p:cTn id="109" dur="1" fill="hold">
                                          <p:stCondLst>
                                            <p:cond delay="0"/>
                                          </p:stCondLst>
                                        </p:cTn>
                                        <p:tgtEl>
                                          <p:spTgt spid="21"/>
                                        </p:tgtEl>
                                        <p:attrNameLst>
                                          <p:attrName>style.visibility</p:attrName>
                                        </p:attrNameLst>
                                      </p:cBhvr>
                                      <p:to>
                                        <p:strVal val="visible"/>
                                      </p:to>
                                    </p:set>
                                    <p:animScale>
                                      <p:cBhvr>
                                        <p:cTn id="110"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1" dur="1000" decel="50000" fill="hold">
                                          <p:stCondLst>
                                            <p:cond delay="0"/>
                                          </p:stCondLst>
                                        </p:cTn>
                                        <p:tgtEl>
                                          <p:spTgt spid="21"/>
                                        </p:tgtEl>
                                        <p:attrNameLst>
                                          <p:attrName>ppt_x</p:attrName>
                                          <p:attrName>ppt_y</p:attrName>
                                        </p:attrNameLst>
                                      </p:cBhvr>
                                      <p:rCtr x="0" y="0"/>
                                    </p:animMotion>
                                    <p:animEffect transition="in" filter="fade">
                                      <p:cBhvr>
                                        <p:cTn id="112" dur="1000"/>
                                        <p:tgtEl>
                                          <p:spTgt spid="21"/>
                                        </p:tgtEl>
                                      </p:cBhvr>
                                    </p:animEffect>
                                  </p:childTnLst>
                                </p:cTn>
                              </p:par>
                              <p:par>
                                <p:cTn id="113" presetID="52" presetClass="entr" presetSubtype="0" fill="hold" grpId="0" nodeType="withEffect">
                                  <p:stCondLst>
                                    <p:cond delay="0"/>
                                  </p:stCondLst>
                                  <p:childTnLst>
                                    <p:set>
                                      <p:cBhvr>
                                        <p:cTn id="114" dur="1" fill="hold">
                                          <p:stCondLst>
                                            <p:cond delay="0"/>
                                          </p:stCondLst>
                                        </p:cTn>
                                        <p:tgtEl>
                                          <p:spTgt spid="22"/>
                                        </p:tgtEl>
                                        <p:attrNameLst>
                                          <p:attrName>style.visibility</p:attrName>
                                        </p:attrNameLst>
                                      </p:cBhvr>
                                      <p:to>
                                        <p:strVal val="visible"/>
                                      </p:to>
                                    </p:set>
                                    <p:animScale>
                                      <p:cBhvr>
                                        <p:cTn id="115"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16" dur="1000" decel="50000" fill="hold">
                                          <p:stCondLst>
                                            <p:cond delay="0"/>
                                          </p:stCondLst>
                                        </p:cTn>
                                        <p:tgtEl>
                                          <p:spTgt spid="22"/>
                                        </p:tgtEl>
                                        <p:attrNameLst>
                                          <p:attrName>ppt_x</p:attrName>
                                          <p:attrName>ppt_y</p:attrName>
                                        </p:attrNameLst>
                                      </p:cBhvr>
                                      <p:rCtr x="0" y="0"/>
                                    </p:animMotion>
                                    <p:animEffect transition="in" filter="fade">
                                      <p:cBhvr>
                                        <p:cTn id="117" dur="1000"/>
                                        <p:tgtEl>
                                          <p:spTgt spid="22"/>
                                        </p:tgtEl>
                                      </p:cBhvr>
                                    </p:animEffect>
                                  </p:childTnLst>
                                </p:cTn>
                              </p:par>
                              <p:par>
                                <p:cTn id="118" presetID="52" presetClass="entr" presetSubtype="0" fill="hold" grpId="0" nodeType="withEffect">
                                  <p:stCondLst>
                                    <p:cond delay="0"/>
                                  </p:stCondLst>
                                  <p:childTnLst>
                                    <p:set>
                                      <p:cBhvr>
                                        <p:cTn id="119" dur="1" fill="hold">
                                          <p:stCondLst>
                                            <p:cond delay="0"/>
                                          </p:stCondLst>
                                        </p:cTn>
                                        <p:tgtEl>
                                          <p:spTgt spid="23"/>
                                        </p:tgtEl>
                                        <p:attrNameLst>
                                          <p:attrName>style.visibility</p:attrName>
                                        </p:attrNameLst>
                                      </p:cBhvr>
                                      <p:to>
                                        <p:strVal val="visible"/>
                                      </p:to>
                                    </p:set>
                                    <p:animScale>
                                      <p:cBhvr>
                                        <p:cTn id="120" dur="10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21" dur="1000" decel="50000" fill="hold">
                                          <p:stCondLst>
                                            <p:cond delay="0"/>
                                          </p:stCondLst>
                                        </p:cTn>
                                        <p:tgtEl>
                                          <p:spTgt spid="23"/>
                                        </p:tgtEl>
                                        <p:attrNameLst>
                                          <p:attrName>ppt_x</p:attrName>
                                          <p:attrName>ppt_y</p:attrName>
                                        </p:attrNameLst>
                                      </p:cBhvr>
                                      <p:rCtr x="0" y="0"/>
                                    </p:animMotion>
                                    <p:animEffect transition="in" filter="fade">
                                      <p:cBhvr>
                                        <p:cTn id="122" dur="1000"/>
                                        <p:tgtEl>
                                          <p:spTgt spid="23"/>
                                        </p:tgtEl>
                                      </p:cBhvr>
                                    </p:animEffect>
                                  </p:childTnLst>
                                </p:cTn>
                              </p:par>
                            </p:childTnLst>
                          </p:cTn>
                        </p:par>
                        <p:par>
                          <p:cTn id="123" fill="hold">
                            <p:stCondLst>
                              <p:cond delay="6849"/>
                            </p:stCondLst>
                            <p:childTnLst>
                              <p:par>
                                <p:cTn id="124" presetID="22" presetClass="entr" presetSubtype="8" fill="hold" grpId="0" nodeType="after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left)">
                                      <p:cBhvr>
                                        <p:cTn id="1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P spid="5" grpId="0" animBg="1" autoUpdateAnimBg="0"/>
      <p:bldP spid="6" grpId="0" animBg="1"/>
      <p:bldP spid="7" grpId="0" bldLvl="0" animBg="1" autoUpdateAnimBg="0"/>
      <p:bldP spid="8" grpId="0" bldLvl="0" animBg="1" autoUpdateAnimBg="0"/>
      <p:bldP spid="9" grpId="0" autoUpdateAnimBg="0"/>
      <p:bldP spid="10" grpId="0" autoUpdateAnimBg="0"/>
      <p:bldP spid="11" grpId="0" animBg="1"/>
      <p:bldP spid="12" grpId="0" bldLvl="0" animBg="1" autoUpdateAnimBg="0"/>
      <p:bldP spid="13" grpId="0" bldLvl="0" animBg="1" autoUpdateAnimBg="0"/>
      <p:bldP spid="14" grpId="0" autoUpdateAnimBg="0"/>
      <p:bldP spid="15" grpId="0" autoUpdateAnimBg="0"/>
      <p:bldP spid="16" grpId="0" animBg="1"/>
      <p:bldP spid="17" grpId="0" bldLvl="0" animBg="1" autoUpdateAnimBg="0"/>
      <p:bldP spid="18" grpId="0" bldLvl="0" animBg="1" autoUpdateAnimBg="0"/>
      <p:bldP spid="19" grpId="0" autoUpdateAnimBg="0"/>
      <p:bldP spid="20" grpId="0" autoUpdateAnimBg="0"/>
      <p:bldP spid="21" grpId="0" bldLvl="0" animBg="1" autoUpdateAnimBg="0"/>
      <p:bldP spid="22" grpId="0" bldLvl="0" animBg="1" autoUpdateAnimBg="0"/>
      <p:bldP spid="23" grpId="0" autoUpdateAnimBg="0"/>
      <p:bldP spid="24" grpId="0" autoUpdateAnimBg="0"/>
      <p:bldP spid="25" grpId="0"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139633"/>
            <a:ext cx="7668895" cy="2418080"/>
            <a:chOff x="277329" y="789952"/>
            <a:chExt cx="6142266" cy="2418185"/>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629"/>
              <a:ext cx="6073097" cy="1445323"/>
            </a:xfrm>
            <a:prstGeom prst="rect">
              <a:avLst/>
            </a:prstGeom>
            <a:noFill/>
          </p:spPr>
          <p:txBody>
            <a:bodyPr wrap="square">
              <a:spAutoFit/>
            </a:bodyPr>
            <a:lstStyle/>
            <a:p>
              <a:pPr eaLnBrk="1" fontAlgn="auto" hangingPunct="1">
                <a:spcBef>
                  <a:spcPts val="0"/>
                </a:spcBef>
                <a:spcAft>
                  <a:spcPts val="0"/>
                </a:spcAft>
                <a:defRPr/>
              </a:pPr>
              <a:r>
                <a:rPr lang="en-US" altLang="zh-CN"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2025</a:t>
              </a:r>
              <a:r>
                <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高考读后续写培优建议</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330731" y="789952"/>
              <a:ext cx="5141865" cy="403242"/>
            </a:xfrm>
            <a:prstGeom prst="rect">
              <a:avLst/>
            </a:prstGeom>
            <a:noFill/>
          </p:spPr>
          <p:txBody>
            <a:bodyPr>
              <a:noAutofit/>
            </a:bodyPr>
            <a:lstStyle/>
            <a:p>
              <a:pPr marL="342900" indent="-342900" eaLnBrk="1" fontAlgn="auto" hangingPunct="1">
                <a:spcBef>
                  <a:spcPts val="0"/>
                </a:spcBef>
                <a:spcAft>
                  <a:spcPts val="0"/>
                </a:spcAft>
                <a:buFont typeface="Wingdings" panose="05000000000000000000" charset="0"/>
                <a:buChar char="Ø"/>
                <a:defRPr/>
              </a:pP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指向提升思维品质的</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514333" y="2686144"/>
              <a:ext cx="5905262" cy="521993"/>
            </a:xfrm>
            <a:prstGeom prst="rect">
              <a:avLst/>
            </a:prstGeom>
            <a:noFill/>
          </p:spPr>
          <p:txBody>
            <a:bodyPr wrap="square">
              <a:spAutoFit/>
            </a:bodyPr>
            <a:lstStyle/>
            <a:p>
              <a:pPr eaLnBrk="1" fontAlgn="auto" hangingPunct="1">
                <a:spcBef>
                  <a:spcPts val="0"/>
                </a:spcBef>
                <a:spcAft>
                  <a:spcPts val="0"/>
                </a:spcAft>
                <a:defRPr/>
              </a:pPr>
              <a:r>
                <a:rPr lang="en-US" altLang="zh-CN" sz="24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思维，审题，语料，卷面</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414646" y="1656871"/>
              <a:ext cx="842088" cy="80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虚线圈大"/>
          <p:cNvSpPr>
            <a:spLocks noChangeArrowheads="1"/>
          </p:cNvSpPr>
          <p:nvPr/>
        </p:nvSpPr>
        <p:spPr bwMode="auto">
          <a:xfrm>
            <a:off x="1007533" y="357293"/>
            <a:ext cx="5171440" cy="5498253"/>
          </a:xfrm>
          <a:prstGeom prst="ellipse">
            <a:avLst/>
          </a:prstGeom>
          <a:noFill/>
          <a:ln w="9525" algn="ctr">
            <a:solidFill>
              <a:schemeClr val="accent1">
                <a:lumMod val="75000"/>
              </a:schemeClr>
            </a:solidFill>
            <a:prstDash val="dash"/>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2" name="虚线圈小"/>
          <p:cNvSpPr/>
          <p:nvPr/>
        </p:nvSpPr>
        <p:spPr>
          <a:xfrm>
            <a:off x="1293707" y="742527"/>
            <a:ext cx="4893733" cy="4798907"/>
          </a:xfrm>
          <a:prstGeom prst="ellipse">
            <a:avLst/>
          </a:prstGeom>
          <a:noFill/>
          <a:ln w="9525" cap="flat" cmpd="sng" algn="ctr">
            <a:solidFill>
              <a:srgbClr val="C61010">
                <a:alpha val="97000"/>
              </a:srgbClr>
            </a:solidFill>
            <a:prstDash val="dash"/>
          </a:ln>
          <a:effectLst/>
        </p:spPr>
        <p:txBody>
          <a:bodyPr anchor="ctr"/>
          <a:p>
            <a:pPr algn="ctr" eaLnBrk="0" fontAlgn="base" hangingPunct="0">
              <a:spcBef>
                <a:spcPct val="0"/>
              </a:spcBef>
              <a:spcAft>
                <a:spcPct val="0"/>
              </a:spcAft>
              <a:defRPr/>
            </a:pPr>
            <a:endParaRPr lang="zh-CN" altLang="en-US" sz="2400">
              <a:solidFill>
                <a:srgbClr val="FFFFFF"/>
              </a:solidFill>
            </a:endParaRPr>
          </a:p>
        </p:txBody>
      </p:sp>
      <p:sp>
        <p:nvSpPr>
          <p:cNvPr id="23" name="椭圆 22"/>
          <p:cNvSpPr>
            <a:spLocks noChangeArrowheads="1"/>
          </p:cNvSpPr>
          <p:nvPr/>
        </p:nvSpPr>
        <p:spPr bwMode="auto">
          <a:xfrm>
            <a:off x="1775460" y="2295313"/>
            <a:ext cx="176953" cy="241300"/>
          </a:xfrm>
          <a:prstGeom prst="ellipse">
            <a:avLst/>
          </a:prstGeom>
          <a:solidFill>
            <a:srgbClr val="C0504D"/>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21" presetClass="entr" presetSubtype="1" fill="hold" grpId="0" nodeType="withEffect">
                                  <p:stCondLst>
                                    <p:cond delay="300"/>
                                  </p:stCondLst>
                                  <p:childTnLst>
                                    <p:set>
                                      <p:cBhvr>
                                        <p:cTn id="56" dur="1" fill="hold">
                                          <p:stCondLst>
                                            <p:cond delay="0"/>
                                          </p:stCondLst>
                                        </p:cTn>
                                        <p:tgtEl>
                                          <p:spTgt spid="21"/>
                                        </p:tgtEl>
                                        <p:attrNameLst>
                                          <p:attrName>style.visibility</p:attrName>
                                        </p:attrNameLst>
                                      </p:cBhvr>
                                      <p:to>
                                        <p:strVal val="visible"/>
                                      </p:to>
                                    </p:set>
                                    <p:animEffect transition="in" filter="wheel(1)">
                                      <p:cBhvr>
                                        <p:cTn id="57" dur="500"/>
                                        <p:tgtEl>
                                          <p:spTgt spid="21"/>
                                        </p:tgtEl>
                                      </p:cBhvr>
                                    </p:animEffect>
                                  </p:childTnLst>
                                </p:cTn>
                              </p:par>
                              <p:par>
                                <p:cTn id="58" presetID="8" presetClass="emph" presetSubtype="0" repeatCount="indefinite" fill="hold" grpId="1" nodeType="withEffect">
                                  <p:stCondLst>
                                    <p:cond delay="0"/>
                                  </p:stCondLst>
                                  <p:childTnLst>
                                    <p:animRot by="-21600000">
                                      <p:cBhvr>
                                        <p:cTn id="59" dur="5000" fill="hold"/>
                                        <p:tgtEl>
                                          <p:spTgt spid="21"/>
                                        </p:tgtEl>
                                        <p:attrNameLst>
                                          <p:attrName>r</p:attrName>
                                        </p:attrNameLst>
                                      </p:cBhvr>
                                    </p:animRot>
                                  </p:childTnLst>
                                </p:cTn>
                              </p:par>
                              <p:par>
                                <p:cTn id="60" presetID="23" presetClass="entr" presetSubtype="16" fill="hold" grpId="2"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childTnLst>
                                </p:cTn>
                              </p:par>
                              <p:par>
                                <p:cTn id="64" presetID="1" presetClass="entr" presetSubtype="0" fill="hold" grpId="1" nodeType="withEffect">
                                  <p:stCondLst>
                                    <p:cond delay="300"/>
                                  </p:stCondLst>
                                  <p:childTnLst>
                                    <p:set>
                                      <p:cBhvr>
                                        <p:cTn id="65" dur="1" fill="hold">
                                          <p:stCondLst>
                                            <p:cond delay="0"/>
                                          </p:stCondLst>
                                        </p:cTn>
                                        <p:tgtEl>
                                          <p:spTgt spid="22"/>
                                        </p:tgtEl>
                                        <p:attrNameLst>
                                          <p:attrName>style.visibility</p:attrName>
                                        </p:attrNameLst>
                                      </p:cBhvr>
                                      <p:to>
                                        <p:strVal val="visible"/>
                                      </p:to>
                                    </p:set>
                                  </p:childTnLst>
                                </p:cTn>
                              </p:par>
                              <p:par>
                                <p:cTn id="66" presetID="8" presetClass="emph" presetSubtype="0" repeatCount="indefinite" fill="hold" grpId="0" nodeType="withEffect">
                                  <p:stCondLst>
                                    <p:cond delay="0"/>
                                  </p:stCondLst>
                                  <p:childTnLst>
                                    <p:animRot by="21600000">
                                      <p:cBhvr>
                                        <p:cTn id="67" dur="4000" fill="hold"/>
                                        <p:tgtEl>
                                          <p:spTgt spid="22"/>
                                        </p:tgtEl>
                                        <p:attrNameLst>
                                          <p:attrName>r</p:attrName>
                                        </p:attrNameLst>
                                      </p:cBhvr>
                                    </p:animRot>
                                  </p:childTnLst>
                                </p:cTn>
                              </p:par>
                              <p:par>
                                <p:cTn id="68" presetID="1" presetClass="entr" presetSubtype="0" fill="hold" grpId="1" nodeType="withEffect">
                                  <p:stCondLst>
                                    <p:cond delay="500"/>
                                  </p:stCondLst>
                                  <p:childTnLst>
                                    <p:set>
                                      <p:cBhvr>
                                        <p:cTn id="69" dur="1" fill="hold">
                                          <p:stCondLst>
                                            <p:cond delay="0"/>
                                          </p:stCondLst>
                                        </p:cTn>
                                        <p:tgtEl>
                                          <p:spTgt spid="23"/>
                                        </p:tgtEl>
                                        <p:attrNameLst>
                                          <p:attrName>style.visibility</p:attrName>
                                        </p:attrNameLst>
                                      </p:cBhvr>
                                      <p:to>
                                        <p:strVal val="visible"/>
                                      </p:to>
                                    </p:set>
                                  </p:childTnLst>
                                </p:cTn>
                              </p:par>
                              <p:par>
                                <p:cTn id="70" presetID="1" presetClass="path" presetSubtype="0" repeatCount="indefinite" accel="50000" decel="50000" fill="hold" grpId="0" nodeType="withEffect">
                                  <p:stCondLst>
                                    <p:cond delay="500"/>
                                  </p:stCondLst>
                                  <p:childTnLst>
                                    <p:animMotion origin="layout" path="M 0.00723069 0.103962 C 0.00749069 -0.0670988 0.0852407 -0.205059 0.181601 -0.206219 C 0.277711 -0.205759 0.355191 -0.0670988 0.355191 0.103962 C 0.355191 0.272481 0.277711 0.408361 0.181601 0.413691 C 0.0862807 0.413451 0.00736069 0.274801 0.00723069 0.103962 Z " pathEditMode="relative" rAng="15728640" ptsTypes="fffff">
                                      <p:cBhvr>
                                        <p:cTn id="71" dur="2000" fill="hold"/>
                                        <p:tgtEl>
                                          <p:spTgt spid="23"/>
                                        </p:tgtEl>
                                        <p:attrNameLst>
                                          <p:attrName>ppt_x</p:attrName>
                                          <p:attrName>ppt_y</p:attrName>
                                        </p:attrNameLst>
                                      </p:cBhvr>
                                      <p:rCtr x="1739800" y="-22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21" grpId="0" bldLvl="0" animBg="1"/>
      <p:bldP spid="21" grpId="1" bldLvl="0" animBg="1"/>
      <p:bldP spid="22" grpId="0" bldLvl="0" animBg="1"/>
      <p:bldP spid="22" grpId="1" bldLvl="0" animBg="1"/>
      <p:bldP spid="22" grpId="2" bldLvl="0" animBg="1"/>
      <p:bldP spid="23" grpId="0" bldLvl="0" animBg="1"/>
      <p:bldP spid="23"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Freeform 7"/>
          <p:cNvSpPr/>
          <p:nvPr/>
        </p:nvSpPr>
        <p:spPr bwMode="auto">
          <a:xfrm rot="21146637">
            <a:off x="-1439333" y="1060873"/>
            <a:ext cx="12368107" cy="3925993"/>
          </a:xfrm>
          <a:custGeom>
            <a:avLst/>
            <a:gdLst>
              <a:gd name="T0" fmla="*/ 0 w 1296"/>
              <a:gd name="T1" fmla="*/ 421 h 439"/>
              <a:gd name="T2" fmla="*/ 61 w 1296"/>
              <a:gd name="T3" fmla="*/ 427 h 439"/>
              <a:gd name="T4" fmla="*/ 221 w 1296"/>
              <a:gd name="T5" fmla="*/ 433 h 439"/>
              <a:gd name="T6" fmla="*/ 447 w 1296"/>
              <a:gd name="T7" fmla="*/ 422 h 439"/>
              <a:gd name="T8" fmla="*/ 573 w 1296"/>
              <a:gd name="T9" fmla="*/ 404 h 439"/>
              <a:gd name="T10" fmla="*/ 702 w 1296"/>
              <a:gd name="T11" fmla="*/ 377 h 439"/>
              <a:gd name="T12" fmla="*/ 828 w 1296"/>
              <a:gd name="T13" fmla="*/ 338 h 439"/>
              <a:gd name="T14" fmla="*/ 944 w 1296"/>
              <a:gd name="T15" fmla="*/ 288 h 439"/>
              <a:gd name="T16" fmla="*/ 1047 w 1296"/>
              <a:gd name="T17" fmla="*/ 229 h 439"/>
              <a:gd name="T18" fmla="*/ 1131 w 1296"/>
              <a:gd name="T19" fmla="*/ 165 h 439"/>
              <a:gd name="T20" fmla="*/ 1195 w 1296"/>
              <a:gd name="T21" fmla="*/ 102 h 439"/>
              <a:gd name="T22" fmla="*/ 1219 w 1296"/>
              <a:gd name="T23" fmla="*/ 74 h 439"/>
              <a:gd name="T24" fmla="*/ 1239 w 1296"/>
              <a:gd name="T25" fmla="*/ 50 h 439"/>
              <a:gd name="T26" fmla="*/ 1253 w 1296"/>
              <a:gd name="T27" fmla="*/ 29 h 439"/>
              <a:gd name="T28" fmla="*/ 1264 w 1296"/>
              <a:gd name="T29" fmla="*/ 13 h 439"/>
              <a:gd name="T30" fmla="*/ 1272 w 1296"/>
              <a:gd name="T31" fmla="*/ 0 h 439"/>
              <a:gd name="T32" fmla="*/ 1296 w 1296"/>
              <a:gd name="T33" fmla="*/ 16 h 439"/>
              <a:gd name="T34" fmla="*/ 1287 w 1296"/>
              <a:gd name="T35" fmla="*/ 29 h 439"/>
              <a:gd name="T36" fmla="*/ 1276 w 1296"/>
              <a:gd name="T37" fmla="*/ 45 h 439"/>
              <a:gd name="T38" fmla="*/ 1260 w 1296"/>
              <a:gd name="T39" fmla="*/ 66 h 439"/>
              <a:gd name="T40" fmla="*/ 1239 w 1296"/>
              <a:gd name="T41" fmla="*/ 91 h 439"/>
              <a:gd name="T42" fmla="*/ 1213 w 1296"/>
              <a:gd name="T43" fmla="*/ 120 h 439"/>
              <a:gd name="T44" fmla="*/ 1146 w 1296"/>
              <a:gd name="T45" fmla="*/ 183 h 439"/>
              <a:gd name="T46" fmla="*/ 1058 w 1296"/>
              <a:gd name="T47" fmla="*/ 247 h 439"/>
              <a:gd name="T48" fmla="*/ 953 w 1296"/>
              <a:gd name="T49" fmla="*/ 305 h 439"/>
              <a:gd name="T50" fmla="*/ 833 w 1296"/>
              <a:gd name="T51" fmla="*/ 354 h 439"/>
              <a:gd name="T52" fmla="*/ 706 w 1296"/>
              <a:gd name="T53" fmla="*/ 390 h 439"/>
              <a:gd name="T54" fmla="*/ 575 w 1296"/>
              <a:gd name="T55" fmla="*/ 415 h 439"/>
              <a:gd name="T56" fmla="*/ 448 w 1296"/>
              <a:gd name="T57" fmla="*/ 430 h 439"/>
              <a:gd name="T58" fmla="*/ 221 w 1296"/>
              <a:gd name="T59" fmla="*/ 437 h 439"/>
              <a:gd name="T60" fmla="*/ 60 w 1296"/>
              <a:gd name="T61" fmla="*/ 428 h 439"/>
              <a:gd name="T62" fmla="*/ 0 w 1296"/>
              <a:gd name="T63" fmla="*/ 421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6" h="439">
                <a:moveTo>
                  <a:pt x="0" y="421"/>
                </a:moveTo>
                <a:cubicBezTo>
                  <a:pt x="0" y="421"/>
                  <a:pt x="22" y="424"/>
                  <a:pt x="61" y="427"/>
                </a:cubicBezTo>
                <a:cubicBezTo>
                  <a:pt x="99" y="430"/>
                  <a:pt x="154" y="433"/>
                  <a:pt x="221" y="433"/>
                </a:cubicBezTo>
                <a:cubicBezTo>
                  <a:pt x="287" y="433"/>
                  <a:pt x="365" y="430"/>
                  <a:pt x="447" y="422"/>
                </a:cubicBezTo>
                <a:cubicBezTo>
                  <a:pt x="488" y="417"/>
                  <a:pt x="531" y="412"/>
                  <a:pt x="573" y="404"/>
                </a:cubicBezTo>
                <a:cubicBezTo>
                  <a:pt x="616" y="397"/>
                  <a:pt x="660" y="388"/>
                  <a:pt x="702" y="377"/>
                </a:cubicBezTo>
                <a:cubicBezTo>
                  <a:pt x="745" y="366"/>
                  <a:pt x="787" y="353"/>
                  <a:pt x="828" y="338"/>
                </a:cubicBezTo>
                <a:cubicBezTo>
                  <a:pt x="868" y="323"/>
                  <a:pt x="907" y="306"/>
                  <a:pt x="944" y="288"/>
                </a:cubicBezTo>
                <a:cubicBezTo>
                  <a:pt x="981" y="269"/>
                  <a:pt x="1015" y="249"/>
                  <a:pt x="1047" y="229"/>
                </a:cubicBezTo>
                <a:cubicBezTo>
                  <a:pt x="1078" y="208"/>
                  <a:pt x="1106" y="186"/>
                  <a:pt x="1131" y="165"/>
                </a:cubicBezTo>
                <a:cubicBezTo>
                  <a:pt x="1156" y="143"/>
                  <a:pt x="1177" y="122"/>
                  <a:pt x="1195" y="102"/>
                </a:cubicBezTo>
                <a:cubicBezTo>
                  <a:pt x="1204" y="93"/>
                  <a:pt x="1212" y="83"/>
                  <a:pt x="1219" y="74"/>
                </a:cubicBezTo>
                <a:cubicBezTo>
                  <a:pt x="1226" y="65"/>
                  <a:pt x="1233" y="57"/>
                  <a:pt x="1239" y="50"/>
                </a:cubicBezTo>
                <a:cubicBezTo>
                  <a:pt x="1244" y="42"/>
                  <a:pt x="1249" y="35"/>
                  <a:pt x="1253" y="29"/>
                </a:cubicBezTo>
                <a:cubicBezTo>
                  <a:pt x="1258" y="23"/>
                  <a:pt x="1261" y="18"/>
                  <a:pt x="1264" y="13"/>
                </a:cubicBezTo>
                <a:cubicBezTo>
                  <a:pt x="1270" y="5"/>
                  <a:pt x="1272" y="0"/>
                  <a:pt x="1272" y="0"/>
                </a:cubicBezTo>
                <a:cubicBezTo>
                  <a:pt x="1296" y="16"/>
                  <a:pt x="1296" y="16"/>
                  <a:pt x="1296" y="16"/>
                </a:cubicBezTo>
                <a:cubicBezTo>
                  <a:pt x="1296" y="16"/>
                  <a:pt x="1293" y="20"/>
                  <a:pt x="1287" y="29"/>
                </a:cubicBezTo>
                <a:cubicBezTo>
                  <a:pt x="1284" y="33"/>
                  <a:pt x="1280" y="39"/>
                  <a:pt x="1276" y="45"/>
                </a:cubicBezTo>
                <a:cubicBezTo>
                  <a:pt x="1271" y="51"/>
                  <a:pt x="1266" y="58"/>
                  <a:pt x="1260" y="66"/>
                </a:cubicBezTo>
                <a:cubicBezTo>
                  <a:pt x="1254" y="73"/>
                  <a:pt x="1247" y="82"/>
                  <a:pt x="1239" y="91"/>
                </a:cubicBezTo>
                <a:cubicBezTo>
                  <a:pt x="1231" y="100"/>
                  <a:pt x="1223" y="110"/>
                  <a:pt x="1213" y="120"/>
                </a:cubicBezTo>
                <a:cubicBezTo>
                  <a:pt x="1195" y="140"/>
                  <a:pt x="1172" y="161"/>
                  <a:pt x="1146" y="183"/>
                </a:cubicBezTo>
                <a:cubicBezTo>
                  <a:pt x="1120" y="204"/>
                  <a:pt x="1091" y="226"/>
                  <a:pt x="1058" y="247"/>
                </a:cubicBezTo>
                <a:cubicBezTo>
                  <a:pt x="1026" y="267"/>
                  <a:pt x="990" y="287"/>
                  <a:pt x="953" y="305"/>
                </a:cubicBezTo>
                <a:cubicBezTo>
                  <a:pt x="915" y="323"/>
                  <a:pt x="875" y="339"/>
                  <a:pt x="833" y="354"/>
                </a:cubicBezTo>
                <a:cubicBezTo>
                  <a:pt x="792" y="368"/>
                  <a:pt x="749" y="380"/>
                  <a:pt x="706" y="390"/>
                </a:cubicBezTo>
                <a:cubicBezTo>
                  <a:pt x="662" y="401"/>
                  <a:pt x="619" y="409"/>
                  <a:pt x="575" y="415"/>
                </a:cubicBezTo>
                <a:cubicBezTo>
                  <a:pt x="532" y="422"/>
                  <a:pt x="489" y="427"/>
                  <a:pt x="448" y="430"/>
                </a:cubicBezTo>
                <a:cubicBezTo>
                  <a:pt x="365" y="437"/>
                  <a:pt x="287" y="439"/>
                  <a:pt x="221" y="437"/>
                </a:cubicBezTo>
                <a:cubicBezTo>
                  <a:pt x="154" y="436"/>
                  <a:pt x="99" y="432"/>
                  <a:pt x="60" y="428"/>
                </a:cubicBezTo>
                <a:cubicBezTo>
                  <a:pt x="22" y="424"/>
                  <a:pt x="0" y="421"/>
                  <a:pt x="0" y="421"/>
                </a:cubicBezTo>
              </a:path>
            </a:pathLst>
          </a:custGeom>
          <a:solidFill>
            <a:srgbClr val="FFFFFF">
              <a:lumMod val="85000"/>
            </a:srgbClr>
          </a:solidFill>
          <a:ln>
            <a:noFill/>
          </a:ln>
        </p:spPr>
        <p:txBody>
          <a:bodyPr/>
          <a:p>
            <a:pPr marL="0" marR="0" lvl="0" indent="0" defTabSz="91440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65" b="0" i="0" u="none" strike="noStrike" kern="0" cap="none" spc="0" normalizeH="0" baseline="0" noProof="0">
              <a:ln>
                <a:noFill/>
              </a:ln>
              <a:solidFill>
                <a:prstClr val="black"/>
              </a:solidFill>
              <a:effectLst/>
              <a:uLnTx/>
              <a:uFillTx/>
              <a:ea typeface="宋体" panose="02010600030101010101" pitchFamily="2" charset="-122"/>
              <a:cs typeface="微软雅黑" panose="020B0503020204020204" pitchFamily="34" charset="-122"/>
              <a:sym typeface="Arial" panose="020B0604020202020204" pitchFamily="34" charset="0"/>
            </a:endParaRPr>
          </a:p>
        </p:txBody>
      </p:sp>
      <p:sp>
        <p:nvSpPr>
          <p:cNvPr id="3" name="标题 4"/>
          <p:cNvSpPr txBox="1"/>
          <p:nvPr userDrawn="1"/>
        </p:nvSpPr>
        <p:spPr>
          <a:xfrm>
            <a:off x="1158240" y="153035"/>
            <a:ext cx="762698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baseline="30000" dirty="0"/>
              <a:t>全国新高考</a:t>
            </a:r>
            <a:r>
              <a:rPr lang="en-US" altLang="en-US" sz="2800" baseline="30000" dirty="0"/>
              <a:t>Ⅰ</a:t>
            </a:r>
            <a:r>
              <a:rPr lang="zh-CN" altLang="en-US" sz="2800" baseline="30000" dirty="0"/>
              <a:t>卷</a:t>
            </a:r>
            <a:r>
              <a:rPr lang="en-US" altLang="zh-CN" sz="2800" dirty="0"/>
              <a:t>  </a:t>
            </a:r>
            <a:r>
              <a:rPr lang="zh-CN" altLang="en-US" sz="2800" dirty="0"/>
              <a:t>续写路径优化和时间分配</a:t>
            </a:r>
            <a:r>
              <a:rPr sz="2800" baseline="-25000">
                <a:sym typeface="+mn-ea"/>
              </a:rPr>
              <a:t>（</a:t>
            </a:r>
            <a:r>
              <a:rPr lang="en-US" altLang="zh-CN" sz="2800" baseline="-25000">
                <a:sym typeface="+mn-ea"/>
              </a:rPr>
              <a:t>30</a:t>
            </a:r>
            <a:r>
              <a:rPr sz="2800" baseline="-25000">
                <a:sym typeface="+mn-ea"/>
              </a:rPr>
              <a:t>分钟）</a:t>
            </a:r>
            <a:endParaRPr lang="zh-CN" altLang="en-US" sz="2800" dirty="0"/>
          </a:p>
          <a:p>
            <a:pPr>
              <a:spcBef>
                <a:spcPct val="20000"/>
              </a:spcBef>
              <a:buFont typeface="Arial" panose="020B0604020202020204" pitchFamily="34" charset="0"/>
              <a:buNone/>
            </a:pPr>
            <a:endParaRPr lang="zh-CN" altLang="en-US" sz="2800" dirty="0"/>
          </a:p>
        </p:txBody>
      </p:sp>
      <p:grpSp>
        <p:nvGrpSpPr>
          <p:cNvPr id="99" name="组合 98"/>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pic>
        <p:nvPicPr>
          <p:cNvPr id="30" name="图片 29"/>
          <p:cNvPicPr>
            <a:picLocks noChangeAspect="1"/>
          </p:cNvPicPr>
          <p:nvPr/>
        </p:nvPicPr>
        <p:blipFill>
          <a:blip r:embed="rId1" r:link="rId2" cstate="screen"/>
          <a:srcRect/>
          <a:stretch>
            <a:fillRect/>
          </a:stretch>
        </p:blipFill>
        <p:spPr bwMode="auto">
          <a:xfrm rot="1291382">
            <a:off x="6945984" y="-76576"/>
            <a:ext cx="837395" cy="26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8"/>
          <p:cNvSpPr>
            <a:spLocks noChangeArrowheads="1"/>
          </p:cNvSpPr>
          <p:nvPr/>
        </p:nvSpPr>
        <p:spPr bwMode="auto">
          <a:xfrm>
            <a:off x="2832017" y="4995620"/>
            <a:ext cx="276064" cy="276064"/>
          </a:xfrm>
          <a:prstGeom prst="ellipse">
            <a:avLst/>
          </a:prstGeom>
          <a:solidFill>
            <a:srgbClr val="C00000"/>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65"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33" name="Oval 10"/>
          <p:cNvSpPr>
            <a:spLocks noChangeArrowheads="1"/>
          </p:cNvSpPr>
          <p:nvPr/>
        </p:nvSpPr>
        <p:spPr bwMode="auto">
          <a:xfrm>
            <a:off x="5720252" y="4052677"/>
            <a:ext cx="288947" cy="290788"/>
          </a:xfrm>
          <a:prstGeom prst="ellipse">
            <a:avLst/>
          </a:prstGeom>
          <a:solidFill>
            <a:srgbClr val="4D4D4D"/>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65"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59" name="文本框 41"/>
          <p:cNvSpPr txBox="1">
            <a:spLocks noChangeArrowheads="1"/>
          </p:cNvSpPr>
          <p:nvPr/>
        </p:nvSpPr>
        <p:spPr bwMode="auto">
          <a:xfrm>
            <a:off x="6085205" y="4070350"/>
            <a:ext cx="594931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en-US" altLang="zh-CN" sz="2400" b="1" dirty="0">
                <a:latin typeface="微软雅黑" panose="020B0503020204020204" pitchFamily="34" charset="-122"/>
                <a:ea typeface="微软雅黑" panose="020B0503020204020204" pitchFamily="34" charset="-122"/>
              </a:rPr>
              <a:t>5</a:t>
            </a:r>
            <a:r>
              <a:rPr lang="zh-CN" altLang="en-US" sz="2400" b="1" dirty="0">
                <a:latin typeface="微软雅黑" panose="020B0503020204020204" pitchFamily="34" charset="-122"/>
                <a:ea typeface="微软雅黑" panose="020B0503020204020204" pitchFamily="34" charset="-122"/>
              </a:rPr>
              <a:t>m’</a:t>
            </a:r>
            <a:endParaRPr lang="zh-CN" altLang="en-US" sz="2400" b="1" dirty="0">
              <a:latin typeface="微软雅黑" panose="020B0503020204020204" pitchFamily="34" charset="-122"/>
              <a:ea typeface="微软雅黑" panose="020B0503020204020204" pitchFamily="34" charset="-122"/>
            </a:endParaRPr>
          </a:p>
          <a:p>
            <a:pPr fontAlgn="base">
              <a:spcAft>
                <a:spcPct val="0"/>
              </a:spcAft>
              <a:buFont typeface="Arial" panose="020B0604020202020204" pitchFamily="34" charset="0"/>
              <a:buChar char="•"/>
            </a:pPr>
            <a:r>
              <a:rPr lang="zh-CN" altLang="en-US" sz="2400" b="1" dirty="0">
                <a:latin typeface="微软雅黑" panose="020B0503020204020204" pitchFamily="34" charset="-122"/>
                <a:ea typeface="微软雅黑" panose="020B0503020204020204" pitchFamily="34" charset="-122"/>
              </a:rPr>
              <a:t>结合段首句，打四句话草稿，实现全篇语义和逻辑的连贯性</a:t>
            </a:r>
            <a:endParaRPr lang="zh-CN" altLang="en-US" sz="2400" b="1" dirty="0">
              <a:latin typeface="微软雅黑" panose="020B0503020204020204" pitchFamily="34" charset="-122"/>
              <a:ea typeface="微软雅黑" panose="020B0503020204020204" pitchFamily="34" charset="-122"/>
            </a:endParaRPr>
          </a:p>
        </p:txBody>
      </p:sp>
      <p:grpSp>
        <p:nvGrpSpPr>
          <p:cNvPr id="60" name="组合 59"/>
          <p:cNvGrpSpPr/>
          <p:nvPr/>
        </p:nvGrpSpPr>
        <p:grpSpPr>
          <a:xfrm>
            <a:off x="2802467" y="4343400"/>
            <a:ext cx="1490133" cy="523240"/>
            <a:chOff x="2676525" y="4360157"/>
            <a:chExt cx="1661400" cy="396875"/>
          </a:xfrm>
        </p:grpSpPr>
        <p:sp>
          <p:nvSpPr>
            <p:cNvPr id="62" name="矩形: 圆角 44"/>
            <p:cNvSpPr>
              <a:spLocks noChangeArrowheads="1"/>
            </p:cNvSpPr>
            <p:nvPr/>
          </p:nvSpPr>
          <p:spPr bwMode="auto">
            <a:xfrm>
              <a:off x="2676525" y="4363332"/>
              <a:ext cx="1616075" cy="393700"/>
            </a:xfrm>
            <a:prstGeom prst="roundRect">
              <a:avLst>
                <a:gd name="adj" fmla="val 50000"/>
              </a:avLst>
            </a:prstGeom>
            <a:solidFill>
              <a:srgbClr val="C00000"/>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121920" tIns="60960" rIns="121920" bIns="60960" numCol="1" anchor="t" anchorCtr="0" compatLnSpc="1"/>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2135"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63" name="文本框 62"/>
            <p:cNvSpPr txBox="1"/>
            <p:nvPr/>
          </p:nvSpPr>
          <p:spPr>
            <a:xfrm>
              <a:off x="2959100" y="4360157"/>
              <a:ext cx="1378825" cy="380499"/>
            </a:xfrm>
            <a:prstGeom prst="rect">
              <a:avLst/>
            </a:prstGeom>
            <a:noFill/>
          </p:spPr>
          <p:txBody>
            <a:bodyPr wrap="square">
              <a:spAutoFit/>
            </a:bodyPr>
            <a:lstStyle>
              <a:defPPr>
                <a:defRPr lang="zh-CN"/>
              </a:defPPr>
              <a:lvl1pPr>
                <a:defRPr b="1">
                  <a:solidFill>
                    <a:srgbClr val="DF213B"/>
                  </a:solidFill>
                </a:defRPr>
              </a:lvl1p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rPr>
                <a:t>读题</a:t>
              </a:r>
              <a:endParaRPr kumimoji="0" lang="en-US" altLang="zh-CN" sz="2665"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grpSp>
        <p:nvGrpSpPr>
          <p:cNvPr id="64" name="组合 63"/>
          <p:cNvGrpSpPr/>
          <p:nvPr/>
        </p:nvGrpSpPr>
        <p:grpSpPr>
          <a:xfrm>
            <a:off x="5044119" y="3351953"/>
            <a:ext cx="2243499" cy="608753"/>
            <a:chOff x="3548063" y="3575932"/>
            <a:chExt cx="1616075" cy="393700"/>
          </a:xfrm>
        </p:grpSpPr>
        <p:sp>
          <p:nvSpPr>
            <p:cNvPr id="97" name="矩形: 圆角 46"/>
            <p:cNvSpPr>
              <a:spLocks noChangeArrowheads="1"/>
            </p:cNvSpPr>
            <p:nvPr/>
          </p:nvSpPr>
          <p:spPr bwMode="auto">
            <a:xfrm>
              <a:off x="3548063" y="3575932"/>
              <a:ext cx="1616075" cy="393700"/>
            </a:xfrm>
            <a:prstGeom prst="roundRect">
              <a:avLst>
                <a:gd name="adj" fmla="val 50000"/>
              </a:avLst>
            </a:prstGeom>
            <a:solidFill>
              <a:srgbClr val="433D3C"/>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121920" tIns="60960" rIns="121920" bIns="60960" numCol="1" anchor="t" anchorCtr="0" compatLnSpc="1"/>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2135"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65" name="文本框 64"/>
            <p:cNvSpPr txBox="1"/>
            <p:nvPr/>
          </p:nvSpPr>
          <p:spPr>
            <a:xfrm>
              <a:off x="3634057" y="3625761"/>
              <a:ext cx="1444208" cy="324433"/>
            </a:xfrm>
            <a:prstGeom prst="rect">
              <a:avLst/>
            </a:prstGeom>
            <a:noFill/>
          </p:spPr>
          <p:txBody>
            <a:bodyPr wrap="square">
              <a:spAutoFit/>
            </a:bodyPr>
            <a:lstStyle>
              <a:defPPr>
                <a:defRPr lang="zh-CN"/>
              </a:defPPr>
              <a:lvl1pPr>
                <a:defRPr b="1">
                  <a:solidFill>
                    <a:srgbClr val="DF213B"/>
                  </a:solidFill>
                </a:defRPr>
              </a:lvl1p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rPr>
                <a:t>构思</a:t>
              </a:r>
              <a:r>
                <a:rPr kumimoji="0" lang="en-US" altLang="zh-CN" sz="2665" i="0" u="none" strike="noStrike" kern="0" cap="none" spc="0" normalizeH="0" baseline="0" noProof="0" dirty="0">
                  <a:ln>
                    <a:noFill/>
                  </a:ln>
                  <a:solidFill>
                    <a:srgbClr val="FFFFFF"/>
                  </a:solidFill>
                  <a:effectLst/>
                  <a:uLnTx/>
                  <a:uFillTx/>
                  <a:latin typeface="微软雅黑" panose="020B0503020204020204" pitchFamily="34" charset="-122"/>
                </a:rPr>
                <a:t>+</a:t>
              </a:r>
              <a:r>
                <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rPr>
                <a:t>草稿</a:t>
              </a:r>
              <a:endPar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grpSp>
        <p:nvGrpSpPr>
          <p:cNvPr id="67" name="组合 66"/>
          <p:cNvGrpSpPr/>
          <p:nvPr/>
        </p:nvGrpSpPr>
        <p:grpSpPr>
          <a:xfrm>
            <a:off x="8704368" y="2041737"/>
            <a:ext cx="1782233" cy="554270"/>
            <a:chOff x="4208463" y="2672644"/>
            <a:chExt cx="1658217" cy="393700"/>
          </a:xfrm>
        </p:grpSpPr>
        <p:sp>
          <p:nvSpPr>
            <p:cNvPr id="68" name="矩形: 圆角 48"/>
            <p:cNvSpPr>
              <a:spLocks noChangeArrowheads="1"/>
            </p:cNvSpPr>
            <p:nvPr/>
          </p:nvSpPr>
          <p:spPr bwMode="auto">
            <a:xfrm>
              <a:off x="4208463" y="2672644"/>
              <a:ext cx="1616075" cy="393700"/>
            </a:xfrm>
            <a:prstGeom prst="roundRect">
              <a:avLst>
                <a:gd name="adj" fmla="val 50000"/>
              </a:avLst>
            </a:prstGeom>
            <a:solidFill>
              <a:srgbClr val="F79646">
                <a:lumMod val="50000"/>
              </a:srgbClr>
            </a:solidFill>
            <a:ln w="38100" cap="flat">
              <a:solidFill>
                <a:srgbClr val="FFFFFF"/>
              </a:solidFill>
              <a:prstDash val="solid"/>
              <a:miter lim="800000"/>
            </a:ln>
            <a:effectLst>
              <a:outerShdw blurRad="63500" sx="102000" sy="102000" algn="ctr" rotWithShape="0">
                <a:prstClr val="black">
                  <a:alpha val="40000"/>
                </a:prstClr>
              </a:outerShdw>
            </a:effectLst>
          </p:spPr>
          <p:txBody>
            <a:bodyPr vert="horz" wrap="square" lIns="121920" tIns="60960" rIns="121920" bIns="60960" numCol="1" anchor="t" anchorCtr="0" compatLnSpc="1"/>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marL="0" marR="0" lvl="0" indent="0" defTabSz="91440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2135" b="0" i="0" u="none" strike="noStrike" kern="0" cap="none" spc="0" normalizeH="0" baseline="0" noProof="0">
                <a:ln>
                  <a:noFill/>
                </a:ln>
                <a:solidFill>
                  <a:srgbClr val="F4F4F4"/>
                </a:solidFill>
                <a:effectLst/>
                <a:uLnTx/>
                <a:uFillTx/>
                <a:latin typeface="Arial" panose="020B0604020202020204" pitchFamily="34" charset="0"/>
                <a:ea typeface="微软雅黑" panose="020B0503020204020204" pitchFamily="34" charset="-122"/>
              </a:endParaRPr>
            </a:p>
          </p:txBody>
        </p:sp>
        <p:sp>
          <p:nvSpPr>
            <p:cNvPr id="70" name="文本框 69"/>
            <p:cNvSpPr txBox="1"/>
            <p:nvPr/>
          </p:nvSpPr>
          <p:spPr>
            <a:xfrm>
              <a:off x="4487855" y="2699307"/>
              <a:ext cx="1378825" cy="356324"/>
            </a:xfrm>
            <a:prstGeom prst="rect">
              <a:avLst/>
            </a:prstGeom>
            <a:noFill/>
          </p:spPr>
          <p:txBody>
            <a:bodyPr wrap="square">
              <a:spAutoFit/>
            </a:bodyPr>
            <a:lstStyle>
              <a:defPPr>
                <a:defRPr lang="zh-CN"/>
              </a:defPPr>
              <a:lvl1pPr>
                <a:defRPr b="1">
                  <a:solidFill>
                    <a:srgbClr val="DF213B"/>
                  </a:solidFill>
                </a:defRPr>
              </a:lvl1pPr>
            </a:lstStyle>
            <a:p>
              <a:pPr marL="0" marR="0" lvl="0" indent="0" algn="l" defTabSz="91440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rPr>
                <a:t>写作文</a:t>
              </a:r>
              <a:endParaRPr kumimoji="0" lang="zh-CN" altLang="en-US" sz="2665" i="0" u="none" strike="noStrike" kern="0" cap="none" spc="0" normalizeH="0" baseline="0" noProof="0" dirty="0">
                <a:ln>
                  <a:noFill/>
                </a:ln>
                <a:solidFill>
                  <a:srgbClr val="FFFFFF"/>
                </a:solidFill>
                <a:effectLst/>
                <a:uLnTx/>
                <a:uFillTx/>
                <a:latin typeface="微软雅黑" panose="020B0503020204020204" pitchFamily="34" charset="-122"/>
              </a:endParaRPr>
            </a:p>
          </p:txBody>
        </p:sp>
      </p:grpSp>
      <p:sp>
        <p:nvSpPr>
          <p:cNvPr id="71" name="Oval 8"/>
          <p:cNvSpPr>
            <a:spLocks noChangeArrowheads="1"/>
          </p:cNvSpPr>
          <p:nvPr/>
        </p:nvSpPr>
        <p:spPr bwMode="auto">
          <a:xfrm>
            <a:off x="8487962" y="2580927"/>
            <a:ext cx="276064" cy="276064"/>
          </a:xfrm>
          <a:prstGeom prst="ellipse">
            <a:avLst/>
          </a:prstGeom>
          <a:solidFill>
            <a:srgbClr val="F79646">
              <a:lumMod val="50000"/>
            </a:srgbClr>
          </a:solidFill>
          <a:ln w="28575" cap="flat">
            <a:solidFill>
              <a:srgbClr val="FFFFFF"/>
            </a:solidFill>
            <a:prstDash val="solid"/>
            <a:miter lim="800000"/>
          </a:ln>
          <a:effectLst>
            <a:outerShdw blurRad="50800" dist="38100" dir="2700000" algn="tl" rotWithShape="0">
              <a:prstClr val="black">
                <a:alpha val="40000"/>
              </a:prstClr>
            </a:outerShdw>
          </a:effectLst>
        </p:spPr>
        <p:txBody>
          <a:bodyPr/>
          <a:lstStyle/>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65" b="0" i="0" u="none" strike="noStrike" kern="0" cap="none" spc="0" normalizeH="0" baseline="0" noProof="0">
              <a:ln>
                <a:noFill/>
              </a:ln>
              <a:solidFill>
                <a:srgbClr val="54A0D8"/>
              </a:solidFill>
              <a:effectLst/>
              <a:uLnTx/>
              <a:uFillTx/>
              <a:ea typeface="宋体" panose="02010600030101010101" pitchFamily="2" charset="-122"/>
            </a:endParaRPr>
          </a:p>
        </p:txBody>
      </p:sp>
      <p:sp>
        <p:nvSpPr>
          <p:cNvPr id="100" name="文本框 41"/>
          <p:cNvSpPr txBox="1">
            <a:spLocks noChangeArrowheads="1"/>
          </p:cNvSpPr>
          <p:nvPr/>
        </p:nvSpPr>
        <p:spPr bwMode="auto">
          <a:xfrm>
            <a:off x="8649758" y="2974975"/>
            <a:ext cx="3234267" cy="90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en-US" altLang="zh-CN" sz="2400" b="1" dirty="0">
                <a:solidFill>
                  <a:srgbClr val="F79646">
                    <a:lumMod val="50000"/>
                  </a:srgbClr>
                </a:solidFill>
                <a:latin typeface="微软雅黑" panose="020B0503020204020204" pitchFamily="34" charset="-122"/>
                <a:ea typeface="微软雅黑" panose="020B0503020204020204" pitchFamily="34" charset="-122"/>
              </a:rPr>
              <a:t>20</a:t>
            </a:r>
            <a:r>
              <a:rPr lang="zh-CN" altLang="en-US" sz="2400" b="1" dirty="0">
                <a:solidFill>
                  <a:srgbClr val="F79646">
                    <a:lumMod val="50000"/>
                  </a:srgbClr>
                </a:solidFill>
                <a:latin typeface="微软雅黑" panose="020B0503020204020204" pitchFamily="34" charset="-122"/>
                <a:ea typeface="微软雅黑" panose="020B0503020204020204" pitchFamily="34" charset="-122"/>
              </a:rPr>
              <a:t>m’</a:t>
            </a:r>
            <a:endParaRPr lang="zh-CN" altLang="en-US" sz="2400" b="1" dirty="0">
              <a:solidFill>
                <a:srgbClr val="F79646">
                  <a:lumMod val="50000"/>
                </a:srgbClr>
              </a:solidFill>
              <a:latin typeface="微软雅黑" panose="020B0503020204020204" pitchFamily="34" charset="-122"/>
              <a:ea typeface="微软雅黑" panose="020B0503020204020204" pitchFamily="34" charset="-122"/>
            </a:endParaRPr>
          </a:p>
          <a:p>
            <a:pPr fontAlgn="base">
              <a:spcAft>
                <a:spcPct val="0"/>
              </a:spcAft>
              <a:buFont typeface="Arial" panose="020B0604020202020204" pitchFamily="34" charset="0"/>
              <a:buChar char="•"/>
            </a:pPr>
            <a:r>
              <a:rPr lang="zh-CN" altLang="en-US" sz="2400" b="1" dirty="0">
                <a:solidFill>
                  <a:srgbClr val="F79646">
                    <a:lumMod val="50000"/>
                  </a:srgbClr>
                </a:solidFill>
                <a:latin typeface="微软雅黑" panose="020B0503020204020204" pitchFamily="34" charset="-122"/>
                <a:ea typeface="微软雅黑" panose="020B0503020204020204" pitchFamily="34" charset="-122"/>
              </a:rPr>
              <a:t>工整书写，精细排版</a:t>
            </a:r>
            <a:endParaRPr lang="zh-CN" altLang="en-US" sz="2400" b="1" dirty="0">
              <a:solidFill>
                <a:srgbClr val="F79646">
                  <a:lumMod val="50000"/>
                </a:srgbClr>
              </a:solidFill>
              <a:latin typeface="微软雅黑" panose="020B0503020204020204" pitchFamily="34" charset="-122"/>
              <a:ea typeface="微软雅黑" panose="020B0503020204020204" pitchFamily="34" charset="-122"/>
            </a:endParaRPr>
          </a:p>
        </p:txBody>
      </p:sp>
      <p:pic>
        <p:nvPicPr>
          <p:cNvPr id="66" name="图片 29"/>
          <p:cNvPicPr>
            <a:picLocks noChangeAspect="1"/>
          </p:cNvPicPr>
          <p:nvPr/>
        </p:nvPicPr>
        <p:blipFill>
          <a:blip r:embed="rId3" cstate="screen"/>
          <a:srcRect/>
          <a:stretch>
            <a:fillRect/>
          </a:stretch>
        </p:blipFill>
        <p:spPr bwMode="auto">
          <a:xfrm rot="2371381">
            <a:off x="9508209" y="-287396"/>
            <a:ext cx="837395" cy="2688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文本框 39"/>
          <p:cNvSpPr txBox="1">
            <a:spLocks noChangeArrowheads="1"/>
          </p:cNvSpPr>
          <p:nvPr/>
        </p:nvSpPr>
        <p:spPr bwMode="auto">
          <a:xfrm>
            <a:off x="1782445" y="5158105"/>
            <a:ext cx="8664575" cy="134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rgbClr val="44546A"/>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rgbClr val="44546A"/>
                </a:solidFill>
                <a:latin typeface="Arial" panose="020B0604020202020204" pitchFamily="34" charset="0"/>
                <a:ea typeface="仿宋_GB2312" panose="02010609030101010101" pitchFamily="49" charset="-122"/>
              </a:defRPr>
            </a:lvl2pPr>
            <a:lvl3pPr marL="1143000" indent="-228600">
              <a:spcBef>
                <a:spcPct val="20000"/>
              </a:spcBef>
              <a:buChar char="•"/>
              <a:defRPr sz="2400">
                <a:solidFill>
                  <a:sysClr val="windowText" lastClr="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ysClr val="windowText" lastClr="000000"/>
                </a:solidFill>
                <a:latin typeface="Arial" panose="020B0604020202020204" pitchFamily="34" charset="0"/>
                <a:ea typeface="宋体" panose="02010600030101010101" pitchFamily="2" charset="-122"/>
              </a:defRPr>
            </a:lvl9pPr>
          </a:lstStyle>
          <a:p>
            <a:pPr fontAlgn="base">
              <a:spcAft>
                <a:spcPct val="0"/>
              </a:spcAft>
              <a:buFont typeface="Arial" panose="020B0604020202020204" pitchFamily="34" charset="0"/>
              <a:buChar char="•"/>
            </a:pPr>
            <a:r>
              <a:rPr lang="en-US" altLang="zh-CN" sz="2400" b="1" dirty="0">
                <a:solidFill>
                  <a:srgbClr val="C00000"/>
                </a:solidFill>
                <a:latin typeface="微软雅黑" panose="020B0503020204020204" pitchFamily="34" charset="-122"/>
                <a:ea typeface="微软雅黑" panose="020B0503020204020204" pitchFamily="34" charset="-122"/>
              </a:rPr>
              <a:t>5m’</a:t>
            </a:r>
            <a:endParaRPr lang="en-US" altLang="zh-CN" sz="2400" b="1" dirty="0">
              <a:solidFill>
                <a:srgbClr val="C00000"/>
              </a:solidFill>
              <a:latin typeface="微软雅黑" panose="020B0503020204020204" pitchFamily="34" charset="-122"/>
              <a:ea typeface="微软雅黑" panose="020B0503020204020204" pitchFamily="34" charset="-122"/>
            </a:endParaRPr>
          </a:p>
          <a:p>
            <a:pPr fontAlgn="base">
              <a:spcAft>
                <a:spcPct val="0"/>
              </a:spcAft>
              <a:buFont typeface="Arial" panose="020B0604020202020204" pitchFamily="34" charset="0"/>
              <a:buChar char="•"/>
            </a:pPr>
            <a:r>
              <a:rPr lang="zh-CN" altLang="en-US" sz="2400" b="1" dirty="0">
                <a:solidFill>
                  <a:srgbClr val="C00000"/>
                </a:solidFill>
                <a:latin typeface="微软雅黑" panose="020B0503020204020204" pitchFamily="34" charset="-122"/>
                <a:ea typeface="微软雅黑" panose="020B0503020204020204" pitchFamily="34" charset="-122"/>
              </a:rPr>
              <a:t>构建语义，语境和主题的关联性</a:t>
            </a:r>
            <a:endParaRPr lang="zh-CN" altLang="en-US" sz="2400" b="1" dirty="0">
              <a:solidFill>
                <a:srgbClr val="C00000"/>
              </a:solidFill>
              <a:latin typeface="微软雅黑" panose="020B0503020204020204" pitchFamily="34" charset="-122"/>
              <a:ea typeface="微软雅黑" panose="020B0503020204020204" pitchFamily="34" charset="-122"/>
            </a:endParaRPr>
          </a:p>
          <a:p>
            <a:pPr fontAlgn="base">
              <a:spcAft>
                <a:spcPct val="0"/>
              </a:spcAft>
              <a:buFont typeface="Arial" panose="020B0604020202020204" pitchFamily="34" charset="0"/>
              <a:buChar char="•"/>
            </a:pPr>
            <a:r>
              <a:rPr lang="zh-CN" altLang="en-US" sz="2400" b="1" dirty="0">
                <a:solidFill>
                  <a:srgbClr val="C00000"/>
                </a:solidFill>
                <a:latin typeface="微软雅黑" panose="020B0503020204020204" pitchFamily="34" charset="-122"/>
                <a:ea typeface="微软雅黑" panose="020B0503020204020204" pitchFamily="34" charset="-122"/>
              </a:rPr>
              <a:t>先看第一段</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最后一段</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两个段首句</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语义连贯挖词（</a:t>
            </a:r>
            <a:r>
              <a:rPr lang="en-US" altLang="zh-CN" sz="2400" b="1" dirty="0">
                <a:solidFill>
                  <a:srgbClr val="C00000"/>
                </a:solidFill>
                <a:latin typeface="微软雅黑" panose="020B0503020204020204" pitchFamily="34" charset="-122"/>
                <a:ea typeface="微软雅黑" panose="020B0503020204020204" pitchFamily="34" charset="-122"/>
              </a:rPr>
              <a:t>7</a:t>
            </a:r>
            <a:r>
              <a:rPr lang="zh-CN" altLang="en-US" sz="2400" b="1" dirty="0">
                <a:solidFill>
                  <a:srgbClr val="C00000"/>
                </a:solidFill>
                <a:latin typeface="微软雅黑" panose="020B0503020204020204" pitchFamily="34" charset="-122"/>
                <a:ea typeface="微软雅黑" panose="020B0503020204020204" pitchFamily="34" charset="-122"/>
              </a:rPr>
              <a:t>个）</a:t>
            </a:r>
            <a:endParaRPr lang="zh-CN" altLang="en-US" sz="24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079"/>
                            </p:stCondLst>
                            <p:childTnLst>
                              <p:par>
                                <p:cTn id="8" presetID="53" presetClass="entr" presetSubtype="16" fill="hold" nodeType="afterEffect">
                                  <p:stCondLst>
                                    <p:cond delay="0"/>
                                  </p:stCondLst>
                                  <p:childTnLst>
                                    <p:set>
                                      <p:cBhvr>
                                        <p:cTn id="9" dur="1" fill="hold">
                                          <p:stCondLst>
                                            <p:cond delay="0"/>
                                          </p:stCondLst>
                                        </p:cTn>
                                        <p:tgtEl>
                                          <p:spTgt spid="99"/>
                                        </p:tgtEl>
                                        <p:attrNameLst>
                                          <p:attrName>style.visibility</p:attrName>
                                        </p:attrNameLst>
                                      </p:cBhvr>
                                      <p:to>
                                        <p:strVal val="visible"/>
                                      </p:to>
                                    </p:set>
                                    <p:anim calcmode="lin" valueType="num">
                                      <p:cBhvr>
                                        <p:cTn id="10" dur="500" fill="hold"/>
                                        <p:tgtEl>
                                          <p:spTgt spid="99"/>
                                        </p:tgtEl>
                                        <p:attrNameLst>
                                          <p:attrName>ppt_w</p:attrName>
                                        </p:attrNameLst>
                                      </p:cBhvr>
                                      <p:tavLst>
                                        <p:tav tm="0">
                                          <p:val>
                                            <p:fltVal val="0.000000"/>
                                          </p:val>
                                        </p:tav>
                                        <p:tav tm="100000">
                                          <p:val>
                                            <p:strVal val="#ppt_w"/>
                                          </p:val>
                                        </p:tav>
                                      </p:tavLst>
                                    </p:anim>
                                    <p:anim calcmode="lin" valueType="num">
                                      <p:cBhvr>
                                        <p:cTn id="11" dur="500" fill="hold"/>
                                        <p:tgtEl>
                                          <p:spTgt spid="99"/>
                                        </p:tgtEl>
                                        <p:attrNameLst>
                                          <p:attrName>ppt_h</p:attrName>
                                        </p:attrNameLst>
                                      </p:cBhvr>
                                      <p:tavLst>
                                        <p:tav tm="0">
                                          <p:val>
                                            <p:fltVal val="0.000000"/>
                                          </p:val>
                                        </p:tav>
                                        <p:tav tm="100000">
                                          <p:val>
                                            <p:strVal val="#ppt_h"/>
                                          </p:val>
                                        </p:tav>
                                      </p:tavLst>
                                    </p:anim>
                                    <p:animEffect transition="in" filter="fade">
                                      <p:cBhvr>
                                        <p:cTn id="12" dur="500"/>
                                        <p:tgtEl>
                                          <p:spTgt spid="99"/>
                                        </p:tgtEl>
                                      </p:cBhvr>
                                    </p:animEffect>
                                  </p:childTnLst>
                                </p:cTn>
                              </p:par>
                              <p:par>
                                <p:cTn id="13" presetID="8" presetClass="emph" presetSubtype="0" repeatCount="indefinite" fill="hold" nodeType="withEffect">
                                  <p:stCondLst>
                                    <p:cond delay="0"/>
                                  </p:stCondLst>
                                  <p:childTnLst>
                                    <p:animRot by="21600000">
                                      <p:cBhvr>
                                        <p:cTn id="14" dur="2000" fill="hold"/>
                                        <p:tgtEl>
                                          <p:spTgt spid="99"/>
                                        </p:tgtEl>
                                        <p:attrNameLst>
                                          <p:attrName>r</p:attrName>
                                        </p:attrNameLst>
                                      </p:cBhvr>
                                    </p:animRot>
                                  </p:childTnLst>
                                </p:cTn>
                              </p:par>
                              <p:par>
                                <p:cTn id="15" presetID="2" presetClass="entr" presetSubtype="12"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0-#ppt_w/2"/>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Effect transition="in" filter="fade">
                                      <p:cBhvr>
                                        <p:cTn id="28" dur="500"/>
                                        <p:tgtEl>
                                          <p:spTgt spid="33"/>
                                        </p:tgtEl>
                                      </p:cBhvr>
                                    </p:animEffect>
                                  </p:childTnLst>
                                </p:cTn>
                              </p:par>
                              <p:par>
                                <p:cTn id="29" presetID="53" presetClass="entr" presetSubtype="16"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fltVal val="0"/>
                                          </p:val>
                                        </p:tav>
                                        <p:tav tm="100000">
                                          <p:val>
                                            <p:strVal val="#ppt_w"/>
                                          </p:val>
                                        </p:tav>
                                      </p:tavLst>
                                    </p:anim>
                                    <p:anim calcmode="lin" valueType="num">
                                      <p:cBhvr>
                                        <p:cTn id="32" dur="500" fill="hold"/>
                                        <p:tgtEl>
                                          <p:spTgt spid="64"/>
                                        </p:tgtEl>
                                        <p:attrNameLst>
                                          <p:attrName>ppt_h</p:attrName>
                                        </p:attrNameLst>
                                      </p:cBhvr>
                                      <p:tavLst>
                                        <p:tav tm="0">
                                          <p:val>
                                            <p:fltVal val="0"/>
                                          </p:val>
                                        </p:tav>
                                        <p:tav tm="100000">
                                          <p:val>
                                            <p:strVal val="#ppt_h"/>
                                          </p:val>
                                        </p:tav>
                                      </p:tavLst>
                                    </p:anim>
                                    <p:animEffect transition="in" filter="fade">
                                      <p:cBhvr>
                                        <p:cTn id="33" dur="500"/>
                                        <p:tgtEl>
                                          <p:spTgt spid="64"/>
                                        </p:tgtEl>
                                      </p:cBhvr>
                                    </p:animEffect>
                                  </p:childTnLst>
                                </p:cTn>
                              </p:par>
                              <p:par>
                                <p:cTn id="34" presetID="53" presetClass="entr" presetSubtype="16" fill="hold" nodeType="with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p:cTn id="36" dur="500" fill="hold"/>
                                        <p:tgtEl>
                                          <p:spTgt spid="60"/>
                                        </p:tgtEl>
                                        <p:attrNameLst>
                                          <p:attrName>ppt_w</p:attrName>
                                        </p:attrNameLst>
                                      </p:cBhvr>
                                      <p:tavLst>
                                        <p:tav tm="0">
                                          <p:val>
                                            <p:fltVal val="0"/>
                                          </p:val>
                                        </p:tav>
                                        <p:tav tm="100000">
                                          <p:val>
                                            <p:strVal val="#ppt_w"/>
                                          </p:val>
                                        </p:tav>
                                      </p:tavLst>
                                    </p:anim>
                                    <p:anim calcmode="lin" valueType="num">
                                      <p:cBhvr>
                                        <p:cTn id="37" dur="500" fill="hold"/>
                                        <p:tgtEl>
                                          <p:spTgt spid="60"/>
                                        </p:tgtEl>
                                        <p:attrNameLst>
                                          <p:attrName>ppt_h</p:attrName>
                                        </p:attrNameLst>
                                      </p:cBhvr>
                                      <p:tavLst>
                                        <p:tav tm="0">
                                          <p:val>
                                            <p:fltVal val="0"/>
                                          </p:val>
                                        </p:tav>
                                        <p:tav tm="100000">
                                          <p:val>
                                            <p:strVal val="#ppt_h"/>
                                          </p:val>
                                        </p:tav>
                                      </p:tavLst>
                                    </p:anim>
                                    <p:animEffect transition="in" filter="fade">
                                      <p:cBhvr>
                                        <p:cTn id="38" dur="500"/>
                                        <p:tgtEl>
                                          <p:spTgt spid="6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wipe(left)">
                                      <p:cBhvr>
                                        <p:cTn id="41" dur="500"/>
                                        <p:tgtEl>
                                          <p:spTgt spid="105"/>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ppt_x"/>
                                          </p:val>
                                        </p:tav>
                                        <p:tav tm="100000">
                                          <p:val>
                                            <p:strVal val="#ppt_x"/>
                                          </p:val>
                                        </p:tav>
                                      </p:tavLst>
                                    </p:anim>
                                    <p:anim calcmode="lin" valueType="num">
                                      <p:cBhvr additive="base">
                                        <p:cTn id="45" dur="500" fill="hold"/>
                                        <p:tgtEl>
                                          <p:spTgt spid="5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8"/>
                                        </p:tgtEl>
                                        <p:attrNameLst>
                                          <p:attrName>style.visibility</p:attrName>
                                        </p:attrNameLst>
                                      </p:cBhvr>
                                      <p:to>
                                        <p:strVal val="visible"/>
                                      </p:to>
                                    </p:set>
                                    <p:anim calcmode="lin" valueType="num">
                                      <p:cBhvr additive="base">
                                        <p:cTn id="48" dur="500" fill="hold"/>
                                        <p:tgtEl>
                                          <p:spTgt spid="58"/>
                                        </p:tgtEl>
                                        <p:attrNameLst>
                                          <p:attrName>ppt_x</p:attrName>
                                        </p:attrNameLst>
                                      </p:cBhvr>
                                      <p:tavLst>
                                        <p:tav tm="0">
                                          <p:val>
                                            <p:strVal val="#ppt_x"/>
                                          </p:val>
                                        </p:tav>
                                        <p:tav tm="100000">
                                          <p:val>
                                            <p:strVal val="#ppt_x"/>
                                          </p:val>
                                        </p:tav>
                                      </p:tavLst>
                                    </p:anim>
                                    <p:anim calcmode="lin" valueType="num">
                                      <p:cBhvr additive="base">
                                        <p:cTn id="49" dur="500" fill="hold"/>
                                        <p:tgtEl>
                                          <p:spTgt spid="58"/>
                                        </p:tgtEl>
                                        <p:attrNameLst>
                                          <p:attrName>ppt_y</p:attrName>
                                        </p:attrNameLst>
                                      </p:cBhvr>
                                      <p:tavLst>
                                        <p:tav tm="0">
                                          <p:val>
                                            <p:strVal val="1+#ppt_h/2"/>
                                          </p:val>
                                        </p:tav>
                                        <p:tav tm="100000">
                                          <p:val>
                                            <p:strVal val="#ppt_y"/>
                                          </p:val>
                                        </p:tav>
                                      </p:tavLst>
                                    </p:anim>
                                  </p:childTnLst>
                                </p:cTn>
                              </p:par>
                              <p:par>
                                <p:cTn id="50" presetID="2" presetClass="entr" presetSubtype="12"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1+#ppt_h/2"/>
                                          </p:val>
                                        </p:tav>
                                        <p:tav tm="100000">
                                          <p:val>
                                            <p:strVal val="#ppt_y"/>
                                          </p:val>
                                        </p:tav>
                                      </p:tavLst>
                                    </p:anim>
                                  </p:childTnLst>
                                </p:cTn>
                              </p:par>
                              <p:par>
                                <p:cTn id="54" presetID="53" presetClass="entr" presetSubtype="16" fill="hold" nodeType="withEffect">
                                  <p:stCondLst>
                                    <p:cond delay="0"/>
                                  </p:stCondLst>
                                  <p:childTnLst>
                                    <p:set>
                                      <p:cBhvr>
                                        <p:cTn id="55" dur="1" fill="hold">
                                          <p:stCondLst>
                                            <p:cond delay="0"/>
                                          </p:stCondLst>
                                        </p:cTn>
                                        <p:tgtEl>
                                          <p:spTgt spid="67"/>
                                        </p:tgtEl>
                                        <p:attrNameLst>
                                          <p:attrName>style.visibility</p:attrName>
                                        </p:attrNameLst>
                                      </p:cBhvr>
                                      <p:to>
                                        <p:strVal val="visible"/>
                                      </p:to>
                                    </p:set>
                                    <p:anim calcmode="lin" valueType="num">
                                      <p:cBhvr>
                                        <p:cTn id="56" dur="500" fill="hold"/>
                                        <p:tgtEl>
                                          <p:spTgt spid="67"/>
                                        </p:tgtEl>
                                        <p:attrNameLst>
                                          <p:attrName>ppt_w</p:attrName>
                                        </p:attrNameLst>
                                      </p:cBhvr>
                                      <p:tavLst>
                                        <p:tav tm="0">
                                          <p:val>
                                            <p:fltVal val="0"/>
                                          </p:val>
                                        </p:tav>
                                        <p:tav tm="100000">
                                          <p:val>
                                            <p:strVal val="#ppt_w"/>
                                          </p:val>
                                        </p:tav>
                                      </p:tavLst>
                                    </p:anim>
                                    <p:anim calcmode="lin" valueType="num">
                                      <p:cBhvr>
                                        <p:cTn id="57" dur="500" fill="hold"/>
                                        <p:tgtEl>
                                          <p:spTgt spid="67"/>
                                        </p:tgtEl>
                                        <p:attrNameLst>
                                          <p:attrName>ppt_h</p:attrName>
                                        </p:attrNameLst>
                                      </p:cBhvr>
                                      <p:tavLst>
                                        <p:tav tm="0">
                                          <p:val>
                                            <p:fltVal val="0"/>
                                          </p:val>
                                        </p:tav>
                                        <p:tav tm="100000">
                                          <p:val>
                                            <p:strVal val="#ppt_h"/>
                                          </p:val>
                                        </p:tav>
                                      </p:tavLst>
                                    </p:anim>
                                    <p:animEffect transition="in" filter="fade">
                                      <p:cBhvr>
                                        <p:cTn id="58" dur="500"/>
                                        <p:tgtEl>
                                          <p:spTgt spid="67"/>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1"/>
                                        </p:tgtEl>
                                        <p:attrNameLst>
                                          <p:attrName>style.visibility</p:attrName>
                                        </p:attrNameLst>
                                      </p:cBhvr>
                                      <p:to>
                                        <p:strVal val="visible"/>
                                      </p:to>
                                    </p:set>
                                    <p:anim calcmode="lin" valueType="num">
                                      <p:cBhvr>
                                        <p:cTn id="61" dur="500" fill="hold"/>
                                        <p:tgtEl>
                                          <p:spTgt spid="71"/>
                                        </p:tgtEl>
                                        <p:attrNameLst>
                                          <p:attrName>ppt_w</p:attrName>
                                        </p:attrNameLst>
                                      </p:cBhvr>
                                      <p:tavLst>
                                        <p:tav tm="0">
                                          <p:val>
                                            <p:fltVal val="0"/>
                                          </p:val>
                                        </p:tav>
                                        <p:tav tm="100000">
                                          <p:val>
                                            <p:strVal val="#ppt_w"/>
                                          </p:val>
                                        </p:tav>
                                      </p:tavLst>
                                    </p:anim>
                                    <p:anim calcmode="lin" valueType="num">
                                      <p:cBhvr>
                                        <p:cTn id="62" dur="500" fill="hold"/>
                                        <p:tgtEl>
                                          <p:spTgt spid="71"/>
                                        </p:tgtEl>
                                        <p:attrNameLst>
                                          <p:attrName>ppt_h</p:attrName>
                                        </p:attrNameLst>
                                      </p:cBhvr>
                                      <p:tavLst>
                                        <p:tav tm="0">
                                          <p:val>
                                            <p:fltVal val="0"/>
                                          </p:val>
                                        </p:tav>
                                        <p:tav tm="100000">
                                          <p:val>
                                            <p:strVal val="#ppt_h"/>
                                          </p:val>
                                        </p:tav>
                                      </p:tavLst>
                                    </p:anim>
                                    <p:animEffect transition="in" filter="fade">
                                      <p:cBhvr>
                                        <p:cTn id="63" dur="500"/>
                                        <p:tgtEl>
                                          <p:spTgt spid="71"/>
                                        </p:tgtEl>
                                      </p:cBhvr>
                                    </p:animEffect>
                                  </p:childTnLst>
                                </p:cTn>
                              </p:par>
                              <p:par>
                                <p:cTn id="64" presetID="2" presetClass="entr" presetSubtype="4" fill="hold" grpId="0" nodeType="withEffect">
                                  <p:stCondLst>
                                    <p:cond delay="0"/>
                                  </p:stCondLst>
                                  <p:childTnLst>
                                    <p:set>
                                      <p:cBhvr>
                                        <p:cTn id="65" dur="1" fill="hold">
                                          <p:stCondLst>
                                            <p:cond delay="0"/>
                                          </p:stCondLst>
                                        </p:cTn>
                                        <p:tgtEl>
                                          <p:spTgt spid="100"/>
                                        </p:tgtEl>
                                        <p:attrNameLst>
                                          <p:attrName>style.visibility</p:attrName>
                                        </p:attrNameLst>
                                      </p:cBhvr>
                                      <p:to>
                                        <p:strVal val="visible"/>
                                      </p:to>
                                    </p:set>
                                    <p:anim calcmode="lin" valueType="num">
                                      <p:cBhvr additive="base">
                                        <p:cTn id="66" dur="500" fill="hold"/>
                                        <p:tgtEl>
                                          <p:spTgt spid="100"/>
                                        </p:tgtEl>
                                        <p:attrNameLst>
                                          <p:attrName>ppt_x</p:attrName>
                                        </p:attrNameLst>
                                      </p:cBhvr>
                                      <p:tavLst>
                                        <p:tav tm="0">
                                          <p:val>
                                            <p:strVal val="#ppt_x"/>
                                          </p:val>
                                        </p:tav>
                                        <p:tav tm="100000">
                                          <p:val>
                                            <p:strVal val="#ppt_x"/>
                                          </p:val>
                                        </p:tav>
                                      </p:tavLst>
                                    </p:anim>
                                    <p:anim calcmode="lin" valueType="num">
                                      <p:cBhvr additive="base">
                                        <p:cTn id="67"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bldLvl="0" animBg="1"/>
      <p:bldP spid="33" grpId="0" bldLvl="0" animBg="1"/>
      <p:bldP spid="58" grpId="0"/>
      <p:bldP spid="59" grpId="0"/>
      <p:bldP spid="71" grpId="0" bldLvl="0" animBg="1"/>
      <p:bldP spid="100" grpId="0"/>
      <p:bldP spid="105"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p:cNvSpPr txBox="1"/>
          <p:nvPr userDrawn="1"/>
        </p:nvSpPr>
        <p:spPr>
          <a:xfrm>
            <a:off x="1158240" y="153035"/>
            <a:ext cx="10468610"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读后续写培优建议</a:t>
            </a:r>
            <a:r>
              <a:rPr lang="en-US" altLang="zh-CN" sz="2800" dirty="0"/>
              <a:t>: </a:t>
            </a:r>
            <a:r>
              <a:rPr lang="zh-CN" altLang="en-US" sz="2800" dirty="0"/>
              <a:t>增强语境关联，促成</a:t>
            </a:r>
            <a:r>
              <a:rPr lang="zh-CN" altLang="en-US" sz="2800" dirty="0">
                <a:solidFill>
                  <a:srgbClr val="C00000"/>
                </a:solidFill>
              </a:rPr>
              <a:t>情境模式层面</a:t>
            </a:r>
            <a:r>
              <a:rPr lang="zh-CN" altLang="en-US" sz="2800" dirty="0"/>
              <a:t>的协同效应</a:t>
            </a:r>
            <a:endParaRPr lang="zh-CN" altLang="en-US" sz="2800" dirty="0"/>
          </a:p>
        </p:txBody>
      </p:sp>
      <p:grpSp>
        <p:nvGrpSpPr>
          <p:cNvPr id="99" name="组合 98"/>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28" name="标题 1"/>
          <p:cNvSpPr>
            <a:spLocks noGrp="1"/>
          </p:cNvSpPr>
          <p:nvPr>
            <p:custDataLst>
              <p:tags r:id="rId1"/>
            </p:custDataLst>
          </p:nvPr>
        </p:nvSpPr>
        <p:spPr>
          <a:xfrm>
            <a:off x="392430" y="798195"/>
            <a:ext cx="11421110" cy="1149350"/>
          </a:xfrm>
          <a:prstGeom prst="rect">
            <a:avLst/>
          </a:prstGeom>
        </p:spPr>
        <p:txBody>
          <a:bodyPr vert="horz" lIns="101600" tIns="38100" rIns="76200" bIns="38100" rtlCol="0" anchor="t" anchorCtr="0">
            <a:noAutofit/>
            <a:scene3d>
              <a:camera prst="orthographicFront"/>
              <a:lightRig rig="threePt" dir="t"/>
            </a:scene3d>
          </a:bodyPr>
          <a:lstStyle>
            <a:lvl1pPr marL="0" marR="0" algn="l" defTabSz="914400" rtl="0" eaLnBrk="1" fontAlgn="auto" latinLnBrk="0" hangingPunct="1">
              <a:lnSpc>
                <a:spcPct val="100000"/>
              </a:lnSpc>
              <a:spcBef>
                <a:spcPct val="0"/>
              </a:spcBef>
              <a:buNone/>
              <a:defRPr kumimoji="0" lang="zh-CN" altLang="en-US" sz="24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a:lnSpc>
                <a:spcPct val="120000"/>
              </a:lnSpc>
              <a:spcBef>
                <a:spcPts val="0"/>
              </a:spcBef>
              <a:spcAft>
                <a:spcPts val="0"/>
              </a:spcAft>
            </a:pPr>
            <a:r>
              <a:rPr lang="zh-CN" altLang="en-US">
                <a:solidFill>
                  <a:schemeClr val="accent1"/>
                </a:solidFill>
                <a:effectLst/>
              </a:rPr>
              <a:t>动作面微写作 </a:t>
            </a:r>
            <a:r>
              <a:rPr lang="en-US" altLang="zh-CN">
                <a:solidFill>
                  <a:schemeClr val="accent1"/>
                </a:solidFill>
                <a:effectLst/>
              </a:rPr>
              <a:t>= </a:t>
            </a:r>
            <a:r>
              <a:rPr lang="zh-CN" altLang="en-US">
                <a:solidFill>
                  <a:schemeClr val="accent1"/>
                </a:solidFill>
                <a:effectLst/>
              </a:rPr>
              <a:t>动作链 </a:t>
            </a:r>
            <a:r>
              <a:rPr lang="en-US" altLang="zh-CN">
                <a:solidFill>
                  <a:srgbClr val="C00000"/>
                </a:solidFill>
                <a:effectLst/>
              </a:rPr>
              <a:t>+</a:t>
            </a:r>
            <a:r>
              <a:rPr lang="en-US" altLang="zh-CN">
                <a:solidFill>
                  <a:schemeClr val="accent1"/>
                </a:solidFill>
                <a:effectLst/>
              </a:rPr>
              <a:t> </a:t>
            </a:r>
            <a:r>
              <a:rPr lang="zh-CN" altLang="en-US">
                <a:solidFill>
                  <a:schemeClr val="accent1"/>
                </a:solidFill>
                <a:effectLst/>
              </a:rPr>
              <a:t>情感、环境、心理、语言等</a:t>
            </a:r>
            <a:r>
              <a:rPr lang="en-US" altLang="zh-CN">
                <a:solidFill>
                  <a:srgbClr val="C00000"/>
                </a:solidFill>
                <a:effectLst/>
              </a:rPr>
              <a:t>(</a:t>
            </a:r>
            <a:r>
              <a:rPr>
                <a:solidFill>
                  <a:srgbClr val="C00000"/>
                </a:solidFill>
                <a:effectLst/>
              </a:rPr>
              <a:t>培养</a:t>
            </a:r>
            <a:r>
              <a:rPr lang="zh-CN" altLang="en-US">
                <a:solidFill>
                  <a:srgbClr val="C00000"/>
                </a:solidFill>
                <a:effectLst/>
              </a:rPr>
              <a:t>与原文在语言及情境层面的协同提升语言能力</a:t>
            </a:r>
            <a:r>
              <a:rPr lang="en-US" altLang="zh-CN">
                <a:solidFill>
                  <a:srgbClr val="C00000"/>
                </a:solidFill>
                <a:effectLst/>
              </a:rPr>
              <a:t>)</a:t>
            </a:r>
            <a:br>
              <a:rPr lang="zh-CN" altLang="en-US">
                <a:solidFill>
                  <a:srgbClr val="C00000"/>
                </a:solidFill>
                <a:effectLst/>
              </a:rPr>
            </a:br>
            <a:r>
              <a:rPr lang="en-US" altLang="zh-CN">
                <a:solidFill>
                  <a:schemeClr val="accent1"/>
                </a:solidFill>
                <a:effectLst/>
                <a:latin typeface="Arial Bold" panose="020B0604020202090204" charset="0"/>
                <a:cs typeface="Arial Bold" panose="020B0604020202090204" charset="0"/>
              </a:rPr>
              <a:t>Action scene=</a:t>
            </a:r>
            <a:r>
              <a:rPr lang="zh-CN" altLang="en-US" sz="2000">
                <a:solidFill>
                  <a:schemeClr val="accent1"/>
                </a:solidFill>
                <a:effectLst/>
              </a:rPr>
              <a:t>A</a:t>
            </a:r>
            <a:r>
              <a:rPr lang="en-US" altLang="zh-CN" sz="2000">
                <a:solidFill>
                  <a:schemeClr val="accent1"/>
                </a:solidFill>
                <a:effectLst/>
              </a:rPr>
              <a:t>ctions</a:t>
            </a:r>
            <a:r>
              <a:rPr lang="en-US" altLang="zh-CN" sz="2000">
                <a:solidFill>
                  <a:srgbClr val="FF0000"/>
                </a:solidFill>
                <a:effectLst/>
              </a:rPr>
              <a:t>+</a:t>
            </a:r>
            <a:r>
              <a:rPr lang="en-US" altLang="zh-CN" sz="2000">
                <a:solidFill>
                  <a:schemeClr val="accent1"/>
                </a:solidFill>
                <a:effectLst/>
              </a:rPr>
              <a:t>Emotions, surroundings, inner thoughts, dialogues</a:t>
            </a:r>
            <a:endParaRPr lang="en-US" altLang="zh-CN" sz="2000">
              <a:solidFill>
                <a:schemeClr val="accent1"/>
              </a:solidFill>
              <a:effectLst/>
            </a:endParaRPr>
          </a:p>
        </p:txBody>
      </p:sp>
      <p:sp>
        <p:nvSpPr>
          <p:cNvPr id="30" name="Freeform 8"/>
          <p:cNvSpPr/>
          <p:nvPr>
            <p:custDataLst>
              <p:tags r:id="rId2"/>
            </p:custDataLst>
          </p:nvPr>
        </p:nvSpPr>
        <p:spPr bwMode="auto">
          <a:xfrm>
            <a:off x="3230045" y="2339857"/>
            <a:ext cx="3866756" cy="1700746"/>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2">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solidFill>
            <a:srgbClr val="4F81BD"/>
          </a:solidFill>
          <a:ln>
            <a:noFill/>
          </a:ln>
        </p:spPr>
        <p:txBody>
          <a:bodyPr wrap="square" lIns="90000" tIns="46800" rIns="90000" bIns="46800" anchor="ctr" anchorCtr="0">
            <a:normAutofit/>
          </a:bodyPr>
          <a:lstStyle/>
          <a:p>
            <a:endParaRPr lang="zh-CN" altLang="en-US" sz="1690">
              <a:solidFill>
                <a:srgbClr val="FDFDFD"/>
              </a:solidFill>
            </a:endParaRPr>
          </a:p>
        </p:txBody>
      </p:sp>
      <p:sp>
        <p:nvSpPr>
          <p:cNvPr id="31" name="Freeform 9"/>
          <p:cNvSpPr/>
          <p:nvPr>
            <p:custDataLst>
              <p:tags r:id="rId3"/>
            </p:custDataLst>
          </p:nvPr>
        </p:nvSpPr>
        <p:spPr bwMode="auto">
          <a:xfrm>
            <a:off x="6452446" y="2520201"/>
            <a:ext cx="2854198" cy="3011373"/>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solidFill>
            <a:srgbClr val="C0504D"/>
          </a:solidFill>
          <a:ln>
            <a:noFill/>
          </a:ln>
        </p:spPr>
        <p:txBody>
          <a:bodyPr wrap="square" lIns="90000" tIns="46800" rIns="90000" bIns="46800" anchor="ctr" anchorCtr="0">
            <a:normAutofit/>
          </a:bodyPr>
          <a:lstStyle/>
          <a:p>
            <a:endParaRPr lang="zh-CN" altLang="en-US" sz="1690">
              <a:solidFill>
                <a:srgbClr val="FDFDFD"/>
              </a:solidFill>
            </a:endParaRPr>
          </a:p>
        </p:txBody>
      </p:sp>
      <p:sp>
        <p:nvSpPr>
          <p:cNvPr id="33" name="Freeform 10"/>
          <p:cNvSpPr/>
          <p:nvPr>
            <p:custDataLst>
              <p:tags r:id="rId4"/>
            </p:custDataLst>
          </p:nvPr>
        </p:nvSpPr>
        <p:spPr bwMode="auto">
          <a:xfrm>
            <a:off x="5019711" y="5045647"/>
            <a:ext cx="4473539" cy="1640005"/>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solidFill>
            <a:srgbClr val="9BBB59"/>
          </a:solidFill>
          <a:ln>
            <a:noFill/>
          </a:ln>
        </p:spPr>
        <p:txBody>
          <a:bodyPr wrap="square" lIns="90000" tIns="46800" rIns="90000" bIns="46800" anchor="ctr" anchorCtr="0">
            <a:normAutofit/>
          </a:bodyPr>
          <a:lstStyle/>
          <a:p>
            <a:endParaRPr lang="zh-CN" altLang="en-US" sz="1690">
              <a:solidFill>
                <a:srgbClr val="FDFDFD"/>
              </a:solidFill>
            </a:endParaRPr>
          </a:p>
        </p:txBody>
      </p:sp>
      <p:sp>
        <p:nvSpPr>
          <p:cNvPr id="58" name="Freeform 11"/>
          <p:cNvSpPr/>
          <p:nvPr>
            <p:custDataLst>
              <p:tags r:id="rId5"/>
            </p:custDataLst>
          </p:nvPr>
        </p:nvSpPr>
        <p:spPr bwMode="auto">
          <a:xfrm>
            <a:off x="3169930" y="3712477"/>
            <a:ext cx="2743362" cy="3011373"/>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solidFill>
            <a:srgbClr val="8064A2"/>
          </a:solidFill>
          <a:ln>
            <a:noFill/>
          </a:ln>
        </p:spPr>
        <p:txBody>
          <a:bodyPr wrap="square" lIns="90000" tIns="46800" rIns="90000" bIns="46800" anchor="ctr" anchorCtr="0">
            <a:normAutofit/>
          </a:bodyPr>
          <a:lstStyle/>
          <a:p>
            <a:endParaRPr lang="zh-CN" altLang="en-US" sz="1690">
              <a:solidFill>
                <a:srgbClr val="FDFDFD"/>
              </a:solidFill>
            </a:endParaRPr>
          </a:p>
        </p:txBody>
      </p:sp>
      <p:sp>
        <p:nvSpPr>
          <p:cNvPr id="59" name="Oval 12"/>
          <p:cNvSpPr>
            <a:spLocks noChangeArrowheads="1"/>
          </p:cNvSpPr>
          <p:nvPr>
            <p:custDataLst>
              <p:tags r:id="rId6"/>
            </p:custDataLst>
          </p:nvPr>
        </p:nvSpPr>
        <p:spPr bwMode="auto">
          <a:xfrm>
            <a:off x="5220970" y="3861435"/>
            <a:ext cx="2200910" cy="1589405"/>
          </a:xfrm>
          <a:prstGeom prst="ellipse">
            <a:avLst/>
          </a:prstGeom>
          <a:solidFill>
            <a:srgbClr val="4BACC6"/>
          </a:solidFill>
          <a:ln>
            <a:noFill/>
          </a:ln>
        </p:spPr>
        <p:txBody>
          <a:bodyPr wrap="square" lIns="90000" tIns="46800" rIns="90000" bIns="46800" anchor="ctr" anchorCtr="0">
            <a:normAutofit/>
          </a:bodyPr>
          <a:lstStyle/>
          <a:p>
            <a:endParaRPr lang="zh-CN" altLang="en-US" sz="1800">
              <a:solidFill>
                <a:srgbClr val="FDFDFD"/>
              </a:solidFill>
            </a:endParaRPr>
          </a:p>
        </p:txBody>
      </p:sp>
      <p:sp>
        <p:nvSpPr>
          <p:cNvPr id="63" name="文本框 62"/>
          <p:cNvSpPr txBox="1"/>
          <p:nvPr>
            <p:custDataLst>
              <p:tags r:id="rId7"/>
            </p:custDataLst>
          </p:nvPr>
        </p:nvSpPr>
        <p:spPr>
          <a:xfrm>
            <a:off x="3230245" y="2689634"/>
            <a:ext cx="1879212" cy="56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algn="ctr">
              <a:buFont typeface="Arial" panose="020B0604020202020204" pitchFamily="34" charset="0"/>
              <a:buNone/>
              <a:defRPr sz="1800" b="1">
                <a:solidFill>
                  <a:srgbClr val="FDFDFD"/>
                </a:solidFill>
              </a:defRPr>
            </a:lvl1pPr>
          </a:lstStyle>
          <a:p>
            <a:r>
              <a:rPr lang="en-US" altLang="zh-CN" sz="2800">
                <a:solidFill>
                  <a:sysClr val="window" lastClr="FFFFFF"/>
                </a:solidFill>
              </a:rPr>
              <a:t>emotions</a:t>
            </a:r>
            <a:endParaRPr lang="en-US" altLang="zh-CN" sz="2800">
              <a:solidFill>
                <a:sysClr val="window" lastClr="FFFFFF"/>
              </a:solidFill>
            </a:endParaRPr>
          </a:p>
        </p:txBody>
      </p:sp>
      <p:sp>
        <p:nvSpPr>
          <p:cNvPr id="64" name="文本框 63"/>
          <p:cNvSpPr txBox="1"/>
          <p:nvPr>
            <p:custDataLst>
              <p:tags r:id="rId8"/>
            </p:custDataLst>
          </p:nvPr>
        </p:nvSpPr>
        <p:spPr>
          <a:xfrm>
            <a:off x="7205980" y="2867660"/>
            <a:ext cx="2060575" cy="56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algn="ctr">
              <a:buFont typeface="Arial" panose="020B0604020202020204" pitchFamily="34" charset="0"/>
              <a:buNone/>
              <a:defRPr sz="1800" b="1">
                <a:solidFill>
                  <a:srgbClr val="FDFDFD"/>
                </a:solidFill>
              </a:defRPr>
            </a:lvl1pPr>
          </a:lstStyle>
          <a:p>
            <a:r>
              <a:rPr lang="en-US" altLang="zh-CN" sz="2800">
                <a:solidFill>
                  <a:sysClr val="window" lastClr="FFFFFF"/>
                </a:solidFill>
              </a:rPr>
              <a:t>dialogues</a:t>
            </a:r>
            <a:endParaRPr lang="en-US" altLang="zh-CN" sz="2800">
              <a:solidFill>
                <a:sysClr val="window" lastClr="FFFFFF"/>
              </a:solidFill>
            </a:endParaRPr>
          </a:p>
        </p:txBody>
      </p:sp>
      <p:sp>
        <p:nvSpPr>
          <p:cNvPr id="65" name="文本框 64"/>
          <p:cNvSpPr txBox="1"/>
          <p:nvPr>
            <p:custDataLst>
              <p:tags r:id="rId9"/>
            </p:custDataLst>
          </p:nvPr>
        </p:nvSpPr>
        <p:spPr>
          <a:xfrm>
            <a:off x="5004435" y="4341495"/>
            <a:ext cx="2430780" cy="403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lstStyle>
            <a:defPPr>
              <a:defRPr lang="zh-CN"/>
            </a:defPPr>
            <a:lvl1pPr algn="ctr">
              <a:buFont typeface="Arial" panose="020B0604020202020204" pitchFamily="34" charset="0"/>
              <a:buNone/>
              <a:defRPr sz="1800">
                <a:solidFill>
                  <a:srgbClr val="FDFDFD"/>
                </a:solidFill>
              </a:defRPr>
            </a:lvl1pPr>
          </a:lstStyle>
          <a:p>
            <a:r>
              <a:rPr lang="en-US" altLang="zh-CN" sz="3200" b="1">
                <a:solidFill>
                  <a:sysClr val="window" lastClr="FFFFFF"/>
                </a:solidFill>
                <a:latin typeface="Arial Bold" panose="020B0604020202090204" charset="0"/>
                <a:ea typeface="+mn-ea"/>
                <a:cs typeface="+mn-ea"/>
              </a:rPr>
              <a:t>Action scene</a:t>
            </a:r>
            <a:endParaRPr lang="en-US" altLang="zh-CN" sz="3200" b="1">
              <a:solidFill>
                <a:sysClr val="window" lastClr="FFFFFF"/>
              </a:solidFill>
              <a:latin typeface="Arial Bold" panose="020B0604020202090204" charset="0"/>
              <a:ea typeface="+mn-ea"/>
              <a:cs typeface="+mn-ea"/>
            </a:endParaRPr>
          </a:p>
        </p:txBody>
      </p:sp>
      <p:sp>
        <p:nvSpPr>
          <p:cNvPr id="66" name="文本框 65"/>
          <p:cNvSpPr txBox="1"/>
          <p:nvPr>
            <p:custDataLst>
              <p:tags r:id="rId10"/>
            </p:custDataLst>
          </p:nvPr>
        </p:nvSpPr>
        <p:spPr>
          <a:xfrm>
            <a:off x="3159911" y="5742602"/>
            <a:ext cx="2537970" cy="56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noAutofit/>
          </a:bodyPr>
          <a:lstStyle>
            <a:defPPr>
              <a:defRPr lang="zh-CN"/>
            </a:defPPr>
            <a:lvl1pPr algn="ctr">
              <a:buFont typeface="Arial" panose="020B0604020202020204" pitchFamily="34" charset="0"/>
              <a:buNone/>
              <a:defRPr sz="1800" b="1">
                <a:solidFill>
                  <a:srgbClr val="FDFDFD"/>
                </a:solidFill>
              </a:defRPr>
            </a:lvl1pPr>
          </a:lstStyle>
          <a:p>
            <a:r>
              <a:rPr lang="en-US" altLang="zh-CN" sz="2800">
                <a:solidFill>
                  <a:sysClr val="window" lastClr="FFFFFF"/>
                </a:solidFill>
              </a:rPr>
              <a:t>surroundings</a:t>
            </a:r>
            <a:endParaRPr lang="en-US" altLang="zh-CN" sz="2800">
              <a:solidFill>
                <a:sysClr val="window" lastClr="FFFFFF"/>
              </a:solidFill>
            </a:endParaRPr>
          </a:p>
        </p:txBody>
      </p:sp>
      <p:sp>
        <p:nvSpPr>
          <p:cNvPr id="67" name="文本框 66"/>
          <p:cNvSpPr txBox="1"/>
          <p:nvPr>
            <p:custDataLst>
              <p:tags r:id="rId11"/>
            </p:custDataLst>
          </p:nvPr>
        </p:nvSpPr>
        <p:spPr>
          <a:xfrm>
            <a:off x="7479030" y="5641340"/>
            <a:ext cx="2014220" cy="66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ctr" anchorCtr="0"/>
          <a:lstStyle>
            <a:defPPr>
              <a:defRPr lang="zh-CN"/>
            </a:defPPr>
            <a:lvl1pPr algn="ctr">
              <a:buFont typeface="Arial" panose="020B0604020202020204" pitchFamily="34" charset="0"/>
              <a:buNone/>
              <a:defRPr sz="1800" b="1">
                <a:solidFill>
                  <a:srgbClr val="FDFDFD"/>
                </a:solidFill>
              </a:defRPr>
            </a:lvl1pPr>
          </a:lstStyle>
          <a:p>
            <a:r>
              <a:rPr lang="en-US" altLang="zh-CN" sz="2800">
                <a:solidFill>
                  <a:sysClr val="window" lastClr="FFFFFF"/>
                </a:solidFill>
              </a:rPr>
              <a:t>inner</a:t>
            </a:r>
            <a:endParaRPr lang="en-US" altLang="zh-CN" sz="2800">
              <a:solidFill>
                <a:sysClr val="window" lastClr="FFFFFF"/>
              </a:solidFill>
            </a:endParaRPr>
          </a:p>
          <a:p>
            <a:r>
              <a:rPr lang="en-US" altLang="zh-CN" sz="2800">
                <a:solidFill>
                  <a:sysClr val="window" lastClr="FFFFFF"/>
                </a:solidFill>
              </a:rPr>
              <a:t>thoughts</a:t>
            </a:r>
            <a:endParaRPr lang="en-US" altLang="zh-CN" sz="2800">
              <a:solidFill>
                <a:sysClr val="window" lastClr="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2399"/>
                            </p:stCondLst>
                            <p:childTnLst>
                              <p:par>
                                <p:cTn id="8" presetID="53" presetClass="entr" presetSubtype="16" fill="hold" nodeType="afterEffect">
                                  <p:stCondLst>
                                    <p:cond delay="0"/>
                                  </p:stCondLst>
                                  <p:childTnLst>
                                    <p:set>
                                      <p:cBhvr>
                                        <p:cTn id="9" dur="1" fill="hold">
                                          <p:stCondLst>
                                            <p:cond delay="0"/>
                                          </p:stCondLst>
                                        </p:cTn>
                                        <p:tgtEl>
                                          <p:spTgt spid="99"/>
                                        </p:tgtEl>
                                        <p:attrNameLst>
                                          <p:attrName>style.visibility</p:attrName>
                                        </p:attrNameLst>
                                      </p:cBhvr>
                                      <p:to>
                                        <p:strVal val="visible"/>
                                      </p:to>
                                    </p:set>
                                    <p:anim calcmode="lin" valueType="num">
                                      <p:cBhvr>
                                        <p:cTn id="10" dur="500" fill="hold"/>
                                        <p:tgtEl>
                                          <p:spTgt spid="99"/>
                                        </p:tgtEl>
                                        <p:attrNameLst>
                                          <p:attrName>ppt_w</p:attrName>
                                        </p:attrNameLst>
                                      </p:cBhvr>
                                      <p:tavLst>
                                        <p:tav tm="0">
                                          <p:val>
                                            <p:fltVal val="0.000000"/>
                                          </p:val>
                                        </p:tav>
                                        <p:tav tm="100000">
                                          <p:val>
                                            <p:strVal val="#ppt_w"/>
                                          </p:val>
                                        </p:tav>
                                      </p:tavLst>
                                    </p:anim>
                                    <p:anim calcmode="lin" valueType="num">
                                      <p:cBhvr>
                                        <p:cTn id="11" dur="500" fill="hold"/>
                                        <p:tgtEl>
                                          <p:spTgt spid="99"/>
                                        </p:tgtEl>
                                        <p:attrNameLst>
                                          <p:attrName>ppt_h</p:attrName>
                                        </p:attrNameLst>
                                      </p:cBhvr>
                                      <p:tavLst>
                                        <p:tav tm="0">
                                          <p:val>
                                            <p:fltVal val="0.000000"/>
                                          </p:val>
                                        </p:tav>
                                        <p:tav tm="100000">
                                          <p:val>
                                            <p:strVal val="#ppt_h"/>
                                          </p:val>
                                        </p:tav>
                                      </p:tavLst>
                                    </p:anim>
                                    <p:animEffect transition="in" filter="fade">
                                      <p:cBhvr>
                                        <p:cTn id="12" dur="500"/>
                                        <p:tgtEl>
                                          <p:spTgt spid="99"/>
                                        </p:tgtEl>
                                      </p:cBhvr>
                                    </p:animEffect>
                                  </p:childTnLst>
                                </p:cTn>
                              </p:par>
                              <p:par>
                                <p:cTn id="13" presetID="8" presetClass="emph" presetSubtype="0" repeatCount="indefinite" fill="hold" nodeType="withEffect">
                                  <p:stCondLst>
                                    <p:cond delay="0"/>
                                  </p:stCondLst>
                                  <p:childTnLst>
                                    <p:animRot by="21600000">
                                      <p:cBhvr>
                                        <p:cTn id="14" dur="2000" fill="hold"/>
                                        <p:tgtEl>
                                          <p:spTgt spid="9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checkerboard(across)">
                                      <p:cBhvr>
                                        <p:cTn id="19" dur="500"/>
                                        <p:tgtEl>
                                          <p:spTgt spid="28"/>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heckerboard(across)">
                                      <p:cBhvr>
                                        <p:cTn id="25" dur="500"/>
                                        <p:tgtEl>
                                          <p:spTgt spid="3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heckerboard(across)">
                                      <p:cBhvr>
                                        <p:cTn id="28" dur="500"/>
                                        <p:tgtEl>
                                          <p:spTgt spid="33"/>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checkerboard(across)">
                                      <p:cBhvr>
                                        <p:cTn id="31" dur="500"/>
                                        <p:tgtEl>
                                          <p:spTgt spid="58"/>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checkerboard(across)">
                                      <p:cBhvr>
                                        <p:cTn id="34" dur="500"/>
                                        <p:tgtEl>
                                          <p:spTgt spid="59"/>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checkerboard(across)">
                                      <p:cBhvr>
                                        <p:cTn id="37" dur="500"/>
                                        <p:tgtEl>
                                          <p:spTgt spid="63"/>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checkerboard(across)">
                                      <p:cBhvr>
                                        <p:cTn id="40" dur="500"/>
                                        <p:tgtEl>
                                          <p:spTgt spid="64"/>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checkerboard(across)">
                                      <p:cBhvr>
                                        <p:cTn id="43" dur="500"/>
                                        <p:tgtEl>
                                          <p:spTgt spid="65"/>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checkerboard(across)">
                                      <p:cBhvr>
                                        <p:cTn id="46" dur="500"/>
                                        <p:tgtEl>
                                          <p:spTgt spid="6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checkerboard(across)">
                                      <p:cBhvr>
                                        <p:cTn id="49"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bldLvl="0" animBg="1"/>
      <p:bldP spid="31" grpId="0" bldLvl="0" animBg="1"/>
      <p:bldP spid="33" grpId="0" bldLvl="0" animBg="1"/>
      <p:bldP spid="58" grpId="0" bldLvl="0" animBg="1"/>
      <p:bldP spid="59" grpId="0" bldLvl="0" animBg="1"/>
      <p:bldP spid="63" grpId="0"/>
      <p:bldP spid="64" grpId="0"/>
      <p:bldP spid="65" grpId="0"/>
      <p:bldP spid="66" grpId="0"/>
      <p:bldP spid="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p:cNvGrpSpPr/>
          <p:nvPr>
            <p:custDataLst>
              <p:tags r:id="rId1"/>
            </p:custDataLst>
          </p:nvPr>
        </p:nvGrpSpPr>
        <p:grpSpPr>
          <a:xfrm>
            <a:off x="4385173" y="1476322"/>
            <a:ext cx="3877911" cy="3833672"/>
            <a:chOff x="4385173" y="1476322"/>
            <a:chExt cx="3877911" cy="3833672"/>
          </a:xfrm>
        </p:grpSpPr>
        <p:sp>
          <p:nvSpPr>
            <p:cNvPr id="4" name="Oval 5"/>
            <p:cNvSpPr/>
            <p:nvPr>
              <p:custDataLst>
                <p:tags r:id="rId2"/>
              </p:custDataLst>
            </p:nvPr>
          </p:nvSpPr>
          <p:spPr bwMode="auto">
            <a:xfrm>
              <a:off x="4926999" y="2440926"/>
              <a:ext cx="2323978" cy="2325611"/>
            </a:xfrm>
            <a:prstGeom prst="ellipse">
              <a:avLst/>
            </a:prstGeom>
            <a:solidFill>
              <a:schemeClr val="accent3"/>
            </a:solidFill>
            <a:ln>
              <a:noFill/>
            </a:ln>
          </p:spPr>
          <p:txBody>
            <a:bodyPr anchor="ctr"/>
            <a:lstStyle/>
            <a:p>
              <a:pPr algn="ctr"/>
            </a:p>
          </p:txBody>
        </p:sp>
        <p:sp>
          <p:nvSpPr>
            <p:cNvPr id="5" name="Freeform: Shape 6"/>
            <p:cNvSpPr/>
            <p:nvPr>
              <p:custDataLst>
                <p:tags r:id="rId3"/>
              </p:custDataLst>
            </p:nvPr>
          </p:nvSpPr>
          <p:spPr bwMode="auto">
            <a:xfrm>
              <a:off x="4954743" y="2437662"/>
              <a:ext cx="2064490" cy="861700"/>
            </a:xfrm>
            <a:custGeom>
              <a:avLst/>
              <a:gdLst>
                <a:gd name="T0" fmla="*/ 969 w 1024"/>
                <a:gd name="T1" fmla="*/ 171 h 427"/>
                <a:gd name="T2" fmla="*/ 782 w 1024"/>
                <a:gd name="T3" fmla="*/ 46 h 427"/>
                <a:gd name="T4" fmla="*/ 562 w 1024"/>
                <a:gd name="T5" fmla="*/ 3 h 427"/>
                <a:gd name="T6" fmla="*/ 342 w 1024"/>
                <a:gd name="T7" fmla="*/ 46 h 427"/>
                <a:gd name="T8" fmla="*/ 156 w 1024"/>
                <a:gd name="T9" fmla="*/ 171 h 427"/>
                <a:gd name="T10" fmla="*/ 30 w 1024"/>
                <a:gd name="T11" fmla="*/ 357 h 427"/>
                <a:gd name="T12" fmla="*/ 29 w 1024"/>
                <a:gd name="T13" fmla="*/ 357 h 427"/>
                <a:gd name="T14" fmla="*/ 154 w 1024"/>
                <a:gd name="T15" fmla="*/ 169 h 427"/>
                <a:gd name="T16" fmla="*/ 341 w 1024"/>
                <a:gd name="T17" fmla="*/ 44 h 427"/>
                <a:gd name="T18" fmla="*/ 562 w 1024"/>
                <a:gd name="T19" fmla="*/ 0 h 427"/>
                <a:gd name="T20" fmla="*/ 783 w 1024"/>
                <a:gd name="T21" fmla="*/ 44 h 427"/>
                <a:gd name="T22" fmla="*/ 971 w 1024"/>
                <a:gd name="T23" fmla="*/ 169 h 427"/>
                <a:gd name="T24" fmla="*/ 969 w 1024"/>
                <a:gd name="T25" fmla="*/ 171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4" h="427">
                  <a:moveTo>
                    <a:pt x="969" y="171"/>
                  </a:moveTo>
                  <a:cubicBezTo>
                    <a:pt x="916" y="117"/>
                    <a:pt x="852" y="75"/>
                    <a:pt x="782" y="46"/>
                  </a:cubicBezTo>
                  <a:cubicBezTo>
                    <a:pt x="713" y="17"/>
                    <a:pt x="638" y="2"/>
                    <a:pt x="562" y="3"/>
                  </a:cubicBezTo>
                  <a:cubicBezTo>
                    <a:pt x="487" y="2"/>
                    <a:pt x="412" y="17"/>
                    <a:pt x="342" y="46"/>
                  </a:cubicBezTo>
                  <a:cubicBezTo>
                    <a:pt x="273" y="75"/>
                    <a:pt x="209" y="117"/>
                    <a:pt x="156" y="171"/>
                  </a:cubicBezTo>
                  <a:cubicBezTo>
                    <a:pt x="102" y="224"/>
                    <a:pt x="59" y="288"/>
                    <a:pt x="30" y="357"/>
                  </a:cubicBezTo>
                  <a:cubicBezTo>
                    <a:pt x="1" y="427"/>
                    <a:pt x="0" y="426"/>
                    <a:pt x="29" y="357"/>
                  </a:cubicBezTo>
                  <a:cubicBezTo>
                    <a:pt x="58" y="287"/>
                    <a:pt x="101" y="223"/>
                    <a:pt x="154" y="169"/>
                  </a:cubicBezTo>
                  <a:cubicBezTo>
                    <a:pt x="207" y="116"/>
                    <a:pt x="271" y="73"/>
                    <a:pt x="341" y="44"/>
                  </a:cubicBezTo>
                  <a:cubicBezTo>
                    <a:pt x="411" y="15"/>
                    <a:pt x="487" y="0"/>
                    <a:pt x="562" y="0"/>
                  </a:cubicBezTo>
                  <a:cubicBezTo>
                    <a:pt x="638" y="0"/>
                    <a:pt x="714" y="15"/>
                    <a:pt x="783" y="44"/>
                  </a:cubicBezTo>
                  <a:cubicBezTo>
                    <a:pt x="853" y="73"/>
                    <a:pt x="917" y="116"/>
                    <a:pt x="971" y="169"/>
                  </a:cubicBezTo>
                  <a:cubicBezTo>
                    <a:pt x="1024" y="223"/>
                    <a:pt x="1022" y="224"/>
                    <a:pt x="969" y="171"/>
                  </a:cubicBezTo>
                  <a:close/>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 name="Freeform: Shape 7"/>
            <p:cNvSpPr/>
            <p:nvPr>
              <p:custDataLst>
                <p:tags r:id="rId4"/>
              </p:custDataLst>
            </p:nvPr>
          </p:nvSpPr>
          <p:spPr bwMode="auto">
            <a:xfrm>
              <a:off x="6097147" y="1930107"/>
              <a:ext cx="1667912" cy="1667912"/>
            </a:xfrm>
            <a:custGeom>
              <a:avLst/>
              <a:gdLst>
                <a:gd name="T0" fmla="*/ 827 w 827"/>
                <a:gd name="T1" fmla="*/ 827 h 827"/>
                <a:gd name="T2" fmla="*/ 788 w 827"/>
                <a:gd name="T3" fmla="*/ 827 h 827"/>
                <a:gd name="T4" fmla="*/ 0 w 827"/>
                <a:gd name="T5" fmla="*/ 40 h 827"/>
                <a:gd name="T6" fmla="*/ 0 w 827"/>
                <a:gd name="T7" fmla="*/ 0 h 827"/>
                <a:gd name="T8" fmla="*/ 585 w 827"/>
                <a:gd name="T9" fmla="*/ 242 h 827"/>
                <a:gd name="T10" fmla="*/ 827 w 827"/>
                <a:gd name="T11" fmla="*/ 827 h 827"/>
              </a:gdLst>
              <a:ahLst/>
              <a:cxnLst>
                <a:cxn ang="0">
                  <a:pos x="T0" y="T1"/>
                </a:cxn>
                <a:cxn ang="0">
                  <a:pos x="T2" y="T3"/>
                </a:cxn>
                <a:cxn ang="0">
                  <a:pos x="T4" y="T5"/>
                </a:cxn>
                <a:cxn ang="0">
                  <a:pos x="T6" y="T7"/>
                </a:cxn>
                <a:cxn ang="0">
                  <a:pos x="T8" y="T9"/>
                </a:cxn>
                <a:cxn ang="0">
                  <a:pos x="T10" y="T11"/>
                </a:cxn>
              </a:cxnLst>
              <a:rect l="0" t="0" r="r" b="b"/>
              <a:pathLst>
                <a:path w="827" h="827">
                  <a:moveTo>
                    <a:pt x="827" y="827"/>
                  </a:moveTo>
                  <a:cubicBezTo>
                    <a:pt x="788" y="827"/>
                    <a:pt x="788" y="827"/>
                    <a:pt x="788" y="827"/>
                  </a:cubicBezTo>
                  <a:cubicBezTo>
                    <a:pt x="788" y="395"/>
                    <a:pt x="436" y="40"/>
                    <a:pt x="0" y="40"/>
                  </a:cubicBezTo>
                  <a:cubicBezTo>
                    <a:pt x="0" y="0"/>
                    <a:pt x="0" y="0"/>
                    <a:pt x="0" y="0"/>
                  </a:cubicBezTo>
                  <a:cubicBezTo>
                    <a:pt x="220" y="0"/>
                    <a:pt x="429" y="86"/>
                    <a:pt x="585" y="242"/>
                  </a:cubicBezTo>
                  <a:cubicBezTo>
                    <a:pt x="742" y="399"/>
                    <a:pt x="827" y="607"/>
                    <a:pt x="827" y="827"/>
                  </a:cubicBezTo>
                  <a:close/>
                </a:path>
              </a:pathLst>
            </a:custGeom>
            <a:solidFill>
              <a:schemeClr val="accent2"/>
            </a:solidFill>
            <a:ln>
              <a:noFill/>
            </a:ln>
          </p:spPr>
          <p:txBody>
            <a:bodyPr anchor="ctr"/>
            <a:lstStyle/>
            <a:p>
              <a:pPr algn="ctr"/>
            </a:p>
          </p:txBody>
        </p:sp>
        <p:sp>
          <p:nvSpPr>
            <p:cNvPr id="7" name="Freeform: Shape 8"/>
            <p:cNvSpPr/>
            <p:nvPr>
              <p:custDataLst>
                <p:tags r:id="rId5"/>
              </p:custDataLst>
            </p:nvPr>
          </p:nvSpPr>
          <p:spPr bwMode="auto">
            <a:xfrm>
              <a:off x="4424341" y="1930107"/>
              <a:ext cx="1672808" cy="1667912"/>
            </a:xfrm>
            <a:custGeom>
              <a:avLst/>
              <a:gdLst>
                <a:gd name="T0" fmla="*/ 40 w 830"/>
                <a:gd name="T1" fmla="*/ 827 h 827"/>
                <a:gd name="T2" fmla="*/ 0 w 830"/>
                <a:gd name="T3" fmla="*/ 827 h 827"/>
                <a:gd name="T4" fmla="*/ 244 w 830"/>
                <a:gd name="T5" fmla="*/ 242 h 827"/>
                <a:gd name="T6" fmla="*/ 830 w 830"/>
                <a:gd name="T7" fmla="*/ 0 h 827"/>
                <a:gd name="T8" fmla="*/ 830 w 830"/>
                <a:gd name="T9" fmla="*/ 40 h 827"/>
                <a:gd name="T10" fmla="*/ 40 w 830"/>
                <a:gd name="T11" fmla="*/ 827 h 827"/>
              </a:gdLst>
              <a:ahLst/>
              <a:cxnLst>
                <a:cxn ang="0">
                  <a:pos x="T0" y="T1"/>
                </a:cxn>
                <a:cxn ang="0">
                  <a:pos x="T2" y="T3"/>
                </a:cxn>
                <a:cxn ang="0">
                  <a:pos x="T4" y="T5"/>
                </a:cxn>
                <a:cxn ang="0">
                  <a:pos x="T6" y="T7"/>
                </a:cxn>
                <a:cxn ang="0">
                  <a:pos x="T8" y="T9"/>
                </a:cxn>
                <a:cxn ang="0">
                  <a:pos x="T10" y="T11"/>
                </a:cxn>
              </a:cxnLst>
              <a:rect l="0" t="0" r="r" b="b"/>
              <a:pathLst>
                <a:path w="830" h="827">
                  <a:moveTo>
                    <a:pt x="40" y="827"/>
                  </a:moveTo>
                  <a:cubicBezTo>
                    <a:pt x="0" y="827"/>
                    <a:pt x="0" y="827"/>
                    <a:pt x="0" y="827"/>
                  </a:cubicBezTo>
                  <a:cubicBezTo>
                    <a:pt x="0" y="607"/>
                    <a:pt x="87" y="399"/>
                    <a:pt x="244" y="242"/>
                  </a:cubicBezTo>
                  <a:cubicBezTo>
                    <a:pt x="400" y="86"/>
                    <a:pt x="610" y="0"/>
                    <a:pt x="830" y="0"/>
                  </a:cubicBezTo>
                  <a:cubicBezTo>
                    <a:pt x="830" y="40"/>
                    <a:pt x="830" y="40"/>
                    <a:pt x="830" y="40"/>
                  </a:cubicBezTo>
                  <a:cubicBezTo>
                    <a:pt x="394" y="40"/>
                    <a:pt x="40" y="395"/>
                    <a:pt x="40" y="827"/>
                  </a:cubicBezTo>
                  <a:close/>
                </a:path>
              </a:pathLst>
            </a:custGeom>
            <a:solidFill>
              <a:srgbClr val="C00000"/>
            </a:solidFill>
            <a:ln>
              <a:noFill/>
            </a:ln>
          </p:spPr>
          <p:txBody>
            <a:bodyPr anchor="ctr"/>
            <a:lstStyle/>
            <a:p>
              <a:pPr algn="ctr"/>
              <a:endParaRPr>
                <a:highlight>
                  <a:srgbClr val="FF0000"/>
                </a:highlight>
              </a:endParaRPr>
            </a:p>
          </p:txBody>
        </p:sp>
        <p:sp>
          <p:nvSpPr>
            <p:cNvPr id="8" name="Freeform: Shape 9"/>
            <p:cNvSpPr/>
            <p:nvPr>
              <p:custDataLst>
                <p:tags r:id="rId6"/>
              </p:custDataLst>
            </p:nvPr>
          </p:nvSpPr>
          <p:spPr bwMode="auto">
            <a:xfrm>
              <a:off x="4424341" y="3598019"/>
              <a:ext cx="1672808" cy="1674440"/>
            </a:xfrm>
            <a:custGeom>
              <a:avLst/>
              <a:gdLst>
                <a:gd name="T0" fmla="*/ 830 w 830"/>
                <a:gd name="T1" fmla="*/ 830 h 830"/>
                <a:gd name="T2" fmla="*/ 244 w 830"/>
                <a:gd name="T3" fmla="*/ 587 h 830"/>
                <a:gd name="T4" fmla="*/ 0 w 830"/>
                <a:gd name="T5" fmla="*/ 0 h 830"/>
                <a:gd name="T6" fmla="*/ 40 w 830"/>
                <a:gd name="T7" fmla="*/ 0 h 830"/>
                <a:gd name="T8" fmla="*/ 830 w 830"/>
                <a:gd name="T9" fmla="*/ 791 h 830"/>
                <a:gd name="T10" fmla="*/ 830 w 830"/>
                <a:gd name="T11" fmla="*/ 830 h 830"/>
              </a:gdLst>
              <a:ahLst/>
              <a:cxnLst>
                <a:cxn ang="0">
                  <a:pos x="T0" y="T1"/>
                </a:cxn>
                <a:cxn ang="0">
                  <a:pos x="T2" y="T3"/>
                </a:cxn>
                <a:cxn ang="0">
                  <a:pos x="T4" y="T5"/>
                </a:cxn>
                <a:cxn ang="0">
                  <a:pos x="T6" y="T7"/>
                </a:cxn>
                <a:cxn ang="0">
                  <a:pos x="T8" y="T9"/>
                </a:cxn>
                <a:cxn ang="0">
                  <a:pos x="T10" y="T11"/>
                </a:cxn>
              </a:cxnLst>
              <a:rect l="0" t="0" r="r" b="b"/>
              <a:pathLst>
                <a:path w="830" h="830">
                  <a:moveTo>
                    <a:pt x="830" y="830"/>
                  </a:moveTo>
                  <a:cubicBezTo>
                    <a:pt x="610" y="830"/>
                    <a:pt x="400" y="743"/>
                    <a:pt x="244" y="587"/>
                  </a:cubicBezTo>
                  <a:cubicBezTo>
                    <a:pt x="87" y="430"/>
                    <a:pt x="0" y="224"/>
                    <a:pt x="0" y="0"/>
                  </a:cubicBezTo>
                  <a:cubicBezTo>
                    <a:pt x="40" y="0"/>
                    <a:pt x="40" y="0"/>
                    <a:pt x="40" y="0"/>
                  </a:cubicBezTo>
                  <a:cubicBezTo>
                    <a:pt x="40" y="436"/>
                    <a:pt x="394" y="791"/>
                    <a:pt x="830" y="791"/>
                  </a:cubicBezTo>
                  <a:lnTo>
                    <a:pt x="830" y="830"/>
                  </a:lnTo>
                  <a:close/>
                </a:path>
              </a:pathLst>
            </a:custGeom>
            <a:solidFill>
              <a:srgbClr val="00B050"/>
            </a:solidFill>
            <a:ln>
              <a:noFill/>
            </a:ln>
          </p:spPr>
          <p:txBody>
            <a:bodyPr anchor="ctr"/>
            <a:lstStyle/>
            <a:p>
              <a:pPr algn="ctr"/>
              <a:endParaRPr>
                <a:ln>
                  <a:solidFill>
                    <a:srgbClr val="7030A0"/>
                  </a:solidFill>
                </a:ln>
                <a:solidFill>
                  <a:srgbClr val="7030A0"/>
                </a:solidFill>
              </a:endParaRPr>
            </a:p>
          </p:txBody>
        </p:sp>
        <p:sp>
          <p:nvSpPr>
            <p:cNvPr id="9" name="Freeform: Shape 10"/>
            <p:cNvSpPr/>
            <p:nvPr>
              <p:custDataLst>
                <p:tags r:id="rId7"/>
              </p:custDataLst>
            </p:nvPr>
          </p:nvSpPr>
          <p:spPr bwMode="auto">
            <a:xfrm>
              <a:off x="6097147" y="3598019"/>
              <a:ext cx="1667912" cy="1674440"/>
            </a:xfrm>
            <a:custGeom>
              <a:avLst/>
              <a:gdLst>
                <a:gd name="T0" fmla="*/ 0 w 827"/>
                <a:gd name="T1" fmla="*/ 830 h 830"/>
                <a:gd name="T2" fmla="*/ 0 w 827"/>
                <a:gd name="T3" fmla="*/ 791 h 830"/>
                <a:gd name="T4" fmla="*/ 788 w 827"/>
                <a:gd name="T5" fmla="*/ 0 h 830"/>
                <a:gd name="T6" fmla="*/ 827 w 827"/>
                <a:gd name="T7" fmla="*/ 0 h 830"/>
                <a:gd name="T8" fmla="*/ 585 w 827"/>
                <a:gd name="T9" fmla="*/ 587 h 830"/>
                <a:gd name="T10" fmla="*/ 0 w 827"/>
                <a:gd name="T11" fmla="*/ 830 h 830"/>
              </a:gdLst>
              <a:ahLst/>
              <a:cxnLst>
                <a:cxn ang="0">
                  <a:pos x="T0" y="T1"/>
                </a:cxn>
                <a:cxn ang="0">
                  <a:pos x="T2" y="T3"/>
                </a:cxn>
                <a:cxn ang="0">
                  <a:pos x="T4" y="T5"/>
                </a:cxn>
                <a:cxn ang="0">
                  <a:pos x="T6" y="T7"/>
                </a:cxn>
                <a:cxn ang="0">
                  <a:pos x="T8" y="T9"/>
                </a:cxn>
                <a:cxn ang="0">
                  <a:pos x="T10" y="T11"/>
                </a:cxn>
              </a:cxnLst>
              <a:rect l="0" t="0" r="r" b="b"/>
              <a:pathLst>
                <a:path w="827" h="830">
                  <a:moveTo>
                    <a:pt x="0" y="830"/>
                  </a:moveTo>
                  <a:cubicBezTo>
                    <a:pt x="0" y="791"/>
                    <a:pt x="0" y="791"/>
                    <a:pt x="0" y="791"/>
                  </a:cubicBezTo>
                  <a:cubicBezTo>
                    <a:pt x="436" y="791"/>
                    <a:pt x="788" y="436"/>
                    <a:pt x="788" y="0"/>
                  </a:cubicBezTo>
                  <a:cubicBezTo>
                    <a:pt x="827" y="0"/>
                    <a:pt x="827" y="0"/>
                    <a:pt x="827" y="0"/>
                  </a:cubicBezTo>
                  <a:cubicBezTo>
                    <a:pt x="827" y="224"/>
                    <a:pt x="742" y="430"/>
                    <a:pt x="585" y="587"/>
                  </a:cubicBezTo>
                  <a:cubicBezTo>
                    <a:pt x="429" y="743"/>
                    <a:pt x="220" y="830"/>
                    <a:pt x="0" y="830"/>
                  </a:cubicBezTo>
                  <a:close/>
                </a:path>
              </a:pathLst>
            </a:custGeom>
            <a:solidFill>
              <a:srgbClr val="7030A0"/>
            </a:solidFill>
            <a:ln>
              <a:noFill/>
            </a:ln>
          </p:spPr>
          <p:txBody>
            <a:bodyPr anchor="ctr"/>
            <a:lstStyle/>
            <a:p>
              <a:pPr algn="ctr"/>
              <a:endParaRPr>
                <a:ln>
                  <a:solidFill>
                    <a:srgbClr val="7030A0"/>
                  </a:solidFill>
                </a:ln>
              </a:endParaRPr>
            </a:p>
          </p:txBody>
        </p:sp>
        <p:sp>
          <p:nvSpPr>
            <p:cNvPr id="10" name="Oval 11"/>
            <p:cNvSpPr/>
            <p:nvPr>
              <p:custDataLst>
                <p:tags r:id="rId8"/>
              </p:custDataLst>
            </p:nvPr>
          </p:nvSpPr>
          <p:spPr bwMode="auto">
            <a:xfrm>
              <a:off x="6017180" y="1887675"/>
              <a:ext cx="161569" cy="161569"/>
            </a:xfrm>
            <a:prstGeom prst="ellipse">
              <a:avLst/>
            </a:prstGeom>
            <a:solidFill>
              <a:schemeClr val="accent1"/>
            </a:solidFill>
            <a:ln>
              <a:noFill/>
            </a:ln>
          </p:spPr>
          <p:txBody>
            <a:bodyPr anchor="ctr"/>
            <a:lstStyle/>
            <a:p>
              <a:pPr algn="ctr"/>
            </a:p>
          </p:txBody>
        </p:sp>
        <p:sp>
          <p:nvSpPr>
            <p:cNvPr id="11" name="Oval 12"/>
            <p:cNvSpPr/>
            <p:nvPr>
              <p:custDataLst>
                <p:tags r:id="rId9"/>
              </p:custDataLst>
            </p:nvPr>
          </p:nvSpPr>
          <p:spPr bwMode="auto">
            <a:xfrm>
              <a:off x="6017180" y="5148425"/>
              <a:ext cx="161569" cy="161569"/>
            </a:xfrm>
            <a:prstGeom prst="ellipse">
              <a:avLst/>
            </a:prstGeom>
            <a:solidFill>
              <a:schemeClr val="accent3"/>
            </a:solidFill>
            <a:ln>
              <a:noFill/>
            </a:ln>
          </p:spPr>
          <p:txBody>
            <a:bodyPr anchor="ctr"/>
            <a:lstStyle/>
            <a:p>
              <a:pPr algn="ctr"/>
            </a:p>
          </p:txBody>
        </p:sp>
        <p:sp>
          <p:nvSpPr>
            <p:cNvPr id="12" name="Oval 13"/>
            <p:cNvSpPr/>
            <p:nvPr>
              <p:custDataLst>
                <p:tags r:id="rId10"/>
              </p:custDataLst>
            </p:nvPr>
          </p:nvSpPr>
          <p:spPr bwMode="auto">
            <a:xfrm>
              <a:off x="7645923" y="3518051"/>
              <a:ext cx="164833" cy="163201"/>
            </a:xfrm>
            <a:prstGeom prst="ellipse">
              <a:avLst/>
            </a:prstGeom>
            <a:solidFill>
              <a:schemeClr val="accent2"/>
            </a:solidFill>
            <a:ln>
              <a:noFill/>
            </a:ln>
          </p:spPr>
          <p:txBody>
            <a:bodyPr anchor="ctr"/>
            <a:lstStyle/>
            <a:p>
              <a:pPr algn="ctr"/>
            </a:p>
          </p:txBody>
        </p:sp>
        <p:sp>
          <p:nvSpPr>
            <p:cNvPr id="13" name="Freeform: Shape 14"/>
            <p:cNvSpPr>
              <a:spLocks noChangeAspect="1"/>
            </p:cNvSpPr>
            <p:nvPr>
              <p:custDataLst>
                <p:tags r:id="rId11"/>
              </p:custDataLst>
            </p:nvPr>
          </p:nvSpPr>
          <p:spPr bwMode="auto">
            <a:xfrm>
              <a:off x="5396675" y="3005600"/>
              <a:ext cx="1849406" cy="1757867"/>
            </a:xfrm>
            <a:custGeom>
              <a:avLst/>
              <a:gdLst>
                <a:gd name="T0" fmla="*/ 691 w 921"/>
                <a:gd name="T1" fmla="*/ 0 h 875"/>
                <a:gd name="T2" fmla="*/ 0 w 921"/>
                <a:gd name="T3" fmla="*/ 602 h 875"/>
                <a:gd name="T4" fmla="*/ 268 w 921"/>
                <a:gd name="T5" fmla="*/ 870 h 875"/>
                <a:gd name="T6" fmla="*/ 344 w 921"/>
                <a:gd name="T7" fmla="*/ 875 h 875"/>
                <a:gd name="T8" fmla="*/ 921 w 921"/>
                <a:gd name="T9" fmla="*/ 299 h 875"/>
                <a:gd name="T10" fmla="*/ 916 w 921"/>
                <a:gd name="T11" fmla="*/ 224 h 875"/>
                <a:gd name="T12" fmla="*/ 691 w 921"/>
                <a:gd name="T13" fmla="*/ 0 h 875"/>
              </a:gdLst>
              <a:ahLst/>
              <a:cxnLst>
                <a:cxn ang="0">
                  <a:pos x="T0" y="T1"/>
                </a:cxn>
                <a:cxn ang="0">
                  <a:pos x="T2" y="T3"/>
                </a:cxn>
                <a:cxn ang="0">
                  <a:pos x="T4" y="T5"/>
                </a:cxn>
                <a:cxn ang="0">
                  <a:pos x="T6" y="T7"/>
                </a:cxn>
                <a:cxn ang="0">
                  <a:pos x="T8" y="T9"/>
                </a:cxn>
                <a:cxn ang="0">
                  <a:pos x="T10" y="T11"/>
                </a:cxn>
                <a:cxn ang="0">
                  <a:pos x="T12" y="T13"/>
                </a:cxn>
              </a:cxnLst>
              <a:rect l="0" t="0" r="r" b="b"/>
              <a:pathLst>
                <a:path w="921" h="875">
                  <a:moveTo>
                    <a:pt x="691" y="0"/>
                  </a:moveTo>
                  <a:cubicBezTo>
                    <a:pt x="0" y="602"/>
                    <a:pt x="0" y="602"/>
                    <a:pt x="0" y="602"/>
                  </a:cubicBezTo>
                  <a:cubicBezTo>
                    <a:pt x="268" y="870"/>
                    <a:pt x="268" y="870"/>
                    <a:pt x="268" y="870"/>
                  </a:cubicBezTo>
                  <a:cubicBezTo>
                    <a:pt x="293" y="873"/>
                    <a:pt x="318" y="875"/>
                    <a:pt x="344" y="875"/>
                  </a:cubicBezTo>
                  <a:cubicBezTo>
                    <a:pt x="663" y="875"/>
                    <a:pt x="921" y="617"/>
                    <a:pt x="921" y="299"/>
                  </a:cubicBezTo>
                  <a:cubicBezTo>
                    <a:pt x="921" y="273"/>
                    <a:pt x="919" y="249"/>
                    <a:pt x="916" y="224"/>
                  </a:cubicBezTo>
                  <a:cubicBezTo>
                    <a:pt x="691" y="0"/>
                    <a:pt x="691" y="0"/>
                    <a:pt x="691" y="0"/>
                  </a:cubicBezTo>
                </a:path>
              </a:pathLst>
            </a:custGeom>
            <a:solidFill>
              <a:schemeClr val="accent3">
                <a:lumMod val="75000"/>
              </a:schemeClr>
            </a:solidFill>
            <a:ln>
              <a:noFill/>
            </a:ln>
          </p:spPr>
          <p:txBody>
            <a:bodyPr anchor="ctr"/>
            <a:lstStyle/>
            <a:p>
              <a:pPr algn="ctr"/>
            </a:p>
          </p:txBody>
        </p:sp>
        <p:sp>
          <p:nvSpPr>
            <p:cNvPr id="14" name="Freeform: Shape 15"/>
            <p:cNvSpPr/>
            <p:nvPr>
              <p:custDataLst>
                <p:tags r:id="rId12"/>
              </p:custDataLst>
            </p:nvPr>
          </p:nvSpPr>
          <p:spPr bwMode="auto">
            <a:xfrm>
              <a:off x="6085725" y="3599650"/>
              <a:ext cx="1165254" cy="1166886"/>
            </a:xfrm>
            <a:custGeom>
              <a:avLst/>
              <a:gdLst>
                <a:gd name="T0" fmla="*/ 1 w 578"/>
                <a:gd name="T1" fmla="*/ 578 h 578"/>
                <a:gd name="T2" fmla="*/ 1 w 578"/>
                <a:gd name="T3" fmla="*/ 578 h 578"/>
                <a:gd name="T4" fmla="*/ 1 w 578"/>
                <a:gd name="T5" fmla="*/ 578 h 578"/>
                <a:gd name="T6" fmla="*/ 0 w 578"/>
                <a:gd name="T7" fmla="*/ 578 h 578"/>
                <a:gd name="T8" fmla="*/ 0 w 578"/>
                <a:gd name="T9" fmla="*/ 578 h 578"/>
                <a:gd name="T10" fmla="*/ 0 w 578"/>
                <a:gd name="T11" fmla="*/ 578 h 578"/>
                <a:gd name="T12" fmla="*/ 578 w 578"/>
                <a:gd name="T13" fmla="*/ 1 h 578"/>
                <a:gd name="T14" fmla="*/ 578 w 578"/>
                <a:gd name="T15" fmla="*/ 1 h 578"/>
                <a:gd name="T16" fmla="*/ 578 w 578"/>
                <a:gd name="T17" fmla="*/ 1 h 578"/>
                <a:gd name="T18" fmla="*/ 578 w 578"/>
                <a:gd name="T19" fmla="*/ 0 h 578"/>
                <a:gd name="T20" fmla="*/ 578 w 578"/>
                <a:gd name="T21" fmla="*/ 0 h 578"/>
                <a:gd name="T22" fmla="*/ 578 w 578"/>
                <a:gd name="T23" fmla="*/ 0 h 578"/>
                <a:gd name="T24" fmla="*/ 578 w 578"/>
                <a:gd name="T25" fmla="*/ 0 h 578"/>
                <a:gd name="T26" fmla="*/ 578 w 578"/>
                <a:gd name="T27" fmla="*/ 0 h 578"/>
                <a:gd name="T28" fmla="*/ 578 w 578"/>
                <a:gd name="T29" fmla="*/ 0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8" h="578">
                  <a:moveTo>
                    <a:pt x="1" y="578"/>
                  </a:moveTo>
                  <a:cubicBezTo>
                    <a:pt x="1" y="578"/>
                    <a:pt x="1" y="578"/>
                    <a:pt x="1" y="578"/>
                  </a:cubicBezTo>
                  <a:cubicBezTo>
                    <a:pt x="1" y="578"/>
                    <a:pt x="1" y="578"/>
                    <a:pt x="1" y="578"/>
                  </a:cubicBezTo>
                  <a:moveTo>
                    <a:pt x="0" y="578"/>
                  </a:moveTo>
                  <a:cubicBezTo>
                    <a:pt x="0" y="578"/>
                    <a:pt x="0" y="578"/>
                    <a:pt x="0" y="578"/>
                  </a:cubicBezTo>
                  <a:cubicBezTo>
                    <a:pt x="0" y="578"/>
                    <a:pt x="0" y="578"/>
                    <a:pt x="0" y="578"/>
                  </a:cubicBezTo>
                  <a:moveTo>
                    <a:pt x="578" y="1"/>
                  </a:moveTo>
                  <a:cubicBezTo>
                    <a:pt x="578" y="1"/>
                    <a:pt x="578" y="1"/>
                    <a:pt x="578" y="1"/>
                  </a:cubicBezTo>
                  <a:cubicBezTo>
                    <a:pt x="578" y="1"/>
                    <a:pt x="578" y="1"/>
                    <a:pt x="578" y="1"/>
                  </a:cubicBezTo>
                  <a:moveTo>
                    <a:pt x="578" y="0"/>
                  </a:moveTo>
                  <a:cubicBezTo>
                    <a:pt x="578" y="0"/>
                    <a:pt x="578" y="0"/>
                    <a:pt x="578" y="0"/>
                  </a:cubicBezTo>
                  <a:cubicBezTo>
                    <a:pt x="578" y="0"/>
                    <a:pt x="578" y="0"/>
                    <a:pt x="578" y="0"/>
                  </a:cubicBezTo>
                  <a:moveTo>
                    <a:pt x="578" y="0"/>
                  </a:moveTo>
                  <a:cubicBezTo>
                    <a:pt x="578" y="0"/>
                    <a:pt x="578" y="0"/>
                    <a:pt x="578" y="0"/>
                  </a:cubicBezTo>
                  <a:cubicBezTo>
                    <a:pt x="578" y="0"/>
                    <a:pt x="578" y="0"/>
                    <a:pt x="578" y="0"/>
                  </a:cubicBezTo>
                </a:path>
              </a:pathLst>
            </a:custGeom>
            <a:solidFill>
              <a:srgbClr val="DCFF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5" name="Oval 16"/>
            <p:cNvSpPr/>
            <p:nvPr>
              <p:custDataLst>
                <p:tags r:id="rId13"/>
              </p:custDataLst>
            </p:nvPr>
          </p:nvSpPr>
          <p:spPr bwMode="auto">
            <a:xfrm>
              <a:off x="5163639" y="2679199"/>
              <a:ext cx="1847432" cy="1849065"/>
            </a:xfrm>
            <a:prstGeom prst="ellipse">
              <a:avLst/>
            </a:prstGeom>
            <a:solidFill>
              <a:schemeClr val="bg1">
                <a:lumMod val="85000"/>
              </a:schemeClr>
            </a:solidFill>
            <a:ln>
              <a:noFill/>
            </a:ln>
          </p:spPr>
          <p:txBody>
            <a:bodyPr anchor="ctr"/>
            <a:lstStyle/>
            <a:p>
              <a:pPr algn="ctr"/>
            </a:p>
          </p:txBody>
        </p:sp>
        <p:sp>
          <p:nvSpPr>
            <p:cNvPr id="16" name="Oval 17"/>
            <p:cNvSpPr/>
            <p:nvPr>
              <p:custDataLst>
                <p:tags r:id="rId14"/>
              </p:custDataLst>
            </p:nvPr>
          </p:nvSpPr>
          <p:spPr bwMode="auto">
            <a:xfrm>
              <a:off x="5184857" y="2697150"/>
              <a:ext cx="1806632" cy="1806632"/>
            </a:xfrm>
            <a:prstGeom prst="ellipse">
              <a:avLst/>
            </a:prstGeom>
            <a:solidFill>
              <a:schemeClr val="bg1">
                <a:lumMod val="95000"/>
              </a:schemeClr>
            </a:solidFill>
            <a:ln>
              <a:noFill/>
            </a:ln>
          </p:spPr>
          <p:txBody>
            <a:bodyPr anchor="ctr"/>
            <a:lstStyle/>
            <a:p>
              <a:pPr algn="ctr"/>
            </a:p>
          </p:txBody>
        </p:sp>
        <p:sp>
          <p:nvSpPr>
            <p:cNvPr id="17" name="Freeform: Shape 18"/>
            <p:cNvSpPr/>
            <p:nvPr>
              <p:custDataLst>
                <p:tags r:id="rId15"/>
              </p:custDataLst>
            </p:nvPr>
          </p:nvSpPr>
          <p:spPr bwMode="auto">
            <a:xfrm>
              <a:off x="5863771" y="3441345"/>
              <a:ext cx="843749" cy="783364"/>
            </a:xfrm>
            <a:custGeom>
              <a:avLst/>
              <a:gdLst>
                <a:gd name="T0" fmla="*/ 418 w 418"/>
                <a:gd name="T1" fmla="*/ 175 h 389"/>
                <a:gd name="T2" fmla="*/ 244 w 418"/>
                <a:gd name="T3" fmla="*/ 0 h 389"/>
                <a:gd name="T4" fmla="*/ 0 w 418"/>
                <a:gd name="T5" fmla="*/ 188 h 389"/>
                <a:gd name="T6" fmla="*/ 201 w 418"/>
                <a:gd name="T7" fmla="*/ 389 h 389"/>
                <a:gd name="T8" fmla="*/ 418 w 418"/>
                <a:gd name="T9" fmla="*/ 175 h 389"/>
              </a:gdLst>
              <a:ahLst/>
              <a:cxnLst>
                <a:cxn ang="0">
                  <a:pos x="T0" y="T1"/>
                </a:cxn>
                <a:cxn ang="0">
                  <a:pos x="T2" y="T3"/>
                </a:cxn>
                <a:cxn ang="0">
                  <a:pos x="T4" y="T5"/>
                </a:cxn>
                <a:cxn ang="0">
                  <a:pos x="T6" y="T7"/>
                </a:cxn>
                <a:cxn ang="0">
                  <a:pos x="T8" y="T9"/>
                </a:cxn>
              </a:cxnLst>
              <a:rect l="0" t="0" r="r" b="b"/>
              <a:pathLst>
                <a:path w="418" h="389">
                  <a:moveTo>
                    <a:pt x="418" y="175"/>
                  </a:moveTo>
                  <a:cubicBezTo>
                    <a:pt x="244" y="0"/>
                    <a:pt x="244" y="0"/>
                    <a:pt x="244" y="0"/>
                  </a:cubicBezTo>
                  <a:cubicBezTo>
                    <a:pt x="0" y="188"/>
                    <a:pt x="0" y="188"/>
                    <a:pt x="0" y="188"/>
                  </a:cubicBezTo>
                  <a:cubicBezTo>
                    <a:pt x="201" y="389"/>
                    <a:pt x="201" y="389"/>
                    <a:pt x="201" y="389"/>
                  </a:cubicBezTo>
                  <a:cubicBezTo>
                    <a:pt x="304" y="359"/>
                    <a:pt x="387" y="278"/>
                    <a:pt x="418" y="175"/>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18" name="Oval 19"/>
            <p:cNvSpPr/>
            <p:nvPr>
              <p:custDataLst>
                <p:tags r:id="rId16"/>
              </p:custDataLst>
            </p:nvPr>
          </p:nvSpPr>
          <p:spPr bwMode="auto">
            <a:xfrm>
              <a:off x="5441081" y="2955008"/>
              <a:ext cx="1294182" cy="1297446"/>
            </a:xfrm>
            <a:prstGeom prst="ellipse">
              <a:avLst/>
            </a:prstGeom>
            <a:solidFill>
              <a:schemeClr val="accent3">
                <a:lumMod val="75000"/>
              </a:schemeClr>
            </a:solidFill>
            <a:ln>
              <a:noFill/>
            </a:ln>
          </p:spPr>
          <p:txBody>
            <a:bodyPr anchor="ctr"/>
            <a:lstStyle/>
            <a:p>
              <a:pPr algn="ctr"/>
            </a:p>
          </p:txBody>
        </p:sp>
        <p:sp>
          <p:nvSpPr>
            <p:cNvPr id="19" name="Oval 20"/>
            <p:cNvSpPr/>
            <p:nvPr>
              <p:custDataLst>
                <p:tags r:id="rId17"/>
              </p:custDataLst>
            </p:nvPr>
          </p:nvSpPr>
          <p:spPr bwMode="auto">
            <a:xfrm>
              <a:off x="5457401" y="2972960"/>
              <a:ext cx="1261542" cy="1279494"/>
            </a:xfrm>
            <a:prstGeom prst="ellipse">
              <a:avLst/>
            </a:prstGeom>
            <a:solidFill>
              <a:schemeClr val="accent3"/>
            </a:solidFill>
            <a:ln>
              <a:noFill/>
            </a:ln>
          </p:spPr>
          <p:txBody>
            <a:bodyPr anchor="ctr"/>
            <a:lstStyle/>
            <a:p>
              <a:pPr algn="ctr"/>
            </a:p>
          </p:txBody>
        </p:sp>
        <p:sp>
          <p:nvSpPr>
            <p:cNvPr id="20" name="Freeform: Shape 21"/>
            <p:cNvSpPr/>
            <p:nvPr>
              <p:custDataLst>
                <p:tags r:id="rId18"/>
              </p:custDataLst>
            </p:nvPr>
          </p:nvSpPr>
          <p:spPr bwMode="auto">
            <a:xfrm>
              <a:off x="6066139" y="3480514"/>
              <a:ext cx="318243" cy="355778"/>
            </a:xfrm>
            <a:custGeom>
              <a:avLst/>
              <a:gdLst>
                <a:gd name="T0" fmla="*/ 101 w 158"/>
                <a:gd name="T1" fmla="*/ 176 h 176"/>
                <a:gd name="T2" fmla="*/ 158 w 158"/>
                <a:gd name="T3" fmla="*/ 61 h 176"/>
                <a:gd name="T4" fmla="*/ 144 w 158"/>
                <a:gd name="T5" fmla="*/ 0 h 176"/>
                <a:gd name="T6" fmla="*/ 0 w 158"/>
                <a:gd name="T7" fmla="*/ 74 h 176"/>
                <a:gd name="T8" fmla="*/ 101 w 158"/>
                <a:gd name="T9" fmla="*/ 176 h 176"/>
              </a:gdLst>
              <a:ahLst/>
              <a:cxnLst>
                <a:cxn ang="0">
                  <a:pos x="T0" y="T1"/>
                </a:cxn>
                <a:cxn ang="0">
                  <a:pos x="T2" y="T3"/>
                </a:cxn>
                <a:cxn ang="0">
                  <a:pos x="T4" y="T5"/>
                </a:cxn>
                <a:cxn ang="0">
                  <a:pos x="T6" y="T7"/>
                </a:cxn>
                <a:cxn ang="0">
                  <a:pos x="T8" y="T9"/>
                </a:cxn>
              </a:cxnLst>
              <a:rect l="0" t="0" r="r" b="b"/>
              <a:pathLst>
                <a:path w="158" h="176">
                  <a:moveTo>
                    <a:pt x="101" y="176"/>
                  </a:moveTo>
                  <a:cubicBezTo>
                    <a:pt x="135" y="149"/>
                    <a:pt x="158" y="107"/>
                    <a:pt x="158" y="61"/>
                  </a:cubicBezTo>
                  <a:cubicBezTo>
                    <a:pt x="158" y="39"/>
                    <a:pt x="153" y="18"/>
                    <a:pt x="144" y="0"/>
                  </a:cubicBezTo>
                  <a:cubicBezTo>
                    <a:pt x="0" y="74"/>
                    <a:pt x="0" y="74"/>
                    <a:pt x="0" y="74"/>
                  </a:cubicBezTo>
                  <a:cubicBezTo>
                    <a:pt x="101" y="176"/>
                    <a:pt x="101" y="176"/>
                    <a:pt x="101" y="176"/>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1" name="Oval 22"/>
            <p:cNvSpPr/>
            <p:nvPr>
              <p:custDataLst>
                <p:tags r:id="rId19"/>
              </p:custDataLst>
            </p:nvPr>
          </p:nvSpPr>
          <p:spPr bwMode="auto">
            <a:xfrm>
              <a:off x="5775642" y="3289569"/>
              <a:ext cx="625060" cy="626690"/>
            </a:xfrm>
            <a:prstGeom prst="ellipse">
              <a:avLst/>
            </a:prstGeom>
            <a:solidFill>
              <a:schemeClr val="bg1">
                <a:lumMod val="85000"/>
              </a:schemeClr>
            </a:solidFill>
            <a:ln>
              <a:noFill/>
            </a:ln>
          </p:spPr>
          <p:txBody>
            <a:bodyPr anchor="ctr"/>
            <a:lstStyle/>
            <a:p>
              <a:pPr algn="ctr"/>
            </a:p>
          </p:txBody>
        </p:sp>
        <p:sp>
          <p:nvSpPr>
            <p:cNvPr id="22" name="Oval 23"/>
            <p:cNvSpPr/>
            <p:nvPr>
              <p:custDataLst>
                <p:tags r:id="rId20"/>
              </p:custDataLst>
            </p:nvPr>
          </p:nvSpPr>
          <p:spPr bwMode="auto">
            <a:xfrm>
              <a:off x="5793594" y="3307521"/>
              <a:ext cx="590787" cy="590787"/>
            </a:xfrm>
            <a:prstGeom prst="ellipse">
              <a:avLst/>
            </a:prstGeom>
            <a:solidFill>
              <a:schemeClr val="bg1">
                <a:lumMod val="95000"/>
              </a:schemeClr>
            </a:solidFill>
            <a:ln>
              <a:noFill/>
            </a:ln>
          </p:spPr>
          <p:txBody>
            <a:bodyPr anchor="ctr"/>
            <a:lstStyle/>
            <a:p>
              <a:pPr algn="ctr"/>
            </a:p>
          </p:txBody>
        </p:sp>
        <p:sp>
          <p:nvSpPr>
            <p:cNvPr id="23" name="Freeform: Shape 24"/>
            <p:cNvSpPr/>
            <p:nvPr>
              <p:custDataLst>
                <p:tags r:id="rId21"/>
              </p:custDataLst>
            </p:nvPr>
          </p:nvSpPr>
          <p:spPr bwMode="auto">
            <a:xfrm>
              <a:off x="5987804" y="4244293"/>
              <a:ext cx="106080" cy="8160"/>
            </a:xfrm>
            <a:custGeom>
              <a:avLst/>
              <a:gdLst>
                <a:gd name="T0" fmla="*/ 0 w 53"/>
                <a:gd name="T1" fmla="*/ 0 h 4"/>
                <a:gd name="T2" fmla="*/ 0 w 53"/>
                <a:gd name="T3" fmla="*/ 0 h 4"/>
                <a:gd name="T4" fmla="*/ 50 w 53"/>
                <a:gd name="T5" fmla="*/ 4 h 4"/>
                <a:gd name="T6" fmla="*/ 53 w 53"/>
                <a:gd name="T7" fmla="*/ 4 h 4"/>
                <a:gd name="T8" fmla="*/ 53 w 53"/>
                <a:gd name="T9" fmla="*/ 4 h 4"/>
                <a:gd name="T10" fmla="*/ 50 w 53"/>
                <a:gd name="T11" fmla="*/ 4 h 4"/>
                <a:gd name="T12" fmla="*/ 0 w 5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53" h="4">
                  <a:moveTo>
                    <a:pt x="0" y="0"/>
                  </a:moveTo>
                  <a:cubicBezTo>
                    <a:pt x="0" y="0"/>
                    <a:pt x="0" y="0"/>
                    <a:pt x="0" y="0"/>
                  </a:cubicBezTo>
                  <a:cubicBezTo>
                    <a:pt x="17" y="2"/>
                    <a:pt x="33" y="4"/>
                    <a:pt x="50" y="4"/>
                  </a:cubicBezTo>
                  <a:cubicBezTo>
                    <a:pt x="51" y="4"/>
                    <a:pt x="52" y="4"/>
                    <a:pt x="53" y="4"/>
                  </a:cubicBezTo>
                  <a:cubicBezTo>
                    <a:pt x="53" y="4"/>
                    <a:pt x="53" y="4"/>
                    <a:pt x="53" y="4"/>
                  </a:cubicBezTo>
                  <a:cubicBezTo>
                    <a:pt x="52" y="4"/>
                    <a:pt x="51" y="4"/>
                    <a:pt x="50" y="4"/>
                  </a:cubicBezTo>
                  <a:cubicBezTo>
                    <a:pt x="33" y="4"/>
                    <a:pt x="17" y="2"/>
                    <a:pt x="0" y="0"/>
                  </a:cubicBezTo>
                </a:path>
              </a:pathLst>
            </a:cu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4" name="Oval 25"/>
            <p:cNvSpPr/>
            <p:nvPr>
              <p:custDataLst>
                <p:tags r:id="rId22"/>
              </p:custDataLst>
            </p:nvPr>
          </p:nvSpPr>
          <p:spPr bwMode="auto">
            <a:xfrm>
              <a:off x="4385173" y="3518051"/>
              <a:ext cx="164833" cy="163201"/>
            </a:xfrm>
            <a:prstGeom prst="ellipse">
              <a:avLst/>
            </a:prstGeom>
            <a:solidFill>
              <a:schemeClr val="accent4"/>
            </a:solidFill>
            <a:ln>
              <a:noFill/>
            </a:ln>
          </p:spPr>
          <p:txBody>
            <a:bodyPr anchor="ctr"/>
            <a:lstStyle/>
            <a:p>
              <a:pPr algn="ctr"/>
            </a:p>
          </p:txBody>
        </p:sp>
        <p:grpSp>
          <p:nvGrpSpPr>
            <p:cNvPr id="25" name="Group 292"/>
            <p:cNvGrpSpPr/>
            <p:nvPr/>
          </p:nvGrpSpPr>
          <p:grpSpPr>
            <a:xfrm>
              <a:off x="6061273" y="2938692"/>
              <a:ext cx="877725" cy="719717"/>
              <a:chOff x="6076950" y="3000376"/>
              <a:chExt cx="853785" cy="700088"/>
            </a:xfrm>
          </p:grpSpPr>
          <p:sp>
            <p:nvSpPr>
              <p:cNvPr id="88" name="Oval 293"/>
              <p:cNvSpPr/>
              <p:nvPr>
                <p:custDataLst>
                  <p:tags r:id="rId23"/>
                </p:custDataLst>
              </p:nvPr>
            </p:nvSpPr>
            <p:spPr bwMode="auto">
              <a:xfrm>
                <a:off x="6078538" y="3625851"/>
                <a:ext cx="65088" cy="74613"/>
              </a:xfrm>
              <a:prstGeom prst="ellipse">
                <a:avLst/>
              </a:prstGeom>
              <a:solidFill>
                <a:srgbClr val="A8FFD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Freeform: Shape 294"/>
              <p:cNvSpPr/>
              <p:nvPr>
                <p:custDataLst>
                  <p:tags r:id="rId24"/>
                </p:custDataLst>
              </p:nvPr>
            </p:nvSpPr>
            <p:spPr bwMode="auto">
              <a:xfrm>
                <a:off x="6554788" y="3000376"/>
                <a:ext cx="293688" cy="390525"/>
              </a:xfrm>
              <a:custGeom>
                <a:avLst/>
                <a:gdLst>
                  <a:gd name="T0" fmla="*/ 0 w 185"/>
                  <a:gd name="T1" fmla="*/ 246 h 246"/>
                  <a:gd name="T2" fmla="*/ 18 w 185"/>
                  <a:gd name="T3" fmla="*/ 132 h 246"/>
                  <a:gd name="T4" fmla="*/ 185 w 185"/>
                  <a:gd name="T5" fmla="*/ 0 h 246"/>
                  <a:gd name="T6" fmla="*/ 164 w 185"/>
                  <a:gd name="T7" fmla="*/ 154 h 246"/>
                  <a:gd name="T8" fmla="*/ 0 w 185"/>
                  <a:gd name="T9" fmla="*/ 246 h 246"/>
                </a:gdLst>
                <a:ahLst/>
                <a:cxnLst>
                  <a:cxn ang="0">
                    <a:pos x="T0" y="T1"/>
                  </a:cxn>
                  <a:cxn ang="0">
                    <a:pos x="T2" y="T3"/>
                  </a:cxn>
                  <a:cxn ang="0">
                    <a:pos x="T4" y="T5"/>
                  </a:cxn>
                  <a:cxn ang="0">
                    <a:pos x="T6" y="T7"/>
                  </a:cxn>
                  <a:cxn ang="0">
                    <a:pos x="T8" y="T9"/>
                  </a:cxn>
                </a:cxnLst>
                <a:rect l="0" t="0" r="r" b="b"/>
                <a:pathLst>
                  <a:path w="185" h="246">
                    <a:moveTo>
                      <a:pt x="0" y="246"/>
                    </a:moveTo>
                    <a:lnTo>
                      <a:pt x="18" y="132"/>
                    </a:lnTo>
                    <a:lnTo>
                      <a:pt x="185" y="0"/>
                    </a:lnTo>
                    <a:lnTo>
                      <a:pt x="164" y="154"/>
                    </a:lnTo>
                    <a:lnTo>
                      <a:pt x="0" y="246"/>
                    </a:lnTo>
                    <a:close/>
                  </a:path>
                </a:pathLst>
              </a:custGeom>
              <a:solidFill>
                <a:schemeClr val="accent2"/>
              </a:solidFill>
              <a:ln>
                <a:noFill/>
              </a:ln>
            </p:spPr>
            <p:txBody>
              <a:bodyPr anchor="ctr"/>
              <a:lstStyle/>
              <a:p>
                <a:pPr algn="ctr"/>
              </a:p>
            </p:txBody>
          </p:sp>
          <p:sp>
            <p:nvSpPr>
              <p:cNvPr id="90" name="Freeform: Shape 295"/>
              <p:cNvSpPr/>
              <p:nvPr>
                <p:custDataLst>
                  <p:tags r:id="rId25"/>
                </p:custDataLst>
              </p:nvPr>
            </p:nvSpPr>
            <p:spPr bwMode="auto">
              <a:xfrm>
                <a:off x="6540500" y="3438526"/>
                <a:ext cx="250825" cy="252413"/>
              </a:xfrm>
              <a:custGeom>
                <a:avLst/>
                <a:gdLst>
                  <a:gd name="T0" fmla="*/ 4 w 158"/>
                  <a:gd name="T1" fmla="*/ 58 h 159"/>
                  <a:gd name="T2" fmla="*/ 0 w 158"/>
                  <a:gd name="T3" fmla="*/ 128 h 159"/>
                  <a:gd name="T4" fmla="*/ 132 w 158"/>
                  <a:gd name="T5" fmla="*/ 159 h 159"/>
                  <a:gd name="T6" fmla="*/ 158 w 158"/>
                  <a:gd name="T7" fmla="*/ 0 h 159"/>
                  <a:gd name="T8" fmla="*/ 4 w 158"/>
                  <a:gd name="T9" fmla="*/ 58 h 159"/>
                </a:gdLst>
                <a:ahLst/>
                <a:cxnLst>
                  <a:cxn ang="0">
                    <a:pos x="T0" y="T1"/>
                  </a:cxn>
                  <a:cxn ang="0">
                    <a:pos x="T2" y="T3"/>
                  </a:cxn>
                  <a:cxn ang="0">
                    <a:pos x="T4" y="T5"/>
                  </a:cxn>
                  <a:cxn ang="0">
                    <a:pos x="T6" y="T7"/>
                  </a:cxn>
                  <a:cxn ang="0">
                    <a:pos x="T8" y="T9"/>
                  </a:cxn>
                </a:cxnLst>
                <a:rect l="0" t="0" r="r" b="b"/>
                <a:pathLst>
                  <a:path w="158" h="159">
                    <a:moveTo>
                      <a:pt x="4" y="58"/>
                    </a:moveTo>
                    <a:lnTo>
                      <a:pt x="0" y="128"/>
                    </a:lnTo>
                    <a:lnTo>
                      <a:pt x="132" y="159"/>
                    </a:lnTo>
                    <a:lnTo>
                      <a:pt x="158" y="0"/>
                    </a:lnTo>
                    <a:lnTo>
                      <a:pt x="4" y="58"/>
                    </a:lnTo>
                    <a:close/>
                  </a:path>
                </a:pathLst>
              </a:custGeom>
              <a:solidFill>
                <a:schemeClr val="accent2"/>
              </a:solidFill>
              <a:ln>
                <a:noFill/>
              </a:ln>
            </p:spPr>
            <p:txBody>
              <a:bodyPr anchor="ctr"/>
              <a:lstStyle/>
              <a:p>
                <a:pPr algn="ctr"/>
              </a:p>
            </p:txBody>
          </p:sp>
          <p:sp>
            <p:nvSpPr>
              <p:cNvPr id="91" name="Freeform: Shape 296"/>
              <p:cNvSpPr/>
              <p:nvPr>
                <p:custDataLst>
                  <p:tags r:id="rId26"/>
                </p:custDataLst>
              </p:nvPr>
            </p:nvSpPr>
            <p:spPr bwMode="auto">
              <a:xfrm>
                <a:off x="6815138" y="3000376"/>
                <a:ext cx="53975" cy="244475"/>
              </a:xfrm>
              <a:custGeom>
                <a:avLst/>
                <a:gdLst>
                  <a:gd name="T0" fmla="*/ 21 w 34"/>
                  <a:gd name="T1" fmla="*/ 0 h 154"/>
                  <a:gd name="T2" fmla="*/ 34 w 34"/>
                  <a:gd name="T3" fmla="*/ 4 h 154"/>
                  <a:gd name="T4" fmla="*/ 15 w 34"/>
                  <a:gd name="T5" fmla="*/ 151 h 154"/>
                  <a:gd name="T6" fmla="*/ 0 w 34"/>
                  <a:gd name="T7" fmla="*/ 154 h 154"/>
                  <a:gd name="T8" fmla="*/ 21 w 34"/>
                  <a:gd name="T9" fmla="*/ 0 h 154"/>
                </a:gdLst>
                <a:ahLst/>
                <a:cxnLst>
                  <a:cxn ang="0">
                    <a:pos x="T0" y="T1"/>
                  </a:cxn>
                  <a:cxn ang="0">
                    <a:pos x="T2" y="T3"/>
                  </a:cxn>
                  <a:cxn ang="0">
                    <a:pos x="T4" y="T5"/>
                  </a:cxn>
                  <a:cxn ang="0">
                    <a:pos x="T6" y="T7"/>
                  </a:cxn>
                  <a:cxn ang="0">
                    <a:pos x="T8" y="T9"/>
                  </a:cxn>
                </a:cxnLst>
                <a:rect l="0" t="0" r="r" b="b"/>
                <a:pathLst>
                  <a:path w="34" h="154">
                    <a:moveTo>
                      <a:pt x="21" y="0"/>
                    </a:moveTo>
                    <a:lnTo>
                      <a:pt x="34" y="4"/>
                    </a:lnTo>
                    <a:lnTo>
                      <a:pt x="15" y="151"/>
                    </a:lnTo>
                    <a:lnTo>
                      <a:pt x="0" y="154"/>
                    </a:lnTo>
                    <a:lnTo>
                      <a:pt x="21" y="0"/>
                    </a:lnTo>
                    <a:close/>
                  </a:path>
                </a:pathLst>
              </a:custGeom>
              <a:solidFill>
                <a:schemeClr val="accent2">
                  <a:lumMod val="60000"/>
                  <a:lumOff val="40000"/>
                </a:schemeClr>
              </a:solidFill>
              <a:ln>
                <a:noFill/>
              </a:ln>
            </p:spPr>
            <p:txBody>
              <a:bodyPr anchor="ctr"/>
              <a:lstStyle/>
              <a:p>
                <a:pPr algn="ctr"/>
              </a:p>
            </p:txBody>
          </p:sp>
          <p:sp>
            <p:nvSpPr>
              <p:cNvPr id="92" name="Freeform: Shape 297"/>
              <p:cNvSpPr/>
              <p:nvPr>
                <p:custDataLst>
                  <p:tags r:id="rId27"/>
                </p:custDataLst>
              </p:nvPr>
            </p:nvSpPr>
            <p:spPr bwMode="auto">
              <a:xfrm>
                <a:off x="6750050" y="3430589"/>
                <a:ext cx="58738" cy="261938"/>
              </a:xfrm>
              <a:custGeom>
                <a:avLst/>
                <a:gdLst>
                  <a:gd name="T0" fmla="*/ 26 w 37"/>
                  <a:gd name="T1" fmla="*/ 5 h 165"/>
                  <a:gd name="T2" fmla="*/ 0 w 37"/>
                  <a:gd name="T3" fmla="*/ 164 h 165"/>
                  <a:gd name="T4" fmla="*/ 10 w 37"/>
                  <a:gd name="T5" fmla="*/ 165 h 165"/>
                  <a:gd name="T6" fmla="*/ 37 w 37"/>
                  <a:gd name="T7" fmla="*/ 0 h 165"/>
                  <a:gd name="T8" fmla="*/ 36 w 37"/>
                  <a:gd name="T9" fmla="*/ 0 h 165"/>
                  <a:gd name="T10" fmla="*/ 26 w 37"/>
                  <a:gd name="T11" fmla="*/ 5 h 165"/>
                </a:gdLst>
                <a:ahLst/>
                <a:cxnLst>
                  <a:cxn ang="0">
                    <a:pos x="T0" y="T1"/>
                  </a:cxn>
                  <a:cxn ang="0">
                    <a:pos x="T2" y="T3"/>
                  </a:cxn>
                  <a:cxn ang="0">
                    <a:pos x="T4" y="T5"/>
                  </a:cxn>
                  <a:cxn ang="0">
                    <a:pos x="T6" y="T7"/>
                  </a:cxn>
                  <a:cxn ang="0">
                    <a:pos x="T8" y="T9"/>
                  </a:cxn>
                  <a:cxn ang="0">
                    <a:pos x="T10" y="T11"/>
                  </a:cxn>
                </a:cxnLst>
                <a:rect l="0" t="0" r="r" b="b"/>
                <a:pathLst>
                  <a:path w="37" h="165">
                    <a:moveTo>
                      <a:pt x="26" y="5"/>
                    </a:moveTo>
                    <a:lnTo>
                      <a:pt x="0" y="164"/>
                    </a:lnTo>
                    <a:lnTo>
                      <a:pt x="10" y="165"/>
                    </a:lnTo>
                    <a:lnTo>
                      <a:pt x="37" y="0"/>
                    </a:lnTo>
                    <a:lnTo>
                      <a:pt x="36" y="0"/>
                    </a:lnTo>
                    <a:lnTo>
                      <a:pt x="26" y="5"/>
                    </a:lnTo>
                    <a:close/>
                  </a:path>
                </a:pathLst>
              </a:custGeom>
              <a:solidFill>
                <a:schemeClr val="accent2">
                  <a:lumMod val="60000"/>
                  <a:lumOff val="40000"/>
                </a:schemeClr>
              </a:solidFill>
              <a:ln>
                <a:noFill/>
              </a:ln>
            </p:spPr>
            <p:txBody>
              <a:bodyPr anchor="ctr"/>
              <a:lstStyle/>
              <a:p>
                <a:pPr algn="ctr"/>
              </a:p>
            </p:txBody>
          </p:sp>
          <p:sp>
            <p:nvSpPr>
              <p:cNvPr id="93" name="Freeform: Shape 298"/>
              <p:cNvSpPr/>
              <p:nvPr>
                <p:custDataLst>
                  <p:tags r:id="rId28"/>
                </p:custDataLst>
              </p:nvPr>
            </p:nvSpPr>
            <p:spPr bwMode="auto">
              <a:xfrm>
                <a:off x="6076950" y="3236914"/>
                <a:ext cx="792163" cy="463550"/>
              </a:xfrm>
              <a:custGeom>
                <a:avLst/>
                <a:gdLst>
                  <a:gd name="T0" fmla="*/ 404 w 404"/>
                  <a:gd name="T1" fmla="*/ 91 h 236"/>
                  <a:gd name="T2" fmla="*/ 379 w 404"/>
                  <a:gd name="T3" fmla="*/ 0 h 236"/>
                  <a:gd name="T4" fmla="*/ 15 w 404"/>
                  <a:gd name="T5" fmla="*/ 198 h 236"/>
                  <a:gd name="T6" fmla="*/ 2 w 404"/>
                  <a:gd name="T7" fmla="*/ 214 h 236"/>
                  <a:gd name="T8" fmla="*/ 18 w 404"/>
                  <a:gd name="T9" fmla="*/ 236 h 236"/>
                  <a:gd name="T10" fmla="*/ 31 w 404"/>
                  <a:gd name="T11" fmla="*/ 233 h 236"/>
                  <a:gd name="T12" fmla="*/ 404 w 404"/>
                  <a:gd name="T13" fmla="*/ 91 h 236"/>
                </a:gdLst>
                <a:ahLst/>
                <a:cxnLst>
                  <a:cxn ang="0">
                    <a:pos x="T0" y="T1"/>
                  </a:cxn>
                  <a:cxn ang="0">
                    <a:pos x="T2" y="T3"/>
                  </a:cxn>
                  <a:cxn ang="0">
                    <a:pos x="T4" y="T5"/>
                  </a:cxn>
                  <a:cxn ang="0">
                    <a:pos x="T6" y="T7"/>
                  </a:cxn>
                  <a:cxn ang="0">
                    <a:pos x="T8" y="T9"/>
                  </a:cxn>
                  <a:cxn ang="0">
                    <a:pos x="T10" y="T11"/>
                  </a:cxn>
                  <a:cxn ang="0">
                    <a:pos x="T12" y="T13"/>
                  </a:cxn>
                </a:cxnLst>
                <a:rect l="0" t="0" r="r" b="b"/>
                <a:pathLst>
                  <a:path w="404" h="236">
                    <a:moveTo>
                      <a:pt x="404" y="91"/>
                    </a:moveTo>
                    <a:cubicBezTo>
                      <a:pt x="379" y="0"/>
                      <a:pt x="379" y="0"/>
                      <a:pt x="379" y="0"/>
                    </a:cubicBezTo>
                    <a:cubicBezTo>
                      <a:pt x="15" y="198"/>
                      <a:pt x="15" y="198"/>
                      <a:pt x="15" y="198"/>
                    </a:cubicBezTo>
                    <a:cubicBezTo>
                      <a:pt x="9" y="201"/>
                      <a:pt x="3" y="206"/>
                      <a:pt x="2" y="214"/>
                    </a:cubicBezTo>
                    <a:cubicBezTo>
                      <a:pt x="0" y="224"/>
                      <a:pt x="7" y="234"/>
                      <a:pt x="18" y="236"/>
                    </a:cubicBezTo>
                    <a:cubicBezTo>
                      <a:pt x="23" y="236"/>
                      <a:pt x="31" y="233"/>
                      <a:pt x="31" y="233"/>
                    </a:cubicBezTo>
                    <a:lnTo>
                      <a:pt x="404" y="91"/>
                    </a:lnTo>
                    <a:close/>
                  </a:path>
                </a:pathLst>
              </a:custGeom>
              <a:solidFill>
                <a:schemeClr val="tx1">
                  <a:lumMod val="75000"/>
                  <a:lumOff val="25000"/>
                </a:schemeClr>
              </a:solidFill>
              <a:ln>
                <a:noFill/>
              </a:ln>
            </p:spPr>
            <p:txBody>
              <a:bodyPr anchor="ctr"/>
              <a:lstStyle/>
              <a:p>
                <a:pPr algn="ctr"/>
              </a:p>
            </p:txBody>
          </p:sp>
          <p:sp>
            <p:nvSpPr>
              <p:cNvPr id="94" name="Freeform: Shape 299"/>
              <p:cNvSpPr/>
              <p:nvPr>
                <p:custDataLst>
                  <p:tags r:id="rId29"/>
                </p:custDataLst>
              </p:nvPr>
            </p:nvSpPr>
            <p:spPr bwMode="auto">
              <a:xfrm>
                <a:off x="6773863" y="3229286"/>
                <a:ext cx="156872" cy="186653"/>
              </a:xfrm>
              <a:custGeom>
                <a:avLst/>
                <a:gdLst>
                  <a:gd name="connsiteX0" fmla="*/ 2011 w 156872"/>
                  <a:gd name="connsiteY0" fmla="*/ 96556 h 186653"/>
                  <a:gd name="connsiteX1" fmla="*/ 1966 w 156872"/>
                  <a:gd name="connsiteY1" fmla="*/ 96893 h 186653"/>
                  <a:gd name="connsiteX2" fmla="*/ 2926 w 156872"/>
                  <a:gd name="connsiteY2" fmla="*/ 101152 h 186653"/>
                  <a:gd name="connsiteX3" fmla="*/ 20091 w 156872"/>
                  <a:gd name="connsiteY3" fmla="*/ 34045 h 186653"/>
                  <a:gd name="connsiteX4" fmla="*/ 19655 w 156872"/>
                  <a:gd name="connsiteY4" fmla="*/ 34451 h 186653"/>
                  <a:gd name="connsiteX5" fmla="*/ 18215 w 156872"/>
                  <a:gd name="connsiteY5" fmla="*/ 37683 h 186653"/>
                  <a:gd name="connsiteX6" fmla="*/ 76435 w 156872"/>
                  <a:gd name="connsiteY6" fmla="*/ 68 h 186653"/>
                  <a:gd name="connsiteX7" fmla="*/ 156790 w 156872"/>
                  <a:gd name="connsiteY7" fmla="*/ 90408 h 186653"/>
                  <a:gd name="connsiteX8" fmla="*/ 112418 w 156872"/>
                  <a:gd name="connsiteY8" fmla="*/ 179061 h 186653"/>
                  <a:gd name="connsiteX9" fmla="*/ 82399 w 156872"/>
                  <a:gd name="connsiteY9" fmla="*/ 186619 h 186653"/>
                  <a:gd name="connsiteX10" fmla="*/ 82550 w 156872"/>
                  <a:gd name="connsiteY10" fmla="*/ 186653 h 186653"/>
                  <a:gd name="connsiteX11" fmla="*/ 82382 w 156872"/>
                  <a:gd name="connsiteY11" fmla="*/ 186623 h 186653"/>
                  <a:gd name="connsiteX12" fmla="*/ 82315 w 156872"/>
                  <a:gd name="connsiteY12" fmla="*/ 186640 h 186653"/>
                  <a:gd name="connsiteX13" fmla="*/ 80555 w 156872"/>
                  <a:gd name="connsiteY13" fmla="*/ 186303 h 186653"/>
                  <a:gd name="connsiteX14" fmla="*/ 49137 w 156872"/>
                  <a:gd name="connsiteY14" fmla="*/ 180799 h 186653"/>
                  <a:gd name="connsiteX15" fmla="*/ 28143 w 156872"/>
                  <a:gd name="connsiteY15" fmla="*/ 163163 h 186653"/>
                  <a:gd name="connsiteX16" fmla="*/ 26704 w 156872"/>
                  <a:gd name="connsiteY16" fmla="*/ 162091 h 186653"/>
                  <a:gd name="connsiteX17" fmla="*/ 26537 w 156872"/>
                  <a:gd name="connsiteY17" fmla="*/ 161814 h 186653"/>
                  <a:gd name="connsiteX18" fmla="*/ 23586 w 156872"/>
                  <a:gd name="connsiteY18" fmla="*/ 159335 h 186653"/>
                  <a:gd name="connsiteX19" fmla="*/ 0 w 156872"/>
                  <a:gd name="connsiteY19" fmla="*/ 96893 h 186653"/>
                  <a:gd name="connsiteX20" fmla="*/ 19655 w 156872"/>
                  <a:gd name="connsiteY20" fmla="*/ 32500 h 186653"/>
                  <a:gd name="connsiteX21" fmla="*/ 22180 w 156872"/>
                  <a:gd name="connsiteY21" fmla="*/ 29994 h 186653"/>
                  <a:gd name="connsiteX22" fmla="*/ 22294 w 156872"/>
                  <a:gd name="connsiteY22" fmla="*/ 29772 h 186653"/>
                  <a:gd name="connsiteX23" fmla="*/ 23206 w 156872"/>
                  <a:gd name="connsiteY23" fmla="*/ 28975 h 186653"/>
                  <a:gd name="connsiteX24" fmla="*/ 43241 w 156872"/>
                  <a:gd name="connsiteY24" fmla="*/ 9084 h 186653"/>
                  <a:gd name="connsiteX25" fmla="*/ 53442 w 156872"/>
                  <a:gd name="connsiteY25" fmla="*/ 6701 h 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872" h="186653">
                    <a:moveTo>
                      <a:pt x="2011" y="96556"/>
                    </a:moveTo>
                    <a:lnTo>
                      <a:pt x="1966" y="96893"/>
                    </a:lnTo>
                    <a:lnTo>
                      <a:pt x="2926" y="101152"/>
                    </a:lnTo>
                    <a:close/>
                    <a:moveTo>
                      <a:pt x="20091" y="34045"/>
                    </a:moveTo>
                    <a:lnTo>
                      <a:pt x="19655" y="34451"/>
                    </a:lnTo>
                    <a:lnTo>
                      <a:pt x="18215" y="37683"/>
                    </a:lnTo>
                    <a:close/>
                    <a:moveTo>
                      <a:pt x="76435" y="68"/>
                    </a:moveTo>
                    <a:cubicBezTo>
                      <a:pt x="119553" y="-1896"/>
                      <a:pt x="154830" y="39346"/>
                      <a:pt x="156790" y="90408"/>
                    </a:cubicBezTo>
                    <a:cubicBezTo>
                      <a:pt x="158260" y="130178"/>
                      <a:pt x="139886" y="164423"/>
                      <a:pt x="112418" y="179061"/>
                    </a:cubicBezTo>
                    <a:lnTo>
                      <a:pt x="82399" y="186619"/>
                    </a:lnTo>
                    <a:lnTo>
                      <a:pt x="82550" y="186653"/>
                    </a:lnTo>
                    <a:lnTo>
                      <a:pt x="82382" y="186623"/>
                    </a:lnTo>
                    <a:lnTo>
                      <a:pt x="82315" y="186640"/>
                    </a:lnTo>
                    <a:lnTo>
                      <a:pt x="80555" y="186303"/>
                    </a:lnTo>
                    <a:lnTo>
                      <a:pt x="49137" y="180799"/>
                    </a:lnTo>
                    <a:lnTo>
                      <a:pt x="28143" y="163163"/>
                    </a:lnTo>
                    <a:lnTo>
                      <a:pt x="26704" y="162091"/>
                    </a:lnTo>
                    <a:lnTo>
                      <a:pt x="26537" y="161814"/>
                    </a:lnTo>
                    <a:lnTo>
                      <a:pt x="23586" y="159335"/>
                    </a:lnTo>
                    <a:cubicBezTo>
                      <a:pt x="7862" y="141773"/>
                      <a:pt x="0" y="120309"/>
                      <a:pt x="0" y="96893"/>
                    </a:cubicBezTo>
                    <a:cubicBezTo>
                      <a:pt x="0" y="75429"/>
                      <a:pt x="5897" y="52013"/>
                      <a:pt x="19655" y="32500"/>
                    </a:cubicBezTo>
                    <a:lnTo>
                      <a:pt x="22180" y="29994"/>
                    </a:lnTo>
                    <a:lnTo>
                      <a:pt x="22294" y="29772"/>
                    </a:lnTo>
                    <a:lnTo>
                      <a:pt x="23206" y="28975"/>
                    </a:lnTo>
                    <a:lnTo>
                      <a:pt x="43241" y="9084"/>
                    </a:lnTo>
                    <a:lnTo>
                      <a:pt x="53442" y="6701"/>
                    </a:lnTo>
                    <a:close/>
                  </a:path>
                </a:pathLst>
              </a:custGeom>
              <a:solidFill>
                <a:schemeClr val="tx1">
                  <a:lumMod val="65000"/>
                  <a:lumOff val="35000"/>
                </a:schemeClr>
              </a:solidFill>
              <a:ln>
                <a:noFill/>
              </a:ln>
            </p:spPr>
            <p:txBody>
              <a:bodyPr anchor="ctr"/>
              <a:lstStyle/>
              <a:p>
                <a:pPr algn="ctr"/>
              </a:p>
            </p:txBody>
          </p:sp>
        </p:grpSp>
        <p:grpSp>
          <p:nvGrpSpPr>
            <p:cNvPr id="26" name="Group 300"/>
            <p:cNvGrpSpPr/>
            <p:nvPr/>
          </p:nvGrpSpPr>
          <p:grpSpPr>
            <a:xfrm>
              <a:off x="5808297" y="2892999"/>
              <a:ext cx="450434" cy="762150"/>
              <a:chOff x="5830888" y="2955926"/>
              <a:chExt cx="438150" cy="741363"/>
            </a:xfrm>
          </p:grpSpPr>
          <p:sp>
            <p:nvSpPr>
              <p:cNvPr id="82" name="Freeform: Shape 301"/>
              <p:cNvSpPr/>
              <p:nvPr>
                <p:custDataLst>
                  <p:tags r:id="rId30"/>
                </p:custDataLst>
              </p:nvPr>
            </p:nvSpPr>
            <p:spPr bwMode="auto">
              <a:xfrm>
                <a:off x="6099175" y="2968626"/>
                <a:ext cx="169863" cy="320675"/>
              </a:xfrm>
              <a:custGeom>
                <a:avLst/>
                <a:gdLst>
                  <a:gd name="T0" fmla="*/ 0 w 107"/>
                  <a:gd name="T1" fmla="*/ 202 h 202"/>
                  <a:gd name="T2" fmla="*/ 70 w 107"/>
                  <a:gd name="T3" fmla="*/ 153 h 202"/>
                  <a:gd name="T4" fmla="*/ 107 w 107"/>
                  <a:gd name="T5" fmla="*/ 0 h 202"/>
                  <a:gd name="T6" fmla="*/ 10 w 107"/>
                  <a:gd name="T7" fmla="*/ 62 h 202"/>
                  <a:gd name="T8" fmla="*/ 0 w 107"/>
                  <a:gd name="T9" fmla="*/ 202 h 202"/>
                </a:gdLst>
                <a:ahLst/>
                <a:cxnLst>
                  <a:cxn ang="0">
                    <a:pos x="T0" y="T1"/>
                  </a:cxn>
                  <a:cxn ang="0">
                    <a:pos x="T2" y="T3"/>
                  </a:cxn>
                  <a:cxn ang="0">
                    <a:pos x="T4" y="T5"/>
                  </a:cxn>
                  <a:cxn ang="0">
                    <a:pos x="T6" y="T7"/>
                  </a:cxn>
                  <a:cxn ang="0">
                    <a:pos x="T8" y="T9"/>
                  </a:cxn>
                </a:cxnLst>
                <a:rect l="0" t="0" r="r" b="b"/>
                <a:pathLst>
                  <a:path w="107" h="202">
                    <a:moveTo>
                      <a:pt x="0" y="202"/>
                    </a:moveTo>
                    <a:lnTo>
                      <a:pt x="70" y="153"/>
                    </a:lnTo>
                    <a:lnTo>
                      <a:pt x="107" y="0"/>
                    </a:lnTo>
                    <a:lnTo>
                      <a:pt x="10" y="62"/>
                    </a:lnTo>
                    <a:lnTo>
                      <a:pt x="0" y="202"/>
                    </a:lnTo>
                    <a:close/>
                  </a:path>
                </a:pathLst>
              </a:custGeom>
              <a:solidFill>
                <a:schemeClr val="accent1"/>
              </a:solidFill>
              <a:ln>
                <a:noFill/>
              </a:ln>
            </p:spPr>
            <p:txBody>
              <a:bodyPr anchor="ctr"/>
              <a:lstStyle/>
              <a:p>
                <a:pPr algn="ctr"/>
              </a:p>
            </p:txBody>
          </p:sp>
          <p:sp>
            <p:nvSpPr>
              <p:cNvPr id="83" name="Freeform: Shape 302"/>
              <p:cNvSpPr/>
              <p:nvPr>
                <p:custDataLst>
                  <p:tags r:id="rId31"/>
                </p:custDataLst>
              </p:nvPr>
            </p:nvSpPr>
            <p:spPr bwMode="auto">
              <a:xfrm>
                <a:off x="5835650" y="3143251"/>
                <a:ext cx="171450" cy="231775"/>
              </a:xfrm>
              <a:custGeom>
                <a:avLst/>
                <a:gdLst>
                  <a:gd name="T0" fmla="*/ 108 w 108"/>
                  <a:gd name="T1" fmla="*/ 121 h 146"/>
                  <a:gd name="T2" fmla="*/ 62 w 108"/>
                  <a:gd name="T3" fmla="*/ 146 h 146"/>
                  <a:gd name="T4" fmla="*/ 0 w 108"/>
                  <a:gd name="T5" fmla="*/ 67 h 146"/>
                  <a:gd name="T6" fmla="*/ 99 w 108"/>
                  <a:gd name="T7" fmla="*/ 0 h 146"/>
                  <a:gd name="T8" fmla="*/ 108 w 108"/>
                  <a:gd name="T9" fmla="*/ 121 h 146"/>
                </a:gdLst>
                <a:ahLst/>
                <a:cxnLst>
                  <a:cxn ang="0">
                    <a:pos x="T0" y="T1"/>
                  </a:cxn>
                  <a:cxn ang="0">
                    <a:pos x="T2" y="T3"/>
                  </a:cxn>
                  <a:cxn ang="0">
                    <a:pos x="T4" y="T5"/>
                  </a:cxn>
                  <a:cxn ang="0">
                    <a:pos x="T6" y="T7"/>
                  </a:cxn>
                  <a:cxn ang="0">
                    <a:pos x="T8" y="T9"/>
                  </a:cxn>
                </a:cxnLst>
                <a:rect l="0" t="0" r="r" b="b"/>
                <a:pathLst>
                  <a:path w="108" h="146">
                    <a:moveTo>
                      <a:pt x="108" y="121"/>
                    </a:moveTo>
                    <a:lnTo>
                      <a:pt x="62" y="146"/>
                    </a:lnTo>
                    <a:lnTo>
                      <a:pt x="0" y="67"/>
                    </a:lnTo>
                    <a:lnTo>
                      <a:pt x="99" y="0"/>
                    </a:lnTo>
                    <a:lnTo>
                      <a:pt x="108" y="121"/>
                    </a:lnTo>
                    <a:close/>
                  </a:path>
                </a:pathLst>
              </a:custGeom>
              <a:solidFill>
                <a:schemeClr val="accent1"/>
              </a:solidFill>
              <a:ln>
                <a:noFill/>
              </a:ln>
            </p:spPr>
            <p:txBody>
              <a:bodyPr anchor="ctr"/>
              <a:lstStyle/>
              <a:p>
                <a:pPr algn="ctr"/>
              </a:p>
            </p:txBody>
          </p:sp>
          <p:sp>
            <p:nvSpPr>
              <p:cNvPr id="84" name="Freeform: Shape 303"/>
              <p:cNvSpPr/>
              <p:nvPr>
                <p:custDataLst>
                  <p:tags r:id="rId32"/>
                </p:custDataLst>
              </p:nvPr>
            </p:nvSpPr>
            <p:spPr bwMode="auto">
              <a:xfrm>
                <a:off x="6110288" y="2955926"/>
                <a:ext cx="158750" cy="111125"/>
              </a:xfrm>
              <a:custGeom>
                <a:avLst/>
                <a:gdLst>
                  <a:gd name="T0" fmla="*/ 100 w 100"/>
                  <a:gd name="T1" fmla="*/ 8 h 70"/>
                  <a:gd name="T2" fmla="*/ 93 w 100"/>
                  <a:gd name="T3" fmla="*/ 0 h 70"/>
                  <a:gd name="T4" fmla="*/ 0 w 100"/>
                  <a:gd name="T5" fmla="*/ 59 h 70"/>
                  <a:gd name="T6" fmla="*/ 3 w 100"/>
                  <a:gd name="T7" fmla="*/ 70 h 70"/>
                  <a:gd name="T8" fmla="*/ 100 w 100"/>
                  <a:gd name="T9" fmla="*/ 8 h 70"/>
                </a:gdLst>
                <a:ahLst/>
                <a:cxnLst>
                  <a:cxn ang="0">
                    <a:pos x="T0" y="T1"/>
                  </a:cxn>
                  <a:cxn ang="0">
                    <a:pos x="T2" y="T3"/>
                  </a:cxn>
                  <a:cxn ang="0">
                    <a:pos x="T4" y="T5"/>
                  </a:cxn>
                  <a:cxn ang="0">
                    <a:pos x="T6" y="T7"/>
                  </a:cxn>
                  <a:cxn ang="0">
                    <a:pos x="T8" y="T9"/>
                  </a:cxn>
                </a:cxnLst>
                <a:rect l="0" t="0" r="r" b="b"/>
                <a:pathLst>
                  <a:path w="100" h="70">
                    <a:moveTo>
                      <a:pt x="100" y="8"/>
                    </a:moveTo>
                    <a:lnTo>
                      <a:pt x="93" y="0"/>
                    </a:lnTo>
                    <a:lnTo>
                      <a:pt x="0" y="59"/>
                    </a:lnTo>
                    <a:lnTo>
                      <a:pt x="3" y="70"/>
                    </a:lnTo>
                    <a:lnTo>
                      <a:pt x="100" y="8"/>
                    </a:lnTo>
                    <a:close/>
                  </a:path>
                </a:pathLst>
              </a:custGeom>
              <a:solidFill>
                <a:schemeClr val="accent1">
                  <a:lumMod val="60000"/>
                  <a:lumOff val="40000"/>
                </a:schemeClr>
              </a:solidFill>
              <a:ln>
                <a:noFill/>
              </a:ln>
            </p:spPr>
            <p:txBody>
              <a:bodyPr anchor="ctr"/>
              <a:lstStyle/>
              <a:p>
                <a:pPr algn="ctr"/>
              </a:p>
            </p:txBody>
          </p:sp>
          <p:sp>
            <p:nvSpPr>
              <p:cNvPr id="85" name="Freeform: Shape 304"/>
              <p:cNvSpPr/>
              <p:nvPr>
                <p:custDataLst>
                  <p:tags r:id="rId33"/>
                </p:custDataLst>
              </p:nvPr>
            </p:nvSpPr>
            <p:spPr bwMode="auto">
              <a:xfrm>
                <a:off x="5830888" y="3130551"/>
                <a:ext cx="161925" cy="119063"/>
              </a:xfrm>
              <a:custGeom>
                <a:avLst/>
                <a:gdLst>
                  <a:gd name="T0" fmla="*/ 102 w 102"/>
                  <a:gd name="T1" fmla="*/ 8 h 75"/>
                  <a:gd name="T2" fmla="*/ 3 w 102"/>
                  <a:gd name="T3" fmla="*/ 75 h 75"/>
                  <a:gd name="T4" fmla="*/ 0 w 102"/>
                  <a:gd name="T5" fmla="*/ 69 h 75"/>
                  <a:gd name="T6" fmla="*/ 102 w 102"/>
                  <a:gd name="T7" fmla="*/ 0 h 75"/>
                  <a:gd name="T8" fmla="*/ 102 w 102"/>
                  <a:gd name="T9" fmla="*/ 0 h 75"/>
                  <a:gd name="T10" fmla="*/ 102 w 102"/>
                  <a:gd name="T11" fmla="*/ 8 h 75"/>
                </a:gdLst>
                <a:ahLst/>
                <a:cxnLst>
                  <a:cxn ang="0">
                    <a:pos x="T0" y="T1"/>
                  </a:cxn>
                  <a:cxn ang="0">
                    <a:pos x="T2" y="T3"/>
                  </a:cxn>
                  <a:cxn ang="0">
                    <a:pos x="T4" y="T5"/>
                  </a:cxn>
                  <a:cxn ang="0">
                    <a:pos x="T6" y="T7"/>
                  </a:cxn>
                  <a:cxn ang="0">
                    <a:pos x="T8" y="T9"/>
                  </a:cxn>
                  <a:cxn ang="0">
                    <a:pos x="T10" y="T11"/>
                  </a:cxn>
                </a:cxnLst>
                <a:rect l="0" t="0" r="r" b="b"/>
                <a:pathLst>
                  <a:path w="102" h="75">
                    <a:moveTo>
                      <a:pt x="102" y="8"/>
                    </a:moveTo>
                    <a:lnTo>
                      <a:pt x="3" y="75"/>
                    </a:lnTo>
                    <a:lnTo>
                      <a:pt x="0" y="69"/>
                    </a:lnTo>
                    <a:lnTo>
                      <a:pt x="102" y="0"/>
                    </a:lnTo>
                    <a:lnTo>
                      <a:pt x="102" y="0"/>
                    </a:lnTo>
                    <a:lnTo>
                      <a:pt x="102" y="8"/>
                    </a:lnTo>
                    <a:close/>
                  </a:path>
                </a:pathLst>
              </a:custGeom>
              <a:solidFill>
                <a:schemeClr val="accent1">
                  <a:lumMod val="60000"/>
                  <a:lumOff val="40000"/>
                </a:schemeClr>
              </a:solidFill>
              <a:ln>
                <a:noFill/>
              </a:ln>
            </p:spPr>
            <p:txBody>
              <a:bodyPr anchor="ctr"/>
              <a:lstStyle/>
              <a:p>
                <a:pPr algn="ctr"/>
              </a:p>
            </p:txBody>
          </p:sp>
          <p:sp>
            <p:nvSpPr>
              <p:cNvPr id="86" name="Freeform: Shape 305"/>
              <p:cNvSpPr/>
              <p:nvPr>
                <p:custDataLst>
                  <p:tags r:id="rId34"/>
                </p:custDataLst>
              </p:nvPr>
            </p:nvSpPr>
            <p:spPr bwMode="auto">
              <a:xfrm>
                <a:off x="5983288" y="3060701"/>
                <a:ext cx="133350" cy="636588"/>
              </a:xfrm>
              <a:custGeom>
                <a:avLst/>
                <a:gdLst>
                  <a:gd name="T0" fmla="*/ 0 w 68"/>
                  <a:gd name="T1" fmla="*/ 12 h 324"/>
                  <a:gd name="T2" fmla="*/ 68 w 68"/>
                  <a:gd name="T3" fmla="*/ 0 h 324"/>
                  <a:gd name="T4" fmla="*/ 49 w 68"/>
                  <a:gd name="T5" fmla="*/ 306 h 324"/>
                  <a:gd name="T6" fmla="*/ 43 w 68"/>
                  <a:gd name="T7" fmla="*/ 320 h 324"/>
                  <a:gd name="T8" fmla="*/ 23 w 68"/>
                  <a:gd name="T9" fmla="*/ 316 h 324"/>
                  <a:gd name="T10" fmla="*/ 21 w 68"/>
                  <a:gd name="T11" fmla="*/ 306 h 324"/>
                  <a:gd name="T12" fmla="*/ 0 w 68"/>
                  <a:gd name="T13" fmla="*/ 12 h 324"/>
                </a:gdLst>
                <a:ahLst/>
                <a:cxnLst>
                  <a:cxn ang="0">
                    <a:pos x="T0" y="T1"/>
                  </a:cxn>
                  <a:cxn ang="0">
                    <a:pos x="T2" y="T3"/>
                  </a:cxn>
                  <a:cxn ang="0">
                    <a:pos x="T4" y="T5"/>
                  </a:cxn>
                  <a:cxn ang="0">
                    <a:pos x="T6" y="T7"/>
                  </a:cxn>
                  <a:cxn ang="0">
                    <a:pos x="T8" y="T9"/>
                  </a:cxn>
                  <a:cxn ang="0">
                    <a:pos x="T10" y="T11"/>
                  </a:cxn>
                  <a:cxn ang="0">
                    <a:pos x="T12" y="T13"/>
                  </a:cxn>
                </a:cxnLst>
                <a:rect l="0" t="0" r="r" b="b"/>
                <a:pathLst>
                  <a:path w="68" h="324">
                    <a:moveTo>
                      <a:pt x="0" y="12"/>
                    </a:moveTo>
                    <a:cubicBezTo>
                      <a:pt x="68" y="0"/>
                      <a:pt x="68" y="0"/>
                      <a:pt x="68" y="0"/>
                    </a:cubicBezTo>
                    <a:cubicBezTo>
                      <a:pt x="49" y="306"/>
                      <a:pt x="49" y="306"/>
                      <a:pt x="49" y="306"/>
                    </a:cubicBezTo>
                    <a:cubicBezTo>
                      <a:pt x="49" y="311"/>
                      <a:pt x="48" y="316"/>
                      <a:pt x="43" y="320"/>
                    </a:cubicBezTo>
                    <a:cubicBezTo>
                      <a:pt x="36" y="324"/>
                      <a:pt x="28" y="322"/>
                      <a:pt x="23" y="316"/>
                    </a:cubicBezTo>
                    <a:cubicBezTo>
                      <a:pt x="21" y="313"/>
                      <a:pt x="21" y="306"/>
                      <a:pt x="21" y="306"/>
                    </a:cubicBezTo>
                    <a:lnTo>
                      <a:pt x="0" y="12"/>
                    </a:lnTo>
                    <a:close/>
                  </a:path>
                </a:pathLst>
              </a:custGeom>
              <a:solidFill>
                <a:schemeClr val="tx1">
                  <a:lumMod val="75000"/>
                  <a:lumOff val="25000"/>
                </a:schemeClr>
              </a:solidFill>
              <a:ln>
                <a:noFill/>
              </a:ln>
            </p:spPr>
            <p:txBody>
              <a:bodyPr anchor="ctr"/>
              <a:lstStyle/>
              <a:p>
                <a:pPr algn="ctr"/>
              </a:p>
            </p:txBody>
          </p:sp>
          <p:sp>
            <p:nvSpPr>
              <p:cNvPr id="87" name="Freeform: Shape 306"/>
              <p:cNvSpPr/>
              <p:nvPr>
                <p:custDataLst>
                  <p:tags r:id="rId35"/>
                </p:custDataLst>
              </p:nvPr>
            </p:nvSpPr>
            <p:spPr bwMode="auto">
              <a:xfrm>
                <a:off x="5983049" y="3007482"/>
                <a:ext cx="135009" cy="120601"/>
              </a:xfrm>
              <a:custGeom>
                <a:avLst/>
                <a:gdLst>
                  <a:gd name="connsiteX0" fmla="*/ 3415 w 135009"/>
                  <a:gd name="connsiteY0" fmla="*/ 85696 h 120601"/>
                  <a:gd name="connsiteX1" fmla="*/ 40675 w 135009"/>
                  <a:gd name="connsiteY1" fmla="*/ 117170 h 120601"/>
                  <a:gd name="connsiteX2" fmla="*/ 17142 w 135009"/>
                  <a:gd name="connsiteY2" fmla="*/ 107334 h 120601"/>
                  <a:gd name="connsiteX3" fmla="*/ 3415 w 135009"/>
                  <a:gd name="connsiteY3" fmla="*/ 85696 h 120601"/>
                  <a:gd name="connsiteX4" fmla="*/ 71769 w 135009"/>
                  <a:gd name="connsiteY4" fmla="*/ 200 h 120601"/>
                  <a:gd name="connsiteX5" fmla="*/ 131392 w 135009"/>
                  <a:gd name="connsiteY5" fmla="*/ 32376 h 120601"/>
                  <a:gd name="connsiteX6" fmla="*/ 134873 w 135009"/>
                  <a:gd name="connsiteY6" fmla="*/ 55080 h 120601"/>
                  <a:gd name="connsiteX7" fmla="*/ 134713 w 135009"/>
                  <a:gd name="connsiteY7" fmla="*/ 55640 h 120601"/>
                  <a:gd name="connsiteX8" fmla="*/ 134804 w 135009"/>
                  <a:gd name="connsiteY8" fmla="*/ 56189 h 120601"/>
                  <a:gd name="connsiteX9" fmla="*/ 131363 w 135009"/>
                  <a:gd name="connsiteY9" fmla="*/ 67407 h 120601"/>
                  <a:gd name="connsiteX10" fmla="*/ 128461 w 135009"/>
                  <a:gd name="connsiteY10" fmla="*/ 77600 h 120601"/>
                  <a:gd name="connsiteX11" fmla="*/ 128085 w 135009"/>
                  <a:gd name="connsiteY11" fmla="*/ 78094 h 120601"/>
                  <a:gd name="connsiteX12" fmla="*/ 126960 w 135009"/>
                  <a:gd name="connsiteY12" fmla="*/ 81761 h 120601"/>
                  <a:gd name="connsiteX13" fmla="*/ 89701 w 135009"/>
                  <a:gd name="connsiteY13" fmla="*/ 113235 h 120601"/>
                  <a:gd name="connsiteX14" fmla="*/ 40675 w 135009"/>
                  <a:gd name="connsiteY14" fmla="*/ 117170 h 120601"/>
                  <a:gd name="connsiteX15" fmla="*/ 64943 w 135009"/>
                  <a:gd name="connsiteY15" fmla="*/ 118645 h 120601"/>
                  <a:gd name="connsiteX16" fmla="*/ 71347 w 135009"/>
                  <a:gd name="connsiteY16" fmla="*/ 116573 h 120601"/>
                  <a:gd name="connsiteX17" fmla="*/ 63740 w 135009"/>
                  <a:gd name="connsiteY17" fmla="*/ 118179 h 120601"/>
                  <a:gd name="connsiteX18" fmla="*/ 4392 w 135009"/>
                  <a:gd name="connsiteY18" fmla="*/ 85178 h 120601"/>
                  <a:gd name="connsiteX19" fmla="*/ 45423 w 135009"/>
                  <a:gd name="connsiteY19" fmla="*/ 6953 h 120601"/>
                  <a:gd name="connsiteX20" fmla="*/ 71769 w 135009"/>
                  <a:gd name="connsiteY20" fmla="*/ 200 h 12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009" h="120601">
                    <a:moveTo>
                      <a:pt x="3415" y="85696"/>
                    </a:moveTo>
                    <a:cubicBezTo>
                      <a:pt x="9298" y="101433"/>
                      <a:pt x="24987" y="113235"/>
                      <a:pt x="40675" y="117170"/>
                    </a:cubicBezTo>
                    <a:cubicBezTo>
                      <a:pt x="30870" y="115203"/>
                      <a:pt x="23026" y="111268"/>
                      <a:pt x="17142" y="107334"/>
                    </a:cubicBezTo>
                    <a:cubicBezTo>
                      <a:pt x="11259" y="101433"/>
                      <a:pt x="5376" y="93564"/>
                      <a:pt x="3415" y="85696"/>
                    </a:cubicBezTo>
                    <a:close/>
                    <a:moveTo>
                      <a:pt x="71769" y="200"/>
                    </a:moveTo>
                    <a:cubicBezTo>
                      <a:pt x="97688" y="-1725"/>
                      <a:pt x="121134" y="10375"/>
                      <a:pt x="131392" y="32376"/>
                    </a:cubicBezTo>
                    <a:cubicBezTo>
                      <a:pt x="134323" y="39710"/>
                      <a:pt x="135422" y="47410"/>
                      <a:pt x="134873" y="55080"/>
                    </a:cubicBezTo>
                    <a:lnTo>
                      <a:pt x="134713" y="55640"/>
                    </a:lnTo>
                    <a:lnTo>
                      <a:pt x="134804" y="56189"/>
                    </a:lnTo>
                    <a:lnTo>
                      <a:pt x="131363" y="67407"/>
                    </a:lnTo>
                    <a:lnTo>
                      <a:pt x="128461" y="77600"/>
                    </a:lnTo>
                    <a:lnTo>
                      <a:pt x="128085" y="78094"/>
                    </a:lnTo>
                    <a:lnTo>
                      <a:pt x="126960" y="81761"/>
                    </a:lnTo>
                    <a:cubicBezTo>
                      <a:pt x="119116" y="95531"/>
                      <a:pt x="105389" y="107334"/>
                      <a:pt x="89701" y="113235"/>
                    </a:cubicBezTo>
                    <a:cubicBezTo>
                      <a:pt x="74012" y="121104"/>
                      <a:pt x="56363" y="123071"/>
                      <a:pt x="40675" y="117170"/>
                    </a:cubicBezTo>
                    <a:cubicBezTo>
                      <a:pt x="48519" y="119137"/>
                      <a:pt x="56853" y="119629"/>
                      <a:pt x="64943" y="118645"/>
                    </a:cubicBezTo>
                    <a:lnTo>
                      <a:pt x="71347" y="116573"/>
                    </a:lnTo>
                    <a:lnTo>
                      <a:pt x="63740" y="118179"/>
                    </a:lnTo>
                    <a:cubicBezTo>
                      <a:pt x="37363" y="119279"/>
                      <a:pt x="13185" y="107179"/>
                      <a:pt x="4392" y="85178"/>
                    </a:cubicBezTo>
                    <a:cubicBezTo>
                      <a:pt x="-9285" y="55844"/>
                      <a:pt x="10254" y="20642"/>
                      <a:pt x="45423" y="6953"/>
                    </a:cubicBezTo>
                    <a:cubicBezTo>
                      <a:pt x="54215" y="3042"/>
                      <a:pt x="63130" y="842"/>
                      <a:pt x="71769" y="200"/>
                    </a:cubicBezTo>
                    <a:close/>
                  </a:path>
                </a:pathLst>
              </a:custGeom>
              <a:solidFill>
                <a:schemeClr val="tx1">
                  <a:lumMod val="65000"/>
                  <a:lumOff val="35000"/>
                </a:schemeClr>
              </a:solidFill>
              <a:ln>
                <a:noFill/>
              </a:ln>
            </p:spPr>
            <p:txBody>
              <a:bodyPr anchor="ctr"/>
              <a:lstStyle/>
              <a:p>
                <a:pPr algn="ctr"/>
              </a:p>
            </p:txBody>
          </p:sp>
        </p:grpSp>
        <p:grpSp>
          <p:nvGrpSpPr>
            <p:cNvPr id="27" name="Group 307"/>
            <p:cNvGrpSpPr/>
            <p:nvPr/>
          </p:nvGrpSpPr>
          <p:grpSpPr>
            <a:xfrm>
              <a:off x="5297464" y="3640461"/>
              <a:ext cx="789892" cy="368835"/>
              <a:chOff x="5334000" y="3683001"/>
              <a:chExt cx="768350" cy="358776"/>
            </a:xfrm>
          </p:grpSpPr>
          <p:sp>
            <p:nvSpPr>
              <p:cNvPr id="76" name="Freeform: Shape 308"/>
              <p:cNvSpPr/>
              <p:nvPr>
                <p:custDataLst>
                  <p:tags r:id="rId36"/>
                </p:custDataLst>
              </p:nvPr>
            </p:nvSpPr>
            <p:spPr bwMode="auto">
              <a:xfrm>
                <a:off x="5343525" y="3683001"/>
                <a:ext cx="350838" cy="131763"/>
              </a:xfrm>
              <a:custGeom>
                <a:avLst/>
                <a:gdLst>
                  <a:gd name="T0" fmla="*/ 221 w 221"/>
                  <a:gd name="T1" fmla="*/ 54 h 83"/>
                  <a:gd name="T2" fmla="*/ 157 w 221"/>
                  <a:gd name="T3" fmla="*/ 0 h 83"/>
                  <a:gd name="T4" fmla="*/ 0 w 221"/>
                  <a:gd name="T5" fmla="*/ 5 h 83"/>
                  <a:gd name="T6" fmla="*/ 85 w 221"/>
                  <a:gd name="T7" fmla="*/ 83 h 83"/>
                  <a:gd name="T8" fmla="*/ 221 w 221"/>
                  <a:gd name="T9" fmla="*/ 54 h 83"/>
                </a:gdLst>
                <a:ahLst/>
                <a:cxnLst>
                  <a:cxn ang="0">
                    <a:pos x="T0" y="T1"/>
                  </a:cxn>
                  <a:cxn ang="0">
                    <a:pos x="T2" y="T3"/>
                  </a:cxn>
                  <a:cxn ang="0">
                    <a:pos x="T4" y="T5"/>
                  </a:cxn>
                  <a:cxn ang="0">
                    <a:pos x="T6" y="T7"/>
                  </a:cxn>
                  <a:cxn ang="0">
                    <a:pos x="T8" y="T9"/>
                  </a:cxn>
                </a:cxnLst>
                <a:rect l="0" t="0" r="r" b="b"/>
                <a:pathLst>
                  <a:path w="221" h="83">
                    <a:moveTo>
                      <a:pt x="221" y="54"/>
                    </a:moveTo>
                    <a:lnTo>
                      <a:pt x="157" y="0"/>
                    </a:lnTo>
                    <a:lnTo>
                      <a:pt x="0" y="5"/>
                    </a:lnTo>
                    <a:lnTo>
                      <a:pt x="85" y="83"/>
                    </a:lnTo>
                    <a:lnTo>
                      <a:pt x="221" y="54"/>
                    </a:lnTo>
                    <a:close/>
                  </a:path>
                </a:pathLst>
              </a:custGeom>
              <a:solidFill>
                <a:schemeClr val="accent4"/>
              </a:solidFill>
              <a:ln>
                <a:noFill/>
              </a:ln>
            </p:spPr>
            <p:txBody>
              <a:bodyPr anchor="ctr"/>
              <a:lstStyle/>
              <a:p>
                <a:pPr algn="ctr"/>
              </a:p>
            </p:txBody>
          </p:sp>
          <p:sp>
            <p:nvSpPr>
              <p:cNvPr id="77" name="Freeform: Shape 309"/>
              <p:cNvSpPr/>
              <p:nvPr>
                <p:custDataLst>
                  <p:tags r:id="rId37"/>
                </p:custDataLst>
              </p:nvPr>
            </p:nvSpPr>
            <p:spPr bwMode="auto">
              <a:xfrm>
                <a:off x="5584825" y="3846514"/>
                <a:ext cx="239713" cy="187325"/>
              </a:xfrm>
              <a:custGeom>
                <a:avLst/>
                <a:gdLst>
                  <a:gd name="T0" fmla="*/ 115 w 151"/>
                  <a:gd name="T1" fmla="*/ 0 h 118"/>
                  <a:gd name="T2" fmla="*/ 151 w 151"/>
                  <a:gd name="T3" fmla="*/ 37 h 118"/>
                  <a:gd name="T4" fmla="*/ 92 w 151"/>
                  <a:gd name="T5" fmla="*/ 118 h 118"/>
                  <a:gd name="T6" fmla="*/ 0 w 151"/>
                  <a:gd name="T7" fmla="*/ 40 h 118"/>
                  <a:gd name="T8" fmla="*/ 115 w 151"/>
                  <a:gd name="T9" fmla="*/ 0 h 118"/>
                </a:gdLst>
                <a:ahLst/>
                <a:cxnLst>
                  <a:cxn ang="0">
                    <a:pos x="T0" y="T1"/>
                  </a:cxn>
                  <a:cxn ang="0">
                    <a:pos x="T2" y="T3"/>
                  </a:cxn>
                  <a:cxn ang="0">
                    <a:pos x="T4" y="T5"/>
                  </a:cxn>
                  <a:cxn ang="0">
                    <a:pos x="T6" y="T7"/>
                  </a:cxn>
                  <a:cxn ang="0">
                    <a:pos x="T8" y="T9"/>
                  </a:cxn>
                </a:cxnLst>
                <a:rect l="0" t="0" r="r" b="b"/>
                <a:pathLst>
                  <a:path w="151" h="118">
                    <a:moveTo>
                      <a:pt x="115" y="0"/>
                    </a:moveTo>
                    <a:lnTo>
                      <a:pt x="151" y="37"/>
                    </a:lnTo>
                    <a:lnTo>
                      <a:pt x="92" y="118"/>
                    </a:lnTo>
                    <a:lnTo>
                      <a:pt x="0" y="40"/>
                    </a:lnTo>
                    <a:lnTo>
                      <a:pt x="115" y="0"/>
                    </a:lnTo>
                    <a:close/>
                  </a:path>
                </a:pathLst>
              </a:custGeom>
              <a:solidFill>
                <a:schemeClr val="accent4"/>
              </a:solidFill>
              <a:ln>
                <a:noFill/>
              </a:ln>
            </p:spPr>
            <p:txBody>
              <a:bodyPr anchor="ctr"/>
              <a:lstStyle/>
              <a:p>
                <a:pPr algn="ctr"/>
              </a:p>
            </p:txBody>
          </p:sp>
          <p:sp>
            <p:nvSpPr>
              <p:cNvPr id="78" name="Freeform: Shape 310"/>
              <p:cNvSpPr/>
              <p:nvPr>
                <p:custDataLst>
                  <p:tags r:id="rId38"/>
                </p:custDataLst>
              </p:nvPr>
            </p:nvSpPr>
            <p:spPr bwMode="auto">
              <a:xfrm>
                <a:off x="5334000" y="3690939"/>
                <a:ext cx="144463" cy="131763"/>
              </a:xfrm>
              <a:custGeom>
                <a:avLst/>
                <a:gdLst>
                  <a:gd name="T0" fmla="*/ 6 w 91"/>
                  <a:gd name="T1" fmla="*/ 0 h 83"/>
                  <a:gd name="T2" fmla="*/ 0 w 91"/>
                  <a:gd name="T3" fmla="*/ 9 h 83"/>
                  <a:gd name="T4" fmla="*/ 81 w 91"/>
                  <a:gd name="T5" fmla="*/ 83 h 83"/>
                  <a:gd name="T6" fmla="*/ 91 w 91"/>
                  <a:gd name="T7" fmla="*/ 78 h 83"/>
                  <a:gd name="T8" fmla="*/ 6 w 91"/>
                  <a:gd name="T9" fmla="*/ 0 h 83"/>
                </a:gdLst>
                <a:ahLst/>
                <a:cxnLst>
                  <a:cxn ang="0">
                    <a:pos x="T0" y="T1"/>
                  </a:cxn>
                  <a:cxn ang="0">
                    <a:pos x="T2" y="T3"/>
                  </a:cxn>
                  <a:cxn ang="0">
                    <a:pos x="T4" y="T5"/>
                  </a:cxn>
                  <a:cxn ang="0">
                    <a:pos x="T6" y="T7"/>
                  </a:cxn>
                  <a:cxn ang="0">
                    <a:pos x="T8" y="T9"/>
                  </a:cxn>
                </a:cxnLst>
                <a:rect l="0" t="0" r="r" b="b"/>
                <a:pathLst>
                  <a:path w="91" h="83">
                    <a:moveTo>
                      <a:pt x="6" y="0"/>
                    </a:moveTo>
                    <a:lnTo>
                      <a:pt x="0" y="9"/>
                    </a:lnTo>
                    <a:lnTo>
                      <a:pt x="81" y="83"/>
                    </a:lnTo>
                    <a:lnTo>
                      <a:pt x="91" y="78"/>
                    </a:lnTo>
                    <a:lnTo>
                      <a:pt x="6" y="0"/>
                    </a:lnTo>
                    <a:close/>
                  </a:path>
                </a:pathLst>
              </a:custGeom>
              <a:solidFill>
                <a:schemeClr val="accent4">
                  <a:lumMod val="60000"/>
                  <a:lumOff val="40000"/>
                </a:schemeClr>
              </a:solidFill>
              <a:ln>
                <a:noFill/>
              </a:ln>
            </p:spPr>
            <p:txBody>
              <a:bodyPr anchor="ctr"/>
              <a:lstStyle/>
              <a:p>
                <a:pPr algn="ctr"/>
              </a:p>
            </p:txBody>
          </p:sp>
          <p:sp>
            <p:nvSpPr>
              <p:cNvPr id="79" name="Freeform: Shape 311"/>
              <p:cNvSpPr/>
              <p:nvPr>
                <p:custDataLst>
                  <p:tags r:id="rId39"/>
                </p:custDataLst>
              </p:nvPr>
            </p:nvSpPr>
            <p:spPr bwMode="auto">
              <a:xfrm>
                <a:off x="5570538" y="3910014"/>
                <a:ext cx="160338" cy="131763"/>
              </a:xfrm>
              <a:custGeom>
                <a:avLst/>
                <a:gdLst>
                  <a:gd name="T0" fmla="*/ 9 w 101"/>
                  <a:gd name="T1" fmla="*/ 0 h 83"/>
                  <a:gd name="T2" fmla="*/ 101 w 101"/>
                  <a:gd name="T3" fmla="*/ 78 h 83"/>
                  <a:gd name="T4" fmla="*/ 94 w 101"/>
                  <a:gd name="T5" fmla="*/ 83 h 83"/>
                  <a:gd name="T6" fmla="*/ 0 w 101"/>
                  <a:gd name="T7" fmla="*/ 3 h 83"/>
                  <a:gd name="T8" fmla="*/ 0 w 101"/>
                  <a:gd name="T9" fmla="*/ 3 h 83"/>
                  <a:gd name="T10" fmla="*/ 9 w 101"/>
                  <a:gd name="T11" fmla="*/ 0 h 83"/>
                </a:gdLst>
                <a:ahLst/>
                <a:cxnLst>
                  <a:cxn ang="0">
                    <a:pos x="T0" y="T1"/>
                  </a:cxn>
                  <a:cxn ang="0">
                    <a:pos x="T2" y="T3"/>
                  </a:cxn>
                  <a:cxn ang="0">
                    <a:pos x="T4" y="T5"/>
                  </a:cxn>
                  <a:cxn ang="0">
                    <a:pos x="T6" y="T7"/>
                  </a:cxn>
                  <a:cxn ang="0">
                    <a:pos x="T8" y="T9"/>
                  </a:cxn>
                  <a:cxn ang="0">
                    <a:pos x="T10" y="T11"/>
                  </a:cxn>
                </a:cxnLst>
                <a:rect l="0" t="0" r="r" b="b"/>
                <a:pathLst>
                  <a:path w="101" h="83">
                    <a:moveTo>
                      <a:pt x="9" y="0"/>
                    </a:moveTo>
                    <a:lnTo>
                      <a:pt x="101" y="78"/>
                    </a:lnTo>
                    <a:lnTo>
                      <a:pt x="94" y="83"/>
                    </a:lnTo>
                    <a:lnTo>
                      <a:pt x="0" y="3"/>
                    </a:lnTo>
                    <a:lnTo>
                      <a:pt x="0" y="3"/>
                    </a:lnTo>
                    <a:lnTo>
                      <a:pt x="9" y="0"/>
                    </a:lnTo>
                    <a:close/>
                  </a:path>
                </a:pathLst>
              </a:custGeom>
              <a:solidFill>
                <a:schemeClr val="accent4">
                  <a:lumMod val="60000"/>
                  <a:lumOff val="40000"/>
                </a:schemeClr>
              </a:solidFill>
              <a:ln>
                <a:noFill/>
              </a:ln>
            </p:spPr>
            <p:txBody>
              <a:bodyPr anchor="ctr"/>
              <a:lstStyle/>
              <a:p>
                <a:pPr algn="ctr"/>
              </a:p>
            </p:txBody>
          </p:sp>
          <p:sp>
            <p:nvSpPr>
              <p:cNvPr id="80" name="Freeform: Shape 312"/>
              <p:cNvSpPr/>
              <p:nvPr>
                <p:custDataLst>
                  <p:tags r:id="rId40"/>
                </p:custDataLst>
              </p:nvPr>
            </p:nvSpPr>
            <p:spPr bwMode="auto">
              <a:xfrm>
                <a:off x="5473700" y="3684589"/>
                <a:ext cx="628650" cy="250825"/>
              </a:xfrm>
              <a:custGeom>
                <a:avLst/>
                <a:gdLst>
                  <a:gd name="T0" fmla="*/ 29 w 321"/>
                  <a:gd name="T1" fmla="*/ 128 h 128"/>
                  <a:gd name="T2" fmla="*/ 0 w 321"/>
                  <a:gd name="T3" fmla="*/ 65 h 128"/>
                  <a:gd name="T4" fmla="*/ 299 w 321"/>
                  <a:gd name="T5" fmla="*/ 2 h 128"/>
                  <a:gd name="T6" fmla="*/ 314 w 321"/>
                  <a:gd name="T7" fmla="*/ 4 h 128"/>
                  <a:gd name="T8" fmla="*/ 316 w 321"/>
                  <a:gd name="T9" fmla="*/ 24 h 128"/>
                  <a:gd name="T10" fmla="*/ 307 w 321"/>
                  <a:gd name="T11" fmla="*/ 29 h 128"/>
                  <a:gd name="T12" fmla="*/ 29 w 321"/>
                  <a:gd name="T13" fmla="*/ 128 h 128"/>
                </a:gdLst>
                <a:ahLst/>
                <a:cxnLst>
                  <a:cxn ang="0">
                    <a:pos x="T0" y="T1"/>
                  </a:cxn>
                  <a:cxn ang="0">
                    <a:pos x="T2" y="T3"/>
                  </a:cxn>
                  <a:cxn ang="0">
                    <a:pos x="T4" y="T5"/>
                  </a:cxn>
                  <a:cxn ang="0">
                    <a:pos x="T6" y="T7"/>
                  </a:cxn>
                  <a:cxn ang="0">
                    <a:pos x="T8" y="T9"/>
                  </a:cxn>
                  <a:cxn ang="0">
                    <a:pos x="T10" y="T11"/>
                  </a:cxn>
                  <a:cxn ang="0">
                    <a:pos x="T12" y="T13"/>
                  </a:cxn>
                </a:cxnLst>
                <a:rect l="0" t="0" r="r" b="b"/>
                <a:pathLst>
                  <a:path w="321" h="128">
                    <a:moveTo>
                      <a:pt x="29" y="128"/>
                    </a:moveTo>
                    <a:cubicBezTo>
                      <a:pt x="0" y="65"/>
                      <a:pt x="0" y="65"/>
                      <a:pt x="0" y="65"/>
                    </a:cubicBezTo>
                    <a:cubicBezTo>
                      <a:pt x="299" y="2"/>
                      <a:pt x="299" y="2"/>
                      <a:pt x="299" y="2"/>
                    </a:cubicBezTo>
                    <a:cubicBezTo>
                      <a:pt x="304" y="0"/>
                      <a:pt x="310" y="0"/>
                      <a:pt x="314" y="4"/>
                    </a:cubicBezTo>
                    <a:cubicBezTo>
                      <a:pt x="320" y="9"/>
                      <a:pt x="321" y="18"/>
                      <a:pt x="316" y="24"/>
                    </a:cubicBezTo>
                    <a:cubicBezTo>
                      <a:pt x="313" y="27"/>
                      <a:pt x="307" y="29"/>
                      <a:pt x="307" y="29"/>
                    </a:cubicBezTo>
                    <a:lnTo>
                      <a:pt x="29" y="128"/>
                    </a:lnTo>
                    <a:close/>
                  </a:path>
                </a:pathLst>
              </a:custGeom>
              <a:solidFill>
                <a:schemeClr val="tx1">
                  <a:lumMod val="75000"/>
                  <a:lumOff val="25000"/>
                </a:schemeClr>
              </a:solidFill>
              <a:ln>
                <a:noFill/>
              </a:ln>
            </p:spPr>
            <p:txBody>
              <a:bodyPr anchor="ctr"/>
              <a:lstStyle/>
              <a:p>
                <a:pPr algn="ctr"/>
              </a:p>
            </p:txBody>
          </p:sp>
          <p:sp>
            <p:nvSpPr>
              <p:cNvPr id="81" name="Freeform: Shape 313"/>
              <p:cNvSpPr/>
              <p:nvPr>
                <p:custDataLst>
                  <p:tags r:id="rId41"/>
                </p:custDataLst>
              </p:nvPr>
            </p:nvSpPr>
            <p:spPr bwMode="auto">
              <a:xfrm>
                <a:off x="5432233" y="3810386"/>
                <a:ext cx="125789" cy="130462"/>
              </a:xfrm>
              <a:custGeom>
                <a:avLst/>
                <a:gdLst>
                  <a:gd name="connsiteX0" fmla="*/ 121391 w 125789"/>
                  <a:gd name="connsiteY0" fmla="*/ 98426 h 130462"/>
                  <a:gd name="connsiteX1" fmla="*/ 120861 w 125789"/>
                  <a:gd name="connsiteY1" fmla="*/ 100883 h 130462"/>
                  <a:gd name="connsiteX2" fmla="*/ 120927 w 125789"/>
                  <a:gd name="connsiteY2" fmla="*/ 100797 h 130462"/>
                  <a:gd name="connsiteX3" fmla="*/ 42140 w 125789"/>
                  <a:gd name="connsiteY3" fmla="*/ 1232 h 130462"/>
                  <a:gd name="connsiteX4" fmla="*/ 41181 w 125789"/>
                  <a:gd name="connsiteY4" fmla="*/ 1676 h 130462"/>
                  <a:gd name="connsiteX5" fmla="*/ 46309 w 125789"/>
                  <a:gd name="connsiteY5" fmla="*/ 1696 h 130462"/>
                  <a:gd name="connsiteX6" fmla="*/ 42878 w 125789"/>
                  <a:gd name="connsiteY6" fmla="*/ 0 h 130462"/>
                  <a:gd name="connsiteX7" fmla="*/ 68484 w 125789"/>
                  <a:gd name="connsiteY7" fmla="*/ 1971 h 130462"/>
                  <a:gd name="connsiteX8" fmla="*/ 109848 w 125789"/>
                  <a:gd name="connsiteY8" fmla="*/ 29573 h 130462"/>
                  <a:gd name="connsiteX9" fmla="*/ 125605 w 125789"/>
                  <a:gd name="connsiteY9" fmla="*/ 76891 h 130462"/>
                  <a:gd name="connsiteX10" fmla="*/ 125587 w 125789"/>
                  <a:gd name="connsiteY10" fmla="*/ 76844 h 130462"/>
                  <a:gd name="connsiteX11" fmla="*/ 125600 w 125789"/>
                  <a:gd name="connsiteY11" fmla="*/ 76918 h 130462"/>
                  <a:gd name="connsiteX12" fmla="*/ 125605 w 125789"/>
                  <a:gd name="connsiteY12" fmla="*/ 76891 h 130462"/>
                  <a:gd name="connsiteX13" fmla="*/ 125600 w 125789"/>
                  <a:gd name="connsiteY13" fmla="*/ 76921 h 130462"/>
                  <a:gd name="connsiteX14" fmla="*/ 125789 w 125789"/>
                  <a:gd name="connsiteY14" fmla="*/ 78046 h 130462"/>
                  <a:gd name="connsiteX15" fmla="*/ 124141 w 125789"/>
                  <a:gd name="connsiteY15" fmla="*/ 85683 h 130462"/>
                  <a:gd name="connsiteX16" fmla="*/ 121666 w 125789"/>
                  <a:gd name="connsiteY16" fmla="*/ 100550 h 130462"/>
                  <a:gd name="connsiteX17" fmla="*/ 105908 w 125789"/>
                  <a:gd name="connsiteY17" fmla="*/ 120266 h 130462"/>
                  <a:gd name="connsiteX18" fmla="*/ 110222 w 125789"/>
                  <a:gd name="connsiteY18" fmla="*/ 114675 h 130462"/>
                  <a:gd name="connsiteX19" fmla="*/ 106306 w 125789"/>
                  <a:gd name="connsiteY19" fmla="*/ 119631 h 130462"/>
                  <a:gd name="connsiteX20" fmla="*/ 17519 w 125789"/>
                  <a:gd name="connsiteY20" fmla="*/ 101915 h 130462"/>
                  <a:gd name="connsiteX21" fmla="*/ 19492 w 125789"/>
                  <a:gd name="connsiteY21" fmla="*/ 11363 h 130462"/>
                  <a:gd name="connsiteX22" fmla="*/ 26752 w 125789"/>
                  <a:gd name="connsiteY22" fmla="*/ 8071 h 13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789" h="130462">
                    <a:moveTo>
                      <a:pt x="121391" y="98426"/>
                    </a:moveTo>
                    <a:lnTo>
                      <a:pt x="120861" y="100883"/>
                    </a:lnTo>
                    <a:lnTo>
                      <a:pt x="120927" y="100797"/>
                    </a:lnTo>
                    <a:close/>
                    <a:moveTo>
                      <a:pt x="42140" y="1232"/>
                    </a:moveTo>
                    <a:lnTo>
                      <a:pt x="41181" y="1676"/>
                    </a:lnTo>
                    <a:lnTo>
                      <a:pt x="46309" y="1696"/>
                    </a:lnTo>
                    <a:close/>
                    <a:moveTo>
                      <a:pt x="42878" y="0"/>
                    </a:moveTo>
                    <a:cubicBezTo>
                      <a:pt x="50757" y="0"/>
                      <a:pt x="58636" y="0"/>
                      <a:pt x="68484" y="1971"/>
                    </a:cubicBezTo>
                    <a:cubicBezTo>
                      <a:pt x="84242" y="5914"/>
                      <a:pt x="98030" y="15772"/>
                      <a:pt x="109848" y="29573"/>
                    </a:cubicBezTo>
                    <a:cubicBezTo>
                      <a:pt x="119696" y="43374"/>
                      <a:pt x="125605" y="59147"/>
                      <a:pt x="125605" y="76891"/>
                    </a:cubicBezTo>
                    <a:lnTo>
                      <a:pt x="125587" y="76844"/>
                    </a:lnTo>
                    <a:lnTo>
                      <a:pt x="125600" y="76918"/>
                    </a:lnTo>
                    <a:lnTo>
                      <a:pt x="125605" y="76891"/>
                    </a:lnTo>
                    <a:lnTo>
                      <a:pt x="125600" y="76921"/>
                    </a:lnTo>
                    <a:lnTo>
                      <a:pt x="125789" y="78046"/>
                    </a:lnTo>
                    <a:lnTo>
                      <a:pt x="124141" y="85683"/>
                    </a:lnTo>
                    <a:lnTo>
                      <a:pt x="121666" y="100550"/>
                    </a:lnTo>
                    <a:cubicBezTo>
                      <a:pt x="117727" y="108437"/>
                      <a:pt x="111817" y="116323"/>
                      <a:pt x="105908" y="120266"/>
                    </a:cubicBezTo>
                    <a:lnTo>
                      <a:pt x="110222" y="114675"/>
                    </a:lnTo>
                    <a:lnTo>
                      <a:pt x="106306" y="119631"/>
                    </a:lnTo>
                    <a:cubicBezTo>
                      <a:pt x="80656" y="139316"/>
                      <a:pt x="41195" y="131442"/>
                      <a:pt x="17519" y="101915"/>
                    </a:cubicBezTo>
                    <a:cubicBezTo>
                      <a:pt x="-6158" y="70418"/>
                      <a:pt x="-6158" y="31048"/>
                      <a:pt x="19492" y="11363"/>
                    </a:cubicBezTo>
                    <a:lnTo>
                      <a:pt x="26752" y="8071"/>
                    </a:lnTo>
                    <a:close/>
                  </a:path>
                </a:pathLst>
              </a:custGeom>
              <a:solidFill>
                <a:schemeClr val="tx1">
                  <a:lumMod val="65000"/>
                  <a:lumOff val="35000"/>
                </a:schemeClr>
              </a:solidFill>
              <a:ln>
                <a:noFill/>
              </a:ln>
            </p:spPr>
            <p:txBody>
              <a:bodyPr anchor="ctr"/>
              <a:lstStyle/>
              <a:p>
                <a:pPr algn="ctr"/>
              </a:p>
            </p:txBody>
          </p:sp>
        </p:grpSp>
        <p:grpSp>
          <p:nvGrpSpPr>
            <p:cNvPr id="69" name="Group 316"/>
            <p:cNvGrpSpPr/>
            <p:nvPr/>
          </p:nvGrpSpPr>
          <p:grpSpPr>
            <a:xfrm rot="0">
              <a:off x="8097723" y="3488469"/>
              <a:ext cx="165361" cy="165361"/>
              <a:chOff x="7391517" y="3973834"/>
              <a:chExt cx="348456" cy="348456"/>
            </a:xfrm>
            <a:solidFill>
              <a:schemeClr val="bg1"/>
            </a:solidFill>
          </p:grpSpPr>
          <p:sp>
            <p:nvSpPr>
              <p:cNvPr id="72" name="Freeform: Shape 319"/>
              <p:cNvSpPr/>
              <p:nvPr>
                <p:custDataLst>
                  <p:tags r:id="rId42"/>
                </p:custDataLst>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grpFill/>
              <a:ln>
                <a:noFill/>
              </a:ln>
              <a:effectLst/>
            </p:spPr>
            <p:txBody>
              <a:bodyPr anchor="ctr"/>
              <a:lstStyle/>
              <a:p>
                <a:pPr algn="ctr"/>
              </a:p>
            </p:txBody>
          </p:sp>
          <p:sp>
            <p:nvSpPr>
              <p:cNvPr id="73" name="Freeform: Shape 320"/>
              <p:cNvSpPr/>
              <p:nvPr>
                <p:custDataLst>
                  <p:tags r:id="rId43"/>
                </p:custDataLst>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grpFill/>
              <a:ln>
                <a:noFill/>
              </a:ln>
              <a:effectLst/>
            </p:spPr>
            <p:txBody>
              <a:bodyPr anchor="ctr"/>
              <a:lstStyle/>
              <a:p>
                <a:pPr algn="ctr"/>
              </a:p>
            </p:txBody>
          </p:sp>
          <p:sp>
            <p:nvSpPr>
              <p:cNvPr id="74" name="Freeform: Shape 321"/>
              <p:cNvSpPr/>
              <p:nvPr>
                <p:custDataLst>
                  <p:tags r:id="rId44"/>
                </p:custDataLst>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grpFill/>
              <a:ln>
                <a:noFill/>
              </a:ln>
              <a:effectLst/>
            </p:spPr>
            <p:txBody>
              <a:bodyPr anchor="ctr"/>
              <a:lstStyle/>
              <a:p>
                <a:pPr algn="ctr"/>
              </a:p>
            </p:txBody>
          </p:sp>
          <p:sp>
            <p:nvSpPr>
              <p:cNvPr id="75" name="Freeform: Shape 322"/>
              <p:cNvSpPr/>
              <p:nvPr>
                <p:custDataLst>
                  <p:tags r:id="rId45"/>
                </p:custDataLst>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grpFill/>
              <a:ln>
                <a:noFill/>
              </a:ln>
              <a:effectLst/>
            </p:spPr>
            <p:txBody>
              <a:bodyPr anchor="ctr"/>
              <a:lstStyle/>
              <a:p>
                <a:pPr algn="ctr"/>
              </a:p>
            </p:txBody>
          </p:sp>
        </p:grpSp>
        <p:sp>
          <p:nvSpPr>
            <p:cNvPr id="61" name="Freeform: Shape 335"/>
            <p:cNvSpPr/>
            <p:nvPr/>
          </p:nvSpPr>
          <p:spPr bwMode="auto">
            <a:xfrm>
              <a:off x="6027602" y="1476322"/>
              <a:ext cx="32771" cy="327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chemeClr val="bg1"/>
            </a:solidFill>
            <a:ln>
              <a:noFill/>
            </a:ln>
            <a:effectLst/>
          </p:spPr>
          <p:txBody>
            <a:bodyPr anchor="ctr"/>
            <a:lstStyle/>
            <a:p>
              <a:pPr algn="ctr"/>
            </a:p>
          </p:txBody>
        </p:sp>
      </p:grpSp>
      <p:grpSp>
        <p:nvGrpSpPr>
          <p:cNvPr id="95" name="千图PPT彼岸天：ID 8661124库_组合 94"/>
          <p:cNvGrpSpPr/>
          <p:nvPr>
            <p:custDataLst>
              <p:tags r:id="rId46"/>
            </p:custDataLst>
          </p:nvPr>
        </p:nvGrpSpPr>
        <p:grpSpPr>
          <a:xfrm>
            <a:off x="589375" y="1012210"/>
            <a:ext cx="4595495" cy="2277110"/>
            <a:chOff x="186785" y="1235730"/>
            <a:chExt cx="4595495" cy="2277110"/>
          </a:xfrm>
        </p:grpSpPr>
        <p:grpSp>
          <p:nvGrpSpPr>
            <p:cNvPr id="35" name="Group 347"/>
            <p:cNvGrpSpPr/>
            <p:nvPr/>
          </p:nvGrpSpPr>
          <p:grpSpPr>
            <a:xfrm>
              <a:off x="854646" y="1581606"/>
              <a:ext cx="483552" cy="617062"/>
              <a:chOff x="564607" y="1728351"/>
              <a:chExt cx="483552" cy="617062"/>
            </a:xfrm>
          </p:grpSpPr>
          <p:sp>
            <p:nvSpPr>
              <p:cNvPr id="48" name="Freeform: Shape 348"/>
              <p:cNvSpPr/>
              <p:nvPr>
                <p:custDataLst>
                  <p:tags r:id="rId47"/>
                </p:custDataLst>
              </p:nvPr>
            </p:nvSpPr>
            <p:spPr bwMode="auto">
              <a:xfrm>
                <a:off x="564607" y="1728351"/>
                <a:ext cx="464344" cy="407194"/>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solidFill>
                <a:srgbClr val="C00000"/>
              </a:solidFill>
              <a:ln>
                <a:noFill/>
              </a:ln>
              <a:effectLst/>
            </p:spPr>
            <p:txBody>
              <a:bodyPr anchor="ctr"/>
              <a:lstStyle/>
              <a:p>
                <a:pPr algn="ctr"/>
              </a:p>
            </p:txBody>
          </p:sp>
          <p:sp>
            <p:nvSpPr>
              <p:cNvPr id="49" name="Freeform: Shape 349"/>
              <p:cNvSpPr/>
              <p:nvPr>
                <p:custDataLst>
                  <p:tags r:id="rId48"/>
                </p:custDataLst>
              </p:nvPr>
            </p:nvSpPr>
            <p:spPr bwMode="auto">
              <a:xfrm>
                <a:off x="979103" y="2276356"/>
                <a:ext cx="69056" cy="690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solidFill>
                <a:schemeClr val="accent2">
                  <a:lumMod val="100000"/>
                </a:schemeClr>
              </a:solidFill>
              <a:ln>
                <a:noFill/>
              </a:ln>
              <a:effectLst/>
            </p:spPr>
            <p:txBody>
              <a:bodyPr anchor="ctr"/>
              <a:lstStyle/>
              <a:p>
                <a:pPr algn="ctr"/>
              </a:p>
            </p:txBody>
          </p:sp>
        </p:grpSp>
        <p:grpSp>
          <p:nvGrpSpPr>
            <p:cNvPr id="36" name="Group 350"/>
            <p:cNvGrpSpPr/>
            <p:nvPr/>
          </p:nvGrpSpPr>
          <p:grpSpPr>
            <a:xfrm>
              <a:off x="186785" y="1235730"/>
              <a:ext cx="4595495" cy="2277110"/>
              <a:chOff x="5643923" y="556779"/>
              <a:chExt cx="4595495" cy="2277110"/>
            </a:xfrm>
          </p:grpSpPr>
          <p:sp>
            <p:nvSpPr>
              <p:cNvPr id="46" name="Rectangle 359"/>
              <p:cNvSpPr/>
              <p:nvPr>
                <p:custDataLst>
                  <p:tags r:id="rId49"/>
                </p:custDataLst>
              </p:nvPr>
            </p:nvSpPr>
            <p:spPr>
              <a:xfrm>
                <a:off x="5643923" y="1530869"/>
                <a:ext cx="4198620" cy="1303020"/>
              </a:xfrm>
              <a:prstGeom prst="rect">
                <a:avLst/>
              </a:prstGeom>
            </p:spPr>
            <p:txBody>
              <a:bodyPr wrap="square" lIns="216000">
                <a:normAutofit/>
              </a:bodyPr>
              <a:lstStyle/>
              <a:p>
                <a:pPr marL="342900" indent="-342900" fontAlgn="auto">
                  <a:lnSpc>
                    <a:spcPts val="2880"/>
                  </a:lnSpc>
                  <a:buFont typeface="Arial" panose="020B0604020202020204" pitchFamily="34" charset="0"/>
                  <a:buChar char="•"/>
                </a:pPr>
                <a:r>
                  <a:rPr lang="zh-CN" altLang="en-US" b="1">
                    <a:solidFill>
                      <a:srgbClr val="C00000"/>
                    </a:solidFill>
                    <a:sym typeface="+mn-ea"/>
                  </a:rPr>
                  <a:t>读后续写</a:t>
                </a:r>
                <a:r>
                  <a:rPr lang="en-US" altLang="zh-CN">
                    <a:sym typeface="+mn-ea"/>
                  </a:rPr>
                  <a:t>  </a:t>
                </a:r>
                <a:r>
                  <a:rPr lang="zh-CN" altLang="en-US">
                    <a:sym typeface="+mn-ea"/>
                  </a:rPr>
                  <a:t>5分钟读原文</a:t>
                </a:r>
                <a:r>
                  <a:rPr lang="zh-CN" altLang="en-US" b="1" baseline="-25000">
                    <a:solidFill>
                      <a:srgbClr val="C00000"/>
                    </a:solidFill>
                    <a:sym typeface="+mn-ea"/>
                  </a:rPr>
                  <a:t>（语义连贯挖词法,至少挖7个词）</a:t>
                </a:r>
                <a:r>
                  <a:rPr lang="zh-CN" altLang="en-US">
                    <a:solidFill>
                      <a:srgbClr val="7030A0"/>
                    </a:solidFill>
                    <a:sym typeface="+mn-ea"/>
                  </a:rPr>
                  <a:t>，</a:t>
                </a:r>
                <a:r>
                  <a:rPr lang="zh-CN" altLang="en-US">
                    <a:solidFill>
                      <a:schemeClr val="tx1"/>
                    </a:solidFill>
                    <a:sym typeface="+mn-ea"/>
                  </a:rPr>
                  <a:t>打草稿</a:t>
                </a:r>
                <a:r>
                  <a:rPr lang="zh-CN" altLang="en-US" b="1" baseline="-25000">
                    <a:solidFill>
                      <a:srgbClr val="C00000"/>
                    </a:solidFill>
                    <a:sym typeface="+mn-ea"/>
                  </a:rPr>
                  <a:t>（4个关键句）</a:t>
                </a:r>
                <a:endParaRPr lang="zh-CN" altLang="en-US" b="1" baseline="-25000" dirty="0">
                  <a:solidFill>
                    <a:srgbClr val="C00000"/>
                  </a:solidFill>
                  <a:sym typeface="+mn-ea"/>
                </a:endParaRPr>
              </a:p>
            </p:txBody>
          </p:sp>
          <p:sp>
            <p:nvSpPr>
              <p:cNvPr id="47" name="TextBox 362"/>
              <p:cNvSpPr txBox="1"/>
              <p:nvPr>
                <p:custDataLst>
                  <p:tags r:id="rId50"/>
                </p:custDataLst>
              </p:nvPr>
            </p:nvSpPr>
            <p:spPr>
              <a:xfrm>
                <a:off x="6654843" y="556779"/>
                <a:ext cx="3584575" cy="854710"/>
              </a:xfrm>
              <a:prstGeom prst="rect">
                <a:avLst/>
              </a:prstGeom>
              <a:noFill/>
            </p:spPr>
            <p:txBody>
              <a:bodyPr wrap="none" lIns="216000" anchor="b" anchorCtr="0">
                <a:normAutofit/>
              </a:bodyPr>
              <a:lstStyle/>
              <a:p>
                <a:pPr algn="l"/>
                <a:r>
                  <a:rPr lang="en-US" altLang="zh-CN" sz="2400" b="1">
                    <a:solidFill>
                      <a:srgbClr val="C00000"/>
                    </a:solidFill>
                    <a:sym typeface="+mn-ea"/>
                  </a:rPr>
                  <a:t>4.</a:t>
                </a:r>
                <a:r>
                  <a:rPr lang="zh-CN" altLang="en-US" sz="2400" b="1">
                    <a:solidFill>
                      <a:srgbClr val="C00000"/>
                    </a:solidFill>
                    <a:sym typeface="+mn-ea"/>
                  </a:rPr>
                  <a:t>作文审题训练要科学：</a:t>
                </a:r>
                <a:endParaRPr lang="zh-CN" altLang="en-US" sz="1400" b="1" dirty="0">
                  <a:solidFill>
                    <a:schemeClr val="accent2"/>
                  </a:solidFill>
                </a:endParaRPr>
              </a:p>
            </p:txBody>
          </p:sp>
        </p:grpSp>
      </p:grpSp>
      <p:grpSp>
        <p:nvGrpSpPr>
          <p:cNvPr id="96" name="千图PPT彼岸天：ID 8661124库_组合 95"/>
          <p:cNvGrpSpPr/>
          <p:nvPr>
            <p:custDataLst>
              <p:tags r:id="rId51"/>
            </p:custDataLst>
          </p:nvPr>
        </p:nvGrpSpPr>
        <p:grpSpPr>
          <a:xfrm>
            <a:off x="7019186" y="1075710"/>
            <a:ext cx="4742716" cy="2664460"/>
            <a:chOff x="7019186" y="1075710"/>
            <a:chExt cx="4742716" cy="2664460"/>
          </a:xfrm>
        </p:grpSpPr>
        <p:grpSp>
          <p:nvGrpSpPr>
            <p:cNvPr id="32" name="Group 336"/>
            <p:cNvGrpSpPr/>
            <p:nvPr/>
          </p:nvGrpSpPr>
          <p:grpSpPr>
            <a:xfrm>
              <a:off x="7019186" y="1235571"/>
              <a:ext cx="3955574" cy="1101725"/>
              <a:chOff x="3784399" y="3220565"/>
              <a:chExt cx="3955574" cy="1101725"/>
            </a:xfrm>
            <a:solidFill>
              <a:schemeClr val="accent2"/>
            </a:solidFill>
          </p:grpSpPr>
          <p:sp>
            <p:nvSpPr>
              <p:cNvPr id="52" name="Freeform: Shape 337"/>
              <p:cNvSpPr/>
              <p:nvPr>
                <p:custDataLst>
                  <p:tags r:id="rId52"/>
                </p:custDataLst>
              </p:nvPr>
            </p:nvSpPr>
            <p:spPr bwMode="auto">
              <a:xfrm>
                <a:off x="3784399" y="3220565"/>
                <a:ext cx="635000" cy="572770"/>
              </a:xfrm>
              <a:custGeom>
                <a:avLst/>
                <a:gdLst>
                  <a:gd name="T0" fmla="+- 0 10849 98"/>
                  <a:gd name="T1" fmla="*/ T0 w 21502"/>
                  <a:gd name="T2" fmla="*/ 10800 h 21600"/>
                  <a:gd name="T3" fmla="+- 0 10849 98"/>
                  <a:gd name="T4" fmla="*/ T3 w 21502"/>
                  <a:gd name="T5" fmla="*/ 10800 h 21600"/>
                  <a:gd name="T6" fmla="+- 0 10849 98"/>
                  <a:gd name="T7" fmla="*/ T6 w 21502"/>
                  <a:gd name="T8" fmla="*/ 10800 h 21600"/>
                  <a:gd name="T9" fmla="+- 0 10849 98"/>
                  <a:gd name="T10" fmla="*/ T9 w 21502"/>
                  <a:gd name="T11" fmla="*/ 10800 h 21600"/>
                </a:gdLst>
                <a:ahLst/>
                <a:cxnLst>
                  <a:cxn ang="0">
                    <a:pos x="T1" y="T2"/>
                  </a:cxn>
                  <a:cxn ang="0">
                    <a:pos x="T4" y="T5"/>
                  </a:cxn>
                  <a:cxn ang="0">
                    <a:pos x="T7" y="T8"/>
                  </a:cxn>
                  <a:cxn ang="0">
                    <a:pos x="T10" y="T11"/>
                  </a:cxn>
                </a:cxnLst>
                <a:rect l="0" t="0" r="r" b="b"/>
                <a:pathLst>
                  <a:path w="21502" h="21600">
                    <a:moveTo>
                      <a:pt x="19917" y="7880"/>
                    </a:moveTo>
                    <a:lnTo>
                      <a:pt x="18875" y="8932"/>
                    </a:lnTo>
                    <a:cubicBezTo>
                      <a:pt x="18730" y="9079"/>
                      <a:pt x="18497" y="9079"/>
                      <a:pt x="18353" y="8932"/>
                    </a:cubicBezTo>
                    <a:lnTo>
                      <a:pt x="17048" y="7617"/>
                    </a:lnTo>
                    <a:lnTo>
                      <a:pt x="15991" y="10290"/>
                    </a:lnTo>
                    <a:lnTo>
                      <a:pt x="16080" y="10064"/>
                    </a:lnTo>
                    <a:cubicBezTo>
                      <a:pt x="13859" y="7826"/>
                      <a:pt x="11601" y="7544"/>
                      <a:pt x="9565" y="7291"/>
                    </a:cubicBezTo>
                    <a:cubicBezTo>
                      <a:pt x="8910" y="7210"/>
                      <a:pt x="8276" y="7126"/>
                      <a:pt x="7652" y="6990"/>
                    </a:cubicBezTo>
                    <a:lnTo>
                      <a:pt x="13918" y="4456"/>
                    </a:lnTo>
                    <a:lnTo>
                      <a:pt x="12652" y="3179"/>
                    </a:lnTo>
                    <a:cubicBezTo>
                      <a:pt x="12508" y="3033"/>
                      <a:pt x="12508" y="2798"/>
                      <a:pt x="12652" y="2652"/>
                    </a:cubicBezTo>
                    <a:lnTo>
                      <a:pt x="13695" y="1598"/>
                    </a:lnTo>
                    <a:cubicBezTo>
                      <a:pt x="13840" y="1453"/>
                      <a:pt x="14073" y="1453"/>
                      <a:pt x="14217" y="1598"/>
                    </a:cubicBezTo>
                    <a:lnTo>
                      <a:pt x="19917" y="7353"/>
                    </a:lnTo>
                    <a:cubicBezTo>
                      <a:pt x="20062" y="7499"/>
                      <a:pt x="20062" y="7734"/>
                      <a:pt x="19917" y="7880"/>
                    </a:cubicBezTo>
                    <a:moveTo>
                      <a:pt x="12292" y="19639"/>
                    </a:moveTo>
                    <a:cubicBezTo>
                      <a:pt x="12200" y="19872"/>
                      <a:pt x="11999" y="20044"/>
                      <a:pt x="11756" y="20095"/>
                    </a:cubicBezTo>
                    <a:cubicBezTo>
                      <a:pt x="11700" y="20106"/>
                      <a:pt x="11643" y="20111"/>
                      <a:pt x="11587" y="20110"/>
                    </a:cubicBezTo>
                    <a:cubicBezTo>
                      <a:pt x="11400" y="20105"/>
                      <a:pt x="11219" y="20030"/>
                      <a:pt x="11084" y="19892"/>
                    </a:cubicBezTo>
                    <a:lnTo>
                      <a:pt x="1692" y="10517"/>
                    </a:lnTo>
                    <a:cubicBezTo>
                      <a:pt x="1519" y="10343"/>
                      <a:pt x="1443" y="10094"/>
                      <a:pt x="1488" y="9852"/>
                    </a:cubicBezTo>
                    <a:cubicBezTo>
                      <a:pt x="1533" y="9610"/>
                      <a:pt x="1695" y="9407"/>
                      <a:pt x="1917" y="9308"/>
                    </a:cubicBezTo>
                    <a:lnTo>
                      <a:pt x="6505" y="7453"/>
                    </a:lnTo>
                    <a:cubicBezTo>
                      <a:pt x="9597" y="8490"/>
                      <a:pt x="12689" y="7491"/>
                      <a:pt x="15781" y="10821"/>
                    </a:cubicBezTo>
                    <a:cubicBezTo>
                      <a:pt x="15781" y="10821"/>
                      <a:pt x="12292" y="19639"/>
                      <a:pt x="12292" y="19639"/>
                    </a:cubicBezTo>
                    <a:close/>
                    <a:moveTo>
                      <a:pt x="15260" y="545"/>
                    </a:moveTo>
                    <a:cubicBezTo>
                      <a:pt x="14912" y="193"/>
                      <a:pt x="14449" y="0"/>
                      <a:pt x="13956" y="0"/>
                    </a:cubicBezTo>
                    <a:cubicBezTo>
                      <a:pt x="13463" y="0"/>
                      <a:pt x="13000" y="193"/>
                      <a:pt x="12651" y="546"/>
                    </a:cubicBezTo>
                    <a:lnTo>
                      <a:pt x="11610" y="1598"/>
                    </a:lnTo>
                    <a:cubicBezTo>
                      <a:pt x="11261" y="1949"/>
                      <a:pt x="11068" y="2417"/>
                      <a:pt x="11068" y="2915"/>
                    </a:cubicBezTo>
                    <a:cubicBezTo>
                      <a:pt x="11068" y="3265"/>
                      <a:pt x="11164" y="3601"/>
                      <a:pt x="11342" y="3893"/>
                    </a:cubicBezTo>
                    <a:lnTo>
                      <a:pt x="1324" y="7944"/>
                    </a:lnTo>
                    <a:cubicBezTo>
                      <a:pt x="654" y="8241"/>
                      <a:pt x="173" y="8851"/>
                      <a:pt x="38" y="9575"/>
                    </a:cubicBezTo>
                    <a:cubicBezTo>
                      <a:pt x="-98" y="10302"/>
                      <a:pt x="130" y="11048"/>
                      <a:pt x="654" y="11576"/>
                    </a:cubicBezTo>
                    <a:lnTo>
                      <a:pt x="10041" y="20946"/>
                    </a:lnTo>
                    <a:cubicBezTo>
                      <a:pt x="10445" y="21354"/>
                      <a:pt x="10982" y="21586"/>
                      <a:pt x="11549" y="21599"/>
                    </a:cubicBezTo>
                    <a:cubicBezTo>
                      <a:pt x="11562" y="21599"/>
                      <a:pt x="11593" y="21599"/>
                      <a:pt x="11605" y="21599"/>
                    </a:cubicBezTo>
                    <a:cubicBezTo>
                      <a:pt x="11754" y="21599"/>
                      <a:pt x="11906" y="21584"/>
                      <a:pt x="12056" y="21553"/>
                    </a:cubicBezTo>
                    <a:cubicBezTo>
                      <a:pt x="12789" y="21399"/>
                      <a:pt x="13390" y="20888"/>
                      <a:pt x="13662" y="20191"/>
                    </a:cubicBezTo>
                    <a:lnTo>
                      <a:pt x="17604" y="10229"/>
                    </a:lnTo>
                    <a:cubicBezTo>
                      <a:pt x="17902" y="10426"/>
                      <a:pt x="18250" y="10532"/>
                      <a:pt x="18613" y="10532"/>
                    </a:cubicBezTo>
                    <a:cubicBezTo>
                      <a:pt x="19107" y="10532"/>
                      <a:pt x="19570" y="10338"/>
                      <a:pt x="19918" y="9986"/>
                    </a:cubicBezTo>
                    <a:lnTo>
                      <a:pt x="20957" y="8937"/>
                    </a:lnTo>
                    <a:cubicBezTo>
                      <a:pt x="21308" y="8585"/>
                      <a:pt x="21502" y="8116"/>
                      <a:pt x="21502" y="7617"/>
                    </a:cubicBezTo>
                    <a:cubicBezTo>
                      <a:pt x="21502" y="7117"/>
                      <a:pt x="21308" y="6648"/>
                      <a:pt x="20961" y="6300"/>
                    </a:cubicBezTo>
                    <a:cubicBezTo>
                      <a:pt x="20961" y="6300"/>
                      <a:pt x="15260" y="545"/>
                      <a:pt x="15260" y="545"/>
                    </a:cubicBezTo>
                    <a:close/>
                  </a:path>
                </a:pathLst>
              </a:custGeom>
              <a:solidFill>
                <a:schemeClr val="accent1">
                  <a:lumMod val="100000"/>
                </a:schemeClr>
              </a:solidFill>
              <a:ln>
                <a:noFill/>
              </a:ln>
              <a:effectLst/>
            </p:spPr>
            <p:txBody>
              <a:bodyPr anchor="ctr"/>
              <a:lstStyle/>
              <a:p>
                <a:pPr algn="ctr"/>
              </a:p>
            </p:txBody>
          </p:sp>
          <p:sp>
            <p:nvSpPr>
              <p:cNvPr id="53" name="Freeform: Shape 338"/>
              <p:cNvSpPr/>
              <p:nvPr>
                <p:custDataLst>
                  <p:tags r:id="rId53"/>
                </p:custDataLst>
              </p:nvPr>
            </p:nvSpPr>
            <p:spPr bwMode="auto">
              <a:xfrm>
                <a:off x="7478829" y="4206403"/>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4320"/>
                    </a:moveTo>
                    <a:cubicBezTo>
                      <a:pt x="14381" y="4320"/>
                      <a:pt x="17279" y="7222"/>
                      <a:pt x="17279" y="10800"/>
                    </a:cubicBezTo>
                    <a:cubicBezTo>
                      <a:pt x="17279" y="14377"/>
                      <a:pt x="14381" y="17279"/>
                      <a:pt x="10800" y="17279"/>
                    </a:cubicBezTo>
                    <a:cubicBezTo>
                      <a:pt x="7218" y="17279"/>
                      <a:pt x="4319" y="14377"/>
                      <a:pt x="4319" y="10800"/>
                    </a:cubicBezTo>
                    <a:cubicBezTo>
                      <a:pt x="4319" y="7222"/>
                      <a:pt x="7218" y="4320"/>
                      <a:pt x="10800" y="4320"/>
                    </a:cubicBezTo>
                    <a:moveTo>
                      <a:pt x="10800" y="21599"/>
                    </a:moveTo>
                    <a:cubicBezTo>
                      <a:pt x="16752" y="21599"/>
                      <a:pt x="21600" y="16756"/>
                      <a:pt x="21600" y="10800"/>
                    </a:cubicBezTo>
                    <a:cubicBezTo>
                      <a:pt x="21600" y="4843"/>
                      <a:pt x="16752" y="0"/>
                      <a:pt x="10800" y="0"/>
                    </a:cubicBezTo>
                    <a:cubicBezTo>
                      <a:pt x="4847" y="0"/>
                      <a:pt x="0" y="4843"/>
                      <a:pt x="0" y="10800"/>
                    </a:cubicBezTo>
                    <a:cubicBezTo>
                      <a:pt x="0" y="16756"/>
                      <a:pt x="4847" y="21599"/>
                      <a:pt x="10800" y="21599"/>
                    </a:cubicBezTo>
                  </a:path>
                </a:pathLst>
              </a:custGeom>
              <a:solidFill>
                <a:schemeClr val="accent1">
                  <a:lumMod val="100000"/>
                </a:schemeClr>
              </a:solidFill>
              <a:ln>
                <a:noFill/>
              </a:ln>
              <a:effectLst/>
            </p:spPr>
            <p:txBody>
              <a:bodyPr anchor="ctr"/>
              <a:lstStyle/>
              <a:p>
                <a:pPr algn="ctr"/>
              </a:p>
            </p:txBody>
          </p:sp>
          <p:sp>
            <p:nvSpPr>
              <p:cNvPr id="54" name="Freeform: Shape 339"/>
              <p:cNvSpPr/>
              <p:nvPr>
                <p:custDataLst>
                  <p:tags r:id="rId54"/>
                </p:custDataLst>
              </p:nvPr>
            </p:nvSpPr>
            <p:spPr bwMode="auto">
              <a:xfrm>
                <a:off x="7667742" y="3973834"/>
                <a:ext cx="72231" cy="73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7279"/>
                    </a:moveTo>
                    <a:cubicBezTo>
                      <a:pt x="7218" y="17279"/>
                      <a:pt x="4320" y="14377"/>
                      <a:pt x="4320" y="10800"/>
                    </a:cubicBezTo>
                    <a:cubicBezTo>
                      <a:pt x="4320" y="7222"/>
                      <a:pt x="7218" y="4320"/>
                      <a:pt x="10800" y="4320"/>
                    </a:cubicBezTo>
                    <a:cubicBezTo>
                      <a:pt x="14381" y="4320"/>
                      <a:pt x="17280" y="7222"/>
                      <a:pt x="17280" y="10800"/>
                    </a:cubicBezTo>
                    <a:cubicBezTo>
                      <a:pt x="17280" y="14377"/>
                      <a:pt x="14381" y="17279"/>
                      <a:pt x="10800" y="17279"/>
                    </a:cubicBezTo>
                    <a:moveTo>
                      <a:pt x="10800" y="0"/>
                    </a:moveTo>
                    <a:cubicBezTo>
                      <a:pt x="4847" y="0"/>
                      <a:pt x="0" y="4843"/>
                      <a:pt x="0" y="10800"/>
                    </a:cubicBezTo>
                    <a:cubicBezTo>
                      <a:pt x="0" y="16756"/>
                      <a:pt x="4847" y="21599"/>
                      <a:pt x="10800" y="21599"/>
                    </a:cubicBezTo>
                    <a:cubicBezTo>
                      <a:pt x="16752" y="21599"/>
                      <a:pt x="21600" y="16756"/>
                      <a:pt x="21600" y="10800"/>
                    </a:cubicBezTo>
                    <a:cubicBezTo>
                      <a:pt x="21600" y="4843"/>
                      <a:pt x="16752" y="0"/>
                      <a:pt x="10800" y="0"/>
                    </a:cubicBezTo>
                  </a:path>
                </a:pathLst>
              </a:custGeom>
              <a:solidFill>
                <a:schemeClr val="accent1">
                  <a:lumMod val="100000"/>
                </a:schemeClr>
              </a:solidFill>
              <a:ln>
                <a:noFill/>
              </a:ln>
              <a:effectLst/>
            </p:spPr>
            <p:txBody>
              <a:bodyPr anchor="ctr"/>
              <a:lstStyle/>
              <a:p>
                <a:pPr algn="ctr"/>
              </a:p>
            </p:txBody>
          </p:sp>
          <p:sp>
            <p:nvSpPr>
              <p:cNvPr id="55" name="Freeform: Shape 340"/>
              <p:cNvSpPr/>
              <p:nvPr>
                <p:custDataLst>
                  <p:tags r:id="rId55"/>
                </p:custDataLst>
              </p:nvPr>
            </p:nvSpPr>
            <p:spPr bwMode="auto">
              <a:xfrm>
                <a:off x="7391517" y="4192115"/>
                <a:ext cx="57944" cy="579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5400"/>
                    </a:moveTo>
                    <a:cubicBezTo>
                      <a:pt x="13779" y="5400"/>
                      <a:pt x="16199" y="7815"/>
                      <a:pt x="16199" y="10800"/>
                    </a:cubicBezTo>
                    <a:cubicBezTo>
                      <a:pt x="16199" y="13784"/>
                      <a:pt x="13779" y="16200"/>
                      <a:pt x="10800" y="16200"/>
                    </a:cubicBezTo>
                    <a:cubicBezTo>
                      <a:pt x="7820" y="16200"/>
                      <a:pt x="5399" y="13784"/>
                      <a:pt x="5399" y="10800"/>
                    </a:cubicBezTo>
                    <a:cubicBezTo>
                      <a:pt x="5399" y="7815"/>
                      <a:pt x="7820" y="5400"/>
                      <a:pt x="10800" y="5400"/>
                    </a:cubicBezTo>
                    <a:moveTo>
                      <a:pt x="0" y="10800"/>
                    </a:moveTo>
                    <a:cubicBezTo>
                      <a:pt x="0" y="16753"/>
                      <a:pt x="4843" y="21599"/>
                      <a:pt x="10800" y="21599"/>
                    </a:cubicBezTo>
                    <a:cubicBezTo>
                      <a:pt x="16756" y="21599"/>
                      <a:pt x="21600" y="16753"/>
                      <a:pt x="21600" y="10800"/>
                    </a:cubicBezTo>
                    <a:cubicBezTo>
                      <a:pt x="21600" y="4846"/>
                      <a:pt x="16756" y="0"/>
                      <a:pt x="10800" y="0"/>
                    </a:cubicBezTo>
                    <a:cubicBezTo>
                      <a:pt x="4843" y="0"/>
                      <a:pt x="0" y="4846"/>
                      <a:pt x="0" y="10800"/>
                    </a:cubicBezTo>
                  </a:path>
                </a:pathLst>
              </a:custGeom>
              <a:solidFill>
                <a:schemeClr val="accent1">
                  <a:lumMod val="100000"/>
                </a:schemeClr>
              </a:solidFill>
              <a:ln>
                <a:noFill/>
              </a:ln>
              <a:effectLst/>
            </p:spPr>
            <p:txBody>
              <a:bodyPr anchor="ctr"/>
              <a:lstStyle/>
              <a:p>
                <a:pPr algn="ctr"/>
              </a:p>
            </p:txBody>
          </p:sp>
          <p:sp>
            <p:nvSpPr>
              <p:cNvPr id="56" name="Freeform: Shape 341"/>
              <p:cNvSpPr/>
              <p:nvPr>
                <p:custDataLst>
                  <p:tags r:id="rId56"/>
                </p:custDataLst>
              </p:nvPr>
            </p:nvSpPr>
            <p:spPr bwMode="auto">
              <a:xfrm>
                <a:off x="7449460" y="4293715"/>
                <a:ext cx="29369"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58" y="21599"/>
                      <a:pt x="21600" y="16769"/>
                      <a:pt x="21600" y="10800"/>
                    </a:cubicBezTo>
                    <a:cubicBezTo>
                      <a:pt x="21600" y="4830"/>
                      <a:pt x="16758" y="0"/>
                      <a:pt x="10800" y="0"/>
                    </a:cubicBezTo>
                    <a:cubicBezTo>
                      <a:pt x="4841" y="0"/>
                      <a:pt x="0" y="4830"/>
                      <a:pt x="0" y="10800"/>
                    </a:cubicBezTo>
                    <a:cubicBezTo>
                      <a:pt x="0" y="16769"/>
                      <a:pt x="4841" y="21599"/>
                      <a:pt x="10800" y="21599"/>
                    </a:cubicBezTo>
                  </a:path>
                </a:pathLst>
              </a:custGeom>
              <a:solidFill>
                <a:schemeClr val="accent1">
                  <a:lumMod val="100000"/>
                </a:schemeClr>
              </a:solidFill>
              <a:ln>
                <a:noFill/>
              </a:ln>
              <a:effectLst/>
            </p:spPr>
            <p:txBody>
              <a:bodyPr anchor="ctr"/>
              <a:lstStyle/>
              <a:p>
                <a:pPr algn="ctr"/>
              </a:p>
            </p:txBody>
          </p:sp>
          <p:sp>
            <p:nvSpPr>
              <p:cNvPr id="57" name="Freeform: Shape 342"/>
              <p:cNvSpPr/>
              <p:nvPr>
                <p:custDataLst>
                  <p:tags r:id="rId57"/>
                </p:custDataLst>
              </p:nvPr>
            </p:nvSpPr>
            <p:spPr bwMode="auto">
              <a:xfrm>
                <a:off x="7682029" y="4075434"/>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41" y="0"/>
                      <a:pt x="0" y="4830"/>
                      <a:pt x="0" y="10800"/>
                    </a:cubicBezTo>
                    <a:cubicBezTo>
                      <a:pt x="0" y="16769"/>
                      <a:pt x="4841" y="21599"/>
                      <a:pt x="10800" y="21599"/>
                    </a:cubicBezTo>
                    <a:cubicBezTo>
                      <a:pt x="16758" y="21599"/>
                      <a:pt x="21600" y="16769"/>
                      <a:pt x="21600" y="10800"/>
                    </a:cubicBezTo>
                    <a:cubicBezTo>
                      <a:pt x="21600" y="4830"/>
                      <a:pt x="16758" y="0"/>
                      <a:pt x="10800" y="0"/>
                    </a:cubicBezTo>
                  </a:path>
                </a:pathLst>
              </a:custGeom>
              <a:solidFill>
                <a:schemeClr val="accent1">
                  <a:lumMod val="100000"/>
                </a:schemeClr>
              </a:solidFill>
              <a:ln>
                <a:noFill/>
              </a:ln>
              <a:effectLst/>
            </p:spPr>
            <p:txBody>
              <a:bodyPr anchor="ctr"/>
              <a:lstStyle/>
              <a:p>
                <a:pPr algn="ctr"/>
              </a:p>
            </p:txBody>
          </p:sp>
        </p:grpSp>
        <p:grpSp>
          <p:nvGrpSpPr>
            <p:cNvPr id="37" name="Group 356"/>
            <p:cNvGrpSpPr/>
            <p:nvPr/>
          </p:nvGrpSpPr>
          <p:grpSpPr>
            <a:xfrm>
              <a:off x="7645832" y="1075710"/>
              <a:ext cx="4116070" cy="2664460"/>
              <a:chOff x="7588806" y="1243623"/>
              <a:chExt cx="4116070" cy="2664460"/>
            </a:xfrm>
          </p:grpSpPr>
          <p:sp>
            <p:nvSpPr>
              <p:cNvPr id="44" name="Rectangle 363"/>
              <p:cNvSpPr/>
              <p:nvPr>
                <p:custDataLst>
                  <p:tags r:id="rId58"/>
                </p:custDataLst>
              </p:nvPr>
            </p:nvSpPr>
            <p:spPr>
              <a:xfrm>
                <a:off x="7813596" y="2165008"/>
                <a:ext cx="3891280" cy="1743075"/>
              </a:xfrm>
              <a:prstGeom prst="rect">
                <a:avLst/>
              </a:prstGeom>
            </p:spPr>
            <p:txBody>
              <a:bodyPr wrap="square" rIns="216000">
                <a:noAutofit/>
              </a:bodyPr>
              <a:lstStyle/>
              <a:p>
                <a:pPr marL="342900" indent="-342900" algn="l">
                  <a:lnSpc>
                    <a:spcPct val="150000"/>
                  </a:lnSpc>
                  <a:spcBef>
                    <a:spcPts val="0"/>
                  </a:spcBef>
                  <a:spcAft>
                    <a:spcPts val="0"/>
                  </a:spcAft>
                  <a:buFont typeface="Arial" panose="020B0604020202020204" pitchFamily="34" charset="0"/>
                  <a:buChar char="•"/>
                </a:pPr>
                <a:r>
                  <a:rPr lang="zh-CN" altLang="en-US">
                    <a:solidFill>
                      <a:schemeClr val="accent1">
                        <a:lumMod val="75000"/>
                      </a:schemeClr>
                    </a:solidFill>
                    <a:sym typeface="+mn-ea"/>
                  </a:rPr>
                  <a:t>平时可以</a:t>
                </a:r>
                <a:r>
                  <a:rPr lang="zh-CN" altLang="en-US" b="1" u="sng">
                    <a:solidFill>
                      <a:schemeClr val="accent1">
                        <a:lumMod val="75000"/>
                      </a:schemeClr>
                    </a:solidFill>
                    <a:sym typeface="+mn-ea"/>
                  </a:rPr>
                  <a:t>开卷写，静心慢写</a:t>
                </a:r>
                <a:r>
                  <a:rPr lang="zh-CN" altLang="en-US">
                    <a:solidFill>
                      <a:schemeClr val="accent1">
                        <a:lumMod val="75000"/>
                      </a:schemeClr>
                    </a:solidFill>
                    <a:sym typeface="+mn-ea"/>
                  </a:rPr>
                  <a:t>，同伴</a:t>
                </a:r>
                <a:r>
                  <a:rPr lang="zh-CN" altLang="en-US" b="1" u="sng">
                    <a:solidFill>
                      <a:schemeClr val="accent1">
                        <a:lumMod val="75000"/>
                      </a:schemeClr>
                    </a:solidFill>
                    <a:sym typeface="+mn-ea"/>
                  </a:rPr>
                  <a:t>相互欣赏开悟，批判性思维</a:t>
                </a:r>
                <a:endParaRPr lang="zh-CN" altLang="en-US" b="1">
                  <a:solidFill>
                    <a:schemeClr val="accent1">
                      <a:lumMod val="75000"/>
                    </a:schemeClr>
                  </a:solidFill>
                  <a:sym typeface="+mn-ea"/>
                </a:endParaRPr>
              </a:p>
              <a:p>
                <a:pPr marL="342900" indent="-342900" algn="l">
                  <a:lnSpc>
                    <a:spcPct val="150000"/>
                  </a:lnSpc>
                  <a:spcBef>
                    <a:spcPts val="0"/>
                  </a:spcBef>
                  <a:spcAft>
                    <a:spcPts val="0"/>
                  </a:spcAft>
                  <a:buFont typeface="Arial" panose="020B0604020202020204" pitchFamily="34" charset="0"/>
                  <a:buChar char="•"/>
                </a:pPr>
                <a:r>
                  <a:rPr lang="zh-CN" altLang="en-US">
                    <a:solidFill>
                      <a:schemeClr val="accent1">
                        <a:lumMod val="75000"/>
                      </a:schemeClr>
                    </a:solidFill>
                    <a:sym typeface="+mn-ea"/>
                  </a:rPr>
                  <a:t>语料记忆，</a:t>
                </a:r>
                <a:r>
                  <a:rPr lang="zh-CN" altLang="en-US" b="1">
                    <a:solidFill>
                      <a:schemeClr val="accent1">
                        <a:lumMod val="75000"/>
                      </a:schemeClr>
                    </a:solidFill>
                    <a:sym typeface="+mn-ea"/>
                  </a:rPr>
                  <a:t>定期复盘</a:t>
                </a:r>
                <a:r>
                  <a:rPr lang="zh-CN" altLang="en-US" baseline="-25000">
                    <a:solidFill>
                      <a:schemeClr val="accent1">
                        <a:lumMod val="75000"/>
                      </a:schemeClr>
                    </a:solidFill>
                    <a:sym typeface="+mn-ea"/>
                  </a:rPr>
                  <a:t>（想写而写不出；写出而写不对； 写对但有涂改； 要写却没储备）</a:t>
                </a:r>
                <a:endParaRPr lang="zh-CN" altLang="en-US" baseline="-25000" dirty="0">
                  <a:solidFill>
                    <a:schemeClr val="accent1">
                      <a:lumMod val="75000"/>
                    </a:schemeClr>
                  </a:solidFill>
                  <a:sym typeface="+mn-ea"/>
                </a:endParaRPr>
              </a:p>
            </p:txBody>
          </p:sp>
          <p:sp>
            <p:nvSpPr>
              <p:cNvPr id="45" name="TextBox 364"/>
              <p:cNvSpPr txBox="1"/>
              <p:nvPr>
                <p:custDataLst>
                  <p:tags r:id="rId59"/>
                </p:custDataLst>
              </p:nvPr>
            </p:nvSpPr>
            <p:spPr>
              <a:xfrm>
                <a:off x="7588806" y="1243623"/>
                <a:ext cx="3609340" cy="854710"/>
              </a:xfrm>
              <a:prstGeom prst="rect">
                <a:avLst/>
              </a:prstGeom>
              <a:noFill/>
            </p:spPr>
            <p:txBody>
              <a:bodyPr wrap="none" rIns="216000" anchor="b" anchorCtr="0">
                <a:normAutofit/>
              </a:bodyPr>
              <a:lstStyle/>
              <a:p>
                <a:pPr algn="r"/>
                <a:r>
                  <a:rPr lang="en-US" altLang="zh-CN" sz="2400" b="1">
                    <a:solidFill>
                      <a:schemeClr val="accent1">
                        <a:lumMod val="75000"/>
                      </a:schemeClr>
                    </a:solidFill>
                    <a:sym typeface="+mn-ea"/>
                  </a:rPr>
                  <a:t>3.</a:t>
                </a:r>
                <a:r>
                  <a:rPr lang="zh-CN" altLang="en-US" sz="2400" b="1">
                    <a:solidFill>
                      <a:schemeClr val="accent1">
                        <a:lumMod val="75000"/>
                      </a:schemeClr>
                    </a:solidFill>
                    <a:sym typeface="+mn-ea"/>
                  </a:rPr>
                  <a:t>作文语料记忆强运用：</a:t>
                </a:r>
                <a:endParaRPr lang="zh-CN" altLang="en-US" sz="2400" b="1" dirty="0">
                  <a:solidFill>
                    <a:schemeClr val="accent1">
                      <a:lumMod val="75000"/>
                    </a:schemeClr>
                  </a:solidFill>
                  <a:sym typeface="+mn-ea"/>
                </a:endParaRPr>
              </a:p>
            </p:txBody>
          </p:sp>
        </p:grpSp>
      </p:grpSp>
      <p:grpSp>
        <p:nvGrpSpPr>
          <p:cNvPr id="98" name="千图PPT彼岸天：ID 8661124库_组合 97"/>
          <p:cNvGrpSpPr/>
          <p:nvPr>
            <p:custDataLst>
              <p:tags r:id="rId60"/>
            </p:custDataLst>
          </p:nvPr>
        </p:nvGrpSpPr>
        <p:grpSpPr>
          <a:xfrm>
            <a:off x="251396" y="3835948"/>
            <a:ext cx="5612289" cy="2133600"/>
            <a:chOff x="638746" y="4145828"/>
            <a:chExt cx="5612289" cy="2133600"/>
          </a:xfrm>
        </p:grpSpPr>
        <p:grpSp>
          <p:nvGrpSpPr>
            <p:cNvPr id="34" name="Group 344"/>
            <p:cNvGrpSpPr/>
            <p:nvPr/>
          </p:nvGrpSpPr>
          <p:grpSpPr>
            <a:xfrm>
              <a:off x="638746" y="4224413"/>
              <a:ext cx="855821" cy="527050"/>
              <a:chOff x="348707" y="4648214"/>
              <a:chExt cx="855821" cy="527050"/>
            </a:xfrm>
          </p:grpSpPr>
          <p:sp>
            <p:nvSpPr>
              <p:cNvPr id="50" name="Freeform: Shape 345"/>
              <p:cNvSpPr/>
              <p:nvPr>
                <p:custDataLst>
                  <p:tags r:id="rId61"/>
                </p:custDataLst>
              </p:nvPr>
            </p:nvSpPr>
            <p:spPr bwMode="auto">
              <a:xfrm>
                <a:off x="348707" y="4648214"/>
                <a:ext cx="635635" cy="527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solidFill>
                <a:schemeClr val="accent4"/>
              </a:solidFill>
              <a:ln>
                <a:solidFill>
                  <a:srgbClr val="00762F"/>
                </a:solidFill>
              </a:ln>
              <a:effectLst/>
            </p:spPr>
            <p:txBody>
              <a:bodyPr anchor="ctr"/>
              <a:lstStyle/>
              <a:p>
                <a:pPr algn="ctr"/>
              </a:p>
            </p:txBody>
          </p:sp>
          <p:sp>
            <p:nvSpPr>
              <p:cNvPr id="51" name="Freeform: Shape 346"/>
              <p:cNvSpPr/>
              <p:nvPr>
                <p:custDataLst>
                  <p:tags r:id="rId62"/>
                </p:custDataLst>
              </p:nvPr>
            </p:nvSpPr>
            <p:spPr bwMode="auto">
              <a:xfrm>
                <a:off x="1094990" y="506652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solidFill>
                <a:schemeClr val="accent4"/>
              </a:solidFill>
              <a:ln>
                <a:noFill/>
              </a:ln>
              <a:effectLst/>
            </p:spPr>
            <p:txBody>
              <a:bodyPr anchor="ctr"/>
              <a:lstStyle/>
              <a:p>
                <a:pPr algn="ctr"/>
              </a:p>
            </p:txBody>
          </p:sp>
        </p:grpSp>
        <p:grpSp>
          <p:nvGrpSpPr>
            <p:cNvPr id="38" name="Group 365"/>
            <p:cNvGrpSpPr/>
            <p:nvPr/>
          </p:nvGrpSpPr>
          <p:grpSpPr>
            <a:xfrm>
              <a:off x="998950" y="4145828"/>
              <a:ext cx="5252085" cy="2133600"/>
              <a:chOff x="6456088" y="943494"/>
              <a:chExt cx="5252085" cy="2133600"/>
            </a:xfrm>
          </p:grpSpPr>
          <p:sp>
            <p:nvSpPr>
              <p:cNvPr id="42" name="Rectangle 366"/>
              <p:cNvSpPr/>
              <p:nvPr>
                <p:custDataLst>
                  <p:tags r:id="rId63"/>
                </p:custDataLst>
              </p:nvPr>
            </p:nvSpPr>
            <p:spPr>
              <a:xfrm>
                <a:off x="6456088" y="1617864"/>
                <a:ext cx="5252085" cy="1459230"/>
              </a:xfrm>
              <a:prstGeom prst="rect">
                <a:avLst/>
              </a:prstGeom>
            </p:spPr>
            <p:txBody>
              <a:bodyPr wrap="square" lIns="216000">
                <a:noAutofit/>
              </a:bodyPr>
              <a:lstStyle/>
              <a:p>
                <a:pPr marL="285750" indent="-285750">
                  <a:lnSpc>
                    <a:spcPct val="120000"/>
                  </a:lnSpc>
                  <a:buFont typeface="Wingdings" panose="05000000000000000000" charset="0"/>
                  <a:buChar char="l"/>
                </a:pPr>
                <a:r>
                  <a:rPr lang="zh-CN" altLang="en-US" dirty="0">
                    <a:solidFill>
                      <a:srgbClr val="00762F"/>
                    </a:solidFill>
                    <a:sym typeface="+mn-ea"/>
                  </a:rPr>
                  <a:t>提升语篇分析能力</a:t>
                </a:r>
                <a:endParaRPr lang="zh-CN" altLang="en-US" dirty="0">
                  <a:solidFill>
                    <a:srgbClr val="00762F"/>
                  </a:solidFill>
                </a:endParaRPr>
              </a:p>
              <a:p>
                <a:pPr marL="285750" indent="-285750">
                  <a:lnSpc>
                    <a:spcPct val="120000"/>
                  </a:lnSpc>
                  <a:buFont typeface="Wingdings" panose="05000000000000000000" charset="0"/>
                  <a:buChar char="l"/>
                </a:pPr>
                <a:r>
                  <a:rPr lang="zh-CN" altLang="en-US" dirty="0">
                    <a:solidFill>
                      <a:srgbClr val="00762F"/>
                    </a:solidFill>
                    <a:sym typeface="+mn-ea"/>
                  </a:rPr>
                  <a:t>语义连贯挖词法的运用</a:t>
                </a:r>
                <a:endParaRPr lang="zh-CN" altLang="en-US" dirty="0">
                  <a:solidFill>
                    <a:srgbClr val="00762F"/>
                  </a:solidFill>
                </a:endParaRPr>
              </a:p>
              <a:p>
                <a:pPr marL="285750" indent="-285750">
                  <a:lnSpc>
                    <a:spcPct val="120000"/>
                  </a:lnSpc>
                  <a:buFont typeface="Wingdings" panose="05000000000000000000" charset="0"/>
                  <a:buChar char="l"/>
                </a:pPr>
                <a:r>
                  <a:rPr lang="zh-CN" altLang="en-US" dirty="0">
                    <a:solidFill>
                      <a:srgbClr val="00762F"/>
                    </a:solidFill>
                  </a:rPr>
                  <a:t>培养学生思维的逻辑性、批判性和创新性</a:t>
                </a:r>
                <a:endParaRPr lang="zh-CN" altLang="en-US" dirty="0">
                  <a:solidFill>
                    <a:srgbClr val="00762F"/>
                  </a:solidFill>
                </a:endParaRPr>
              </a:p>
              <a:p>
                <a:pPr marL="285750" indent="-285750">
                  <a:lnSpc>
                    <a:spcPct val="120000"/>
                  </a:lnSpc>
                  <a:buFont typeface="Wingdings" panose="05000000000000000000" charset="0"/>
                  <a:buChar char="l"/>
                </a:pPr>
                <a:endParaRPr lang="zh-CN" altLang="en-US" dirty="0">
                  <a:solidFill>
                    <a:srgbClr val="00762F"/>
                  </a:solidFill>
                </a:endParaRPr>
              </a:p>
              <a:p>
                <a:pPr marL="285750" indent="-285750">
                  <a:lnSpc>
                    <a:spcPct val="120000"/>
                  </a:lnSpc>
                  <a:buFont typeface="Wingdings" panose="05000000000000000000" charset="0"/>
                  <a:buChar char="l"/>
                </a:pPr>
                <a:endParaRPr lang="zh-CN" altLang="en-US" dirty="0">
                  <a:solidFill>
                    <a:srgbClr val="00762F"/>
                  </a:solidFill>
                </a:endParaRPr>
              </a:p>
              <a:p>
                <a:pPr>
                  <a:lnSpc>
                    <a:spcPct val="120000"/>
                  </a:lnSpc>
                </a:pPr>
                <a:endParaRPr lang="zh-CN" altLang="en-US" dirty="0">
                  <a:solidFill>
                    <a:srgbClr val="00762F"/>
                  </a:solidFill>
                </a:endParaRPr>
              </a:p>
            </p:txBody>
          </p:sp>
          <p:sp>
            <p:nvSpPr>
              <p:cNvPr id="43" name="TextBox 367"/>
              <p:cNvSpPr txBox="1"/>
              <p:nvPr>
                <p:custDataLst>
                  <p:tags r:id="rId64"/>
                </p:custDataLst>
              </p:nvPr>
            </p:nvSpPr>
            <p:spPr>
              <a:xfrm>
                <a:off x="6731678" y="943494"/>
                <a:ext cx="2250440" cy="674370"/>
              </a:xfrm>
              <a:prstGeom prst="rect">
                <a:avLst/>
              </a:prstGeom>
              <a:noFill/>
            </p:spPr>
            <p:txBody>
              <a:bodyPr wrap="none" lIns="216000" anchor="b" anchorCtr="0">
                <a:normAutofit/>
              </a:bodyPr>
              <a:lstStyle/>
              <a:p>
                <a:r>
                  <a:rPr lang="en-US" altLang="zh-CN" sz="2400" b="1" dirty="0">
                    <a:solidFill>
                      <a:srgbClr val="00762F"/>
                    </a:solidFill>
                  </a:rPr>
                  <a:t>1.</a:t>
                </a:r>
                <a:r>
                  <a:rPr lang="zh-CN" altLang="en-US" sz="2400" b="1" dirty="0">
                    <a:solidFill>
                      <a:srgbClr val="00762F"/>
                    </a:solidFill>
                  </a:rPr>
                  <a:t>高阶思维品质重培养</a:t>
                </a:r>
                <a:endParaRPr lang="zh-CN" altLang="en-US" sz="2400" b="1" dirty="0">
                  <a:solidFill>
                    <a:srgbClr val="00762F"/>
                  </a:solidFill>
                </a:endParaRPr>
              </a:p>
            </p:txBody>
          </p:sp>
        </p:grpSp>
      </p:grpSp>
      <p:grpSp>
        <p:nvGrpSpPr>
          <p:cNvPr id="39" name="Group 368"/>
          <p:cNvGrpSpPr/>
          <p:nvPr/>
        </p:nvGrpSpPr>
        <p:grpSpPr>
          <a:xfrm rot="0">
            <a:off x="7996555" y="4224020"/>
            <a:ext cx="3891915" cy="1822450"/>
            <a:chOff x="7939331" y="1868461"/>
            <a:chExt cx="3892061" cy="1822463"/>
          </a:xfrm>
        </p:grpSpPr>
        <p:sp>
          <p:nvSpPr>
            <p:cNvPr id="40" name="Rectangle 369"/>
            <p:cNvSpPr/>
            <p:nvPr>
              <p:custDataLst>
                <p:tags r:id="rId65"/>
              </p:custDataLst>
            </p:nvPr>
          </p:nvSpPr>
          <p:spPr>
            <a:xfrm>
              <a:off x="7939331" y="2704762"/>
              <a:ext cx="3892061" cy="986162"/>
            </a:xfrm>
            <a:prstGeom prst="rect">
              <a:avLst/>
            </a:prstGeom>
          </p:spPr>
          <p:txBody>
            <a:bodyPr wrap="square" rIns="216000">
              <a:noAutofit/>
            </a:bodyPr>
            <a:lstStyle/>
            <a:p>
              <a:pPr algn="l">
                <a:lnSpc>
                  <a:spcPct val="120000"/>
                </a:lnSpc>
              </a:pPr>
              <a:r>
                <a:rPr lang="en-US" altLang="zh-CN" sz="2000" dirty="0">
                  <a:solidFill>
                    <a:srgbClr val="7030A0"/>
                  </a:solidFill>
                </a:rPr>
                <a:t>  </a:t>
              </a:r>
              <a:r>
                <a:rPr lang="zh-CN" altLang="en-US" sz="2000" dirty="0">
                  <a:solidFill>
                    <a:srgbClr val="7030A0"/>
                  </a:solidFill>
                </a:rPr>
                <a:t>工</a:t>
              </a:r>
              <a:r>
                <a:rPr lang="zh-CN" altLang="en-US" dirty="0">
                  <a:solidFill>
                    <a:srgbClr val="7030A0"/>
                  </a:solidFill>
                </a:rPr>
                <a:t>整书写，巧妙涂改，精细排版；</a:t>
              </a:r>
              <a:endParaRPr lang="zh-CN" altLang="en-US" dirty="0">
                <a:solidFill>
                  <a:srgbClr val="7030A0"/>
                </a:solidFill>
              </a:endParaRPr>
            </a:p>
            <a:p>
              <a:pPr algn="l">
                <a:lnSpc>
                  <a:spcPct val="120000"/>
                </a:lnSpc>
              </a:pPr>
              <a:r>
                <a:rPr lang="zh-CN" altLang="en-US" dirty="0">
                  <a:solidFill>
                    <a:srgbClr val="7030A0"/>
                  </a:solidFill>
                </a:rPr>
                <a:t>字数无上限；每段</a:t>
              </a:r>
              <a:r>
                <a:rPr lang="en-US" altLang="zh-CN" dirty="0">
                  <a:solidFill>
                    <a:srgbClr val="7030A0"/>
                  </a:solidFill>
                </a:rPr>
                <a:t>10</a:t>
              </a:r>
              <a:r>
                <a:rPr lang="zh-CN" altLang="en-US" dirty="0">
                  <a:solidFill>
                    <a:srgbClr val="7030A0"/>
                  </a:solidFill>
                </a:rPr>
                <a:t>行，字数</a:t>
              </a:r>
              <a:r>
                <a:rPr lang="en-US" altLang="zh-CN" dirty="0">
                  <a:solidFill>
                    <a:srgbClr val="7030A0"/>
                  </a:solidFill>
                </a:rPr>
                <a:t>220</a:t>
              </a:r>
              <a:endParaRPr lang="en-US" altLang="zh-CN" dirty="0">
                <a:solidFill>
                  <a:srgbClr val="7030A0"/>
                </a:solidFill>
              </a:endParaRPr>
            </a:p>
            <a:p>
              <a:pPr algn="l">
                <a:lnSpc>
                  <a:spcPct val="120000"/>
                </a:lnSpc>
              </a:pPr>
              <a:endParaRPr lang="en-US" altLang="zh-CN" dirty="0">
                <a:solidFill>
                  <a:srgbClr val="7030A0"/>
                </a:solidFill>
              </a:endParaRPr>
            </a:p>
          </p:txBody>
        </p:sp>
        <p:sp>
          <p:nvSpPr>
            <p:cNvPr id="41" name="TextBox 370"/>
            <p:cNvSpPr txBox="1"/>
            <p:nvPr>
              <p:custDataLst>
                <p:tags r:id="rId66"/>
              </p:custDataLst>
            </p:nvPr>
          </p:nvSpPr>
          <p:spPr>
            <a:xfrm>
              <a:off x="8474656" y="1868461"/>
              <a:ext cx="3230366" cy="612144"/>
            </a:xfrm>
            <a:prstGeom prst="rect">
              <a:avLst/>
            </a:prstGeom>
            <a:noFill/>
          </p:spPr>
          <p:txBody>
            <a:bodyPr wrap="none" rIns="216000" anchor="b" anchorCtr="0">
              <a:noAutofit/>
            </a:bodyPr>
            <a:lstStyle/>
            <a:p>
              <a:pPr algn="r"/>
              <a:r>
                <a:rPr lang="en-US" altLang="zh-CN" sz="2300" b="1" dirty="0">
                  <a:solidFill>
                    <a:srgbClr val="7030A0"/>
                  </a:solidFill>
                </a:rPr>
                <a:t>2.</a:t>
              </a:r>
              <a:r>
                <a:rPr lang="zh-CN" altLang="en-US" sz="2300" b="1" dirty="0">
                  <a:solidFill>
                    <a:srgbClr val="7030A0"/>
                  </a:solidFill>
                </a:rPr>
                <a:t>高分书写排版贵坚持</a:t>
              </a:r>
              <a:endParaRPr lang="zh-CN" altLang="en-US" sz="2300" b="1" dirty="0">
                <a:solidFill>
                  <a:srgbClr val="7030A0"/>
                </a:solidFill>
              </a:endParaRPr>
            </a:p>
          </p:txBody>
        </p:sp>
      </p:grpSp>
      <p:sp>
        <p:nvSpPr>
          <p:cNvPr id="3"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2025高考读后续写培优建议</a:t>
            </a:r>
            <a:endParaRPr lang="zh-CN" altLang="en-US" sz="2800" dirty="0"/>
          </a:p>
        </p:txBody>
      </p:sp>
      <p:grpSp>
        <p:nvGrpSpPr>
          <p:cNvPr id="99" name="组合 98"/>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29" name="Freeform: Shape 343"/>
          <p:cNvSpPr/>
          <p:nvPr>
            <p:custDataLst>
              <p:tags r:id="rId67"/>
            </p:custDataLst>
          </p:nvPr>
        </p:nvSpPr>
        <p:spPr bwMode="auto">
          <a:xfrm>
            <a:off x="7920355" y="4252595"/>
            <a:ext cx="652145" cy="501015"/>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accent3"/>
          </a:solidFill>
          <a:ln>
            <a:noFill/>
          </a:ln>
          <a:effectLst/>
        </p:spPr>
        <p:txBody>
          <a:bodyPr anchor="ctr"/>
          <a:p>
            <a:pPr algn="ctr"/>
          </a:p>
        </p:txBody>
      </p: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 presetClass="entr" presetSubtype="0" fill="hold" grpId="0" nodeType="afterEffect">
                                  <p:stCondLst>
                                    <p:cond delay="0"/>
                                  </p:stCondLst>
                                  <p:iterate type="lt">
                                    <p:tmAbs val="80"/>
                                  </p:iterate>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1620"/>
                            </p:stCondLst>
                            <p:childTnLst>
                              <p:par>
                                <p:cTn id="15" presetID="53" presetClass="entr" presetSubtype="16" fill="hold" nodeType="afterEffect">
                                  <p:stCondLst>
                                    <p:cond delay="0"/>
                                  </p:stCondLst>
                                  <p:childTnLst>
                                    <p:set>
                                      <p:cBhvr>
                                        <p:cTn id="16" dur="1" fill="hold">
                                          <p:stCondLst>
                                            <p:cond delay="0"/>
                                          </p:stCondLst>
                                        </p:cTn>
                                        <p:tgtEl>
                                          <p:spTgt spid="99"/>
                                        </p:tgtEl>
                                        <p:attrNameLst>
                                          <p:attrName>style.visibility</p:attrName>
                                        </p:attrNameLst>
                                      </p:cBhvr>
                                      <p:to>
                                        <p:strVal val="visible"/>
                                      </p:to>
                                    </p:set>
                                    <p:anim calcmode="lin" valueType="num">
                                      <p:cBhvr>
                                        <p:cTn id="17" dur="500" fill="hold"/>
                                        <p:tgtEl>
                                          <p:spTgt spid="99"/>
                                        </p:tgtEl>
                                        <p:attrNameLst>
                                          <p:attrName>ppt_w</p:attrName>
                                        </p:attrNameLst>
                                      </p:cBhvr>
                                      <p:tavLst>
                                        <p:tav tm="0">
                                          <p:val>
                                            <p:fltVal val="0.000000"/>
                                          </p:val>
                                        </p:tav>
                                        <p:tav tm="100000">
                                          <p:val>
                                            <p:strVal val="#ppt_w"/>
                                          </p:val>
                                        </p:tav>
                                      </p:tavLst>
                                    </p:anim>
                                    <p:anim calcmode="lin" valueType="num">
                                      <p:cBhvr>
                                        <p:cTn id="18" dur="500" fill="hold"/>
                                        <p:tgtEl>
                                          <p:spTgt spid="99"/>
                                        </p:tgtEl>
                                        <p:attrNameLst>
                                          <p:attrName>ppt_h</p:attrName>
                                        </p:attrNameLst>
                                      </p:cBhvr>
                                      <p:tavLst>
                                        <p:tav tm="0">
                                          <p:val>
                                            <p:fltVal val="0.000000"/>
                                          </p:val>
                                        </p:tav>
                                        <p:tav tm="100000">
                                          <p:val>
                                            <p:strVal val="#ppt_h"/>
                                          </p:val>
                                        </p:tav>
                                      </p:tavLst>
                                    </p:anim>
                                    <p:animEffect transition="in" filter="fade">
                                      <p:cBhvr>
                                        <p:cTn id="19" dur="500"/>
                                        <p:tgtEl>
                                          <p:spTgt spid="99"/>
                                        </p:tgtEl>
                                      </p:cBhvr>
                                    </p:animEffect>
                                  </p:childTnLst>
                                </p:cTn>
                              </p:par>
                              <p:par>
                                <p:cTn id="20" presetID="8" presetClass="emph" presetSubtype="0" repeatCount="indefinite" fill="hold" nodeType="withEffect">
                                  <p:stCondLst>
                                    <p:cond delay="0"/>
                                  </p:stCondLst>
                                  <p:childTnLst>
                                    <p:animRot by="21600000">
                                      <p:cBhvr>
                                        <p:cTn id="21" dur="2000" fill="hold"/>
                                        <p:tgtEl>
                                          <p:spTgt spid="99"/>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 calcmode="lin" valueType="num">
                                      <p:cBhvr>
                                        <p:cTn id="26" dur="500" fill="hold"/>
                                        <p:tgtEl>
                                          <p:spTgt spid="98"/>
                                        </p:tgtEl>
                                        <p:attrNameLst>
                                          <p:attrName>ppt_w</p:attrName>
                                        </p:attrNameLst>
                                      </p:cBhvr>
                                      <p:tavLst>
                                        <p:tav tm="0">
                                          <p:val>
                                            <p:fltVal val="0"/>
                                          </p:val>
                                        </p:tav>
                                        <p:tav tm="100000">
                                          <p:val>
                                            <p:strVal val="#ppt_w"/>
                                          </p:val>
                                        </p:tav>
                                      </p:tavLst>
                                    </p:anim>
                                    <p:anim calcmode="lin" valueType="num">
                                      <p:cBhvr>
                                        <p:cTn id="27" dur="500" fill="hold"/>
                                        <p:tgtEl>
                                          <p:spTgt spid="98"/>
                                        </p:tgtEl>
                                        <p:attrNameLst>
                                          <p:attrName>ppt_h</p:attrName>
                                        </p:attrNameLst>
                                      </p:cBhvr>
                                      <p:tavLst>
                                        <p:tav tm="0">
                                          <p:val>
                                            <p:fltVal val="0"/>
                                          </p:val>
                                        </p:tav>
                                        <p:tav tm="100000">
                                          <p:val>
                                            <p:strVal val="#ppt_h"/>
                                          </p:val>
                                        </p:tav>
                                      </p:tavLst>
                                    </p:anim>
                                    <p:animEffect transition="in" filter="fade">
                                      <p:cBhvr>
                                        <p:cTn id="28" dur="500"/>
                                        <p:tgtEl>
                                          <p:spTgt spid="98"/>
                                        </p:tgtEl>
                                      </p:cBhvr>
                                    </p:animEffect>
                                    <p:anim calcmode="lin" valueType="num">
                                      <p:cBhvr>
                                        <p:cTn id="29" dur="500" fill="hold"/>
                                        <p:tgtEl>
                                          <p:spTgt spid="98"/>
                                        </p:tgtEl>
                                        <p:attrNameLst>
                                          <p:attrName>ppt_x</p:attrName>
                                        </p:attrNameLst>
                                      </p:cBhvr>
                                      <p:tavLst>
                                        <p:tav tm="0">
                                          <p:val>
                                            <p:fltVal val="0.5"/>
                                          </p:val>
                                        </p:tav>
                                        <p:tav tm="100000">
                                          <p:val>
                                            <p:strVal val="#ppt_x"/>
                                          </p:val>
                                        </p:tav>
                                      </p:tavLst>
                                    </p:anim>
                                    <p:anim calcmode="lin" valueType="num">
                                      <p:cBhvr>
                                        <p:cTn id="30" dur="500" fill="hold"/>
                                        <p:tgtEl>
                                          <p:spTgt spid="98"/>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p:cTn id="35" dur="1000" fill="hold"/>
                                        <p:tgtEl>
                                          <p:spTgt spid="39"/>
                                        </p:tgtEl>
                                        <p:attrNameLst>
                                          <p:attrName>ppt_w</p:attrName>
                                        </p:attrNameLst>
                                      </p:cBhvr>
                                      <p:tavLst>
                                        <p:tav tm="0">
                                          <p:val>
                                            <p:fltVal val="0"/>
                                          </p:val>
                                        </p:tav>
                                        <p:tav tm="100000">
                                          <p:val>
                                            <p:strVal val="#ppt_w"/>
                                          </p:val>
                                        </p:tav>
                                      </p:tavLst>
                                    </p:anim>
                                    <p:anim calcmode="lin" valueType="num">
                                      <p:cBhvr>
                                        <p:cTn id="36" dur="1000" fill="hold"/>
                                        <p:tgtEl>
                                          <p:spTgt spid="39"/>
                                        </p:tgtEl>
                                        <p:attrNameLst>
                                          <p:attrName>ppt_h</p:attrName>
                                        </p:attrNameLst>
                                      </p:cBhvr>
                                      <p:tavLst>
                                        <p:tav tm="0">
                                          <p:val>
                                            <p:fltVal val="0"/>
                                          </p:val>
                                        </p:tav>
                                        <p:tav tm="100000">
                                          <p:val>
                                            <p:strVal val="#ppt_h"/>
                                          </p:val>
                                        </p:tav>
                                      </p:tavLst>
                                    </p:anim>
                                    <p:anim calcmode="lin" valueType="num">
                                      <p:cBhvr>
                                        <p:cTn id="37" dur="1000" fill="hold"/>
                                        <p:tgtEl>
                                          <p:spTgt spid="39"/>
                                        </p:tgtEl>
                                        <p:attrNameLst>
                                          <p:attrName>style.rotation</p:attrName>
                                        </p:attrNameLst>
                                      </p:cBhvr>
                                      <p:tavLst>
                                        <p:tav tm="0">
                                          <p:val>
                                            <p:fltVal val="90"/>
                                          </p:val>
                                        </p:tav>
                                        <p:tav tm="100000">
                                          <p:val>
                                            <p:fltVal val="0"/>
                                          </p:val>
                                        </p:tav>
                                      </p:tavLst>
                                    </p:anim>
                                    <p:animEffect transition="in" filter="fade">
                                      <p:cBhvr>
                                        <p:cTn id="38" dur="1000"/>
                                        <p:tgtEl>
                                          <p:spTgt spid="3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1000" fill="hold"/>
                                        <p:tgtEl>
                                          <p:spTgt spid="29"/>
                                        </p:tgtEl>
                                        <p:attrNameLst>
                                          <p:attrName>ppt_w</p:attrName>
                                        </p:attrNameLst>
                                      </p:cBhvr>
                                      <p:tavLst>
                                        <p:tav tm="0">
                                          <p:val>
                                            <p:fltVal val="0"/>
                                          </p:val>
                                        </p:tav>
                                        <p:tav tm="100000">
                                          <p:val>
                                            <p:strVal val="#ppt_w"/>
                                          </p:val>
                                        </p:tav>
                                      </p:tavLst>
                                    </p:anim>
                                    <p:anim calcmode="lin" valueType="num">
                                      <p:cBhvr>
                                        <p:cTn id="42" dur="1000" fill="hold"/>
                                        <p:tgtEl>
                                          <p:spTgt spid="29"/>
                                        </p:tgtEl>
                                        <p:attrNameLst>
                                          <p:attrName>ppt_h</p:attrName>
                                        </p:attrNameLst>
                                      </p:cBhvr>
                                      <p:tavLst>
                                        <p:tav tm="0">
                                          <p:val>
                                            <p:fltVal val="0"/>
                                          </p:val>
                                        </p:tav>
                                        <p:tav tm="100000">
                                          <p:val>
                                            <p:strVal val="#ppt_h"/>
                                          </p:val>
                                        </p:tav>
                                      </p:tavLst>
                                    </p:anim>
                                    <p:anim calcmode="lin" valueType="num">
                                      <p:cBhvr>
                                        <p:cTn id="43" dur="1000" fill="hold"/>
                                        <p:tgtEl>
                                          <p:spTgt spid="29"/>
                                        </p:tgtEl>
                                        <p:attrNameLst>
                                          <p:attrName>style.rotation</p:attrName>
                                        </p:attrNameLst>
                                      </p:cBhvr>
                                      <p:tavLst>
                                        <p:tav tm="0">
                                          <p:val>
                                            <p:fltVal val="90"/>
                                          </p:val>
                                        </p:tav>
                                        <p:tav tm="100000">
                                          <p:val>
                                            <p:fltVal val="0"/>
                                          </p:val>
                                        </p:tav>
                                      </p:tavLst>
                                    </p:anim>
                                    <p:animEffect transition="in" filter="fade">
                                      <p:cBhvr>
                                        <p:cTn id="44" dur="10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96"/>
                                        </p:tgtEl>
                                        <p:attrNameLst>
                                          <p:attrName>style.visibility</p:attrName>
                                        </p:attrNameLst>
                                      </p:cBhvr>
                                      <p:to>
                                        <p:strVal val="visible"/>
                                      </p:to>
                                    </p:set>
                                    <p:anim calcmode="lin" valueType="num">
                                      <p:cBhvr>
                                        <p:cTn id="49" dur="1000" fill="hold"/>
                                        <p:tgtEl>
                                          <p:spTgt spid="96"/>
                                        </p:tgtEl>
                                        <p:attrNameLst>
                                          <p:attrName>ppt_w</p:attrName>
                                        </p:attrNameLst>
                                      </p:cBhvr>
                                      <p:tavLst>
                                        <p:tav tm="0">
                                          <p:val>
                                            <p:fltVal val="0"/>
                                          </p:val>
                                        </p:tav>
                                        <p:tav tm="100000">
                                          <p:val>
                                            <p:strVal val="#ppt_w"/>
                                          </p:val>
                                        </p:tav>
                                      </p:tavLst>
                                    </p:anim>
                                    <p:anim calcmode="lin" valueType="num">
                                      <p:cBhvr>
                                        <p:cTn id="50" dur="1000" fill="hold"/>
                                        <p:tgtEl>
                                          <p:spTgt spid="96"/>
                                        </p:tgtEl>
                                        <p:attrNameLst>
                                          <p:attrName>ppt_h</p:attrName>
                                        </p:attrNameLst>
                                      </p:cBhvr>
                                      <p:tavLst>
                                        <p:tav tm="0">
                                          <p:val>
                                            <p:fltVal val="0"/>
                                          </p:val>
                                        </p:tav>
                                        <p:tav tm="100000">
                                          <p:val>
                                            <p:strVal val="#ppt_h"/>
                                          </p:val>
                                        </p:tav>
                                      </p:tavLst>
                                    </p:anim>
                                    <p:anim calcmode="lin" valueType="num">
                                      <p:cBhvr>
                                        <p:cTn id="51" dur="1000" fill="hold"/>
                                        <p:tgtEl>
                                          <p:spTgt spid="96"/>
                                        </p:tgtEl>
                                        <p:attrNameLst>
                                          <p:attrName>style.rotation</p:attrName>
                                        </p:attrNameLst>
                                      </p:cBhvr>
                                      <p:tavLst>
                                        <p:tav tm="0">
                                          <p:val>
                                            <p:fltVal val="90"/>
                                          </p:val>
                                        </p:tav>
                                        <p:tav tm="100000">
                                          <p:val>
                                            <p:fltVal val="0"/>
                                          </p:val>
                                        </p:tav>
                                      </p:tavLst>
                                    </p:anim>
                                    <p:animEffect transition="in" filter="fade">
                                      <p:cBhvr>
                                        <p:cTn id="52" dur="1000"/>
                                        <p:tgtEl>
                                          <p:spTgt spid="96"/>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 calcmode="lin" valueType="num">
                                      <p:cBhvr>
                                        <p:cTn id="57" dur="1000" fill="hold"/>
                                        <p:tgtEl>
                                          <p:spTgt spid="95"/>
                                        </p:tgtEl>
                                        <p:attrNameLst>
                                          <p:attrName>ppt_w</p:attrName>
                                        </p:attrNameLst>
                                      </p:cBhvr>
                                      <p:tavLst>
                                        <p:tav tm="0">
                                          <p:val>
                                            <p:fltVal val="0"/>
                                          </p:val>
                                        </p:tav>
                                        <p:tav tm="100000">
                                          <p:val>
                                            <p:strVal val="#ppt_w"/>
                                          </p:val>
                                        </p:tav>
                                      </p:tavLst>
                                    </p:anim>
                                    <p:anim calcmode="lin" valueType="num">
                                      <p:cBhvr>
                                        <p:cTn id="58" dur="1000" fill="hold"/>
                                        <p:tgtEl>
                                          <p:spTgt spid="95"/>
                                        </p:tgtEl>
                                        <p:attrNameLst>
                                          <p:attrName>ppt_h</p:attrName>
                                        </p:attrNameLst>
                                      </p:cBhvr>
                                      <p:tavLst>
                                        <p:tav tm="0">
                                          <p:val>
                                            <p:fltVal val="0"/>
                                          </p:val>
                                        </p:tav>
                                        <p:tav tm="100000">
                                          <p:val>
                                            <p:strVal val="#ppt_h"/>
                                          </p:val>
                                        </p:tav>
                                      </p:tavLst>
                                    </p:anim>
                                    <p:anim calcmode="lin" valueType="num">
                                      <p:cBhvr>
                                        <p:cTn id="59" dur="1000" fill="hold"/>
                                        <p:tgtEl>
                                          <p:spTgt spid="95"/>
                                        </p:tgtEl>
                                        <p:attrNameLst>
                                          <p:attrName>style.rotation</p:attrName>
                                        </p:attrNameLst>
                                      </p:cBhvr>
                                      <p:tavLst>
                                        <p:tav tm="0">
                                          <p:val>
                                            <p:fltVal val="90"/>
                                          </p:val>
                                        </p:tav>
                                        <p:tav tm="100000">
                                          <p:val>
                                            <p:fltVal val="0"/>
                                          </p:val>
                                        </p:tav>
                                      </p:tavLst>
                                    </p:anim>
                                    <p:animEffect transition="in" filter="fade">
                                      <p:cBhvr>
                                        <p:cTn id="60"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2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p:nvPr/>
        </p:nvPicPr>
        <p:blipFill>
          <a:blip r:embed="rId1"/>
          <a:stretch>
            <a:fillRect/>
          </a:stretch>
        </p:blipFill>
        <p:spPr>
          <a:xfrm>
            <a:off x="-635" y="-635"/>
            <a:ext cx="12444095" cy="7025640"/>
          </a:xfrm>
          <a:prstGeom prst="rect">
            <a:avLst/>
          </a:prstGeom>
        </p:spPr>
      </p:pic>
      <p:pic>
        <p:nvPicPr>
          <p:cNvPr id="12" name="图片 11" descr="94b26210267b7979db5a971925055b01"/>
          <p:cNvPicPr>
            <a:picLocks noChangeAspect="1"/>
          </p:cNvPicPr>
          <p:nvPr/>
        </p:nvPicPr>
        <p:blipFill>
          <a:blip r:embed="rId2"/>
          <a:srcRect l="5682" t="9596" r="15170"/>
          <a:stretch>
            <a:fillRect/>
          </a:stretch>
        </p:blipFill>
        <p:spPr>
          <a:xfrm>
            <a:off x="48895" y="52705"/>
            <a:ext cx="8674735" cy="7098030"/>
          </a:xfrm>
          <a:prstGeom prst="rect">
            <a:avLst/>
          </a:prstGeom>
        </p:spPr>
      </p:pic>
      <p:pic>
        <p:nvPicPr>
          <p:cNvPr id="13" name="图片 12"/>
          <p:cNvPicPr/>
          <p:nvPr/>
        </p:nvPicPr>
        <p:blipFill>
          <a:blip r:embed="rId3"/>
          <a:stretch>
            <a:fillRect/>
          </a:stretch>
        </p:blipFill>
        <p:spPr>
          <a:xfrm>
            <a:off x="5647690" y="1179830"/>
            <a:ext cx="5686425" cy="4681855"/>
          </a:xfrm>
          <a:prstGeom prst="rect">
            <a:avLst/>
          </a:prstGeom>
        </p:spPr>
      </p:pic>
      <p:sp>
        <p:nvSpPr>
          <p:cNvPr id="15" name="标题 2"/>
          <p:cNvSpPr>
            <a:spLocks noGrp="1"/>
          </p:cNvSpPr>
          <p:nvPr>
            <p:custDataLst>
              <p:tags r:id="rId4"/>
            </p:custDataLst>
          </p:nvPr>
        </p:nvSpPr>
        <p:spPr>
          <a:xfrm>
            <a:off x="6832600" y="761365"/>
            <a:ext cx="5359400" cy="1172210"/>
          </a:xfrm>
          <a:prstGeom prst="rect">
            <a:avLst/>
          </a:prstGeom>
        </p:spPr>
        <p:txBody>
          <a:bodyPr vert="horz" wrap="square" lIns="90170" tIns="46990" rIns="90170" bIns="0" rtlCol="0" anchor="b" anchorCtr="0">
            <a:noAutofit/>
          </a:bodyPr>
          <a:lstStyle>
            <a:lvl1pPr marL="0" marR="0" indent="0" algn="l" defTabSz="914400" rtl="0" eaLnBrk="1" fontAlgn="auto" latinLnBrk="0" hangingPunct="1">
              <a:lnSpc>
                <a:spcPct val="100000"/>
              </a:lnSpc>
              <a:spcBef>
                <a:spcPct val="0"/>
              </a:spcBef>
              <a:spcAft>
                <a:spcPct val="0"/>
              </a:spcAft>
              <a:buClrTx/>
              <a:buSzPts val="6600"/>
              <a:buFont typeface="Arial" panose="020B0604020202020204" pitchFamily="34" charset="0"/>
              <a:buNone/>
              <a:defRPr sz="6600" b="0" u="none" strike="noStrike" kern="1200" cap="none" spc="700" normalizeH="0">
                <a:solidFill>
                  <a:srgbClr val="000000">
                    <a:lumMod val="85000"/>
                    <a:lumOff val="15000"/>
                  </a:srgbClr>
                </a:solidFill>
                <a:uFillTx/>
                <a:latin typeface="Arial" panose="020B0604020202020204" pitchFamily="34" charset="0"/>
                <a:ea typeface="汉仪旗黑-85S" panose="00020600040101010101" pitchFamily="18" charset="-122"/>
                <a:cs typeface="Arial" panose="020B0604020202020204" pitchFamily="34" charset="0"/>
              </a:defRPr>
            </a:lvl1pPr>
          </a:lstStyle>
          <a:p>
            <a:r>
              <a:rPr lang="en-US" altLang="zh-CN" b="1">
                <a:solidFill>
                  <a:srgbClr val="00B0F0"/>
                </a:solidFill>
              </a:rPr>
              <a:t>THANKS</a:t>
            </a:r>
            <a:endParaRPr lang="en-US" altLang="zh-CN" b="1">
              <a:solidFill>
                <a:srgbClr val="00B0F0"/>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307273"/>
            <a:ext cx="6842442" cy="2109788"/>
            <a:chOff x="277329" y="957599"/>
            <a:chExt cx="5480333" cy="2109879"/>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946"/>
              <a:ext cx="5141865" cy="768383"/>
            </a:xfrm>
            <a:prstGeom prst="rect">
              <a:avLst/>
            </a:prstGeom>
            <a:noFill/>
          </p:spPr>
          <p:txBody>
            <a:bodyPr>
              <a:spAutoFit/>
            </a:bodyPr>
            <a:lstStyle/>
            <a:p>
              <a:pPr eaLnBrk="1" fontAlgn="auto" hangingPunct="1">
                <a:spcBef>
                  <a:spcPts val="0"/>
                </a:spcBef>
                <a:spcAft>
                  <a:spcPts val="0"/>
                </a:spcAft>
                <a:defRPr/>
              </a:pPr>
              <a:r>
                <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读后续写中痛点难点问题</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285211" y="957599"/>
              <a:ext cx="5141865" cy="398797"/>
            </a:xfrm>
            <a:prstGeom prst="rect">
              <a:avLst/>
            </a:prstGeom>
            <a:noFill/>
          </p:spPr>
          <p:txBody>
            <a:bodyPr>
              <a:spAutoFit/>
            </a:bodyPr>
            <a:lstStyle/>
            <a:p>
              <a:pPr marL="342900" indent="-342900" algn="l" eaLnBrk="1" fontAlgn="auto" hangingPunct="1">
                <a:spcBef>
                  <a:spcPts val="0"/>
                </a:spcBef>
                <a:spcAft>
                  <a:spcPts val="0"/>
                </a:spcAft>
                <a:buFont typeface="Wingdings" panose="05000000000000000000" charset="0"/>
                <a:buChar char="Ø"/>
                <a:defRPr/>
              </a:pP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基于提升思维品质的</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329714" y="2545485"/>
              <a:ext cx="5427948" cy="521993"/>
            </a:xfrm>
            <a:prstGeom prst="rect">
              <a:avLst/>
            </a:prstGeom>
            <a:noFill/>
          </p:spPr>
          <p:txBody>
            <a:bodyPr>
              <a:spAutoFit/>
            </a:bodyPr>
            <a:lstStyle/>
            <a:p>
              <a:pPr eaLnBrk="1" fontAlgn="auto" hangingPunct="1">
                <a:spcBef>
                  <a:spcPts val="0"/>
                </a:spcBef>
                <a:spcAft>
                  <a:spcPts val="0"/>
                </a:spcAft>
                <a:defRPr/>
              </a:pPr>
              <a:r>
                <a:rPr lang="en-US" altLang="zh-CN"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思维训练迫在眉睫</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394711" y="1649043"/>
              <a:ext cx="849920" cy="8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椭圆 20"/>
          <p:cNvSpPr>
            <a:spLocks noChangeArrowheads="1"/>
          </p:cNvSpPr>
          <p:nvPr/>
        </p:nvSpPr>
        <p:spPr bwMode="auto">
          <a:xfrm>
            <a:off x="1775460" y="2295313"/>
            <a:ext cx="176953" cy="241300"/>
          </a:xfrm>
          <a:prstGeom prst="ellipse">
            <a:avLst/>
          </a:prstGeom>
          <a:solidFill>
            <a:srgbClr val="C0504D"/>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2" name="虚线圈大"/>
          <p:cNvSpPr>
            <a:spLocks noChangeArrowheads="1"/>
          </p:cNvSpPr>
          <p:nvPr/>
        </p:nvSpPr>
        <p:spPr bwMode="auto">
          <a:xfrm>
            <a:off x="1007533" y="357293"/>
            <a:ext cx="5171440" cy="5498253"/>
          </a:xfrm>
          <a:prstGeom prst="ellipse">
            <a:avLst/>
          </a:prstGeom>
          <a:noFill/>
          <a:ln w="9525" algn="ctr">
            <a:solidFill>
              <a:schemeClr val="accent1">
                <a:lumMod val="75000"/>
              </a:schemeClr>
            </a:solidFill>
            <a:prstDash val="dash"/>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3" name="虚线圈小"/>
          <p:cNvSpPr/>
          <p:nvPr/>
        </p:nvSpPr>
        <p:spPr>
          <a:xfrm>
            <a:off x="1293707" y="742527"/>
            <a:ext cx="4893733" cy="4798907"/>
          </a:xfrm>
          <a:prstGeom prst="ellipse">
            <a:avLst/>
          </a:prstGeom>
          <a:noFill/>
          <a:ln w="9525" cap="flat" cmpd="sng" algn="ctr">
            <a:solidFill>
              <a:srgbClr val="C61010">
                <a:alpha val="97000"/>
              </a:srgbClr>
            </a:solidFill>
            <a:prstDash val="dash"/>
          </a:ln>
          <a:effectLst/>
        </p:spPr>
        <p:txBody>
          <a:bodyPr anchor="ctr"/>
          <a:p>
            <a:pPr algn="ctr" eaLnBrk="0" fontAlgn="base" hangingPunct="0">
              <a:spcBef>
                <a:spcPct val="0"/>
              </a:spcBef>
              <a:spcAft>
                <a:spcPct val="0"/>
              </a:spcAft>
              <a:defRPr/>
            </a:pPr>
            <a:endParaRPr lang="zh-CN" altLang="en-US" sz="24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 presetClass="entr" presetSubtype="0" fill="hold" grpId="1" nodeType="withEffect">
                                  <p:stCondLst>
                                    <p:cond delay="50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repeatCount="indefinite" accel="50000" decel="50000" fill="hold" grpId="0" nodeType="withEffect">
                                  <p:stCondLst>
                                    <p:cond delay="500"/>
                                  </p:stCondLst>
                                  <p:childTnLst>
                                    <p:animMotion origin="layout" path="M 0.00686611 0.0945172 C 0.00712611 -0.0765433 0.0848761 -0.214503 0.181236 -0.215663 C 0.277346 -0.215203 0.354826 -0.0765433 0.354826 0.0945172 C 0.354826 0.263037 0.277346 0.398917 0.181236 0.404247 C 0.0859161 0.404007 0.00699611 0.265357 0.00686611 0.0945172 Z " pathEditMode="relative" rAng="15728640" ptsTypes="fffff">
                                      <p:cBhvr>
                                        <p:cTn id="58" dur="2000" fill="hold"/>
                                        <p:tgtEl>
                                          <p:spTgt spid="21"/>
                                        </p:tgtEl>
                                        <p:attrNameLst>
                                          <p:attrName>ppt_x</p:attrName>
                                          <p:attrName>ppt_y</p:attrName>
                                        </p:attrNameLst>
                                      </p:cBhvr>
                                      <p:rCtr x="1739800" y="-2299"/>
                                    </p:animMotion>
                                  </p:childTnLst>
                                </p:cTn>
                              </p:par>
                              <p:par>
                                <p:cTn id="59" presetID="21" presetClass="entr" presetSubtype="1" fill="hold" grpId="0" nodeType="withEffect">
                                  <p:stCondLst>
                                    <p:cond delay="30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500"/>
                                        <p:tgtEl>
                                          <p:spTgt spid="22"/>
                                        </p:tgtEl>
                                      </p:cBhvr>
                                    </p:animEffect>
                                  </p:childTnLst>
                                </p:cTn>
                              </p:par>
                              <p:par>
                                <p:cTn id="62" presetID="8" presetClass="emph" presetSubtype="0" repeatCount="indefinite" fill="hold" grpId="1" nodeType="withEffect">
                                  <p:stCondLst>
                                    <p:cond delay="0"/>
                                  </p:stCondLst>
                                  <p:childTnLst>
                                    <p:animRot by="-21600000">
                                      <p:cBhvr>
                                        <p:cTn id="63" dur="5000" fill="hold"/>
                                        <p:tgtEl>
                                          <p:spTgt spid="22"/>
                                        </p:tgtEl>
                                        <p:attrNameLst>
                                          <p:attrName>r</p:attrName>
                                        </p:attrNameLst>
                                      </p:cBhvr>
                                    </p:animRot>
                                  </p:childTnLst>
                                </p:cTn>
                              </p:par>
                              <p:par>
                                <p:cTn id="64" presetID="23" presetClass="entr" presetSubtype="16" fill="hold" grpId="2"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childTnLst>
                                </p:cTn>
                              </p:par>
                              <p:par>
                                <p:cTn id="68" presetID="1" presetClass="entr" presetSubtype="0" fill="hold" grpId="1" nodeType="withEffect">
                                  <p:stCondLst>
                                    <p:cond delay="300"/>
                                  </p:stCondLst>
                                  <p:childTnLst>
                                    <p:set>
                                      <p:cBhvr>
                                        <p:cTn id="69" dur="1" fill="hold">
                                          <p:stCondLst>
                                            <p:cond delay="0"/>
                                          </p:stCondLst>
                                        </p:cTn>
                                        <p:tgtEl>
                                          <p:spTgt spid="23"/>
                                        </p:tgtEl>
                                        <p:attrNameLst>
                                          <p:attrName>style.visibility</p:attrName>
                                        </p:attrNameLst>
                                      </p:cBhvr>
                                      <p:to>
                                        <p:strVal val="visible"/>
                                      </p:to>
                                    </p:set>
                                  </p:childTnLst>
                                </p:cTn>
                              </p:par>
                              <p:par>
                                <p:cTn id="70" presetID="8" presetClass="emph" presetSubtype="0" repeatCount="indefinite" fill="hold" grpId="0" nodeType="withEffect">
                                  <p:stCondLst>
                                    <p:cond delay="0"/>
                                  </p:stCondLst>
                                  <p:childTnLst>
                                    <p:animRot by="21600000">
                                      <p:cBhvr>
                                        <p:cTn id="71" dur="4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bldLvl="0" animBg="1"/>
      <p:bldP spid="21" grpId="1" bldLvl="0" animBg="1"/>
      <p:bldP spid="22" grpId="0" bldLvl="0" animBg="1"/>
      <p:bldP spid="22" grpId="1" bldLvl="0" animBg="1"/>
      <p:bldP spid="23" grpId="0" bldLvl="0" animBg="1"/>
      <p:bldP spid="23" grpId="1" bldLvl="0" animBg="1"/>
      <p:bldP spid="23" grpId="2"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读后续写中遇到的痛点难点问题</a:t>
            </a: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4" name="文本框 3"/>
          <p:cNvSpPr txBox="1"/>
          <p:nvPr/>
        </p:nvSpPr>
        <p:spPr>
          <a:xfrm>
            <a:off x="4516755" y="695325"/>
            <a:ext cx="7508875" cy="829945"/>
          </a:xfrm>
          <a:prstGeom prst="rect">
            <a:avLst/>
          </a:prstGeom>
          <a:noFill/>
          <a:ln>
            <a:solidFill>
              <a:srgbClr val="FFC000"/>
            </a:solidFill>
          </a:ln>
        </p:spPr>
        <p:txBody>
          <a:bodyPr wrap="square" rtlCol="0" anchor="t">
            <a:spAutoFit/>
          </a:bodyPr>
          <a:p>
            <a:pPr>
              <a:lnSpc>
                <a:spcPct val="120000"/>
              </a:lnSpc>
            </a:pPr>
            <a:r>
              <a:rPr lang="en-US" altLang="zh-CN" sz="2000" dirty="0" smtClean="0">
                <a:solidFill>
                  <a:schemeClr val="tx1">
                    <a:lumMod val="75000"/>
                    <a:lumOff val="25000"/>
                  </a:schemeClr>
                </a:solidFill>
                <a:sym typeface="+mn-ea"/>
              </a:rPr>
              <a:t>1.</a:t>
            </a:r>
            <a:r>
              <a:rPr lang="zh-CN" altLang="en-US" sz="2000" b="1" dirty="0" smtClean="0">
                <a:solidFill>
                  <a:srgbClr val="C00000"/>
                </a:solidFill>
                <a:sym typeface="+mn-ea"/>
              </a:rPr>
              <a:t>词汇句法单一，语法错误较多</a:t>
            </a:r>
            <a:r>
              <a:rPr lang="en-US" altLang="zh-CN" sz="2000" b="1" dirty="0" smtClean="0">
                <a:solidFill>
                  <a:srgbClr val="C00000"/>
                </a:solidFill>
                <a:sym typeface="+mn-ea"/>
              </a:rPr>
              <a:t>:</a:t>
            </a:r>
            <a:r>
              <a:rPr lang="en-US" altLang="zh-CN" sz="2000" dirty="0" smtClean="0">
                <a:solidFill>
                  <a:schemeClr val="tx1">
                    <a:lumMod val="75000"/>
                    <a:lumOff val="25000"/>
                  </a:schemeClr>
                </a:solidFill>
                <a:sym typeface="+mn-ea"/>
              </a:rPr>
              <a:t> </a:t>
            </a:r>
            <a:r>
              <a:rPr lang="zh-CN" altLang="en-US" sz="2000" dirty="0" smtClean="0">
                <a:solidFill>
                  <a:schemeClr val="tx1">
                    <a:lumMod val="75000"/>
                    <a:lumOff val="25000"/>
                  </a:schemeClr>
                </a:solidFill>
                <a:sym typeface="+mn-ea"/>
              </a:rPr>
              <a:t>学生可能因为词汇量和语法知识不足，导致续写时语言表达单一，语法错误频发。</a:t>
            </a:r>
            <a:endParaRPr lang="zh-CN" altLang="en-US" sz="2000" dirty="0" smtClean="0">
              <a:solidFill>
                <a:schemeClr val="tx1">
                  <a:lumMod val="75000"/>
                  <a:lumOff val="25000"/>
                </a:schemeClr>
              </a:solidFill>
              <a:sym typeface="+mn-ea"/>
            </a:endParaRPr>
          </a:p>
        </p:txBody>
      </p:sp>
      <p:sp>
        <p:nvSpPr>
          <p:cNvPr id="5" name="文本框 4"/>
          <p:cNvSpPr txBox="1"/>
          <p:nvPr/>
        </p:nvSpPr>
        <p:spPr>
          <a:xfrm>
            <a:off x="4516755" y="1597025"/>
            <a:ext cx="7508875" cy="1198880"/>
          </a:xfrm>
          <a:prstGeom prst="rect">
            <a:avLst/>
          </a:prstGeom>
          <a:noFill/>
          <a:ln>
            <a:solidFill>
              <a:srgbClr val="92D050"/>
            </a:solidFill>
          </a:ln>
        </p:spPr>
        <p:txBody>
          <a:bodyPr wrap="square" rtlCol="0" anchor="t">
            <a:spAutoFit/>
          </a:bodyPr>
          <a:p>
            <a:pPr algn="l">
              <a:lnSpc>
                <a:spcPct val="120000"/>
              </a:lnSpc>
            </a:pPr>
            <a:r>
              <a:rPr lang="en-US" altLang="zh-CN" sz="2000" dirty="0" smtClean="0">
                <a:solidFill>
                  <a:schemeClr val="tx1">
                    <a:lumMod val="75000"/>
                    <a:lumOff val="25000"/>
                  </a:schemeClr>
                </a:solidFill>
                <a:sym typeface="+mn-ea"/>
              </a:rPr>
              <a:t>2.</a:t>
            </a:r>
            <a:r>
              <a:rPr lang="zh-CN" altLang="en-US" sz="2000" b="1" dirty="0" smtClean="0">
                <a:solidFill>
                  <a:srgbClr val="C00000"/>
                </a:solidFill>
                <a:sym typeface="+mn-ea"/>
              </a:rPr>
              <a:t>语言单调贫乏，段落间不平衡</a:t>
            </a:r>
            <a:r>
              <a:rPr lang="en-US" altLang="zh-CN" sz="2000" b="1" dirty="0" smtClean="0">
                <a:solidFill>
                  <a:srgbClr val="C00000"/>
                </a:solidFill>
                <a:sym typeface="+mn-ea"/>
              </a:rPr>
              <a:t>: </a:t>
            </a:r>
            <a:r>
              <a:rPr lang="zh-CN" altLang="en-US" sz="2000" dirty="0" smtClean="0">
                <a:solidFill>
                  <a:schemeClr val="tx1">
                    <a:lumMod val="75000"/>
                    <a:lumOff val="25000"/>
                  </a:schemeClr>
                </a:solidFill>
                <a:sym typeface="+mn-ea"/>
              </a:rPr>
              <a:t>学生缺少各种描写技能（动作、神态、心理、对话、环境），单调过多使用人物对白。因时间分配不均，或思维简单，导致段落内容不平衡。</a:t>
            </a:r>
            <a:endParaRPr lang="zh-CN" altLang="en-US" sz="2000" dirty="0" smtClean="0">
              <a:solidFill>
                <a:schemeClr val="tx1">
                  <a:lumMod val="75000"/>
                  <a:lumOff val="25000"/>
                </a:schemeClr>
              </a:solidFill>
              <a:sym typeface="+mn-ea"/>
            </a:endParaRPr>
          </a:p>
        </p:txBody>
      </p:sp>
      <p:sp>
        <p:nvSpPr>
          <p:cNvPr id="7" name="文本框 6"/>
          <p:cNvSpPr txBox="1"/>
          <p:nvPr/>
        </p:nvSpPr>
        <p:spPr>
          <a:xfrm>
            <a:off x="4516755" y="3819525"/>
            <a:ext cx="7470775" cy="1198880"/>
          </a:xfrm>
          <a:prstGeom prst="rect">
            <a:avLst/>
          </a:prstGeom>
          <a:noFill/>
          <a:ln>
            <a:solidFill>
              <a:schemeClr val="accent4">
                <a:lumMod val="60000"/>
                <a:lumOff val="40000"/>
              </a:schemeClr>
            </a:solidFill>
          </a:ln>
        </p:spPr>
        <p:txBody>
          <a:bodyPr wrap="square" rtlCol="0" anchor="t">
            <a:spAutoFit/>
          </a:bodyPr>
          <a:p>
            <a:pPr algn="l">
              <a:lnSpc>
                <a:spcPct val="120000"/>
              </a:lnSpc>
            </a:pPr>
            <a:r>
              <a:rPr lang="en-US" altLang="zh-CN" sz="2000" dirty="0" smtClean="0">
                <a:solidFill>
                  <a:schemeClr val="tx1">
                    <a:lumMod val="75000"/>
                    <a:lumOff val="25000"/>
                  </a:schemeClr>
                </a:solidFill>
                <a:sym typeface="+mn-ea"/>
              </a:rPr>
              <a:t>4.</a:t>
            </a:r>
            <a:r>
              <a:rPr lang="zh-CN" altLang="en-US" sz="2000" b="1" dirty="0" smtClean="0">
                <a:solidFill>
                  <a:schemeClr val="accent4">
                    <a:lumMod val="75000"/>
                  </a:schemeClr>
                </a:solidFill>
                <a:sym typeface="+mn-ea"/>
              </a:rPr>
              <a:t>文本解读随意，语篇分析不深</a:t>
            </a:r>
            <a:r>
              <a:rPr lang="en-US" altLang="zh-CN" sz="2000" b="1" dirty="0" smtClean="0">
                <a:solidFill>
                  <a:schemeClr val="accent4">
                    <a:lumMod val="75000"/>
                  </a:schemeClr>
                </a:solidFill>
                <a:sym typeface="+mn-ea"/>
              </a:rPr>
              <a:t>: </a:t>
            </a:r>
            <a:r>
              <a:rPr lang="zh-CN" altLang="en-US" sz="2000" dirty="0" smtClean="0">
                <a:solidFill>
                  <a:schemeClr val="tx1">
                    <a:lumMod val="75000"/>
                    <a:lumOff val="25000"/>
                  </a:schemeClr>
                </a:solidFill>
                <a:sym typeface="+mn-ea"/>
              </a:rPr>
              <a:t>学生可能没有完全理解原文的人物关系、情节逻辑和核心词汇，情感态度词，导致续写内容（语言、逻辑、情感）与原文脱节。</a:t>
            </a:r>
            <a:endParaRPr lang="zh-CN" altLang="en-US" sz="2000" dirty="0" smtClean="0">
              <a:solidFill>
                <a:schemeClr val="tx1">
                  <a:lumMod val="75000"/>
                  <a:lumOff val="25000"/>
                </a:schemeClr>
              </a:solidFill>
              <a:sym typeface="+mn-ea"/>
            </a:endParaRPr>
          </a:p>
        </p:txBody>
      </p:sp>
      <p:sp>
        <p:nvSpPr>
          <p:cNvPr id="8" name="文本框 7"/>
          <p:cNvSpPr txBox="1"/>
          <p:nvPr/>
        </p:nvSpPr>
        <p:spPr>
          <a:xfrm>
            <a:off x="4516755" y="5102225"/>
            <a:ext cx="7470775" cy="829945"/>
          </a:xfrm>
          <a:prstGeom prst="rect">
            <a:avLst/>
          </a:prstGeom>
          <a:noFill/>
          <a:ln>
            <a:solidFill>
              <a:srgbClr val="7030A0"/>
            </a:solidFill>
          </a:ln>
        </p:spPr>
        <p:txBody>
          <a:bodyPr wrap="square" rtlCol="0">
            <a:spAutoFit/>
          </a:bodyPr>
          <a:p>
            <a:pPr>
              <a:lnSpc>
                <a:spcPct val="120000"/>
              </a:lnSpc>
            </a:pPr>
            <a:r>
              <a:rPr lang="en-US" altLang="zh-CN" sz="2000" dirty="0" smtClean="0">
                <a:solidFill>
                  <a:schemeClr val="tx1">
                    <a:lumMod val="75000"/>
                    <a:lumOff val="25000"/>
                  </a:schemeClr>
                </a:solidFill>
                <a:sym typeface="+mn-ea"/>
              </a:rPr>
              <a:t>5.</a:t>
            </a:r>
            <a:r>
              <a:rPr lang="zh-CN" altLang="en-US" sz="2000" b="1" dirty="0" smtClean="0">
                <a:solidFill>
                  <a:schemeClr val="accent4">
                    <a:lumMod val="75000"/>
                  </a:schemeClr>
                </a:solidFill>
                <a:sym typeface="+mn-ea"/>
              </a:rPr>
              <a:t>主题升华牵强，回扣前文乏力</a:t>
            </a:r>
            <a:r>
              <a:rPr lang="en-US" altLang="zh-CN" sz="2000" b="1" dirty="0" smtClean="0">
                <a:solidFill>
                  <a:schemeClr val="accent4">
                    <a:lumMod val="75000"/>
                  </a:schemeClr>
                </a:solidFill>
                <a:sym typeface="+mn-ea"/>
              </a:rPr>
              <a:t>:</a:t>
            </a:r>
            <a:r>
              <a:rPr lang="en-US" altLang="zh-CN" sz="2000" b="1" dirty="0" smtClean="0">
                <a:solidFill>
                  <a:srgbClr val="C00000"/>
                </a:solidFill>
                <a:sym typeface="+mn-ea"/>
              </a:rPr>
              <a:t> </a:t>
            </a:r>
            <a:r>
              <a:rPr lang="zh-CN" altLang="en-US" sz="2000" dirty="0" smtClean="0">
                <a:solidFill>
                  <a:schemeClr val="tx1">
                    <a:lumMod val="75000"/>
                    <a:lumOff val="25000"/>
                  </a:schemeClr>
                </a:solidFill>
                <a:sym typeface="+mn-ea"/>
              </a:rPr>
              <a:t>学生在续写结尾时可能对主题理解有偏差，导致主题升华不自然或无中生有。</a:t>
            </a:r>
            <a:endParaRPr lang="zh-CN" altLang="en-US" sz="2000" dirty="0" smtClean="0">
              <a:solidFill>
                <a:schemeClr val="tx1">
                  <a:lumMod val="75000"/>
                  <a:lumOff val="25000"/>
                </a:schemeClr>
              </a:solidFill>
            </a:endParaRPr>
          </a:p>
        </p:txBody>
      </p:sp>
      <p:sp>
        <p:nvSpPr>
          <p:cNvPr id="9" name="文本框 8"/>
          <p:cNvSpPr txBox="1"/>
          <p:nvPr/>
        </p:nvSpPr>
        <p:spPr>
          <a:xfrm>
            <a:off x="4516755" y="2917825"/>
            <a:ext cx="7470775" cy="829945"/>
          </a:xfrm>
          <a:prstGeom prst="rect">
            <a:avLst/>
          </a:prstGeom>
          <a:noFill/>
          <a:ln>
            <a:solidFill>
              <a:schemeClr val="accent6">
                <a:lumMod val="60000"/>
                <a:lumOff val="40000"/>
              </a:schemeClr>
            </a:solidFill>
          </a:ln>
        </p:spPr>
        <p:txBody>
          <a:bodyPr wrap="square" rtlCol="0">
            <a:spAutoFit/>
          </a:bodyPr>
          <a:p>
            <a:pPr>
              <a:lnSpc>
                <a:spcPct val="120000"/>
              </a:lnSpc>
            </a:pPr>
            <a:r>
              <a:rPr lang="zh-CN" altLang="en-US" sz="2000" dirty="0" smtClean="0">
                <a:solidFill>
                  <a:schemeClr val="tx1">
                    <a:lumMod val="75000"/>
                    <a:lumOff val="25000"/>
                  </a:schemeClr>
                </a:solidFill>
                <a:sym typeface="+mn-ea"/>
              </a:rPr>
              <a:t>3.</a:t>
            </a:r>
            <a:r>
              <a:rPr lang="zh-CN" altLang="en-US" sz="2000" b="1" dirty="0" smtClean="0">
                <a:solidFill>
                  <a:srgbClr val="C00000"/>
                </a:solidFill>
                <a:sym typeface="+mn-ea"/>
              </a:rPr>
              <a:t>时间前松后紧，续写草率完工：</a:t>
            </a:r>
            <a:r>
              <a:rPr lang="zh-CN" altLang="en-US" sz="2000" dirty="0" smtClean="0">
                <a:solidFill>
                  <a:schemeClr val="tx1">
                    <a:lumMod val="75000"/>
                    <a:lumOff val="25000"/>
                  </a:schemeClr>
                </a:solidFill>
                <a:sym typeface="+mn-ea"/>
              </a:rPr>
              <a:t>客观题太慢，续写内容和卷面无法高质量完成。</a:t>
            </a:r>
            <a:endParaRPr lang="zh-CN" altLang="en-US" sz="2000" dirty="0" smtClean="0">
              <a:solidFill>
                <a:schemeClr val="tx1">
                  <a:lumMod val="75000"/>
                  <a:lumOff val="25000"/>
                </a:schemeClr>
              </a:solidFill>
            </a:endParaRPr>
          </a:p>
        </p:txBody>
      </p:sp>
      <p:sp>
        <p:nvSpPr>
          <p:cNvPr id="11" name="文本框 10"/>
          <p:cNvSpPr txBox="1"/>
          <p:nvPr/>
        </p:nvSpPr>
        <p:spPr>
          <a:xfrm>
            <a:off x="4478020" y="6028055"/>
            <a:ext cx="7470775" cy="829945"/>
          </a:xfrm>
          <a:prstGeom prst="rect">
            <a:avLst/>
          </a:prstGeom>
          <a:noFill/>
          <a:ln>
            <a:solidFill>
              <a:schemeClr val="accent6">
                <a:lumMod val="75000"/>
              </a:schemeClr>
            </a:solidFill>
          </a:ln>
        </p:spPr>
        <p:txBody>
          <a:bodyPr wrap="square" rtlCol="0">
            <a:spAutoFit/>
          </a:bodyPr>
          <a:p>
            <a:pPr>
              <a:lnSpc>
                <a:spcPct val="120000"/>
              </a:lnSpc>
            </a:pPr>
            <a:r>
              <a:rPr lang="en-US" altLang="zh-CN" sz="2000" dirty="0" smtClean="0">
                <a:solidFill>
                  <a:schemeClr val="tx1">
                    <a:lumMod val="75000"/>
                    <a:lumOff val="25000"/>
                  </a:schemeClr>
                </a:solidFill>
                <a:sym typeface="+mn-ea"/>
              </a:rPr>
              <a:t>6.</a:t>
            </a:r>
            <a:r>
              <a:rPr lang="zh-CN" altLang="en-US" sz="2000" b="1" dirty="0" smtClean="0">
                <a:solidFill>
                  <a:schemeClr val="accent4">
                    <a:lumMod val="75000"/>
                  </a:schemeClr>
                </a:solidFill>
                <a:sym typeface="+mn-ea"/>
              </a:rPr>
              <a:t>协同效应不高，缺乏合情合理</a:t>
            </a:r>
            <a:r>
              <a:rPr lang="en-US" altLang="zh-CN" sz="2000" b="1" dirty="0" smtClean="0">
                <a:solidFill>
                  <a:schemeClr val="accent4">
                    <a:lumMod val="75000"/>
                  </a:schemeClr>
                </a:solidFill>
                <a:sym typeface="+mn-ea"/>
              </a:rPr>
              <a:t>:</a:t>
            </a:r>
            <a:r>
              <a:rPr lang="en-US" altLang="zh-CN" sz="2000" b="1" dirty="0" smtClean="0">
                <a:solidFill>
                  <a:srgbClr val="C00000"/>
                </a:solidFill>
                <a:sym typeface="+mn-ea"/>
              </a:rPr>
              <a:t> </a:t>
            </a:r>
            <a:r>
              <a:rPr lang="zh-CN" altLang="en-US" sz="2000" dirty="0" smtClean="0">
                <a:solidFill>
                  <a:schemeClr val="tx1">
                    <a:lumMod val="75000"/>
                    <a:lumOff val="25000"/>
                  </a:schemeClr>
                </a:solidFill>
                <a:sym typeface="+mn-ea"/>
              </a:rPr>
              <a:t>续写与原文在情节发展、情感态度和语言风格上的融洽度不高，两个续写段落之间衔接不紧密。</a:t>
            </a:r>
            <a:endParaRPr lang="zh-CN" altLang="en-US" sz="2000" dirty="0" smtClean="0">
              <a:solidFill>
                <a:schemeClr val="tx1">
                  <a:lumMod val="75000"/>
                  <a:lumOff val="25000"/>
                </a:schemeClr>
              </a:solidFill>
            </a:endParaRPr>
          </a:p>
        </p:txBody>
      </p:sp>
      <p:pic>
        <p:nvPicPr>
          <p:cNvPr id="6" name="图片 5"/>
          <p:cNvPicPr>
            <a:picLocks noChangeAspect="1"/>
          </p:cNvPicPr>
          <p:nvPr/>
        </p:nvPicPr>
        <p:blipFill>
          <a:blip r:embed="rId1"/>
          <a:srcRect l="20297" t="5923" r="2645" b="28573"/>
          <a:stretch>
            <a:fillRect/>
          </a:stretch>
        </p:blipFill>
        <p:spPr>
          <a:xfrm>
            <a:off x="0" y="701675"/>
            <a:ext cx="4517390" cy="6179820"/>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680" y="3731260"/>
            <a:ext cx="1885950" cy="3150235"/>
          </a:xfrm>
          <a:prstGeom prst="rect">
            <a:avLst/>
          </a:prstGeom>
        </p:spPr>
      </p:pic>
      <p:sp>
        <p:nvSpPr>
          <p:cNvPr id="12" name="矩形标注 11"/>
          <p:cNvSpPr/>
          <p:nvPr/>
        </p:nvSpPr>
        <p:spPr>
          <a:xfrm rot="16200000">
            <a:off x="8040370" y="4604385"/>
            <a:ext cx="2785110" cy="1071245"/>
          </a:xfrm>
          <a:prstGeom prst="wedgeRectCallout">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p:nvSpPr>
        <p:spPr>
          <a:xfrm>
            <a:off x="9092565" y="3869690"/>
            <a:ext cx="828675" cy="2513330"/>
          </a:xfrm>
          <a:prstGeom prst="rect">
            <a:avLst/>
          </a:prstGeom>
          <a:solidFill>
            <a:schemeClr val="bg1"/>
          </a:solidFill>
        </p:spPr>
        <p:txBody>
          <a:bodyPr wrap="square" rtlCol="0" anchor="t">
            <a:noAutofit/>
          </a:bodyPr>
          <a:p>
            <a:pPr indent="0" algn="ctr" fontAlgn="auto">
              <a:lnSpc>
                <a:spcPts val="3240"/>
              </a:lnSpc>
              <a:spcBef>
                <a:spcPts val="0"/>
              </a:spcBef>
              <a:spcAft>
                <a:spcPts val="0"/>
              </a:spcAft>
            </a:pPr>
            <a:r>
              <a:rPr lang="en-US" altLang="zh-CN" sz="3200" b="1" dirty="0" smtClean="0">
                <a:solidFill>
                  <a:schemeClr val="accent4">
                    <a:lumMod val="75000"/>
                  </a:schemeClr>
                </a:solidFill>
                <a:sym typeface="+mn-ea"/>
              </a:rPr>
              <a:t>提升思维品质</a:t>
            </a:r>
            <a:endParaRPr lang="en-US" altLang="zh-CN" sz="3200" b="1" dirty="0" smtClean="0">
              <a:solidFill>
                <a:schemeClr val="accent4">
                  <a:lumMod val="75000"/>
                </a:schemeClr>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120"/>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strVal val="#ppt_w*0.70"/>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Effect transition="in" filter="fade">
                                      <p:cBhvr>
                                        <p:cTn id="33" dur="1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1000" fill="hold"/>
                                        <p:tgtEl>
                                          <p:spTgt spid="7"/>
                                        </p:tgtEl>
                                        <p:attrNameLst>
                                          <p:attrName>ppt_w</p:attrName>
                                        </p:attrNameLst>
                                      </p:cBhvr>
                                      <p:tavLst>
                                        <p:tav tm="0">
                                          <p:val>
                                            <p:strVal val="#ppt_w*0.70"/>
                                          </p:val>
                                        </p:tav>
                                        <p:tav tm="100000">
                                          <p:val>
                                            <p:strVal val="#ppt_w"/>
                                          </p:val>
                                        </p:tav>
                                      </p:tavLst>
                                    </p:anim>
                                    <p:anim calcmode="lin" valueType="num">
                                      <p:cBhvr>
                                        <p:cTn id="39" dur="1000" fill="hold"/>
                                        <p:tgtEl>
                                          <p:spTgt spid="7"/>
                                        </p:tgtEl>
                                        <p:attrNameLst>
                                          <p:attrName>ppt_h</p:attrName>
                                        </p:attrNameLst>
                                      </p:cBhvr>
                                      <p:tavLst>
                                        <p:tav tm="0">
                                          <p:val>
                                            <p:strVal val="#ppt_h"/>
                                          </p:val>
                                        </p:tav>
                                        <p:tav tm="100000">
                                          <p:val>
                                            <p:strVal val="#ppt_h"/>
                                          </p:val>
                                        </p:tav>
                                      </p:tavLst>
                                    </p:anim>
                                    <p:animEffect transition="in" filter="fade">
                                      <p:cBhvr>
                                        <p:cTn id="40" dur="10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1000" fill="hold"/>
                                        <p:tgtEl>
                                          <p:spTgt spid="8"/>
                                        </p:tgtEl>
                                        <p:attrNameLst>
                                          <p:attrName>ppt_w</p:attrName>
                                        </p:attrNameLst>
                                      </p:cBhvr>
                                      <p:tavLst>
                                        <p:tav tm="0">
                                          <p:val>
                                            <p:strVal val="#ppt_w*0.70"/>
                                          </p:val>
                                        </p:tav>
                                        <p:tav tm="100000">
                                          <p:val>
                                            <p:strVal val="#ppt_w"/>
                                          </p:val>
                                        </p:tav>
                                      </p:tavLst>
                                    </p:anim>
                                    <p:anim calcmode="lin" valueType="num">
                                      <p:cBhvr>
                                        <p:cTn id="46" dur="1000" fill="hold"/>
                                        <p:tgtEl>
                                          <p:spTgt spid="8"/>
                                        </p:tgtEl>
                                        <p:attrNameLst>
                                          <p:attrName>ppt_h</p:attrName>
                                        </p:attrNameLst>
                                      </p:cBhvr>
                                      <p:tavLst>
                                        <p:tav tm="0">
                                          <p:val>
                                            <p:strVal val="#ppt_h"/>
                                          </p:val>
                                        </p:tav>
                                        <p:tav tm="100000">
                                          <p:val>
                                            <p:strVal val="#ppt_h"/>
                                          </p:val>
                                        </p:tav>
                                      </p:tavLst>
                                    </p:anim>
                                    <p:animEffect transition="in" filter="fade">
                                      <p:cBhvr>
                                        <p:cTn id="47" dur="10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0.70"/>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800" decel="100000"/>
                                        <p:tgtEl>
                                          <p:spTgt spid="3"/>
                                        </p:tgtEl>
                                      </p:cBhvr>
                                    </p:animEffect>
                                    <p:anim calcmode="lin" valueType="num">
                                      <p:cBhvr>
                                        <p:cTn id="60" dur="800" decel="100000" fill="hold"/>
                                        <p:tgtEl>
                                          <p:spTgt spid="3"/>
                                        </p:tgtEl>
                                        <p:attrNameLst>
                                          <p:attrName>style.rotation</p:attrName>
                                        </p:attrNameLst>
                                      </p:cBhvr>
                                      <p:tavLst>
                                        <p:tav tm="0">
                                          <p:val>
                                            <p:fltVal val="-90"/>
                                          </p:val>
                                        </p:tav>
                                        <p:tav tm="100000">
                                          <p:val>
                                            <p:fltVal val="0"/>
                                          </p:val>
                                        </p:tav>
                                      </p:tavLst>
                                    </p:anim>
                                    <p:anim calcmode="lin" valueType="num">
                                      <p:cBhvr>
                                        <p:cTn id="61" dur="800" decel="100000" fill="hold"/>
                                        <p:tgtEl>
                                          <p:spTgt spid="3"/>
                                        </p:tgtEl>
                                        <p:attrNameLst>
                                          <p:attrName>ppt_x</p:attrName>
                                        </p:attrNameLst>
                                      </p:cBhvr>
                                      <p:tavLst>
                                        <p:tav tm="0">
                                          <p:val>
                                            <p:strVal val="#ppt_x+0.4"/>
                                          </p:val>
                                        </p:tav>
                                        <p:tav tm="100000">
                                          <p:val>
                                            <p:strVal val="#ppt_x-0.05"/>
                                          </p:val>
                                        </p:tav>
                                      </p:tavLst>
                                    </p:anim>
                                    <p:anim calcmode="lin" valueType="num">
                                      <p:cBhvr>
                                        <p:cTn id="62" dur="800" decel="100000" fill="hold"/>
                                        <p:tgtEl>
                                          <p:spTgt spid="3"/>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65" presetID="30" presetClass="entr" presetSubtype="0" fill="hold" grpId="0" nodeType="with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800" decel="100000"/>
                                        <p:tgtEl>
                                          <p:spTgt spid="12"/>
                                        </p:tgtEl>
                                      </p:cBhvr>
                                    </p:animEffect>
                                    <p:anim calcmode="lin" valueType="num">
                                      <p:cBhvr>
                                        <p:cTn id="68" dur="800" decel="100000" fill="hold"/>
                                        <p:tgtEl>
                                          <p:spTgt spid="12"/>
                                        </p:tgtEl>
                                        <p:attrNameLst>
                                          <p:attrName>style.rotation</p:attrName>
                                        </p:attrNameLst>
                                      </p:cBhvr>
                                      <p:tavLst>
                                        <p:tav tm="0">
                                          <p:val>
                                            <p:fltVal val="-90"/>
                                          </p:val>
                                        </p:tav>
                                        <p:tav tm="100000">
                                          <p:val>
                                            <p:fltVal val="0"/>
                                          </p:val>
                                        </p:tav>
                                      </p:tavLst>
                                    </p:anim>
                                    <p:anim calcmode="lin" valueType="num">
                                      <p:cBhvr>
                                        <p:cTn id="69" dur="800" decel="100000" fill="hold"/>
                                        <p:tgtEl>
                                          <p:spTgt spid="12"/>
                                        </p:tgtEl>
                                        <p:attrNameLst>
                                          <p:attrName>ppt_x</p:attrName>
                                        </p:attrNameLst>
                                      </p:cBhvr>
                                      <p:tavLst>
                                        <p:tav tm="0">
                                          <p:val>
                                            <p:strVal val="#ppt_x+0.4"/>
                                          </p:val>
                                        </p:tav>
                                        <p:tav tm="100000">
                                          <p:val>
                                            <p:strVal val="#ppt_x-0.05"/>
                                          </p:val>
                                        </p:tav>
                                      </p:tavLst>
                                    </p:anim>
                                    <p:anim calcmode="lin" valueType="num">
                                      <p:cBhvr>
                                        <p:cTn id="70" dur="800" decel="100000" fill="hold"/>
                                        <p:tgtEl>
                                          <p:spTgt spid="12"/>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73" presetID="30" presetClass="entr" presetSubtype="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800" decel="100000"/>
                                        <p:tgtEl>
                                          <p:spTgt spid="10"/>
                                        </p:tgtEl>
                                      </p:cBhvr>
                                    </p:animEffect>
                                    <p:anim calcmode="lin" valueType="num">
                                      <p:cBhvr>
                                        <p:cTn id="76" dur="800" decel="100000" fill="hold"/>
                                        <p:tgtEl>
                                          <p:spTgt spid="10"/>
                                        </p:tgtEl>
                                        <p:attrNameLst>
                                          <p:attrName>style.rotation</p:attrName>
                                        </p:attrNameLst>
                                      </p:cBhvr>
                                      <p:tavLst>
                                        <p:tav tm="0">
                                          <p:val>
                                            <p:fltVal val="-90"/>
                                          </p:val>
                                        </p:tav>
                                        <p:tav tm="100000">
                                          <p:val>
                                            <p:fltVal val="0"/>
                                          </p:val>
                                        </p:tav>
                                      </p:tavLst>
                                    </p:anim>
                                    <p:anim calcmode="lin" valueType="num">
                                      <p:cBhvr>
                                        <p:cTn id="77" dur="800" decel="100000" fill="hold"/>
                                        <p:tgtEl>
                                          <p:spTgt spid="10"/>
                                        </p:tgtEl>
                                        <p:attrNameLst>
                                          <p:attrName>ppt_x</p:attrName>
                                        </p:attrNameLst>
                                      </p:cBhvr>
                                      <p:tavLst>
                                        <p:tav tm="0">
                                          <p:val>
                                            <p:strVal val="#ppt_x+0.4"/>
                                          </p:val>
                                        </p:tav>
                                        <p:tav tm="100000">
                                          <p:val>
                                            <p:strVal val="#ppt_x-0.05"/>
                                          </p:val>
                                        </p:tav>
                                      </p:tavLst>
                                    </p:anim>
                                    <p:anim calcmode="lin" valueType="num">
                                      <p:cBhvr>
                                        <p:cTn id="78" dur="800" decel="100000" fill="hold"/>
                                        <p:tgtEl>
                                          <p:spTgt spid="10"/>
                                        </p:tgtEl>
                                        <p:attrNameLst>
                                          <p:attrName>ppt_y</p:attrName>
                                        </p:attrNameLst>
                                      </p:cBhvr>
                                      <p:tavLst>
                                        <p:tav tm="0">
                                          <p:val>
                                            <p:strVal val="#ppt_y-0.4"/>
                                          </p:val>
                                        </p:tav>
                                        <p:tav tm="100000">
                                          <p:val>
                                            <p:strVal val="#ppt_y+0.1"/>
                                          </p:val>
                                        </p:tav>
                                      </p:tavLst>
                                    </p:anim>
                                    <p:anim calcmode="lin" valueType="num">
                                      <p:cBhvr>
                                        <p:cTn id="7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8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4" grpId="0" bldLvl="0" animBg="1"/>
      <p:bldP spid="4" grpId="1" animBg="1"/>
      <p:bldP spid="5" grpId="0" bldLvl="0" animBg="1"/>
      <p:bldP spid="5" grpId="1" animBg="1"/>
      <p:bldP spid="9" grpId="0" bldLvl="0" animBg="1"/>
      <p:bldP spid="9" grpId="1" animBg="1"/>
      <p:bldP spid="7" grpId="0" bldLvl="0" animBg="1"/>
      <p:bldP spid="7" grpId="1" animBg="1"/>
      <p:bldP spid="8" grpId="0" bldLvl="0" animBg="1"/>
      <p:bldP spid="8" grpId="1" animBg="1"/>
      <p:bldP spid="11" grpId="0" bldLvl="0" animBg="1"/>
      <p:bldP spid="11" grpId="1" animBg="1"/>
      <p:bldP spid="12" grpId="0" animBg="1"/>
      <p:bldP spid="10" grpId="0" animBg="1"/>
      <p:bldP spid="12" grpId="1"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a:blip r:embed="rId1"/>
          <a:stretch>
            <a:fillRect/>
          </a:stretch>
        </p:blipFill>
        <p:spPr>
          <a:xfrm flipV="1">
            <a:off x="1213485" y="3049270"/>
            <a:ext cx="3679190" cy="760095"/>
          </a:xfrm>
          <a:prstGeom prst="rect">
            <a:avLst/>
          </a:prstGeom>
        </p:spPr>
      </p:pic>
      <p:pic>
        <p:nvPicPr>
          <p:cNvPr id="5" name="图片 4"/>
          <p:cNvPicPr/>
          <p:nvPr/>
        </p:nvPicPr>
        <p:blipFill>
          <a:blip r:embed="rId1"/>
          <a:stretch>
            <a:fillRect/>
          </a:stretch>
        </p:blipFill>
        <p:spPr>
          <a:xfrm>
            <a:off x="1158240" y="701675"/>
            <a:ext cx="3734435" cy="546735"/>
          </a:xfrm>
          <a:prstGeom prst="rect">
            <a:avLst/>
          </a:prstGeom>
        </p:spPr>
      </p:pic>
      <p:sp>
        <p:nvSpPr>
          <p:cNvPr id="54" name="标题 4"/>
          <p:cNvSpPr txBox="1"/>
          <p:nvPr userDrawn="1"/>
        </p:nvSpPr>
        <p:spPr>
          <a:xfrm>
            <a:off x="1158408" y="152874"/>
            <a:ext cx="5225625" cy="542617"/>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读后续写思维品质的提升</a:t>
            </a:r>
            <a:endParaRPr lang="zh-CN" altLang="en-US" sz="2800" dirty="0"/>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13" name="椭圆 10"/>
          <p:cNvSpPr>
            <a:spLocks noChangeArrowheads="1"/>
          </p:cNvSpPr>
          <p:nvPr/>
        </p:nvSpPr>
        <p:spPr bwMode="auto">
          <a:xfrm>
            <a:off x="3280029" y="5201903"/>
            <a:ext cx="6876407" cy="1429276"/>
          </a:xfrm>
          <a:prstGeom prst="ellipse">
            <a:avLst/>
          </a:prstGeom>
          <a:gradFill rotWithShape="1">
            <a:gsLst>
              <a:gs pos="0">
                <a:sysClr val="windowText" lastClr="000000">
                  <a:lumMod val="93000"/>
                  <a:lumOff val="7000"/>
                </a:sys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p:spPr>
        <p:txBody>
          <a:bodyPr wrap="none" lIns="122764" tIns="61382" rIns="122764" bIns="61382" anchor="ctr"/>
          <a:lstStyle/>
          <a:p>
            <a:pPr algn="ctr">
              <a:defRPr/>
            </a:pPr>
            <a:endParaRPr lang="zh-CN" altLang="zh-CN" sz="2400" kern="0">
              <a:solidFill>
                <a:sysClr val="windowText" lastClr="000000"/>
              </a:solidFill>
              <a:latin typeface="Arial" panose="020B0604020202020204" pitchFamily="34" charset="0"/>
            </a:endParaRPr>
          </a:p>
        </p:txBody>
      </p:sp>
      <p:sp>
        <p:nvSpPr>
          <p:cNvPr id="14" name="等腰三角形 6"/>
          <p:cNvSpPr/>
          <p:nvPr/>
        </p:nvSpPr>
        <p:spPr>
          <a:xfrm>
            <a:off x="5545719" y="1315203"/>
            <a:ext cx="2365612" cy="1934133"/>
          </a:xfrm>
          <a:custGeom>
            <a:avLst/>
            <a:gdLst/>
            <a:ahLst/>
            <a:cxnLst/>
            <a:rect l="l" t="t" r="r" b="b"/>
            <a:pathLst>
              <a:path w="1796802" h="1469072">
                <a:moveTo>
                  <a:pt x="898401" y="0"/>
                </a:moveTo>
                <a:lnTo>
                  <a:pt x="1796802" y="1469072"/>
                </a:lnTo>
                <a:lnTo>
                  <a:pt x="1015417" y="1469072"/>
                </a:lnTo>
                <a:lnTo>
                  <a:pt x="1015417" y="1372637"/>
                </a:lnTo>
                <a:lnTo>
                  <a:pt x="1154781" y="1372637"/>
                </a:lnTo>
                <a:lnTo>
                  <a:pt x="876052" y="1125318"/>
                </a:lnTo>
                <a:lnTo>
                  <a:pt x="597323" y="1372637"/>
                </a:lnTo>
                <a:lnTo>
                  <a:pt x="736688" y="1372637"/>
                </a:lnTo>
                <a:lnTo>
                  <a:pt x="736688" y="1469072"/>
                </a:lnTo>
                <a:lnTo>
                  <a:pt x="0" y="1469072"/>
                </a:lnTo>
                <a:close/>
              </a:path>
            </a:pathLst>
          </a:custGeom>
          <a:gradFill flip="none" rotWithShape="1">
            <a:gsLst>
              <a:gs pos="0">
                <a:srgbClr val="BE1247"/>
              </a:gs>
              <a:gs pos="27000">
                <a:srgbClr val="D2144F"/>
              </a:gs>
              <a:gs pos="66000">
                <a:srgbClr val="F87477"/>
              </a:gs>
              <a:gs pos="100000">
                <a:srgbClr val="FA9496"/>
              </a:gs>
            </a:gsLst>
            <a:lin ang="0" scaled="1"/>
            <a:tileRect/>
          </a:gradFill>
          <a:ln w="3175">
            <a:solidFill>
              <a:sysClr val="window" lastClr="FFFFFF"/>
            </a:solidFill>
          </a:ln>
          <a:effectLst/>
        </p:spPr>
        <p:style>
          <a:lnRef idx="2">
            <a:srgbClr val="5B9BD5">
              <a:shade val="50000"/>
            </a:srgbClr>
          </a:lnRef>
          <a:fillRef idx="1">
            <a:srgbClr val="5B9BD5"/>
          </a:fillRef>
          <a:effectRef idx="0">
            <a:srgbClr val="5B9BD5"/>
          </a:effectRef>
          <a:fontRef idx="minor">
            <a:sysClr val="window" lastClr="FFFFFF"/>
          </a:fontRef>
        </p:style>
        <p:txBody>
          <a:bodyPr lIns="121917" tIns="60958" rIns="121917" bIns="60958" anchor="ctr"/>
          <a:lstStyle/>
          <a:p>
            <a:pPr algn="ctr"/>
            <a:endParaRPr lang="zh-CN" altLang="en-US" sz="2400">
              <a:solidFill>
                <a:prstClr val="white"/>
              </a:solidFill>
              <a:latin typeface="等线" panose="02010600030101010101" charset="-122"/>
              <a:ea typeface="微软雅黑" panose="020B0503020204020204" pitchFamily="34" charset="-122"/>
            </a:endParaRPr>
          </a:p>
        </p:txBody>
      </p:sp>
      <p:sp>
        <p:nvSpPr>
          <p:cNvPr id="15" name="等腰三角形 7"/>
          <p:cNvSpPr/>
          <p:nvPr/>
        </p:nvSpPr>
        <p:spPr>
          <a:xfrm>
            <a:off x="6854089" y="3501395"/>
            <a:ext cx="2323811" cy="1975645"/>
          </a:xfrm>
          <a:custGeom>
            <a:avLst/>
            <a:gdLst/>
            <a:ahLst/>
            <a:cxnLst/>
            <a:rect l="l" t="t" r="r" b="b"/>
            <a:pathLst>
              <a:path w="1765052" h="1500603">
                <a:moveTo>
                  <a:pt x="882526" y="0"/>
                </a:moveTo>
                <a:lnTo>
                  <a:pt x="1765052" y="1500603"/>
                </a:lnTo>
                <a:lnTo>
                  <a:pt x="0" y="1500603"/>
                </a:lnTo>
                <a:lnTo>
                  <a:pt x="375894" y="861452"/>
                </a:lnTo>
                <a:lnTo>
                  <a:pt x="464514" y="915388"/>
                </a:lnTo>
                <a:lnTo>
                  <a:pt x="392059" y="1034436"/>
                </a:lnTo>
                <a:lnTo>
                  <a:pt x="748236" y="924919"/>
                </a:lnTo>
                <a:lnTo>
                  <a:pt x="681880" y="558240"/>
                </a:lnTo>
                <a:lnTo>
                  <a:pt x="609424" y="677289"/>
                </a:lnTo>
                <a:lnTo>
                  <a:pt x="517210" y="621166"/>
                </a:lnTo>
                <a:close/>
              </a:path>
            </a:pathLst>
          </a:custGeom>
          <a:gradFill flip="none" rotWithShape="1">
            <a:gsLst>
              <a:gs pos="18000">
                <a:srgbClr val="119707"/>
              </a:gs>
              <a:gs pos="67000">
                <a:srgbClr val="8AD53F"/>
              </a:gs>
              <a:gs pos="100000">
                <a:srgbClr val="BCEB6F"/>
              </a:gs>
            </a:gsLst>
            <a:lin ang="5400000" scaled="1"/>
            <a:tileRect/>
          </a:gradFill>
          <a:ln w="3175">
            <a:solidFill>
              <a:sysClr val="window" lastClr="FFFFFF"/>
            </a:solidFill>
          </a:ln>
          <a:effectLst/>
        </p:spPr>
        <p:style>
          <a:lnRef idx="2">
            <a:srgbClr val="5B9BD5">
              <a:shade val="50000"/>
            </a:srgbClr>
          </a:lnRef>
          <a:fillRef idx="1">
            <a:srgbClr val="5B9BD5"/>
          </a:fillRef>
          <a:effectRef idx="0">
            <a:srgbClr val="5B9BD5"/>
          </a:effectRef>
          <a:fontRef idx="minor">
            <a:sysClr val="window" lastClr="FFFFFF"/>
          </a:fontRef>
        </p:style>
        <p:txBody>
          <a:bodyPr lIns="121917" tIns="60958" rIns="121917" bIns="60958" anchor="ctr"/>
          <a:lstStyle/>
          <a:p>
            <a:pPr algn="ctr"/>
            <a:endParaRPr lang="zh-CN" altLang="en-US" sz="2400">
              <a:solidFill>
                <a:prstClr val="white"/>
              </a:solidFill>
              <a:latin typeface="等线" panose="02010600030101010101" charset="-122"/>
              <a:ea typeface="微软雅黑" panose="020B0503020204020204" pitchFamily="34" charset="-122"/>
            </a:endParaRPr>
          </a:p>
        </p:txBody>
      </p:sp>
      <p:sp>
        <p:nvSpPr>
          <p:cNvPr id="16" name="等腰三角形 15"/>
          <p:cNvSpPr/>
          <p:nvPr/>
        </p:nvSpPr>
        <p:spPr>
          <a:xfrm rot="10800000">
            <a:off x="5499409" y="3366083"/>
            <a:ext cx="2399379" cy="2042817"/>
          </a:xfrm>
          <a:prstGeom prst="triangle">
            <a:avLst/>
          </a:prstGeom>
          <a:gradFill flip="none" rotWithShape="1">
            <a:gsLst>
              <a:gs pos="17000">
                <a:srgbClr val="00B0F0">
                  <a:shade val="30000"/>
                  <a:satMod val="115000"/>
                </a:srgbClr>
              </a:gs>
              <a:gs pos="74000">
                <a:srgbClr val="00B0F0">
                  <a:shade val="67500"/>
                  <a:satMod val="115000"/>
                </a:srgbClr>
              </a:gs>
              <a:gs pos="100000">
                <a:srgbClr val="00B0F0">
                  <a:shade val="100000"/>
                  <a:satMod val="115000"/>
                </a:srgbClr>
              </a:gs>
            </a:gsLst>
            <a:lin ang="5400000" scaled="1"/>
            <a:tileRect/>
          </a:gradFill>
          <a:ln w="3175">
            <a:solidFill>
              <a:sysClr val="window" lastClr="FFFFFF"/>
            </a:solidFill>
          </a:ln>
          <a:effectLst/>
        </p:spPr>
        <p:style>
          <a:lnRef idx="2">
            <a:srgbClr val="5B9BD5">
              <a:shade val="50000"/>
            </a:srgbClr>
          </a:lnRef>
          <a:fillRef idx="1">
            <a:srgbClr val="5B9BD5"/>
          </a:fillRef>
          <a:effectRef idx="0">
            <a:srgbClr val="5B9BD5"/>
          </a:effectRef>
          <a:fontRef idx="minor">
            <a:sysClr val="window" lastClr="FFFFFF"/>
          </a:fontRef>
        </p:style>
        <p:txBody>
          <a:bodyPr lIns="121917" tIns="60958" rIns="121917" bIns="60958" anchor="ctr"/>
          <a:lstStyle/>
          <a:p>
            <a:pPr algn="ctr"/>
            <a:endParaRPr lang="zh-CN" altLang="en-US" sz="2400">
              <a:solidFill>
                <a:prstClr val="white"/>
              </a:solidFill>
              <a:latin typeface="等线" panose="02010600030101010101" charset="-122"/>
              <a:ea typeface="微软雅黑" panose="020B0503020204020204" pitchFamily="34" charset="-122"/>
            </a:endParaRPr>
          </a:p>
        </p:txBody>
      </p:sp>
      <p:sp>
        <p:nvSpPr>
          <p:cNvPr id="17" name="等腰三角形 11"/>
          <p:cNvSpPr/>
          <p:nvPr/>
        </p:nvSpPr>
        <p:spPr>
          <a:xfrm>
            <a:off x="4270785" y="3501395"/>
            <a:ext cx="2323811" cy="1975645"/>
          </a:xfrm>
          <a:custGeom>
            <a:avLst/>
            <a:gdLst/>
            <a:ahLst/>
            <a:cxnLst/>
            <a:rect l="l" t="t" r="r" b="b"/>
            <a:pathLst>
              <a:path w="1765052" h="1500603">
                <a:moveTo>
                  <a:pt x="882526" y="0"/>
                </a:moveTo>
                <a:lnTo>
                  <a:pt x="1236032" y="601083"/>
                </a:lnTo>
                <a:lnTo>
                  <a:pt x="1121186" y="667974"/>
                </a:lnTo>
                <a:lnTo>
                  <a:pt x="1051045" y="547547"/>
                </a:lnTo>
                <a:lnTo>
                  <a:pt x="977616" y="912876"/>
                </a:lnTo>
                <a:lnTo>
                  <a:pt x="1331611" y="1029255"/>
                </a:lnTo>
                <a:lnTo>
                  <a:pt x="1261469" y="908828"/>
                </a:lnTo>
                <a:lnTo>
                  <a:pt x="1377332" y="841344"/>
                </a:lnTo>
                <a:lnTo>
                  <a:pt x="1765052" y="1500603"/>
                </a:lnTo>
                <a:lnTo>
                  <a:pt x="0" y="1500603"/>
                </a:lnTo>
                <a:close/>
              </a:path>
            </a:pathLst>
          </a:custGeom>
          <a:gradFill flip="none" rotWithShape="1">
            <a:gsLst>
              <a:gs pos="27000">
                <a:srgbClr val="FF7711"/>
              </a:gs>
              <a:gs pos="59000">
                <a:srgbClr val="FFAA01"/>
              </a:gs>
              <a:gs pos="100000">
                <a:srgbClr val="FECE02"/>
              </a:gs>
              <a:gs pos="0">
                <a:srgbClr val="C73E01"/>
              </a:gs>
              <a:gs pos="80000">
                <a:srgbClr val="FFC000"/>
              </a:gs>
            </a:gsLst>
            <a:lin ang="10800000" scaled="1"/>
            <a:tileRect/>
          </a:gradFill>
          <a:ln w="3175">
            <a:solidFill>
              <a:sysClr val="window" lastClr="FFFFFF"/>
            </a:solidFill>
          </a:ln>
          <a:effectLst/>
        </p:spPr>
        <p:style>
          <a:lnRef idx="2">
            <a:srgbClr val="5B9BD5">
              <a:shade val="50000"/>
            </a:srgbClr>
          </a:lnRef>
          <a:fillRef idx="1">
            <a:srgbClr val="5B9BD5"/>
          </a:fillRef>
          <a:effectRef idx="0">
            <a:srgbClr val="5B9BD5"/>
          </a:effectRef>
          <a:fontRef idx="minor">
            <a:sysClr val="window" lastClr="FFFFFF"/>
          </a:fontRef>
        </p:style>
        <p:txBody>
          <a:bodyPr lIns="121917" tIns="60958" rIns="121917" bIns="60958" anchor="ctr"/>
          <a:lstStyle/>
          <a:p>
            <a:pPr algn="ctr"/>
            <a:endParaRPr lang="zh-CN" altLang="en-US" sz="2400">
              <a:solidFill>
                <a:prstClr val="white"/>
              </a:solidFill>
              <a:latin typeface="等线" panose="02010600030101010101" charset="-122"/>
              <a:ea typeface="微软雅黑" panose="020B0503020204020204" pitchFamily="34" charset="-122"/>
            </a:endParaRPr>
          </a:p>
        </p:txBody>
      </p:sp>
      <p:sp>
        <p:nvSpPr>
          <p:cNvPr id="18" name="TextBox 8"/>
          <p:cNvSpPr txBox="1"/>
          <p:nvPr/>
        </p:nvSpPr>
        <p:spPr>
          <a:xfrm>
            <a:off x="6021705" y="3455035"/>
            <a:ext cx="1379220" cy="1105535"/>
          </a:xfrm>
          <a:prstGeom prst="rect">
            <a:avLst/>
          </a:prstGeom>
          <a:noFill/>
        </p:spPr>
        <p:txBody>
          <a:bodyPr wrap="square" lIns="121917" tIns="60958" rIns="121917" bIns="60958" rtlCol="0">
            <a:spAutoFit/>
          </a:bodyPr>
          <a:lstStyle/>
          <a:p>
            <a:pPr algn="ctr"/>
            <a:r>
              <a:rPr lang="zh-CN" altLang="en-US" sz="3200" b="1" dirty="0">
                <a:solidFill>
                  <a:prstClr val="white">
                    <a:lumMod val="95000"/>
                  </a:prst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思维品质</a:t>
            </a:r>
            <a:endParaRPr lang="zh-CN" altLang="en-US" sz="3200" b="1" dirty="0">
              <a:solidFill>
                <a:prstClr val="white">
                  <a:lumMod val="95000"/>
                </a:prst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sp>
        <p:nvSpPr>
          <p:cNvPr id="19" name="TextBox 9"/>
          <p:cNvSpPr txBox="1"/>
          <p:nvPr/>
        </p:nvSpPr>
        <p:spPr>
          <a:xfrm>
            <a:off x="7813004" y="4377212"/>
            <a:ext cx="581025" cy="859155"/>
          </a:xfrm>
          <a:prstGeom prst="rect">
            <a:avLst/>
          </a:prstGeom>
          <a:noFill/>
        </p:spPr>
        <p:txBody>
          <a:bodyPr wrap="none" lIns="121917" tIns="60958" rIns="121917" bIns="60958" rtlCol="0">
            <a:spAutoFit/>
          </a:bodyPr>
          <a:lstStyle/>
          <a:p>
            <a:pPr algn="ctr"/>
            <a:r>
              <a:rPr lang="en-US" altLang="zh-CN" sz="4800" b="1" dirty="0">
                <a:solidFill>
                  <a:prstClr val="white">
                    <a:lumMod val="95000"/>
                  </a:prstClr>
                </a:solidFill>
                <a:effectLst>
                  <a:innerShdw blurRad="63500" dist="50800" dir="13500000">
                    <a:prstClr val="black">
                      <a:alpha val="50000"/>
                    </a:prstClr>
                  </a:innerShdw>
                </a:effectLst>
              </a:rPr>
              <a:t>2</a:t>
            </a:r>
            <a:endParaRPr lang="zh-CN" altLang="en-US" sz="4800" b="1" dirty="0">
              <a:solidFill>
                <a:prstClr val="white">
                  <a:lumMod val="95000"/>
                </a:prstClr>
              </a:solidFill>
              <a:effectLst>
                <a:innerShdw blurRad="63500" dist="50800" dir="13500000">
                  <a:prstClr val="black">
                    <a:alpha val="50000"/>
                  </a:prstClr>
                </a:innerShdw>
              </a:effectLst>
            </a:endParaRPr>
          </a:p>
        </p:txBody>
      </p:sp>
      <p:sp>
        <p:nvSpPr>
          <p:cNvPr id="20" name="TextBox 10"/>
          <p:cNvSpPr txBox="1"/>
          <p:nvPr/>
        </p:nvSpPr>
        <p:spPr>
          <a:xfrm>
            <a:off x="6412930" y="2001492"/>
            <a:ext cx="581025" cy="859155"/>
          </a:xfrm>
          <a:prstGeom prst="rect">
            <a:avLst/>
          </a:prstGeom>
          <a:noFill/>
        </p:spPr>
        <p:txBody>
          <a:bodyPr wrap="none" lIns="121917" tIns="60958" rIns="121917" bIns="60958" rtlCol="0">
            <a:spAutoFit/>
          </a:bodyPr>
          <a:lstStyle/>
          <a:p>
            <a:pPr algn="ctr"/>
            <a:r>
              <a:rPr lang="en-US" altLang="zh-CN" sz="4800" b="1" dirty="0">
                <a:solidFill>
                  <a:prstClr val="white">
                    <a:lumMod val="95000"/>
                  </a:prstClr>
                </a:solidFill>
                <a:effectLst>
                  <a:innerShdw blurRad="63500" dist="50800" dir="13500000">
                    <a:prstClr val="black">
                      <a:alpha val="50000"/>
                    </a:prstClr>
                  </a:innerShdw>
                </a:effectLst>
              </a:rPr>
              <a:t>1</a:t>
            </a:r>
            <a:endParaRPr lang="zh-CN" altLang="en-US" sz="4800" b="1" dirty="0">
              <a:solidFill>
                <a:prstClr val="white">
                  <a:lumMod val="95000"/>
                </a:prstClr>
              </a:solidFill>
              <a:effectLst>
                <a:innerShdw blurRad="63500" dist="50800" dir="13500000">
                  <a:prstClr val="black">
                    <a:alpha val="50000"/>
                  </a:prstClr>
                </a:innerShdw>
              </a:effectLst>
            </a:endParaRPr>
          </a:p>
        </p:txBody>
      </p:sp>
      <p:sp>
        <p:nvSpPr>
          <p:cNvPr id="21" name="TextBox 11"/>
          <p:cNvSpPr txBox="1"/>
          <p:nvPr/>
        </p:nvSpPr>
        <p:spPr>
          <a:xfrm>
            <a:off x="5025395" y="4377212"/>
            <a:ext cx="581025" cy="859155"/>
          </a:xfrm>
          <a:prstGeom prst="rect">
            <a:avLst/>
          </a:prstGeom>
          <a:noFill/>
        </p:spPr>
        <p:txBody>
          <a:bodyPr wrap="none" lIns="121917" tIns="60958" rIns="121917" bIns="60958" rtlCol="0">
            <a:spAutoFit/>
          </a:bodyPr>
          <a:lstStyle/>
          <a:p>
            <a:pPr algn="ctr"/>
            <a:r>
              <a:rPr lang="en-US" altLang="zh-CN" sz="4800" b="1" dirty="0">
                <a:solidFill>
                  <a:prstClr val="white">
                    <a:lumMod val="95000"/>
                  </a:prstClr>
                </a:solidFill>
                <a:effectLst>
                  <a:innerShdw blurRad="63500" dist="50800" dir="13500000">
                    <a:prstClr val="black">
                      <a:alpha val="50000"/>
                    </a:prstClr>
                  </a:innerShdw>
                </a:effectLst>
              </a:rPr>
              <a:t>3</a:t>
            </a:r>
            <a:endParaRPr lang="zh-CN" altLang="en-US" sz="4800" b="1" dirty="0">
              <a:solidFill>
                <a:prstClr val="white">
                  <a:lumMod val="95000"/>
                </a:prstClr>
              </a:solidFill>
              <a:effectLst>
                <a:innerShdw blurRad="63500" dist="50800" dir="13500000">
                  <a:prstClr val="black">
                    <a:alpha val="50000"/>
                  </a:prstClr>
                </a:innerShdw>
              </a:effectLst>
            </a:endParaRPr>
          </a:p>
        </p:txBody>
      </p:sp>
      <p:sp>
        <p:nvSpPr>
          <p:cNvPr id="22" name="TextBox 11"/>
          <p:cNvSpPr txBox="1">
            <a:spLocks noChangeArrowheads="1"/>
          </p:cNvSpPr>
          <p:nvPr/>
        </p:nvSpPr>
        <p:spPr bwMode="auto">
          <a:xfrm flipH="1">
            <a:off x="2422593" y="4295595"/>
            <a:ext cx="2698325" cy="612775"/>
          </a:xfrm>
          <a:prstGeom prst="rect">
            <a:avLst/>
          </a:prstGeom>
          <a:noFill/>
          <a:ln>
            <a:noFill/>
          </a:ln>
          <a:effectLst/>
        </p:spPr>
        <p:txBody>
          <a:bodyPr wrap="square" lIns="121917" tIns="60958" rIns="121917" bIns="60958">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3200" b="1" kern="0" dirty="0">
                <a:solidFill>
                  <a:srgbClr val="CB8611"/>
                </a:solidFill>
                <a:latin typeface="微软雅黑" panose="020B0503020204020204" pitchFamily="34" charset="-122"/>
                <a:ea typeface="微软雅黑" panose="020B0503020204020204" pitchFamily="34" charset="-122"/>
              </a:rPr>
              <a:t>批判性</a:t>
            </a:r>
            <a:r>
              <a:rPr lang="zh-CN" altLang="en-US" sz="3200" b="1" kern="0" dirty="0">
                <a:solidFill>
                  <a:prstClr val="black">
                    <a:lumMod val="75000"/>
                    <a:lumOff val="25000"/>
                  </a:prstClr>
                </a:solidFill>
                <a:latin typeface="微软雅黑" panose="020B0503020204020204" pitchFamily="34" charset="-122"/>
                <a:ea typeface="微软雅黑" panose="020B0503020204020204" pitchFamily="34" charset="-122"/>
              </a:rPr>
              <a:t>    </a:t>
            </a:r>
            <a:endParaRPr lang="en-US" altLang="zh-CN" sz="3200"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5" name="TextBox 11"/>
          <p:cNvSpPr txBox="1">
            <a:spLocks noChangeArrowheads="1"/>
          </p:cNvSpPr>
          <p:nvPr/>
        </p:nvSpPr>
        <p:spPr bwMode="auto">
          <a:xfrm flipH="1">
            <a:off x="8595508" y="4295595"/>
            <a:ext cx="2698325" cy="612775"/>
          </a:xfrm>
          <a:prstGeom prst="rect">
            <a:avLst/>
          </a:prstGeom>
          <a:noFill/>
          <a:ln>
            <a:noFill/>
          </a:ln>
          <a:effectLst/>
        </p:spPr>
        <p:txBody>
          <a:bodyPr wrap="square" lIns="121917" tIns="60958" rIns="121917" bIns="60958">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3200" b="1" kern="0" dirty="0">
                <a:solidFill>
                  <a:srgbClr val="00762F"/>
                </a:solidFill>
                <a:latin typeface="微软雅黑" panose="020B0503020204020204" pitchFamily="34" charset="-122"/>
                <a:ea typeface="微软雅黑" panose="020B0503020204020204" pitchFamily="34" charset="-122"/>
              </a:rPr>
              <a:t>创造性</a:t>
            </a:r>
            <a:r>
              <a:rPr lang="zh-CN" altLang="en-US" sz="3200" b="1" kern="0" dirty="0">
                <a:solidFill>
                  <a:prstClr val="black">
                    <a:lumMod val="75000"/>
                    <a:lumOff val="25000"/>
                  </a:prstClr>
                </a:solidFill>
                <a:latin typeface="微软雅黑" panose="020B0503020204020204" pitchFamily="34" charset="-122"/>
                <a:ea typeface="微软雅黑" panose="020B0503020204020204" pitchFamily="34" charset="-122"/>
              </a:rPr>
              <a:t>    </a:t>
            </a:r>
            <a:endParaRPr lang="en-US" altLang="zh-CN" sz="3200"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28" name="TextBox 11"/>
          <p:cNvSpPr txBox="1">
            <a:spLocks noChangeArrowheads="1"/>
          </p:cNvSpPr>
          <p:nvPr/>
        </p:nvSpPr>
        <p:spPr bwMode="auto">
          <a:xfrm flipH="1">
            <a:off x="7282538" y="2346285"/>
            <a:ext cx="2698325" cy="612775"/>
          </a:xfrm>
          <a:prstGeom prst="rect">
            <a:avLst/>
          </a:prstGeom>
          <a:noFill/>
          <a:ln>
            <a:noFill/>
          </a:ln>
          <a:effectLst/>
        </p:spPr>
        <p:txBody>
          <a:bodyPr wrap="square" lIns="121917" tIns="60958" rIns="121917" bIns="60958">
            <a:spAutoFit/>
          </a:bodyPr>
          <a:lstStyle>
            <a:lvl1pPr eaLnBrk="0" hangingPunct="0">
              <a:defRPr>
                <a:solidFill>
                  <a:sysClr val="windowText" lastClr="000000"/>
                </a:solidFill>
                <a:latin typeface="Arial" panose="020B0604020202020204" pitchFamily="34" charset="0"/>
                <a:ea typeface="宋体" panose="02010600030101010101" pitchFamily="2" charset="-122"/>
              </a:defRPr>
            </a:lvl1pPr>
            <a:lvl2pPr marL="742950" indent="-285750" eaLnBrk="0" hangingPunct="0">
              <a:defRPr>
                <a:solidFill>
                  <a:sysClr val="windowText" lastClr="000000"/>
                </a:solidFill>
                <a:latin typeface="Arial" panose="020B0604020202020204" pitchFamily="34" charset="0"/>
                <a:ea typeface="宋体" panose="02010600030101010101" pitchFamily="2" charset="-122"/>
              </a:defRPr>
            </a:lvl2pPr>
            <a:lvl3pPr marL="1143000" indent="-228600" eaLnBrk="0" hangingPunct="0">
              <a:defRPr>
                <a:solidFill>
                  <a:sysClr val="windowText" lastClr="000000"/>
                </a:solidFill>
                <a:latin typeface="Arial" panose="020B0604020202020204" pitchFamily="34" charset="0"/>
                <a:ea typeface="宋体" panose="02010600030101010101" pitchFamily="2" charset="-122"/>
              </a:defRPr>
            </a:lvl3pPr>
            <a:lvl4pPr marL="1600200" indent="-228600" eaLnBrk="0" hangingPunct="0">
              <a:defRPr>
                <a:solidFill>
                  <a:sysClr val="windowText" lastClr="000000"/>
                </a:solidFill>
                <a:latin typeface="Arial" panose="020B0604020202020204" pitchFamily="34" charset="0"/>
                <a:ea typeface="宋体" panose="02010600030101010101" pitchFamily="2" charset="-122"/>
              </a:defRPr>
            </a:lvl4pPr>
            <a:lvl5pPr marL="2057400" indent="-228600" eaLnBrk="0" hangingPunct="0">
              <a:defRPr>
                <a:solidFill>
                  <a:sysClr val="windowText" lastClr="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ysClr val="windowText" lastClr="000000"/>
                </a:solidFill>
                <a:latin typeface="Arial" panose="020B0604020202020204" pitchFamily="34" charset="0"/>
                <a:ea typeface="宋体" panose="02010600030101010101" pitchFamily="2" charset="-122"/>
              </a:defRPr>
            </a:lvl9pPr>
          </a:lstStyle>
          <a:p>
            <a:pPr algn="ctr" eaLnBrk="1" hangingPunct="1">
              <a:defRPr/>
            </a:pPr>
            <a:r>
              <a:rPr lang="zh-CN" altLang="en-US" sz="3200" b="1" kern="0" dirty="0">
                <a:solidFill>
                  <a:srgbClr val="C00000"/>
                </a:solidFill>
                <a:latin typeface="微软雅黑" panose="020B0503020204020204" pitchFamily="34" charset="-122"/>
                <a:ea typeface="微软雅黑" panose="020B0503020204020204" pitchFamily="34" charset="-122"/>
              </a:rPr>
              <a:t>逻辑性</a:t>
            </a:r>
            <a:r>
              <a:rPr lang="zh-CN" altLang="en-US" sz="3200" b="1" kern="0" dirty="0">
                <a:solidFill>
                  <a:prstClr val="black">
                    <a:lumMod val="75000"/>
                    <a:lumOff val="25000"/>
                  </a:prstClr>
                </a:solidFill>
                <a:latin typeface="微软雅黑" panose="020B0503020204020204" pitchFamily="34" charset="-122"/>
                <a:ea typeface="微软雅黑" panose="020B0503020204020204" pitchFamily="34" charset="-122"/>
              </a:rPr>
              <a:t>    </a:t>
            </a:r>
            <a:endParaRPr lang="en-US" altLang="zh-CN" sz="3200"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441450" y="873125"/>
            <a:ext cx="3451225" cy="2783205"/>
          </a:xfrm>
          <a:prstGeom prst="rect">
            <a:avLst/>
          </a:prstGeom>
          <a:noFill/>
        </p:spPr>
        <p:txBody>
          <a:bodyPr wrap="square" rtlCol="0" anchor="t">
            <a:spAutoFit/>
          </a:bodyPr>
          <a:p>
            <a:pPr>
              <a:lnSpc>
                <a:spcPct val="120000"/>
              </a:lnSpc>
            </a:pPr>
            <a:r>
              <a:rPr lang="zh-CN" altLang="en-US" b="1" dirty="0" smtClean="0">
                <a:solidFill>
                  <a:srgbClr val="002060"/>
                </a:solidFill>
              </a:rPr>
              <a:t>思维品质的目标</a:t>
            </a:r>
            <a:r>
              <a:rPr lang="en-US" altLang="zh-CN" b="1" baseline="-25000" dirty="0" smtClean="0">
                <a:solidFill>
                  <a:srgbClr val="002060"/>
                </a:solidFill>
                <a:sym typeface="+mn-ea"/>
              </a:rPr>
              <a:t>(</a:t>
            </a:r>
            <a:r>
              <a:rPr lang="zh-CN" altLang="en-US" b="1" baseline="-25000" dirty="0" smtClean="0">
                <a:solidFill>
                  <a:srgbClr val="002060"/>
                </a:solidFill>
                <a:sym typeface="+mn-ea"/>
              </a:rPr>
              <a:t>教育部</a:t>
            </a:r>
            <a:r>
              <a:rPr lang="en-US" altLang="zh-CN" b="1" baseline="-25000" dirty="0" smtClean="0">
                <a:solidFill>
                  <a:srgbClr val="002060"/>
                </a:solidFill>
                <a:sym typeface="+mn-ea"/>
              </a:rPr>
              <a:t>,2020:6)</a:t>
            </a:r>
            <a:r>
              <a:rPr lang="zh-CN" altLang="en-US" b="1" dirty="0" smtClean="0">
                <a:solidFill>
                  <a:srgbClr val="002060"/>
                </a:solidFill>
              </a:rPr>
              <a:t>：</a:t>
            </a:r>
            <a:endParaRPr lang="zh-CN" altLang="en-US" b="1" dirty="0" smtClean="0">
              <a:solidFill>
                <a:srgbClr val="00206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辨析语言和文化中的具体现象，</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梳理、概括信息，</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建构新概念，</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分析、推断信息的逻辑关系，</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正确评判各种思想观点，</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创造性地表达自己的观点，</a:t>
            </a:r>
            <a:endParaRPr lang="zh-CN" altLang="en-US" sz="1600" dirty="0" smtClean="0">
              <a:solidFill>
                <a:srgbClr val="0070C0"/>
              </a:solidFill>
            </a:endParaRPr>
          </a:p>
          <a:p>
            <a:pPr marL="285750" indent="-285750">
              <a:lnSpc>
                <a:spcPct val="120000"/>
              </a:lnSpc>
              <a:buFont typeface="Arial" panose="020B0604020202020204" pitchFamily="34" charset="0"/>
              <a:buChar char="•"/>
            </a:pPr>
            <a:r>
              <a:rPr lang="zh-CN" altLang="en-US" sz="1600" dirty="0" smtClean="0">
                <a:solidFill>
                  <a:srgbClr val="0070C0"/>
                </a:solidFill>
              </a:rPr>
              <a:t>具备多元思维的意识</a:t>
            </a:r>
            <a:endParaRPr lang="zh-CN" altLang="en-US" sz="1600" dirty="0" smtClean="0">
              <a:solidFill>
                <a:srgbClr val="0070C0"/>
              </a:solidFill>
            </a:endParaRPr>
          </a:p>
          <a:p>
            <a:pPr indent="0">
              <a:lnSpc>
                <a:spcPct val="120000"/>
              </a:lnSpc>
              <a:buFont typeface="Arial" panose="020B0604020202020204" pitchFamily="34" charset="0"/>
              <a:buNone/>
            </a:pPr>
            <a:r>
              <a:rPr lang="en-US" altLang="zh-CN" sz="1600" dirty="0" smtClean="0">
                <a:solidFill>
                  <a:srgbClr val="0070C0"/>
                </a:solidFill>
              </a:rPr>
              <a:t>            </a:t>
            </a:r>
            <a:r>
              <a:rPr lang="zh-CN" altLang="en-US" sz="1600" dirty="0" smtClean="0">
                <a:solidFill>
                  <a:srgbClr val="0070C0"/>
                </a:solidFill>
              </a:rPr>
              <a:t>和创新思维的能力</a:t>
            </a:r>
            <a:endParaRPr lang="zh-CN" altLang="en-US" sz="1600" dirty="0" smtClean="0">
              <a:solidFill>
                <a:schemeClr val="tx1">
                  <a:lumMod val="75000"/>
                  <a:lumOff val="25000"/>
                </a:schemeClr>
              </a:solidFill>
            </a:endParaRPr>
          </a:p>
        </p:txBody>
      </p:sp>
      <p:pic>
        <p:nvPicPr>
          <p:cNvPr id="77938" name="Picture 11" descr="20090421141422155"/>
          <p:cNvPicPr>
            <a:picLocks noChangeAspect="1"/>
          </p:cNvPicPr>
          <p:nvPr>
            <p:custDataLst>
              <p:tags r:id="rId2"/>
            </p:custDataLst>
          </p:nvPr>
        </p:nvPicPr>
        <p:blipFill>
          <a:blip r:embed="rId3"/>
          <a:stretch>
            <a:fillRect/>
          </a:stretch>
        </p:blipFill>
        <p:spPr>
          <a:xfrm flipH="1">
            <a:off x="6350" y="3155950"/>
            <a:ext cx="2030095" cy="17526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87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par>
                          <p:cTn id="15" fill="hold">
                            <p:stCondLst>
                              <p:cond delay="1379"/>
                            </p:stCondLst>
                            <p:childTnLst>
                              <p:par>
                                <p:cTn id="16" presetID="53" presetClass="entr" presetSubtype="16"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1879"/>
                            </p:stCondLst>
                            <p:childTnLst>
                              <p:par>
                                <p:cTn id="37" presetID="42"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2879"/>
                            </p:stCondLst>
                            <p:childTnLst>
                              <p:par>
                                <p:cTn id="53" presetID="56" presetClass="entr" presetSubtype="0" fill="hold" grpId="0" nodeType="afterEffect">
                                  <p:stCondLst>
                                    <p:cond delay="0"/>
                                  </p:stCondLst>
                                  <p:iterate type="lt">
                                    <p:tmPct val="10000"/>
                                  </p:iterate>
                                  <p:childTnLst>
                                    <p:set>
                                      <p:cBhvr>
                                        <p:cTn id="54" dur="1" fill="hold">
                                          <p:stCondLst>
                                            <p:cond delay="0"/>
                                          </p:stCondLst>
                                        </p:cTn>
                                        <p:tgtEl>
                                          <p:spTgt spid="18"/>
                                        </p:tgtEl>
                                        <p:attrNameLst>
                                          <p:attrName>style.visibility</p:attrName>
                                        </p:attrNameLst>
                                      </p:cBhvr>
                                      <p:to>
                                        <p:strVal val="visible"/>
                                      </p:to>
                                    </p:set>
                                    <p:anim by="(-#ppt_w*2)" calcmode="lin" valueType="num">
                                      <p:cBhvr rctx="PPT">
                                        <p:cTn id="55" dur="500" autoRev="1" fill="hold">
                                          <p:stCondLst>
                                            <p:cond delay="0"/>
                                          </p:stCondLst>
                                        </p:cTn>
                                        <p:tgtEl>
                                          <p:spTgt spid="18"/>
                                        </p:tgtEl>
                                        <p:attrNameLst>
                                          <p:attrName>ppt_w</p:attrName>
                                        </p:attrNameLst>
                                      </p:cBhvr>
                                    </p:anim>
                                    <p:anim by="(#ppt_w*0.50)" calcmode="lin" valueType="num">
                                      <p:cBhvr>
                                        <p:cTn id="56" dur="500" decel="50000" autoRev="1" fill="hold">
                                          <p:stCondLst>
                                            <p:cond delay="0"/>
                                          </p:stCondLst>
                                        </p:cTn>
                                        <p:tgtEl>
                                          <p:spTgt spid="18"/>
                                        </p:tgtEl>
                                        <p:attrNameLst>
                                          <p:attrName>ppt_x</p:attrName>
                                        </p:attrNameLst>
                                      </p:cBhvr>
                                    </p:anim>
                                    <p:anim from="(-#ppt_h/2)" to="(#ppt_y)" calcmode="lin" valueType="num">
                                      <p:cBhvr>
                                        <p:cTn id="57" dur="1000" fill="hold">
                                          <p:stCondLst>
                                            <p:cond delay="0"/>
                                          </p:stCondLst>
                                        </p:cTn>
                                        <p:tgtEl>
                                          <p:spTgt spid="18"/>
                                        </p:tgtEl>
                                        <p:attrNameLst>
                                          <p:attrName>ppt_y</p:attrName>
                                        </p:attrNameLst>
                                      </p:cBhvr>
                                    </p:anim>
                                    <p:animRot by="21600000">
                                      <p:cBhvr>
                                        <p:cTn id="58" dur="1000" fill="hold">
                                          <p:stCondLst>
                                            <p:cond delay="0"/>
                                          </p:stCondLst>
                                        </p:cTn>
                                        <p:tgtEl>
                                          <p:spTgt spid="18"/>
                                        </p:tgtEl>
                                        <p:attrNameLst>
                                          <p:attrName>r</p:attrName>
                                        </p:attrNameLst>
                                      </p:cBhvr>
                                    </p:animRot>
                                  </p:childTnLst>
                                </p:cTn>
                              </p:par>
                            </p:childTnLst>
                          </p:cTn>
                        </p:par>
                        <p:par>
                          <p:cTn id="59" fill="hold">
                            <p:stCondLst>
                              <p:cond delay="5680"/>
                            </p:stCondLst>
                            <p:childTnLst>
                              <p:par>
                                <p:cTn id="60" presetID="56" presetClass="entr" presetSubtype="0" fill="hold" grpId="0" nodeType="afterEffect">
                                  <p:stCondLst>
                                    <p:cond delay="0"/>
                                  </p:stCondLst>
                                  <p:iterate type="lt">
                                    <p:tmPct val="10000"/>
                                  </p:iterate>
                                  <p:childTnLst>
                                    <p:set>
                                      <p:cBhvr>
                                        <p:cTn id="61" dur="1" fill="hold">
                                          <p:stCondLst>
                                            <p:cond delay="0"/>
                                          </p:stCondLst>
                                        </p:cTn>
                                        <p:tgtEl>
                                          <p:spTgt spid="22"/>
                                        </p:tgtEl>
                                        <p:attrNameLst>
                                          <p:attrName>style.visibility</p:attrName>
                                        </p:attrNameLst>
                                      </p:cBhvr>
                                      <p:to>
                                        <p:strVal val="visible"/>
                                      </p:to>
                                    </p:set>
                                    <p:anim by="(-#ppt_w*2)" calcmode="lin" valueType="num">
                                      <p:cBhvr rctx="PPT">
                                        <p:cTn id="62" dur="500" autoRev="1" fill="hold">
                                          <p:stCondLst>
                                            <p:cond delay="0"/>
                                          </p:stCondLst>
                                        </p:cTn>
                                        <p:tgtEl>
                                          <p:spTgt spid="22"/>
                                        </p:tgtEl>
                                        <p:attrNameLst>
                                          <p:attrName>ppt_w</p:attrName>
                                        </p:attrNameLst>
                                      </p:cBhvr>
                                    </p:anim>
                                    <p:anim by="(#ppt_w*0.50)" calcmode="lin" valueType="num">
                                      <p:cBhvr>
                                        <p:cTn id="63" dur="500" decel="50000" autoRev="1" fill="hold">
                                          <p:stCondLst>
                                            <p:cond delay="0"/>
                                          </p:stCondLst>
                                        </p:cTn>
                                        <p:tgtEl>
                                          <p:spTgt spid="22"/>
                                        </p:tgtEl>
                                        <p:attrNameLst>
                                          <p:attrName>ppt_x</p:attrName>
                                        </p:attrNameLst>
                                      </p:cBhvr>
                                    </p:anim>
                                    <p:anim from="(-#ppt_h/2)" to="(#ppt_y)" calcmode="lin" valueType="num">
                                      <p:cBhvr>
                                        <p:cTn id="64" dur="1000" fill="hold">
                                          <p:stCondLst>
                                            <p:cond delay="0"/>
                                          </p:stCondLst>
                                        </p:cTn>
                                        <p:tgtEl>
                                          <p:spTgt spid="22"/>
                                        </p:tgtEl>
                                        <p:attrNameLst>
                                          <p:attrName>ppt_y</p:attrName>
                                        </p:attrNameLst>
                                      </p:cBhvr>
                                    </p:anim>
                                    <p:animRot by="21600000">
                                      <p:cBhvr>
                                        <p:cTn id="65" dur="1000" fill="hold">
                                          <p:stCondLst>
                                            <p:cond delay="0"/>
                                          </p:stCondLst>
                                        </p:cTn>
                                        <p:tgtEl>
                                          <p:spTgt spid="22"/>
                                        </p:tgtEl>
                                        <p:attrNameLst>
                                          <p:attrName>r</p:attrName>
                                        </p:attrNameLst>
                                      </p:cBhvr>
                                    </p:animRot>
                                  </p:childTnLst>
                                </p:cTn>
                              </p:par>
                            </p:childTnLst>
                          </p:cTn>
                        </p:par>
                        <p:par>
                          <p:cTn id="66" fill="hold">
                            <p:stCondLst>
                              <p:cond delay="7280"/>
                            </p:stCondLst>
                            <p:childTnLst>
                              <p:par>
                                <p:cTn id="67" presetID="56" presetClass="entr" presetSubtype="0" fill="hold" grpId="0" nodeType="afterEffect">
                                  <p:stCondLst>
                                    <p:cond delay="0"/>
                                  </p:stCondLst>
                                  <p:iterate type="lt">
                                    <p:tmPct val="10000"/>
                                  </p:iterate>
                                  <p:childTnLst>
                                    <p:set>
                                      <p:cBhvr>
                                        <p:cTn id="68" dur="1" fill="hold">
                                          <p:stCondLst>
                                            <p:cond delay="0"/>
                                          </p:stCondLst>
                                        </p:cTn>
                                        <p:tgtEl>
                                          <p:spTgt spid="28"/>
                                        </p:tgtEl>
                                        <p:attrNameLst>
                                          <p:attrName>style.visibility</p:attrName>
                                        </p:attrNameLst>
                                      </p:cBhvr>
                                      <p:to>
                                        <p:strVal val="visible"/>
                                      </p:to>
                                    </p:set>
                                    <p:anim by="(-#ppt_w*2)" calcmode="lin" valueType="num">
                                      <p:cBhvr rctx="PPT">
                                        <p:cTn id="69" dur="500" autoRev="1" fill="hold">
                                          <p:stCondLst>
                                            <p:cond delay="0"/>
                                          </p:stCondLst>
                                        </p:cTn>
                                        <p:tgtEl>
                                          <p:spTgt spid="28"/>
                                        </p:tgtEl>
                                        <p:attrNameLst>
                                          <p:attrName>ppt_w</p:attrName>
                                        </p:attrNameLst>
                                      </p:cBhvr>
                                    </p:anim>
                                    <p:anim by="(#ppt_w*0.50)" calcmode="lin" valueType="num">
                                      <p:cBhvr>
                                        <p:cTn id="70" dur="500" decel="50000" autoRev="1" fill="hold">
                                          <p:stCondLst>
                                            <p:cond delay="0"/>
                                          </p:stCondLst>
                                        </p:cTn>
                                        <p:tgtEl>
                                          <p:spTgt spid="28"/>
                                        </p:tgtEl>
                                        <p:attrNameLst>
                                          <p:attrName>ppt_x</p:attrName>
                                        </p:attrNameLst>
                                      </p:cBhvr>
                                    </p:anim>
                                    <p:anim from="(-#ppt_h/2)" to="(#ppt_y)" calcmode="lin" valueType="num">
                                      <p:cBhvr>
                                        <p:cTn id="71" dur="1000" fill="hold">
                                          <p:stCondLst>
                                            <p:cond delay="0"/>
                                          </p:stCondLst>
                                        </p:cTn>
                                        <p:tgtEl>
                                          <p:spTgt spid="28"/>
                                        </p:tgtEl>
                                        <p:attrNameLst>
                                          <p:attrName>ppt_y</p:attrName>
                                        </p:attrNameLst>
                                      </p:cBhvr>
                                    </p:anim>
                                    <p:animRot by="21600000">
                                      <p:cBhvr>
                                        <p:cTn id="72" dur="1000" fill="hold">
                                          <p:stCondLst>
                                            <p:cond delay="0"/>
                                          </p:stCondLst>
                                        </p:cTn>
                                        <p:tgtEl>
                                          <p:spTgt spid="28"/>
                                        </p:tgtEl>
                                        <p:attrNameLst>
                                          <p:attrName>r</p:attrName>
                                        </p:attrNameLst>
                                      </p:cBhvr>
                                    </p:animRot>
                                  </p:childTnLst>
                                </p:cTn>
                              </p:par>
                            </p:childTnLst>
                          </p:cTn>
                        </p:par>
                        <p:par>
                          <p:cTn id="73" fill="hold">
                            <p:stCondLst>
                              <p:cond delay="8880"/>
                            </p:stCondLst>
                            <p:childTnLst>
                              <p:par>
                                <p:cTn id="74" presetID="56" presetClass="entr" presetSubtype="0" fill="hold" grpId="0" nodeType="afterEffect">
                                  <p:stCondLst>
                                    <p:cond delay="0"/>
                                  </p:stCondLst>
                                  <p:iterate type="lt">
                                    <p:tmPct val="10000"/>
                                  </p:iterate>
                                  <p:childTnLst>
                                    <p:set>
                                      <p:cBhvr>
                                        <p:cTn id="75" dur="1" fill="hold">
                                          <p:stCondLst>
                                            <p:cond delay="0"/>
                                          </p:stCondLst>
                                        </p:cTn>
                                        <p:tgtEl>
                                          <p:spTgt spid="25"/>
                                        </p:tgtEl>
                                        <p:attrNameLst>
                                          <p:attrName>style.visibility</p:attrName>
                                        </p:attrNameLst>
                                      </p:cBhvr>
                                      <p:to>
                                        <p:strVal val="visible"/>
                                      </p:to>
                                    </p:set>
                                    <p:anim by="(-#ppt_w*2)" calcmode="lin" valueType="num">
                                      <p:cBhvr rctx="PPT">
                                        <p:cTn id="76" dur="500" autoRev="1" fill="hold">
                                          <p:stCondLst>
                                            <p:cond delay="0"/>
                                          </p:stCondLst>
                                        </p:cTn>
                                        <p:tgtEl>
                                          <p:spTgt spid="25"/>
                                        </p:tgtEl>
                                        <p:attrNameLst>
                                          <p:attrName>ppt_w</p:attrName>
                                        </p:attrNameLst>
                                      </p:cBhvr>
                                    </p:anim>
                                    <p:anim by="(#ppt_w*0.50)" calcmode="lin" valueType="num">
                                      <p:cBhvr>
                                        <p:cTn id="77" dur="500" decel="50000" autoRev="1" fill="hold">
                                          <p:stCondLst>
                                            <p:cond delay="0"/>
                                          </p:stCondLst>
                                        </p:cTn>
                                        <p:tgtEl>
                                          <p:spTgt spid="25"/>
                                        </p:tgtEl>
                                        <p:attrNameLst>
                                          <p:attrName>ppt_x</p:attrName>
                                        </p:attrNameLst>
                                      </p:cBhvr>
                                    </p:anim>
                                    <p:anim from="(-#ppt_h/2)" to="(#ppt_y)" calcmode="lin" valueType="num">
                                      <p:cBhvr>
                                        <p:cTn id="78" dur="1000" fill="hold">
                                          <p:stCondLst>
                                            <p:cond delay="0"/>
                                          </p:stCondLst>
                                        </p:cTn>
                                        <p:tgtEl>
                                          <p:spTgt spid="25"/>
                                        </p:tgtEl>
                                        <p:attrNameLst>
                                          <p:attrName>ppt_y</p:attrName>
                                        </p:attrNameLst>
                                      </p:cBhvr>
                                    </p:anim>
                                    <p:animRot by="21600000">
                                      <p:cBhvr>
                                        <p:cTn id="79" dur="1000" fill="hold">
                                          <p:stCondLst>
                                            <p:cond delay="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4" grpId="0" bldLvl="0" animBg="1"/>
      <p:bldP spid="15" grpId="0" bldLvl="0" animBg="1"/>
      <p:bldP spid="16" grpId="0" bldLvl="0" animBg="1"/>
      <p:bldP spid="17" grpId="0" bldLvl="0" animBg="1"/>
      <p:bldP spid="18" grpId="0"/>
      <p:bldP spid="19" grpId="0"/>
      <p:bldP spid="20" grpId="0"/>
      <p:bldP spid="21" grpId="0"/>
      <p:bldP spid="22" grpId="0"/>
      <p:bldP spid="25"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rot="10800000">
            <a:off x="912813" y="4094163"/>
            <a:ext cx="463550" cy="4635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组合 2"/>
          <p:cNvGrpSpPr/>
          <p:nvPr/>
        </p:nvGrpSpPr>
        <p:grpSpPr bwMode="auto">
          <a:xfrm>
            <a:off x="4135438" y="2145348"/>
            <a:ext cx="7582535" cy="2396172"/>
            <a:chOff x="277329" y="795667"/>
            <a:chExt cx="6073097" cy="2396277"/>
          </a:xfrm>
        </p:grpSpPr>
        <p:cxnSp>
          <p:nvCxnSpPr>
            <p:cNvPr id="4" name="直接连接符 3"/>
            <p:cNvCxnSpPr/>
            <p:nvPr/>
          </p:nvCxnSpPr>
          <p:spPr>
            <a:xfrm>
              <a:off x="410834" y="2206380"/>
              <a:ext cx="5294443"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77329" y="1418629"/>
              <a:ext cx="6073097" cy="1445323"/>
            </a:xfrm>
            <a:prstGeom prst="rect">
              <a:avLst/>
            </a:prstGeom>
            <a:noFill/>
          </p:spPr>
          <p:txBody>
            <a:bodyPr wrap="square">
              <a:spAutoFit/>
            </a:bodyPr>
            <a:lstStyle/>
            <a:p>
              <a:pPr eaLnBrk="1" fontAlgn="auto" hangingPunct="1">
                <a:spcBef>
                  <a:spcPts val="0"/>
                </a:spcBef>
                <a:spcAft>
                  <a:spcPts val="0"/>
                </a:spcAft>
                <a:defRPr/>
              </a:pPr>
              <a:r>
                <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读后续写培优学情分析</a:t>
              </a: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endParaRPr lang="zh-CN" altLang="en-US" sz="44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 name="文本框 5"/>
            <p:cNvSpPr txBox="1"/>
            <p:nvPr/>
          </p:nvSpPr>
          <p:spPr>
            <a:xfrm>
              <a:off x="295129" y="795667"/>
              <a:ext cx="5141865" cy="391177"/>
            </a:xfrm>
            <a:prstGeom prst="rect">
              <a:avLst/>
            </a:prstGeom>
            <a:noFill/>
          </p:spPr>
          <p:txBody>
            <a:bodyPr>
              <a:noAutofit/>
            </a:bodyPr>
            <a:lstStyle/>
            <a:p>
              <a:pPr marL="342900" indent="-342900" eaLnBrk="1" fontAlgn="auto" hangingPunct="1">
                <a:spcBef>
                  <a:spcPts val="0"/>
                </a:spcBef>
                <a:spcAft>
                  <a:spcPts val="0"/>
                </a:spcAft>
                <a:buFont typeface="Wingdings" panose="05000000000000000000" charset="0"/>
                <a:buChar char="Ø"/>
                <a:defRPr/>
              </a:pP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以</a:t>
              </a: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2025</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11</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月湖衢丽三地市联考高三英语卷为例</a:t>
              </a: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eaLnBrk="1" fontAlgn="auto" hangingPunct="1">
                <a:spcBef>
                  <a:spcPts val="0"/>
                </a:spcBef>
                <a:spcAft>
                  <a:spcPts val="0"/>
                </a:spcAft>
                <a:defRPr/>
              </a:pP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文本框 6"/>
            <p:cNvSpPr txBox="1"/>
            <p:nvPr/>
          </p:nvSpPr>
          <p:spPr>
            <a:xfrm>
              <a:off x="514333" y="2669951"/>
              <a:ext cx="5427948" cy="521993"/>
            </a:xfrm>
            <a:prstGeom prst="rect">
              <a:avLst/>
            </a:prstGeom>
            <a:noFill/>
          </p:spPr>
          <p:txBody>
            <a:bodyPr>
              <a:spAutoFit/>
            </a:bodyPr>
            <a:lstStyle/>
            <a:p>
              <a:pPr eaLnBrk="1" fontAlgn="auto" hangingPunct="1">
                <a:spcBef>
                  <a:spcPts val="0"/>
                </a:spcBef>
                <a:spcAft>
                  <a:spcPts val="0"/>
                </a:spcAft>
                <a:defRPr/>
              </a:pPr>
              <a:r>
                <a:rPr lang="en-US" altLang="zh-CN"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高分学生养成记</a:t>
              </a:r>
              <a:endParaRPr lang="zh-CN" altLang="en-US" sz="2800" b="1" dirty="0">
                <a:solidFill>
                  <a:schemeClr val="accent1">
                    <a:lumMod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椭圆 7"/>
          <p:cNvSpPr/>
          <p:nvPr/>
        </p:nvSpPr>
        <p:spPr>
          <a:xfrm>
            <a:off x="1865313" y="4125913"/>
            <a:ext cx="147637" cy="1492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椭圆 8"/>
          <p:cNvSpPr/>
          <p:nvPr/>
        </p:nvSpPr>
        <p:spPr>
          <a:xfrm>
            <a:off x="3717925" y="4362450"/>
            <a:ext cx="242888"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椭圆 9"/>
          <p:cNvSpPr/>
          <p:nvPr/>
        </p:nvSpPr>
        <p:spPr>
          <a:xfrm>
            <a:off x="3094875" y="4327526"/>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椭圆 10"/>
          <p:cNvSpPr/>
          <p:nvPr/>
        </p:nvSpPr>
        <p:spPr>
          <a:xfrm rot="11047877">
            <a:off x="3108325" y="4818063"/>
            <a:ext cx="387350" cy="387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椭圆 11"/>
          <p:cNvSpPr/>
          <p:nvPr/>
        </p:nvSpPr>
        <p:spPr>
          <a:xfrm rot="11047877">
            <a:off x="2328863" y="4422775"/>
            <a:ext cx="169862" cy="1698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椭圆 12"/>
          <p:cNvSpPr/>
          <p:nvPr/>
        </p:nvSpPr>
        <p:spPr>
          <a:xfrm>
            <a:off x="1319213" y="2378075"/>
            <a:ext cx="344487" cy="34448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rot="10800000">
            <a:off x="1358900" y="3316288"/>
            <a:ext cx="528638" cy="5270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椭圆 14"/>
          <p:cNvSpPr/>
          <p:nvPr/>
        </p:nvSpPr>
        <p:spPr>
          <a:xfrm>
            <a:off x="10933113" y="3060700"/>
            <a:ext cx="153987"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椭圆 15"/>
          <p:cNvSpPr/>
          <p:nvPr/>
        </p:nvSpPr>
        <p:spPr>
          <a:xfrm>
            <a:off x="11139488" y="3213100"/>
            <a:ext cx="242887" cy="24288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椭圆 16"/>
          <p:cNvSpPr/>
          <p:nvPr/>
        </p:nvSpPr>
        <p:spPr>
          <a:xfrm>
            <a:off x="2065338" y="5219700"/>
            <a:ext cx="152400" cy="152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组合 10"/>
          <p:cNvGrpSpPr/>
          <p:nvPr/>
        </p:nvGrpSpPr>
        <p:grpSpPr bwMode="auto">
          <a:xfrm>
            <a:off x="2047372" y="2390799"/>
            <a:ext cx="1770622" cy="1773214"/>
            <a:chOff x="1277143" y="1504950"/>
            <a:chExt cx="1085057" cy="1085850"/>
          </a:xfrm>
        </p:grpSpPr>
        <p:sp>
          <p:nvSpPr>
            <p:cNvPr id="19" name="椭圆 18"/>
            <p:cNvSpPr/>
            <p:nvPr/>
          </p:nvSpPr>
          <p:spPr>
            <a:xfrm>
              <a:off x="1277143" y="1504950"/>
              <a:ext cx="1085057" cy="10858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文本框 6"/>
            <p:cNvSpPr txBox="1">
              <a:spLocks noChangeArrowheads="1"/>
            </p:cNvSpPr>
            <p:nvPr/>
          </p:nvSpPr>
          <p:spPr bwMode="auto">
            <a:xfrm>
              <a:off x="1410730" y="1656871"/>
              <a:ext cx="849920" cy="8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Light" panose="020B0502040204020203" pitchFamily="34" charset="-122"/>
                  <a:ea typeface="微软雅黑 Light" panose="020B0502040204020203"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Light" panose="020B0502040204020203" pitchFamily="34" charset="-122"/>
                  <a:ea typeface="微软雅黑 Light" panose="020B0502040204020203"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Light" panose="020B0502040204020203" pitchFamily="34" charset="-122"/>
                  <a:ea typeface="微软雅黑 Light" panose="020B0502040204020203"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Light" panose="020B0502040204020203" pitchFamily="34" charset="-122"/>
                  <a:ea typeface="微软雅黑 Light" panose="020B0502040204020203" pitchFamily="34" charset="-122"/>
                </a:defRPr>
              </a:lvl9pPr>
            </a:lstStyle>
            <a:p>
              <a:pPr algn="ctr" eaLnBrk="1" hangingPunct="1">
                <a:lnSpc>
                  <a:spcPct val="100000"/>
                </a:lnSpc>
                <a:spcBef>
                  <a:spcPct val="0"/>
                </a:spcBef>
                <a:buFontTx/>
                <a:buNone/>
              </a:pPr>
              <a:r>
                <a:rPr lang="en-US" altLang="zh-CN"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zh-CN" altLang="en-US" sz="80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1" name="椭圆 20"/>
          <p:cNvSpPr>
            <a:spLocks noChangeArrowheads="1"/>
          </p:cNvSpPr>
          <p:nvPr/>
        </p:nvSpPr>
        <p:spPr bwMode="auto">
          <a:xfrm>
            <a:off x="1775460" y="2295313"/>
            <a:ext cx="176953" cy="241300"/>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2" name="虚线圈大"/>
          <p:cNvSpPr>
            <a:spLocks noChangeArrowheads="1"/>
          </p:cNvSpPr>
          <p:nvPr/>
        </p:nvSpPr>
        <p:spPr bwMode="auto">
          <a:xfrm>
            <a:off x="1007533" y="357293"/>
            <a:ext cx="5171440" cy="5498253"/>
          </a:xfrm>
          <a:prstGeom prst="ellipse">
            <a:avLst/>
          </a:prstGeom>
          <a:noFill/>
          <a:ln w="9525" algn="ctr">
            <a:solidFill>
              <a:schemeClr val="accent1">
                <a:lumMod val="75000"/>
              </a:schemeClr>
            </a:solidFill>
            <a:prstDash val="dash"/>
            <a:rou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rgbClr val="000000"/>
                </a:solidFill>
                <a:latin typeface="Arial" panose="020B0604020202020204" pitchFamily="34" charset="0"/>
                <a:ea typeface="宋体" panose="02010600030101010101" pitchFamily="2" charset="-122"/>
              </a:defRPr>
            </a:lvl1pPr>
            <a:lvl2pPr marL="742950" indent="-285750">
              <a:spcBef>
                <a:spcPct val="20000"/>
              </a:spcBef>
              <a:buChar char="–"/>
              <a:defRPr sz="2800">
                <a:solidFill>
                  <a:srgbClr val="000000"/>
                </a:solidFill>
                <a:latin typeface="Arial" panose="020B0604020202020204" pitchFamily="34" charset="0"/>
                <a:ea typeface="宋体" panose="02010600030101010101" pitchFamily="2" charset="-122"/>
              </a:defRPr>
            </a:lvl2pPr>
            <a:lvl3pPr marL="1143000" indent="-228600">
              <a:spcBef>
                <a:spcPct val="20000"/>
              </a:spcBef>
              <a:buChar char="•"/>
              <a:defRPr sz="2400">
                <a:solidFill>
                  <a:srgbClr val="000000"/>
                </a:solidFill>
                <a:latin typeface="Arial" panose="020B0604020202020204" pitchFamily="34" charset="0"/>
                <a:ea typeface="宋体" panose="02010600030101010101" pitchFamily="2" charset="-122"/>
              </a:defRPr>
            </a:lvl3pPr>
            <a:lvl4pPr marL="1600200" indent="-228600">
              <a:spcBef>
                <a:spcPct val="20000"/>
              </a:spcBef>
              <a:buChar char="–"/>
              <a:defRPr sz="2000">
                <a:solidFill>
                  <a:srgbClr val="000000"/>
                </a:solidFill>
                <a:latin typeface="Arial" panose="020B0604020202020204" pitchFamily="34" charset="0"/>
                <a:ea typeface="宋体" panose="02010600030101010101" pitchFamily="2" charset="-122"/>
              </a:defRPr>
            </a:lvl4pPr>
            <a:lvl5pPr marL="2057400" indent="-228600">
              <a:spcBef>
                <a:spcPct val="20000"/>
              </a:spcBef>
              <a:buChar char="»"/>
              <a:defRPr sz="2000">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rgbClr val="000000"/>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endParaRPr lang="zh-CN" altLang="en-US" sz="2400">
              <a:solidFill>
                <a:srgbClr val="000000"/>
              </a:solidFill>
              <a:latin typeface="Calibri" panose="020F0502020204030204" pitchFamily="34" charset="0"/>
            </a:endParaRPr>
          </a:p>
        </p:txBody>
      </p:sp>
      <p:sp>
        <p:nvSpPr>
          <p:cNvPr id="23" name="虚线圈小"/>
          <p:cNvSpPr/>
          <p:nvPr/>
        </p:nvSpPr>
        <p:spPr>
          <a:xfrm>
            <a:off x="1293707" y="742527"/>
            <a:ext cx="4893733" cy="4798907"/>
          </a:xfrm>
          <a:prstGeom prst="ellipse">
            <a:avLst/>
          </a:prstGeom>
          <a:noFill/>
          <a:ln w="9525" cap="flat" cmpd="sng" algn="ctr">
            <a:solidFill>
              <a:srgbClr val="C61010">
                <a:alpha val="97000"/>
              </a:srgbClr>
            </a:solidFill>
            <a:prstDash val="dash"/>
          </a:ln>
          <a:effectLst/>
        </p:spPr>
        <p:txBody>
          <a:bodyPr anchor="ctr"/>
          <a:p>
            <a:pPr algn="ctr" eaLnBrk="0" fontAlgn="base" hangingPunct="0">
              <a:spcBef>
                <a:spcPct val="0"/>
              </a:spcBef>
              <a:spcAft>
                <a:spcPct val="0"/>
              </a:spcAft>
              <a:defRPr/>
            </a:pPr>
            <a:endParaRPr lang="zh-CN" altLang="en-US" sz="24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1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1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10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childTnLst>
                                </p:cTn>
                              </p:par>
                              <p:par>
                                <p:cTn id="46" presetID="22" presetClass="entr" presetSubtype="8"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wipe(left)">
                                      <p:cBhvr>
                                        <p:cTn id="48" dur="500"/>
                                        <p:tgtEl>
                                          <p:spTgt spid="3"/>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 presetClass="entr" presetSubtype="0" fill="hold" grpId="1" nodeType="withEffect">
                                  <p:stCondLst>
                                    <p:cond delay="50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path" presetSubtype="0" repeatCount="indefinite" accel="50000" decel="50000" fill="hold" grpId="0" nodeType="withEffect">
                                  <p:stCondLst>
                                    <p:cond delay="500"/>
                                  </p:stCondLst>
                                  <p:childTnLst>
                                    <p:animMotion origin="layout" path="M 0.00269944 0.105165 C 0.00295944 -0.0658951 0.0807094 -0.203855 0.177069 -0.205015 C 0.273179 -0.204555 0.350659 -0.0658951 0.350659 0.105165 C 0.350659 0.273685 0.273179 0.409565 0.177069 0.414895 C 0.0817494 0.414655 0.00282944 0.276005 0.00269944 0.105165 Z " pathEditMode="relative" rAng="15728640" ptsTypes="fffff">
                                      <p:cBhvr>
                                        <p:cTn id="58" dur="2000" fill="hold"/>
                                        <p:tgtEl>
                                          <p:spTgt spid="21"/>
                                        </p:tgtEl>
                                        <p:attrNameLst>
                                          <p:attrName>ppt_x</p:attrName>
                                          <p:attrName>ppt_y</p:attrName>
                                        </p:attrNameLst>
                                      </p:cBhvr>
                                      <p:rCtr x="1739800" y="-2299"/>
                                    </p:animMotion>
                                  </p:childTnLst>
                                </p:cTn>
                              </p:par>
                              <p:par>
                                <p:cTn id="59" presetID="21" presetClass="entr" presetSubtype="1" fill="hold" grpId="0" nodeType="withEffect">
                                  <p:stCondLst>
                                    <p:cond delay="30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500"/>
                                        <p:tgtEl>
                                          <p:spTgt spid="22"/>
                                        </p:tgtEl>
                                      </p:cBhvr>
                                    </p:animEffect>
                                  </p:childTnLst>
                                </p:cTn>
                              </p:par>
                              <p:par>
                                <p:cTn id="62" presetID="8" presetClass="emph" presetSubtype="0" repeatCount="indefinite" fill="hold" grpId="1" nodeType="withEffect">
                                  <p:stCondLst>
                                    <p:cond delay="0"/>
                                  </p:stCondLst>
                                  <p:childTnLst>
                                    <p:animRot by="-21600000">
                                      <p:cBhvr>
                                        <p:cTn id="63" dur="5000" fill="hold"/>
                                        <p:tgtEl>
                                          <p:spTgt spid="22"/>
                                        </p:tgtEl>
                                        <p:attrNameLst>
                                          <p:attrName>r</p:attrName>
                                        </p:attrNameLst>
                                      </p:cBhvr>
                                    </p:animRot>
                                  </p:childTnLst>
                                </p:cTn>
                              </p:par>
                              <p:par>
                                <p:cTn id="64" presetID="23" presetClass="entr" presetSubtype="16" fill="hold" grpId="2"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p:cTn id="66" dur="500" fill="hold"/>
                                        <p:tgtEl>
                                          <p:spTgt spid="23"/>
                                        </p:tgtEl>
                                        <p:attrNameLst>
                                          <p:attrName>ppt_w</p:attrName>
                                        </p:attrNameLst>
                                      </p:cBhvr>
                                      <p:tavLst>
                                        <p:tav tm="0">
                                          <p:val>
                                            <p:fltVal val="0"/>
                                          </p:val>
                                        </p:tav>
                                        <p:tav tm="100000">
                                          <p:val>
                                            <p:strVal val="#ppt_w"/>
                                          </p:val>
                                        </p:tav>
                                      </p:tavLst>
                                    </p:anim>
                                    <p:anim calcmode="lin" valueType="num">
                                      <p:cBhvr>
                                        <p:cTn id="67" dur="500" fill="hold"/>
                                        <p:tgtEl>
                                          <p:spTgt spid="23"/>
                                        </p:tgtEl>
                                        <p:attrNameLst>
                                          <p:attrName>ppt_h</p:attrName>
                                        </p:attrNameLst>
                                      </p:cBhvr>
                                      <p:tavLst>
                                        <p:tav tm="0">
                                          <p:val>
                                            <p:fltVal val="0"/>
                                          </p:val>
                                        </p:tav>
                                        <p:tav tm="100000">
                                          <p:val>
                                            <p:strVal val="#ppt_h"/>
                                          </p:val>
                                        </p:tav>
                                      </p:tavLst>
                                    </p:anim>
                                  </p:childTnLst>
                                </p:cTn>
                              </p:par>
                              <p:par>
                                <p:cTn id="68" presetID="1" presetClass="entr" presetSubtype="0" fill="hold" grpId="1" nodeType="withEffect">
                                  <p:stCondLst>
                                    <p:cond delay="300"/>
                                  </p:stCondLst>
                                  <p:childTnLst>
                                    <p:set>
                                      <p:cBhvr>
                                        <p:cTn id="69" dur="1" fill="hold">
                                          <p:stCondLst>
                                            <p:cond delay="0"/>
                                          </p:stCondLst>
                                        </p:cTn>
                                        <p:tgtEl>
                                          <p:spTgt spid="23"/>
                                        </p:tgtEl>
                                        <p:attrNameLst>
                                          <p:attrName>style.visibility</p:attrName>
                                        </p:attrNameLst>
                                      </p:cBhvr>
                                      <p:to>
                                        <p:strVal val="visible"/>
                                      </p:to>
                                    </p:set>
                                  </p:childTnLst>
                                </p:cTn>
                              </p:par>
                              <p:par>
                                <p:cTn id="70" presetID="8" presetClass="emph" presetSubtype="0" repeatCount="indefinite" fill="hold" grpId="0" nodeType="withEffect">
                                  <p:stCondLst>
                                    <p:cond delay="0"/>
                                  </p:stCondLst>
                                  <p:childTnLst>
                                    <p:animRot by="21600000">
                                      <p:cBhvr>
                                        <p:cTn id="71" dur="4000" fill="hold"/>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bldLvl="0" animBg="1"/>
      <p:bldP spid="17" grpId="0" bldLvl="0" animBg="1"/>
      <p:bldP spid="21" grpId="0" bldLvl="0" animBg="1"/>
      <p:bldP spid="21" grpId="1" bldLvl="0" animBg="1"/>
      <p:bldP spid="22" grpId="0" bldLvl="0" animBg="1"/>
      <p:bldP spid="22" grpId="1" bldLvl="0" animBg="1"/>
      <p:bldP spid="23" grpId="0" bldLvl="0" animBg="1"/>
      <p:bldP spid="23" grpId="1" bldLvl="0" animBg="1"/>
      <p:bldP spid="23" grpId="2"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944054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指向提升思维品质的读题审题能力</a:t>
            </a:r>
            <a:r>
              <a:rPr lang="en-US" altLang="zh-CN" sz="2800" dirty="0"/>
              <a:t>——</a:t>
            </a:r>
            <a:r>
              <a:rPr sz="2800" dirty="0"/>
              <a:t>读懂</a:t>
            </a:r>
            <a:r>
              <a:rPr sz="2800" dirty="0">
                <a:solidFill>
                  <a:srgbClr val="C00000"/>
                </a:solidFill>
              </a:rPr>
              <a:t>情感态度</a:t>
            </a:r>
            <a:endParaRPr sz="2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4" name="文本框 3"/>
          <p:cNvSpPr txBox="1"/>
          <p:nvPr/>
        </p:nvSpPr>
        <p:spPr>
          <a:xfrm>
            <a:off x="158750" y="701675"/>
            <a:ext cx="8087360" cy="6028055"/>
          </a:xfrm>
          <a:prstGeom prst="rect">
            <a:avLst/>
          </a:prstGeom>
          <a:noFill/>
        </p:spPr>
        <p:txBody>
          <a:bodyPr wrap="square" rtlCol="0" anchor="t">
            <a:noAutofit/>
          </a:bodyPr>
          <a:p>
            <a:pPr indent="457200" algn="l" defTabSz="913765" fontAlgn="auto">
              <a:lnSpc>
                <a:spcPts val="2100"/>
              </a:lnSpc>
              <a:spcBef>
                <a:spcPts val="0"/>
              </a:spcBef>
              <a:spcAft>
                <a:spcPts val="0"/>
              </a:spcAft>
              <a:buClrTx/>
              <a:buSzTx/>
              <a:buFontTx/>
              <a:defRPr/>
            </a:pPr>
            <a:r>
              <a:rPr lang="en-US" altLang="zh-CN" sz="1400" b="1" u="sng"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When Devon's sister, Lil, went off to college,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 stomach felt all twisty</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Then Mom said that Kapil, a high-school student from India, </a:t>
            </a:r>
            <a:r>
              <a:rPr lang="en-US" altLang="zh-CN" sz="1400" b="1" u="sng"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would be staying in their house and living in Lil's room</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for they were the host family. </a:t>
            </a:r>
            <a:r>
              <a:rPr lang="en-US" altLang="zh-CN" sz="1400" b="1" u="sng"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The piece of news</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made </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 stomach feel worse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as he missed his sister so much. "What if I can't understand him?" Devon asked. "He speaks English well," Mom said.</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 Kapil's first day, he exchanged some small talk with Devon before disappearing into his new room. </a:t>
            </a:r>
            <a:r>
              <a:rPr lang="en-US" altLang="zh-CN" sz="1400" b="1" u="sng" kern="100" noProof="0" dirty="0">
                <a:ln>
                  <a:noFill/>
                </a:ln>
                <a:solidFill>
                  <a:srgbClr val="CB8611"/>
                </a:solidFill>
                <a:effectLst/>
                <a:uLnTx/>
                <a:uFillTx/>
                <a:latin typeface="Times New Roman" panose="02020603050405020304" charset="0"/>
                <a:ea typeface="Tahoma" panose="020B0604030504040204" pitchFamily="34" charset="0"/>
                <a:cs typeface="Times New Roman" panose="02020603050405020304" charset="0"/>
                <a:sym typeface="+mn-ea"/>
              </a:rPr>
              <a:t>Lil's room, Devon reminded himself</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As days went on, Kapil started spending more time in the rest of the house. He was in the kitchen a lot, whose cooking always filled the air with steam and spice that made Devon's eyes water. "Smells wonderful!" Mom exclaimed. When Lil called a few days later, Devon told her about Kapil's cooking, "Lucky! I love Indian food!" Lil said. "But it seems too spicy for me," replied Devon.</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One day, Mom had to work late.</a:t>
            </a:r>
            <a:r>
              <a:rPr lang="en-US" altLang="zh-CN" sz="1400" b="1" u="sng"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"Kapil will stay with you until I get home,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she </a:t>
            </a:r>
            <a:r>
              <a:rPr lang="en-US" altLang="zh-CN" sz="1400" b="1" kern="100" noProof="0" dirty="0" err="1">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explained. </a:t>
            </a:r>
            <a:r>
              <a:rPr lang="en-US" altLang="zh-CN" sz="1400" b="1" kern="100" noProof="0" dirty="0" err="1">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 stomach twisted. </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Lil had always stayed with him when Mom had to work late.</a:t>
            </a:r>
            <a:endPar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When Devon got home from school, Kapil greeted him at the door. "Would you like à snack?" Kapil asked. </a:t>
            </a:r>
            <a:r>
              <a:rPr lang="en-US" altLang="zh-CN" sz="1400" b="1" u="sng" kern="100" noProof="0" dirty="0" smtClean="0">
                <a:ln>
                  <a:noFill/>
                </a:ln>
                <a:solidFill>
                  <a:srgbClr val="CB8611"/>
                </a:solidFill>
                <a:effectLst/>
                <a:uLnTx/>
                <a:uFillTx/>
                <a:latin typeface="Times New Roman" panose="02020603050405020304" charset="0"/>
                <a:ea typeface="Tahoma" panose="020B0604030504040204" pitchFamily="34" charset="0"/>
                <a:cs typeface="Times New Roman" panose="02020603050405020304" charset="0"/>
                <a:sym typeface="+mn-ea"/>
              </a:rPr>
              <a:t>Devon shrugged</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Lil and he used to cook together after school, which they called "making messes." Kapil opened the refrigerator. "How about a yogurt?" "I had one at breakfast," responded Devon</a:t>
            </a:r>
            <a:r>
              <a:rPr lang="en-US" altLang="zh-CN" sz="1400" b="1" kern="100" noProof="0" dirty="0" smtClean="0">
                <a:ln>
                  <a:noFill/>
                </a:ln>
                <a:solidFill>
                  <a:srgbClr val="CB8611"/>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u="sng" kern="100" noProof="0" dirty="0" smtClean="0">
                <a:ln>
                  <a:noFill/>
                </a:ln>
                <a:solidFill>
                  <a:srgbClr val="CB8611"/>
                </a:solidFill>
                <a:effectLst/>
                <a:uLnTx/>
                <a:uFillTx/>
                <a:latin typeface="Times New Roman" panose="02020603050405020304" charset="0"/>
                <a:ea typeface="Tahoma" panose="020B0604030504040204" pitchFamily="34" charset="0"/>
                <a:cs typeface="Times New Roman" panose="02020603050405020304" charset="0"/>
                <a:sym typeface="+mn-ea"/>
              </a:rPr>
              <a:t>in a cold voice</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Kapil opened a cupboard and smiled. "Wait here." He returned with a package. "I 'lI cook an Indian snack," he announced. Kapil pulled out a round, thin cracker the size of a small Frisbee, poured oil into a pan and fried the cracker. Then the kitchen was filled with spicy smells. After a while, Kapil handed Devon a plate with the sizzling pancake on it. “Papadum(</a:t>
            </a:r>
            <a:r>
              <a:rPr lang="zh-CN" altLang="en-US"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印度薄饼</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he said. “Made from bean flour.”</a:t>
            </a:r>
            <a:endPar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Para1: </a:t>
            </a:r>
            <a:r>
              <a:rPr lang="en-US" altLang="zh-CN" sz="1400" b="1" i="1" kern="100" noProof="0" dirty="0" smtClean="0">
                <a:ln>
                  <a:noFill/>
                </a:ln>
                <a:solidFill>
                  <a:srgbClr val="C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 stomach twisted again</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Para2: </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Looking at the empty plate, Devon said to Kapil, "Let's make messes!"</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p:txBody>
      </p:sp>
      <p:sp>
        <p:nvSpPr>
          <p:cNvPr id="5" name="文本框 4"/>
          <p:cNvSpPr txBox="1"/>
          <p:nvPr/>
        </p:nvSpPr>
        <p:spPr>
          <a:xfrm>
            <a:off x="8339455" y="2030730"/>
            <a:ext cx="3610610" cy="4146550"/>
          </a:xfrm>
          <a:prstGeom prst="rect">
            <a:avLst/>
          </a:prstGeom>
          <a:noFill/>
        </p:spPr>
        <p:txBody>
          <a:bodyPr wrap="square" rtlCol="0" anchor="t">
            <a:noAutofit/>
          </a:bodyPr>
          <a:p>
            <a:pPr>
              <a:lnSpc>
                <a:spcPct val="120000"/>
              </a:lnSpc>
            </a:pPr>
            <a:r>
              <a:rPr lang="en-US" altLang="zh-CN" dirty="0" smtClean="0">
                <a:solidFill>
                  <a:schemeClr val="tx1">
                    <a:lumMod val="75000"/>
                    <a:lumOff val="25000"/>
                  </a:schemeClr>
                </a:solidFill>
              </a:rPr>
              <a:t>      Devon's stomach twisted</a:t>
            </a:r>
            <a:r>
              <a:rPr lang="zh-CN" altLang="en-US" dirty="0" smtClean="0">
                <a:solidFill>
                  <a:schemeClr val="tx1">
                    <a:lumMod val="75000"/>
                    <a:lumOff val="25000"/>
                  </a:schemeClr>
                </a:solidFill>
              </a:rPr>
              <a:t>，是隐喻表达，不是真的胃不舒服（生理反应），而是情绪心理反应如：</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难受</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难过</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a:t>
            </a:r>
            <a:r>
              <a:rPr lang="zh-CN" altLang="en-US" dirty="0" smtClean="0">
                <a:solidFill>
                  <a:schemeClr val="tx1">
                    <a:lumMod val="75000"/>
                    <a:lumOff val="25000"/>
                  </a:schemeClr>
                </a:solidFill>
              </a:rPr>
              <a:t>讨厌反感</a:t>
            </a:r>
            <a:r>
              <a:rPr lang="en-US" altLang="zh-CN" dirty="0" smtClean="0">
                <a:solidFill>
                  <a:schemeClr val="tx1">
                    <a:lumMod val="75000"/>
                    <a:lumOff val="25000"/>
                  </a:schemeClr>
                </a:solidFill>
              </a:rPr>
              <a:t>”  </a:t>
            </a:r>
            <a:endParaRPr lang="en-US" altLang="zh-CN"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所以要分析理解清楚句意和情感，关乎第一段</a:t>
            </a:r>
            <a:r>
              <a:rPr lang="en-US" altLang="zh-CN" dirty="0" smtClean="0">
                <a:solidFill>
                  <a:schemeClr val="tx1">
                    <a:lumMod val="75000"/>
                    <a:lumOff val="25000"/>
                  </a:schemeClr>
                </a:solidFill>
              </a:rPr>
              <a:t>“Para1: Devon's stomach twisted again.”</a:t>
            </a:r>
            <a:r>
              <a:rPr lang="zh-CN" altLang="en-US" dirty="0" smtClean="0">
                <a:solidFill>
                  <a:schemeClr val="tx1">
                    <a:lumMod val="75000"/>
                    <a:lumOff val="25000"/>
                  </a:schemeClr>
                </a:solidFill>
              </a:rPr>
              <a:t>的合理走向：讨厌</a:t>
            </a:r>
            <a:r>
              <a:rPr lang="en-US" altLang="zh-CN" dirty="0" smtClean="0">
                <a:solidFill>
                  <a:schemeClr val="tx1">
                    <a:lumMod val="75000"/>
                    <a:lumOff val="25000"/>
                  </a:schemeClr>
                </a:solidFill>
              </a:rPr>
              <a:t> </a:t>
            </a:r>
            <a:r>
              <a:rPr lang="en-US" altLang="zh-CN" dirty="0" smtClean="0">
                <a:solidFill>
                  <a:srgbClr val="C00000"/>
                </a:solidFill>
                <a:latin typeface="微软雅黑" panose="020B0503020204020204" pitchFamily="34" charset="-122"/>
                <a:ea typeface="微软雅黑" panose="020B0503020204020204" pitchFamily="34" charset="-122"/>
              </a:rPr>
              <a:t>→→</a:t>
            </a:r>
            <a:r>
              <a:rPr lang="zh-CN" altLang="en-US" dirty="0" smtClean="0">
                <a:solidFill>
                  <a:schemeClr val="tx1">
                    <a:lumMod val="75000"/>
                    <a:lumOff val="25000"/>
                  </a:schemeClr>
                </a:solidFill>
              </a:rPr>
              <a:t>尝试</a:t>
            </a:r>
            <a:r>
              <a:rPr lang="en-US" altLang="zh-CN" dirty="0" smtClean="0">
                <a:solidFill>
                  <a:srgbClr val="C00000"/>
                </a:solidFill>
                <a:latin typeface="微软雅黑" panose="020B0503020204020204" pitchFamily="34" charset="-122"/>
                <a:ea typeface="微软雅黑" panose="020B0503020204020204" pitchFamily="34" charset="-122"/>
              </a:rPr>
              <a:t>→→</a:t>
            </a: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喜欢</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en-US" altLang="en-US" b="1" dirty="0" smtClean="0">
                <a:solidFill>
                  <a:srgbClr val="C00000"/>
                </a:solidFill>
                <a:latin typeface="微软雅黑" panose="020B0503020204020204" pitchFamily="34" charset="-122"/>
                <a:ea typeface="微软雅黑" panose="020B0503020204020204" pitchFamily="34" charset="-122"/>
              </a:rPr>
              <a:t>→→</a:t>
            </a:r>
            <a:r>
              <a:rPr lang="en-US" altLang="en-US" dirty="0" smtClean="0">
                <a:solidFill>
                  <a:schemeClr val="tx1">
                    <a:lumMod val="75000"/>
                    <a:lumOff val="25000"/>
                  </a:schemeClr>
                </a:solidFill>
              </a:rPr>
              <a:t> </a:t>
            </a:r>
            <a:r>
              <a:rPr lang="zh-CN" altLang="en-US" dirty="0" smtClean="0">
                <a:solidFill>
                  <a:schemeClr val="tx1">
                    <a:lumMod val="75000"/>
                    <a:lumOff val="25000"/>
                  </a:schemeClr>
                </a:solidFill>
              </a:rPr>
              <a:t>一起动手做。</a:t>
            </a:r>
            <a:endParaRPr lang="zh-CN" altLang="en-US"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不少考生错误解读为</a:t>
            </a:r>
            <a:r>
              <a:rPr lang="en-US" altLang="zh-CN" dirty="0" smtClean="0">
                <a:solidFill>
                  <a:schemeClr val="tx1">
                    <a:lumMod val="75000"/>
                    <a:lumOff val="25000"/>
                  </a:schemeClr>
                </a:solidFill>
              </a:rPr>
              <a:t>Devon“</a:t>
            </a:r>
            <a:r>
              <a:rPr lang="zh-CN" altLang="en-US" dirty="0" smtClean="0">
                <a:solidFill>
                  <a:schemeClr val="tx1">
                    <a:lumMod val="75000"/>
                    <a:lumOff val="25000"/>
                  </a:schemeClr>
                </a:solidFill>
              </a:rPr>
              <a:t>胃疼</a:t>
            </a:r>
            <a:r>
              <a:rPr lang="en-US" altLang="zh-CN" dirty="0" smtClean="0">
                <a:solidFill>
                  <a:schemeClr val="tx1">
                    <a:lumMod val="75000"/>
                    <a:lumOff val="25000"/>
                  </a:schemeClr>
                </a:solidFill>
              </a:rPr>
              <a:t>” </a:t>
            </a:r>
            <a:r>
              <a:rPr lang="en-US" altLang="zh-CN" dirty="0" smtClean="0">
                <a:solidFill>
                  <a:srgbClr val="C00000"/>
                </a:solidFill>
                <a:latin typeface="微软雅黑" panose="020B0503020204020204" pitchFamily="34" charset="-122"/>
                <a:ea typeface="微软雅黑" panose="020B0503020204020204" pitchFamily="34" charset="-122"/>
              </a:rPr>
              <a:t>→</a:t>
            </a:r>
            <a:r>
              <a:rPr lang="en-US" altLang="en-US" dirty="0" smtClean="0">
                <a:solidFill>
                  <a:schemeClr val="tx1">
                    <a:lumMod val="75000"/>
                    <a:lumOff val="25000"/>
                  </a:schemeClr>
                </a:solidFill>
              </a:rPr>
              <a:t> </a:t>
            </a:r>
            <a:r>
              <a:rPr lang="en-US" altLang="zh-CN" dirty="0" smtClean="0">
                <a:solidFill>
                  <a:schemeClr val="tx1">
                    <a:lumMod val="75000"/>
                    <a:lumOff val="25000"/>
                  </a:schemeClr>
                </a:solidFill>
              </a:rPr>
              <a:t>Kapil</a:t>
            </a:r>
            <a:r>
              <a:rPr lang="zh-CN" altLang="en-US" dirty="0" smtClean="0">
                <a:solidFill>
                  <a:schemeClr val="tx1">
                    <a:lumMod val="75000"/>
                    <a:lumOff val="25000"/>
                  </a:schemeClr>
                </a:solidFill>
              </a:rPr>
              <a:t>关心帮助</a:t>
            </a:r>
            <a:r>
              <a:rPr lang="en-US" altLang="zh-CN" dirty="0" smtClean="0">
                <a:solidFill>
                  <a:schemeClr val="tx1">
                    <a:lumMod val="75000"/>
                    <a:lumOff val="25000"/>
                  </a:schemeClr>
                </a:solidFill>
              </a:rPr>
              <a:t> </a:t>
            </a:r>
            <a:r>
              <a:rPr lang="en-US" altLang="zh-CN" dirty="0" smtClean="0">
                <a:solidFill>
                  <a:srgbClr val="C00000"/>
                </a:solidFill>
                <a:latin typeface="微软雅黑" panose="020B0503020204020204" pitchFamily="34" charset="-122"/>
                <a:ea typeface="微软雅黑" panose="020B0503020204020204" pitchFamily="34" charset="-122"/>
              </a:rPr>
              <a:t>→</a:t>
            </a:r>
            <a:r>
              <a:rPr lang="en-US" altLang="zh-CN" dirty="0" smtClean="0">
                <a:solidFill>
                  <a:schemeClr val="tx1">
                    <a:lumMod val="75000"/>
                    <a:lumOff val="25000"/>
                  </a:schemeClr>
                </a:solidFill>
              </a:rPr>
              <a:t>Devon</a:t>
            </a:r>
            <a:r>
              <a:rPr lang="zh-CN" altLang="en-US" dirty="0" smtClean="0">
                <a:solidFill>
                  <a:schemeClr val="tx1">
                    <a:lumMod val="75000"/>
                    <a:lumOff val="25000"/>
                  </a:schemeClr>
                </a:solidFill>
              </a:rPr>
              <a:t>心生好感，愿意吃</a:t>
            </a:r>
            <a:r>
              <a:rPr lang="en-US" altLang="zh-CN" dirty="0" smtClean="0">
                <a:solidFill>
                  <a:schemeClr val="tx1">
                    <a:lumMod val="75000"/>
                    <a:lumOff val="25000"/>
                  </a:schemeClr>
                </a:solidFill>
              </a:rPr>
              <a:t>Kapil</a:t>
            </a:r>
            <a:r>
              <a:rPr lang="zh-CN" altLang="en-US" dirty="0" smtClean="0">
                <a:solidFill>
                  <a:schemeClr val="tx1">
                    <a:lumMod val="75000"/>
                    <a:lumOff val="25000"/>
                  </a:schemeClr>
                </a:solidFill>
              </a:rPr>
              <a:t>做的饼。</a:t>
            </a:r>
            <a:endParaRPr lang="zh-CN" altLang="en-US" dirty="0" smtClean="0">
              <a:solidFill>
                <a:schemeClr val="tx1">
                  <a:lumMod val="75000"/>
                  <a:lumOff val="25000"/>
                </a:schemeClr>
              </a:solidFill>
            </a:endParaRPr>
          </a:p>
        </p:txBody>
      </p:sp>
      <p:grpSp>
        <p:nvGrpSpPr>
          <p:cNvPr id="24" name="千图PPT彼岸天：ID 8661124库_组合 23"/>
          <p:cNvGrpSpPr/>
          <p:nvPr>
            <p:custDataLst>
              <p:tags r:id="rId1"/>
            </p:custDataLst>
          </p:nvPr>
        </p:nvGrpSpPr>
        <p:grpSpPr>
          <a:xfrm>
            <a:off x="8246110" y="722630"/>
            <a:ext cx="3816350" cy="6007100"/>
            <a:chOff x="3548475" y="1916832"/>
            <a:chExt cx="2346231" cy="3024337"/>
          </a:xfrm>
        </p:grpSpPr>
        <p:sp>
          <p:nvSpPr>
            <p:cNvPr id="9" name="Rectangle 8"/>
            <p:cNvSpPr/>
            <p:nvPr>
              <p:custDataLst>
                <p:tags r:id="rId2"/>
              </p:custDataLst>
            </p:nvPr>
          </p:nvSpPr>
          <p:spPr>
            <a:xfrm>
              <a:off x="3548668" y="1916832"/>
              <a:ext cx="2345839" cy="3024336"/>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r>
                <a:rPr lang="en-US" altLang="zh-CN" sz="1050" dirty="0" smtClean="0">
                  <a:solidFill>
                    <a:schemeClr val="tx1">
                      <a:lumMod val="75000"/>
                      <a:lumOff val="25000"/>
                    </a:schemeClr>
                  </a:solidFill>
                  <a:sym typeface="+mn-ea"/>
                </a:rPr>
                <a:t>    </a:t>
              </a:r>
              <a:endParaRPr lang="en-US" altLang="zh-CN" sz="1050" dirty="0" smtClean="0">
                <a:solidFill>
                  <a:schemeClr val="tx1">
                    <a:lumMod val="75000"/>
                    <a:lumOff val="25000"/>
                  </a:schemeClr>
                </a:solidFill>
              </a:endParaRPr>
            </a:p>
            <a:p>
              <a:pPr algn="ctr">
                <a:lnSpc>
                  <a:spcPct val="120000"/>
                </a:lnSpc>
              </a:pPr>
              <a:endParaRPr lang="en-US" altLang="zh-CN" sz="1050" dirty="0" smtClean="0">
                <a:solidFill>
                  <a:schemeClr val="tx1">
                    <a:lumMod val="75000"/>
                    <a:lumOff val="25000"/>
                  </a:schemeClr>
                </a:solidFill>
              </a:endParaRPr>
            </a:p>
          </p:txBody>
        </p:sp>
        <p:sp>
          <p:nvSpPr>
            <p:cNvPr id="10" name="Right Triangle 9"/>
            <p:cNvSpPr/>
            <p:nvPr>
              <p:custDataLst>
                <p:tags r:id="rId3"/>
              </p:custDataLst>
            </p:nvPr>
          </p:nvSpPr>
          <p:spPr>
            <a:xfrm rot="5400000">
              <a:off x="3546342" y="1918964"/>
              <a:ext cx="658555" cy="654290"/>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1" name="Right Triangle 10"/>
            <p:cNvSpPr/>
            <p:nvPr>
              <p:custDataLst>
                <p:tags r:id="rId4"/>
              </p:custDataLst>
            </p:nvPr>
          </p:nvSpPr>
          <p:spPr>
            <a:xfrm rot="16200000">
              <a:off x="5230562" y="4277025"/>
              <a:ext cx="664238" cy="664050"/>
            </a:xfrm>
            <a:prstGeom prst="rtTriangle">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3" name="TextBox 19"/>
            <p:cNvSpPr txBox="1"/>
            <p:nvPr>
              <p:custDataLst>
                <p:tags r:id="rId5"/>
              </p:custDataLst>
            </p:nvPr>
          </p:nvSpPr>
          <p:spPr>
            <a:xfrm rot="18969360">
              <a:off x="3636330" y="1977163"/>
              <a:ext cx="470000" cy="400110"/>
            </a:xfrm>
            <a:prstGeom prst="rect">
              <a:avLst/>
            </a:prstGeom>
            <a:noFill/>
          </p:spPr>
          <p:txBody>
            <a:bodyPr wrap="none">
              <a:normAutofit/>
            </a:bodyPr>
            <a:p>
              <a:pPr algn="ctr"/>
              <a:r>
                <a:rPr lang="en-US" altLang="zh-CN" sz="2000" b="1">
                  <a:solidFill>
                    <a:schemeClr val="bg1"/>
                  </a:solidFill>
                </a:rPr>
                <a:t>01</a:t>
              </a:r>
              <a:endParaRPr lang="en-US" altLang="zh-CN" sz="2000" b="1">
                <a:solidFill>
                  <a:schemeClr val="bg1"/>
                </a:solidFill>
              </a:endParaRPr>
            </a:p>
          </p:txBody>
        </p:sp>
      </p:grpSp>
      <p:pic>
        <p:nvPicPr>
          <p:cNvPr id="3" name="图片 2"/>
          <p:cNvPicPr/>
          <p:nvPr/>
        </p:nvPicPr>
        <p:blipFill>
          <a:blip r:embed="rId6"/>
          <a:stretch>
            <a:fillRect/>
          </a:stretch>
        </p:blipFill>
        <p:spPr>
          <a:xfrm>
            <a:off x="11202670" y="5688965"/>
            <a:ext cx="989330" cy="959485"/>
          </a:xfrm>
          <a:prstGeom prst="rect">
            <a:avLst/>
          </a:prstGeom>
        </p:spPr>
      </p:pic>
      <p:sp>
        <p:nvSpPr>
          <p:cNvPr id="6" name="文本框 5"/>
          <p:cNvSpPr txBox="1"/>
          <p:nvPr/>
        </p:nvSpPr>
        <p:spPr>
          <a:xfrm>
            <a:off x="9051290" y="888365"/>
            <a:ext cx="3335655" cy="977265"/>
          </a:xfrm>
          <a:prstGeom prst="rect">
            <a:avLst/>
          </a:prstGeom>
          <a:noFill/>
        </p:spPr>
        <p:txBody>
          <a:bodyPr wrap="square" rtlCol="0" anchor="t">
            <a:spAutoFit/>
          </a:bodyPr>
          <a:p>
            <a:pPr>
              <a:lnSpc>
                <a:spcPct val="120000"/>
              </a:lnSpc>
            </a:pPr>
            <a:r>
              <a:rPr lang="en-US" altLang="zh-CN" sz="2400" b="1" dirty="0" smtClean="0">
                <a:solidFill>
                  <a:schemeClr val="accent1">
                    <a:lumMod val="75000"/>
                  </a:schemeClr>
                </a:solidFill>
              </a:rPr>
              <a:t> </a:t>
            </a:r>
            <a:r>
              <a:rPr lang="en-US" altLang="zh-CN" sz="2400" b="1" dirty="0" smtClean="0">
                <a:solidFill>
                  <a:schemeClr val="accent4">
                    <a:lumMod val="50000"/>
                  </a:schemeClr>
                </a:solidFill>
              </a:rPr>
              <a:t>stomach twisted</a:t>
            </a:r>
            <a:endParaRPr lang="en-US" altLang="zh-CN" sz="2400" b="1" dirty="0" smtClean="0">
              <a:solidFill>
                <a:schemeClr val="accent4">
                  <a:lumMod val="50000"/>
                </a:schemeClr>
              </a:solidFill>
            </a:endParaRPr>
          </a:p>
          <a:p>
            <a:pPr>
              <a:lnSpc>
                <a:spcPct val="120000"/>
              </a:lnSpc>
            </a:pPr>
            <a:r>
              <a:rPr lang="zh-CN" altLang="en-US" sz="2400" b="1" dirty="0" smtClean="0">
                <a:solidFill>
                  <a:schemeClr val="accent4">
                    <a:lumMod val="50000"/>
                  </a:schemeClr>
                </a:solidFill>
              </a:rPr>
              <a:t>的情感隐喻</a:t>
            </a:r>
            <a:endParaRPr lang="zh-CN" altLang="en-US" sz="2400" b="1" dirty="0" smtClean="0">
              <a:solidFill>
                <a:schemeClr val="accent4">
                  <a:lumMod val="50000"/>
                </a:schemeClr>
              </a:solidFill>
            </a:endParaRPr>
          </a:p>
        </p:txBody>
      </p:sp>
      <p:cxnSp>
        <p:nvCxnSpPr>
          <p:cNvPr id="7" name="直接连接符 6"/>
          <p:cNvCxnSpPr/>
          <p:nvPr/>
        </p:nvCxnSpPr>
        <p:spPr>
          <a:xfrm flipH="1">
            <a:off x="2357120" y="2388235"/>
            <a:ext cx="307975" cy="1835150"/>
          </a:xfrm>
          <a:prstGeom prst="line">
            <a:avLst/>
          </a:prstGeom>
          <a:ln w="28575">
            <a:solidFill>
              <a:srgbClr val="FFC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flipH="1">
            <a:off x="1447165" y="4461510"/>
            <a:ext cx="767715" cy="386715"/>
          </a:xfrm>
          <a:prstGeom prst="line">
            <a:avLst/>
          </a:prstGeom>
          <a:ln w="28575">
            <a:solidFill>
              <a:srgbClr val="FFC000"/>
            </a:solidFill>
          </a:ln>
        </p:spPr>
        <p:style>
          <a:lnRef idx="2">
            <a:schemeClr val="accent1"/>
          </a:lnRef>
          <a:fillRef idx="0">
            <a:srgbClr val="FFFFFF"/>
          </a:fillRef>
          <a:effectRef idx="0">
            <a:srgbClr val="FFFFFF"/>
          </a:effectRef>
          <a:fontRef idx="minor">
            <a:schemeClr val="tx1"/>
          </a:fontRef>
        </p:style>
      </p:cxnSp>
      <p:sp>
        <p:nvSpPr>
          <p:cNvPr id="30" name="下弧形箭头 29"/>
          <p:cNvSpPr/>
          <p:nvPr/>
        </p:nvSpPr>
        <p:spPr>
          <a:xfrm>
            <a:off x="2418715" y="985520"/>
            <a:ext cx="1677035" cy="305435"/>
          </a:xfrm>
          <a:prstGeom prst="curvedUpArrow">
            <a:avLst/>
          </a:prstGeom>
          <a:solidFill>
            <a:srgbClr val="CB8611"/>
          </a:solidFill>
          <a:ln>
            <a:solidFill>
              <a:srgbClr val="FFC000"/>
            </a:solid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latin typeface="Arial" panose="020B0604020202020204" pitchFamily="34" charset="0"/>
              <a:ea typeface="微软雅黑" panose="020B0503020204020204" pitchFamily="34" charset="-122"/>
            </a:endParaRPr>
          </a:p>
        </p:txBody>
      </p:sp>
      <p:sp>
        <p:nvSpPr>
          <p:cNvPr id="12" name="下弧形箭头 11"/>
          <p:cNvSpPr/>
          <p:nvPr/>
        </p:nvSpPr>
        <p:spPr>
          <a:xfrm>
            <a:off x="2783205" y="1560195"/>
            <a:ext cx="1677035" cy="305435"/>
          </a:xfrm>
          <a:prstGeom prst="curvedUpArrow">
            <a:avLst/>
          </a:prstGeom>
          <a:solidFill>
            <a:srgbClr val="CB8611"/>
          </a:solidFill>
          <a:ln>
            <a:solidFill>
              <a:srgbClr val="FFC000"/>
            </a:solid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latin typeface="Arial" panose="020B0604020202020204" pitchFamily="34" charset="0"/>
              <a:ea typeface="微软雅黑" panose="020B0503020204020204" pitchFamily="34" charset="-122"/>
            </a:endParaRPr>
          </a:p>
        </p:txBody>
      </p:sp>
      <p:sp>
        <p:nvSpPr>
          <p:cNvPr id="14" name="下弧形箭头 13"/>
          <p:cNvSpPr/>
          <p:nvPr/>
        </p:nvSpPr>
        <p:spPr>
          <a:xfrm rot="10560000">
            <a:off x="1738630" y="3276600"/>
            <a:ext cx="1677035" cy="305435"/>
          </a:xfrm>
          <a:prstGeom prst="curvedUpArrow">
            <a:avLst/>
          </a:prstGeom>
          <a:solidFill>
            <a:srgbClr val="CB8611"/>
          </a:solidFill>
          <a:ln>
            <a:solidFill>
              <a:srgbClr val="FFC000"/>
            </a:solid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latin typeface="Arial" panose="020B0604020202020204" pitchFamily="34" charset="0"/>
              <a:ea typeface="微软雅黑" panose="020B0503020204020204" pitchFamily="34" charset="-122"/>
            </a:endParaRPr>
          </a:p>
        </p:txBody>
      </p:sp>
      <p:sp>
        <p:nvSpPr>
          <p:cNvPr id="15" name="下弧形箭头 14"/>
          <p:cNvSpPr/>
          <p:nvPr/>
        </p:nvSpPr>
        <p:spPr>
          <a:xfrm rot="20940000" flipH="1" flipV="1">
            <a:off x="2877820" y="5459095"/>
            <a:ext cx="2649855" cy="469265"/>
          </a:xfrm>
          <a:prstGeom prst="curvedUpArrow">
            <a:avLst/>
          </a:prstGeom>
          <a:solidFill>
            <a:srgbClr val="CB8611"/>
          </a:solidFill>
          <a:ln>
            <a:solidFill>
              <a:srgbClr val="FFC000"/>
            </a:solidFill>
          </a:ln>
        </p:spPr>
        <p:style>
          <a:lnRef idx="2">
            <a:srgbClr val="5D53C4">
              <a:lumMod val="75000"/>
            </a:srgbClr>
          </a:lnRef>
          <a:fillRef idx="1">
            <a:srgbClr val="5D53C4"/>
          </a:fillRef>
          <a:effectRef idx="0">
            <a:srgbClr val="FFFFFF"/>
          </a:effectRef>
          <a:fontRef idx="minor">
            <a:srgbClr val="FFFFFF"/>
          </a:fontRef>
        </p:style>
        <p:txBody>
          <a:bodyPr rtlCol="0" anchor="ctr"/>
          <a:p>
            <a:pPr algn="ctr"/>
            <a:endParaRPr lang="zh-CN" altLang="en-US">
              <a:solidFill>
                <a:srgbClr val="000000"/>
              </a:solidFill>
              <a:latin typeface="Arial" panose="020B0604020202020204" pitchFamily="34" charset="0"/>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183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30" grpId="0" animBg="1"/>
      <p:bldP spid="12" grpId="0" animBg="1"/>
      <p:bldP spid="14" grpId="0" animBg="1"/>
      <p:bldP spid="15" grpId="0" animBg="1"/>
      <p:bldP spid="30" grpId="1" animBg="1"/>
      <p:bldP spid="12" grpId="1" animBg="1"/>
      <p:bldP spid="14" grpId="1"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4"/>
          <p:cNvSpPr txBox="1"/>
          <p:nvPr userDrawn="1"/>
        </p:nvSpPr>
        <p:spPr>
          <a:xfrm>
            <a:off x="1158240" y="153035"/>
            <a:ext cx="10200005" cy="542925"/>
          </a:xfrm>
          <a:prstGeom prst="rect">
            <a:avLst/>
          </a:prstGeom>
        </p:spPr>
        <p:txBody>
          <a:bodyPr vert="horz" lIns="91440" tIns="45721" rIns="91440" bIns="45721" rtlCol="0">
            <a:noAutofit/>
          </a:bodyPr>
          <a:lstStyle>
            <a:lvl1pPr algn="l" defTabSz="914400" rtl="0" eaLnBrk="1" latinLnBrk="0" hangingPunct="1">
              <a:lnSpc>
                <a:spcPct val="90000"/>
              </a:lnSpc>
              <a:spcBef>
                <a:spcPct val="0"/>
              </a:spcBef>
              <a:buNone/>
              <a:defRPr lang="zh-CN" altLang="en-US" sz="2400" b="1" kern="1200" dirty="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stStyle>
          <a:p>
            <a:pPr>
              <a:spcBef>
                <a:spcPct val="20000"/>
              </a:spcBef>
              <a:buFont typeface="Arial" panose="020B0604020202020204" pitchFamily="34" charset="0"/>
              <a:buNone/>
            </a:pPr>
            <a:r>
              <a:rPr lang="zh-CN" altLang="en-US" sz="2800" dirty="0"/>
              <a:t>指向提升思维品质的读题审题能力</a:t>
            </a:r>
            <a:r>
              <a:rPr lang="en-US" altLang="zh-CN" sz="2800" dirty="0"/>
              <a:t>——</a:t>
            </a:r>
            <a:r>
              <a:rPr sz="2800" dirty="0"/>
              <a:t>读懂</a:t>
            </a:r>
            <a:r>
              <a:rPr sz="2800" dirty="0">
                <a:solidFill>
                  <a:srgbClr val="C00000"/>
                </a:solidFill>
              </a:rPr>
              <a:t>人物关系和铺垫</a:t>
            </a:r>
            <a:endParaRPr sz="2800" dirty="0">
              <a:solidFill>
                <a:srgbClr val="C00000"/>
              </a:solidFill>
            </a:endParaRPr>
          </a:p>
        </p:txBody>
      </p:sp>
      <p:grpSp>
        <p:nvGrpSpPr>
          <p:cNvPr id="2" name="组合 1"/>
          <p:cNvGrpSpPr/>
          <p:nvPr/>
        </p:nvGrpSpPr>
        <p:grpSpPr>
          <a:xfrm>
            <a:off x="639445" y="317500"/>
            <a:ext cx="242570" cy="238760"/>
            <a:chOff x="715963" y="600758"/>
            <a:chExt cx="2201410" cy="2201406"/>
          </a:xfrm>
        </p:grpSpPr>
        <p:sp>
          <p:nvSpPr>
            <p:cNvPr id="40963" name="Freeform 20"/>
            <p:cNvSpPr/>
            <p:nvPr/>
          </p:nvSpPr>
          <p:spPr>
            <a:xfrm>
              <a:off x="715963" y="843713"/>
              <a:ext cx="349618" cy="1712535"/>
            </a:xfrm>
            <a:custGeom>
              <a:avLst/>
              <a:gdLst/>
              <a:ahLst/>
              <a:cxnLst>
                <a:cxn ang="0">
                  <a:pos x="349618" y="1122925"/>
                </a:cxn>
                <a:cxn ang="0">
                  <a:pos x="0" y="1712535"/>
                </a:cxn>
                <a:cxn ang="0">
                  <a:pos x="0" y="0"/>
                </a:cxn>
                <a:cxn ang="0">
                  <a:pos x="349618" y="1122925"/>
                </a:cxn>
              </a:cxnLst>
              <a:pathLst>
                <a:path w="118" h="578">
                  <a:moveTo>
                    <a:pt x="118" y="379"/>
                  </a:moveTo>
                  <a:lnTo>
                    <a:pt x="0" y="578"/>
                  </a:lnTo>
                  <a:lnTo>
                    <a:pt x="0" y="0"/>
                  </a:lnTo>
                  <a:lnTo>
                    <a:pt x="118" y="379"/>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4" name="Freeform 21"/>
            <p:cNvSpPr/>
            <p:nvPr/>
          </p:nvSpPr>
          <p:spPr>
            <a:xfrm>
              <a:off x="715963" y="600758"/>
              <a:ext cx="651830" cy="399987"/>
            </a:xfrm>
            <a:custGeom>
              <a:avLst/>
              <a:gdLst/>
              <a:ahLst/>
              <a:cxnLst>
                <a:cxn ang="0">
                  <a:pos x="651830" y="399987"/>
                </a:cxn>
                <a:cxn ang="0">
                  <a:pos x="0" y="242955"/>
                </a:cxn>
                <a:cxn ang="0">
                  <a:pos x="242954" y="0"/>
                </a:cxn>
                <a:cxn ang="0">
                  <a:pos x="651830" y="399987"/>
                </a:cxn>
              </a:cxnLst>
              <a:pathLst>
                <a:path w="220" h="135">
                  <a:moveTo>
                    <a:pt x="220" y="135"/>
                  </a:moveTo>
                  <a:lnTo>
                    <a:pt x="0" y="82"/>
                  </a:lnTo>
                  <a:lnTo>
                    <a:pt x="82" y="0"/>
                  </a:lnTo>
                  <a:lnTo>
                    <a:pt x="220" y="135"/>
                  </a:lnTo>
                  <a:close/>
                </a:path>
              </a:pathLst>
            </a:custGeom>
            <a:noFill/>
            <a:ln w="9525" cap="flat" cmpd="sng">
              <a:solidFill>
                <a:srgbClr val="5B3B87"/>
              </a:solidFill>
              <a:prstDash val="solid"/>
              <a:round/>
              <a:headEnd type="none" w="med" len="med"/>
              <a:tailEnd type="none" w="med" len="med"/>
            </a:ln>
          </p:spPr>
          <p:txBody>
            <a:bodyPr/>
            <a:p>
              <a:endParaRPr lang="zh-CN" altLang="en-US"/>
            </a:p>
          </p:txBody>
        </p:sp>
        <p:sp>
          <p:nvSpPr>
            <p:cNvPr id="40965" name="Freeform 22"/>
            <p:cNvSpPr/>
            <p:nvPr/>
          </p:nvSpPr>
          <p:spPr>
            <a:xfrm>
              <a:off x="715963" y="1966637"/>
              <a:ext cx="349618" cy="835527"/>
            </a:xfrm>
            <a:custGeom>
              <a:avLst/>
              <a:gdLst/>
              <a:ahLst/>
              <a:cxnLst>
                <a:cxn ang="0">
                  <a:pos x="349618" y="0"/>
                </a:cxn>
                <a:cxn ang="0">
                  <a:pos x="242954" y="835527"/>
                </a:cxn>
                <a:cxn ang="0">
                  <a:pos x="0" y="589609"/>
                </a:cxn>
                <a:cxn ang="0">
                  <a:pos x="349618" y="0"/>
                </a:cxn>
              </a:cxnLst>
              <a:pathLst>
                <a:path w="118" h="282">
                  <a:moveTo>
                    <a:pt x="118" y="0"/>
                  </a:moveTo>
                  <a:lnTo>
                    <a:pt x="82" y="282"/>
                  </a:lnTo>
                  <a:lnTo>
                    <a:pt x="0" y="199"/>
                  </a:lnTo>
                  <a:lnTo>
                    <a:pt x="118" y="0"/>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66" name="Freeform 23"/>
            <p:cNvSpPr/>
            <p:nvPr/>
          </p:nvSpPr>
          <p:spPr>
            <a:xfrm>
              <a:off x="715963" y="843713"/>
              <a:ext cx="651830" cy="1122926"/>
            </a:xfrm>
            <a:custGeom>
              <a:avLst/>
              <a:gdLst/>
              <a:ahLst/>
              <a:cxnLst>
                <a:cxn ang="0">
                  <a:pos x="651830" y="157031"/>
                </a:cxn>
                <a:cxn ang="0">
                  <a:pos x="349617" y="1122926"/>
                </a:cxn>
                <a:cxn ang="0">
                  <a:pos x="0" y="0"/>
                </a:cxn>
                <a:cxn ang="0">
                  <a:pos x="651830" y="157031"/>
                </a:cxn>
              </a:cxnLst>
              <a:pathLst>
                <a:path w="220" h="379">
                  <a:moveTo>
                    <a:pt x="220" y="53"/>
                  </a:moveTo>
                  <a:lnTo>
                    <a:pt x="118" y="379"/>
                  </a:lnTo>
                  <a:lnTo>
                    <a:pt x="0" y="0"/>
                  </a:lnTo>
                  <a:lnTo>
                    <a:pt x="220" y="53"/>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67" name="Freeform 24"/>
            <p:cNvSpPr/>
            <p:nvPr/>
          </p:nvSpPr>
          <p:spPr>
            <a:xfrm>
              <a:off x="958918" y="1966637"/>
              <a:ext cx="948117" cy="835527"/>
            </a:xfrm>
            <a:custGeom>
              <a:avLst/>
              <a:gdLst/>
              <a:ahLst/>
              <a:cxnLst>
                <a:cxn ang="0">
                  <a:pos x="948117" y="373320"/>
                </a:cxn>
                <a:cxn ang="0">
                  <a:pos x="0" y="835527"/>
                </a:cxn>
                <a:cxn ang="0">
                  <a:pos x="106663" y="0"/>
                </a:cxn>
                <a:cxn ang="0">
                  <a:pos x="948117" y="373320"/>
                </a:cxn>
              </a:cxnLst>
              <a:pathLst>
                <a:path w="320" h="282">
                  <a:moveTo>
                    <a:pt x="320" y="126"/>
                  </a:moveTo>
                  <a:lnTo>
                    <a:pt x="0" y="282"/>
                  </a:lnTo>
                  <a:lnTo>
                    <a:pt x="36" y="0"/>
                  </a:lnTo>
                  <a:lnTo>
                    <a:pt x="320" y="126"/>
                  </a:lnTo>
                  <a:close/>
                </a:path>
              </a:pathLst>
            </a:custGeom>
            <a:noFill/>
            <a:ln w="9525" cap="flat" cmpd="sng">
              <a:solidFill>
                <a:srgbClr val="FEF22A"/>
              </a:solidFill>
              <a:prstDash val="solid"/>
              <a:round/>
              <a:headEnd type="none" w="med" len="med"/>
              <a:tailEnd type="none" w="med" len="med"/>
            </a:ln>
          </p:spPr>
          <p:txBody>
            <a:bodyPr/>
            <a:p>
              <a:endParaRPr lang="zh-CN" altLang="en-US"/>
            </a:p>
          </p:txBody>
        </p:sp>
        <p:sp>
          <p:nvSpPr>
            <p:cNvPr id="40968" name="Freeform 25"/>
            <p:cNvSpPr/>
            <p:nvPr/>
          </p:nvSpPr>
          <p:spPr>
            <a:xfrm>
              <a:off x="958918" y="600758"/>
              <a:ext cx="1712536" cy="399987"/>
            </a:xfrm>
            <a:custGeom>
              <a:avLst/>
              <a:gdLst/>
              <a:ahLst/>
              <a:cxnLst>
                <a:cxn ang="0">
                  <a:pos x="408875" y="399987"/>
                </a:cxn>
                <a:cxn ang="0">
                  <a:pos x="0" y="0"/>
                </a:cxn>
                <a:cxn ang="0">
                  <a:pos x="1712536" y="0"/>
                </a:cxn>
                <a:cxn ang="0">
                  <a:pos x="408875" y="399987"/>
                </a:cxn>
              </a:cxnLst>
              <a:pathLst>
                <a:path w="578" h="135">
                  <a:moveTo>
                    <a:pt x="138" y="135"/>
                  </a:moveTo>
                  <a:lnTo>
                    <a:pt x="0" y="0"/>
                  </a:lnTo>
                  <a:lnTo>
                    <a:pt x="578" y="0"/>
                  </a:lnTo>
                  <a:lnTo>
                    <a:pt x="138" y="135"/>
                  </a:lnTo>
                  <a:close/>
                </a:path>
              </a:pathLst>
            </a:custGeom>
            <a:noFill/>
            <a:ln w="9525" cap="flat" cmpd="sng">
              <a:solidFill>
                <a:srgbClr val="79307A"/>
              </a:solidFill>
              <a:prstDash val="solid"/>
              <a:round/>
              <a:headEnd type="none" w="med" len="med"/>
              <a:tailEnd type="none" w="med" len="med"/>
            </a:ln>
          </p:spPr>
          <p:txBody>
            <a:bodyPr/>
            <a:p>
              <a:endParaRPr lang="zh-CN" altLang="en-US"/>
            </a:p>
          </p:txBody>
        </p:sp>
        <p:sp>
          <p:nvSpPr>
            <p:cNvPr id="40969" name="Freeform 26"/>
            <p:cNvSpPr/>
            <p:nvPr/>
          </p:nvSpPr>
          <p:spPr>
            <a:xfrm>
              <a:off x="958918" y="2339957"/>
              <a:ext cx="1712536" cy="462207"/>
            </a:xfrm>
            <a:custGeom>
              <a:avLst/>
              <a:gdLst/>
              <a:ahLst/>
              <a:cxnLst>
                <a:cxn ang="0">
                  <a:pos x="948116" y="0"/>
                </a:cxn>
                <a:cxn ang="0">
                  <a:pos x="1712536" y="462207"/>
                </a:cxn>
                <a:cxn ang="0">
                  <a:pos x="0" y="462207"/>
                </a:cxn>
                <a:cxn ang="0">
                  <a:pos x="948116" y="0"/>
                </a:cxn>
              </a:cxnLst>
              <a:pathLst>
                <a:path w="578" h="156">
                  <a:moveTo>
                    <a:pt x="320" y="0"/>
                  </a:moveTo>
                  <a:lnTo>
                    <a:pt x="578" y="156"/>
                  </a:lnTo>
                  <a:lnTo>
                    <a:pt x="0" y="156"/>
                  </a:lnTo>
                  <a:lnTo>
                    <a:pt x="320"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0" name="Freeform 27"/>
            <p:cNvSpPr/>
            <p:nvPr/>
          </p:nvSpPr>
          <p:spPr>
            <a:xfrm>
              <a:off x="1367793" y="600758"/>
              <a:ext cx="1303661" cy="805899"/>
            </a:xfrm>
            <a:custGeom>
              <a:avLst/>
              <a:gdLst/>
              <a:ahLst/>
              <a:cxnLst>
                <a:cxn ang="0">
                  <a:pos x="1303661" y="0"/>
                </a:cxn>
                <a:cxn ang="0">
                  <a:pos x="897748" y="805899"/>
                </a:cxn>
                <a:cxn ang="0">
                  <a:pos x="0" y="399986"/>
                </a:cxn>
                <a:cxn ang="0">
                  <a:pos x="1303661" y="0"/>
                </a:cxn>
              </a:cxnLst>
              <a:pathLst>
                <a:path w="440" h="272">
                  <a:moveTo>
                    <a:pt x="440" y="0"/>
                  </a:moveTo>
                  <a:lnTo>
                    <a:pt x="303" y="272"/>
                  </a:lnTo>
                  <a:lnTo>
                    <a:pt x="0" y="135"/>
                  </a:lnTo>
                  <a:lnTo>
                    <a:pt x="440" y="0"/>
                  </a:lnTo>
                  <a:close/>
                </a:path>
              </a:pathLst>
            </a:custGeom>
            <a:noFill/>
            <a:ln w="9525" cap="flat" cmpd="sng">
              <a:solidFill>
                <a:srgbClr val="A82878"/>
              </a:solidFill>
              <a:prstDash val="solid"/>
              <a:round/>
              <a:headEnd type="none" w="med" len="med"/>
              <a:tailEnd type="none" w="med" len="med"/>
            </a:ln>
          </p:spPr>
          <p:txBody>
            <a:bodyPr/>
            <a:p>
              <a:endParaRPr lang="zh-CN" altLang="en-US"/>
            </a:p>
          </p:txBody>
        </p:sp>
        <p:sp>
          <p:nvSpPr>
            <p:cNvPr id="40971" name="Freeform 28"/>
            <p:cNvSpPr/>
            <p:nvPr/>
          </p:nvSpPr>
          <p:spPr>
            <a:xfrm>
              <a:off x="2265543" y="843713"/>
              <a:ext cx="651830" cy="1712535"/>
            </a:xfrm>
            <a:custGeom>
              <a:avLst/>
              <a:gdLst/>
              <a:ahLst/>
              <a:cxnLst>
                <a:cxn ang="0">
                  <a:pos x="651830" y="0"/>
                </a:cxn>
                <a:cxn ang="0">
                  <a:pos x="651830" y="1712535"/>
                </a:cxn>
                <a:cxn ang="0">
                  <a:pos x="0" y="562944"/>
                </a:cxn>
                <a:cxn ang="0">
                  <a:pos x="651830" y="0"/>
                </a:cxn>
              </a:cxnLst>
              <a:pathLst>
                <a:path w="220" h="578">
                  <a:moveTo>
                    <a:pt x="220" y="0"/>
                  </a:moveTo>
                  <a:lnTo>
                    <a:pt x="220" y="578"/>
                  </a:lnTo>
                  <a:lnTo>
                    <a:pt x="0" y="190"/>
                  </a:lnTo>
                  <a:lnTo>
                    <a:pt x="220" y="0"/>
                  </a:lnTo>
                  <a:close/>
                </a:path>
              </a:pathLst>
            </a:custGeom>
            <a:noFill/>
            <a:ln w="9525" cap="flat" cmpd="sng">
              <a:solidFill>
                <a:srgbClr val="F1286A"/>
              </a:solidFill>
              <a:prstDash val="solid"/>
              <a:round/>
              <a:headEnd type="none" w="med" len="med"/>
              <a:tailEnd type="none" w="med" len="med"/>
            </a:ln>
          </p:spPr>
          <p:txBody>
            <a:bodyPr/>
            <a:p>
              <a:endParaRPr lang="zh-CN" altLang="en-US"/>
            </a:p>
          </p:txBody>
        </p:sp>
        <p:sp>
          <p:nvSpPr>
            <p:cNvPr id="40972" name="Freeform 29"/>
            <p:cNvSpPr/>
            <p:nvPr/>
          </p:nvSpPr>
          <p:spPr>
            <a:xfrm>
              <a:off x="1907035" y="2339957"/>
              <a:ext cx="1010338" cy="462207"/>
            </a:xfrm>
            <a:custGeom>
              <a:avLst/>
              <a:gdLst/>
              <a:ahLst/>
              <a:cxnLst>
                <a:cxn ang="0">
                  <a:pos x="1010338" y="216289"/>
                </a:cxn>
                <a:cxn ang="0">
                  <a:pos x="0" y="0"/>
                </a:cxn>
                <a:cxn ang="0">
                  <a:pos x="764419" y="462207"/>
                </a:cxn>
                <a:cxn ang="0">
                  <a:pos x="1010338" y="216289"/>
                </a:cxn>
              </a:cxnLst>
              <a:pathLst>
                <a:path w="341" h="156">
                  <a:moveTo>
                    <a:pt x="341" y="73"/>
                  </a:moveTo>
                  <a:lnTo>
                    <a:pt x="0" y="0"/>
                  </a:lnTo>
                  <a:lnTo>
                    <a:pt x="258" y="156"/>
                  </a:lnTo>
                  <a:lnTo>
                    <a:pt x="341" y="73"/>
                  </a:lnTo>
                  <a:close/>
                </a:path>
              </a:pathLst>
            </a:custGeom>
            <a:noFill/>
            <a:ln w="9525" cap="flat" cmpd="sng">
              <a:solidFill>
                <a:srgbClr val="FD665B"/>
              </a:solidFill>
              <a:prstDash val="solid"/>
              <a:round/>
              <a:headEnd type="none" w="med" len="med"/>
              <a:tailEnd type="none" w="med" len="med"/>
            </a:ln>
          </p:spPr>
          <p:txBody>
            <a:bodyPr/>
            <a:p>
              <a:endParaRPr lang="zh-CN" altLang="en-US"/>
            </a:p>
          </p:txBody>
        </p:sp>
        <p:sp>
          <p:nvSpPr>
            <p:cNvPr id="40973" name="Freeform 30"/>
            <p:cNvSpPr/>
            <p:nvPr/>
          </p:nvSpPr>
          <p:spPr>
            <a:xfrm>
              <a:off x="1065581" y="1406657"/>
              <a:ext cx="1199961" cy="933303"/>
            </a:xfrm>
            <a:custGeom>
              <a:avLst/>
              <a:gdLst/>
              <a:ahLst/>
              <a:cxnLst>
                <a:cxn ang="0">
                  <a:pos x="1199961" y="0"/>
                </a:cxn>
                <a:cxn ang="0">
                  <a:pos x="0" y="559981"/>
                </a:cxn>
                <a:cxn ang="0">
                  <a:pos x="841454" y="933303"/>
                </a:cxn>
                <a:cxn ang="0">
                  <a:pos x="1199961" y="0"/>
                </a:cxn>
              </a:cxnLst>
              <a:pathLst>
                <a:path w="405" h="315">
                  <a:moveTo>
                    <a:pt x="405" y="0"/>
                  </a:moveTo>
                  <a:lnTo>
                    <a:pt x="0" y="189"/>
                  </a:lnTo>
                  <a:lnTo>
                    <a:pt x="284" y="315"/>
                  </a:lnTo>
                  <a:lnTo>
                    <a:pt x="405" y="0"/>
                  </a:lnTo>
                  <a:close/>
                </a:path>
              </a:pathLst>
            </a:custGeom>
            <a:noFill/>
            <a:ln w="9525" cap="flat" cmpd="sng">
              <a:solidFill>
                <a:srgbClr val="FA8538"/>
              </a:solidFill>
              <a:prstDash val="solid"/>
              <a:round/>
              <a:headEnd type="none" w="med" len="med"/>
              <a:tailEnd type="none" w="med" len="med"/>
            </a:ln>
          </p:spPr>
          <p:txBody>
            <a:bodyPr/>
            <a:p>
              <a:endParaRPr lang="zh-CN" altLang="en-US"/>
            </a:p>
          </p:txBody>
        </p:sp>
        <p:sp>
          <p:nvSpPr>
            <p:cNvPr id="40974" name="Freeform 31"/>
            <p:cNvSpPr/>
            <p:nvPr/>
          </p:nvSpPr>
          <p:spPr>
            <a:xfrm>
              <a:off x="1907035" y="1406657"/>
              <a:ext cx="1010338" cy="1149591"/>
            </a:xfrm>
            <a:custGeom>
              <a:avLst/>
              <a:gdLst/>
              <a:ahLst/>
              <a:cxnLst>
                <a:cxn ang="0">
                  <a:pos x="358507" y="0"/>
                </a:cxn>
                <a:cxn ang="0">
                  <a:pos x="1010338" y="1149591"/>
                </a:cxn>
                <a:cxn ang="0">
                  <a:pos x="0" y="933301"/>
                </a:cxn>
                <a:cxn ang="0">
                  <a:pos x="358507" y="0"/>
                </a:cxn>
              </a:cxnLst>
              <a:pathLst>
                <a:path w="341" h="388">
                  <a:moveTo>
                    <a:pt x="121" y="0"/>
                  </a:moveTo>
                  <a:lnTo>
                    <a:pt x="341" y="388"/>
                  </a:lnTo>
                  <a:lnTo>
                    <a:pt x="0" y="315"/>
                  </a:lnTo>
                  <a:lnTo>
                    <a:pt x="121" y="0"/>
                  </a:lnTo>
                  <a:close/>
                </a:path>
              </a:pathLst>
            </a:custGeom>
            <a:noFill/>
            <a:ln w="9525" cap="flat" cmpd="sng">
              <a:solidFill>
                <a:srgbClr val="FD3F63"/>
              </a:solidFill>
              <a:prstDash val="solid"/>
              <a:round/>
              <a:headEnd type="none" w="med" len="med"/>
              <a:tailEnd type="none" w="med" len="med"/>
            </a:ln>
          </p:spPr>
          <p:txBody>
            <a:bodyPr/>
            <a:p>
              <a:endParaRPr lang="zh-CN" altLang="en-US"/>
            </a:p>
          </p:txBody>
        </p:sp>
        <p:sp>
          <p:nvSpPr>
            <p:cNvPr id="40975" name="Freeform 32"/>
            <p:cNvSpPr/>
            <p:nvPr/>
          </p:nvSpPr>
          <p:spPr>
            <a:xfrm>
              <a:off x="2265543" y="600758"/>
              <a:ext cx="651830" cy="805899"/>
            </a:xfrm>
            <a:custGeom>
              <a:avLst/>
              <a:gdLst/>
              <a:ahLst/>
              <a:cxnLst>
                <a:cxn ang="0">
                  <a:pos x="405912" y="0"/>
                </a:cxn>
                <a:cxn ang="0">
                  <a:pos x="651830" y="242954"/>
                </a:cxn>
                <a:cxn ang="0">
                  <a:pos x="0" y="805899"/>
                </a:cxn>
                <a:cxn ang="0">
                  <a:pos x="405912" y="0"/>
                </a:cxn>
              </a:cxnLst>
              <a:pathLst>
                <a:path w="220" h="272">
                  <a:moveTo>
                    <a:pt x="137" y="0"/>
                  </a:moveTo>
                  <a:lnTo>
                    <a:pt x="220" y="82"/>
                  </a:lnTo>
                  <a:lnTo>
                    <a:pt x="0" y="272"/>
                  </a:lnTo>
                  <a:lnTo>
                    <a:pt x="137" y="0"/>
                  </a:lnTo>
                  <a:close/>
                </a:path>
              </a:pathLst>
            </a:custGeom>
            <a:noFill/>
            <a:ln w="9525" cap="flat" cmpd="sng">
              <a:solidFill>
                <a:srgbClr val="E02579"/>
              </a:solidFill>
              <a:prstDash val="solid"/>
              <a:round/>
              <a:headEnd type="none" w="med" len="med"/>
              <a:tailEnd type="none" w="med" len="med"/>
            </a:ln>
          </p:spPr>
          <p:txBody>
            <a:bodyPr/>
            <a:p>
              <a:endParaRPr lang="zh-CN" altLang="en-US"/>
            </a:p>
          </p:txBody>
        </p:sp>
        <p:sp>
          <p:nvSpPr>
            <p:cNvPr id="40976" name="Freeform 33"/>
            <p:cNvSpPr/>
            <p:nvPr/>
          </p:nvSpPr>
          <p:spPr>
            <a:xfrm>
              <a:off x="1065581" y="1000744"/>
              <a:ext cx="1199961" cy="965893"/>
            </a:xfrm>
            <a:custGeom>
              <a:avLst/>
              <a:gdLst/>
              <a:ahLst/>
              <a:cxnLst>
                <a:cxn ang="0">
                  <a:pos x="1199961" y="405912"/>
                </a:cxn>
                <a:cxn ang="0">
                  <a:pos x="302212" y="0"/>
                </a:cxn>
                <a:cxn ang="0">
                  <a:pos x="0" y="965893"/>
                </a:cxn>
                <a:cxn ang="0">
                  <a:pos x="1199961" y="405912"/>
                </a:cxn>
              </a:cxnLst>
              <a:pathLst>
                <a:path w="405" h="326">
                  <a:moveTo>
                    <a:pt x="405" y="137"/>
                  </a:moveTo>
                  <a:lnTo>
                    <a:pt x="102" y="0"/>
                  </a:lnTo>
                  <a:lnTo>
                    <a:pt x="0" y="326"/>
                  </a:lnTo>
                  <a:lnTo>
                    <a:pt x="405" y="137"/>
                  </a:lnTo>
                  <a:close/>
                </a:path>
              </a:pathLst>
            </a:custGeom>
            <a:noFill/>
            <a:ln w="9525" cap="flat" cmpd="sng">
              <a:solidFill>
                <a:srgbClr val="E02579"/>
              </a:solidFill>
              <a:prstDash val="solid"/>
              <a:round/>
              <a:headEnd type="none" w="med" len="med"/>
              <a:tailEnd type="none" w="med" len="med"/>
            </a:ln>
          </p:spPr>
          <p:txBody>
            <a:bodyPr/>
            <a:p>
              <a:endParaRPr lang="zh-CN" altLang="en-US"/>
            </a:p>
          </p:txBody>
        </p:sp>
      </p:grpSp>
      <p:sp>
        <p:nvSpPr>
          <p:cNvPr id="4" name="文本框 3"/>
          <p:cNvSpPr txBox="1"/>
          <p:nvPr/>
        </p:nvSpPr>
        <p:spPr>
          <a:xfrm>
            <a:off x="158750" y="701675"/>
            <a:ext cx="8087360" cy="6028055"/>
          </a:xfrm>
          <a:prstGeom prst="rect">
            <a:avLst/>
          </a:prstGeom>
          <a:noFill/>
        </p:spPr>
        <p:txBody>
          <a:bodyPr wrap="square" rtlCol="0" anchor="t">
            <a:noAutofit/>
          </a:bodyPr>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When Devon's sister, Lil, went off to college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 stomach felt all twisty</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Then Mom said that Kapil, a high-school student from India, would be staying in their house and</a:t>
            </a:r>
            <a:r>
              <a:rPr lang="en-US" altLang="zh-CN" sz="1400" b="1" kern="100" noProof="0" dirty="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 living in Lil's room</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for they were the host family. The piece of news made</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 Devon's stomach feel worse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kern="100" noProof="0" dirty="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as he missed his sister so much.</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"What if I can't understand him?" Devon asked. "He speaks English well," Mom said.</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 Kapil's first day, he exchanged some small talk with Devon before disappearing into his new room. Lil's room, Devon reminded himself. As days went on, Kapil started spending more time in the rest of the house. He was in the kitchen a lot, whose cooking always filled the air with steam and spice that made Devon's eyes water. "Smells wonderful!" Mom exclaimed. When Lil called a few days later, Devon told her about Kapil's cooking, </a:t>
            </a:r>
            <a:r>
              <a:rPr lang="en-US" altLang="zh-CN" sz="1400" b="1" kern="100" noProof="0" dirty="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"Lucky! I love Indian food!" Lil said.</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"But it seems too spicy for me," replied Devon.</a:t>
            </a:r>
            <a:endParaRPr kumimoji="0" lang="en-US" altLang="zh-CN" sz="1400" b="1" i="0" u="none" strike="noStrike" kern="100" cap="none" spc="0" normalizeH="0" baseline="0" noProof="0" dirty="0">
              <a:ln>
                <a:noFill/>
              </a:ln>
              <a:effectLst/>
              <a:uLnTx/>
              <a:uFillTx/>
              <a:latin typeface="Times New Roman" panose="02020603050405020304" charset="0"/>
              <a:ea typeface="Tahoma" panose="020B0604030504040204" pitchFamily="34" charset="0"/>
              <a:cs typeface="Times New Roman" panose="02020603050405020304" charset="0"/>
            </a:endParaRPr>
          </a:p>
          <a:p>
            <a:pPr indent="457200" algn="l" defTabSz="913765" fontAlgn="auto">
              <a:lnSpc>
                <a:spcPts val="2100"/>
              </a:lnSpc>
              <a:spcBef>
                <a:spcPts val="0"/>
              </a:spcBef>
              <a:spcAft>
                <a:spcPts val="0"/>
              </a:spcAft>
              <a:buClrTx/>
              <a:buSzTx/>
              <a:buFontTx/>
              <a:defRPr/>
            </a:pP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One day, Mom had to work late. "Kapil will stay with you until I get home," she </a:t>
            </a:r>
            <a:r>
              <a:rPr lang="en-US" altLang="zh-CN" sz="1400" b="1" kern="100" noProof="0" dirty="0" err="1">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explained.</a:t>
            </a:r>
            <a:r>
              <a:rPr lang="en-US" altLang="zh-CN" sz="1400" b="1" kern="100" noProof="0" dirty="0" err="1">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a:t>
            </a:r>
            <a:r>
              <a:rPr lang="en-US" altLang="zh-CN" sz="1400" b="1" kern="100" noProof="0" dirty="0">
                <a:ln>
                  <a:noFill/>
                </a:ln>
                <a:solidFill>
                  <a:srgbClr val="0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 stomach twisted.</a:t>
            </a:r>
            <a:r>
              <a:rPr lang="en-US" altLang="zh-CN" sz="1400" b="1" kern="100" noProof="0" dirty="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 Lil had always stayed with him when Mom had to work late</a:t>
            </a:r>
            <a:r>
              <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a:t>
            </a:r>
            <a:endParaRPr lang="en-US" altLang="zh-CN" sz="1400" b="1" kern="100" noProof="0" dirty="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When Devon got home from school, Kapil greeted him at the door. "Would you like à snack?" Kapil asked. Devon shrugged.</a:t>
            </a:r>
            <a:r>
              <a:rPr lang="en-US" altLang="zh-CN" sz="1400" b="1" kern="100" noProof="0" dirty="0" smtClean="0">
                <a:ln>
                  <a:noFill/>
                </a:ln>
                <a:solidFill>
                  <a:srgbClr val="000000"/>
                </a:solidFill>
                <a:effectLst/>
                <a:highlight>
                  <a:srgbClr val="00FFFF"/>
                </a:highlight>
                <a:uLnTx/>
                <a:uFillTx/>
                <a:latin typeface="Times New Roman" panose="02020603050405020304" charset="0"/>
                <a:ea typeface="Tahoma" panose="020B0604030504040204" pitchFamily="34" charset="0"/>
                <a:cs typeface="Times New Roman" panose="02020603050405020304" charset="0"/>
                <a:sym typeface="+mn-ea"/>
              </a:rPr>
              <a:t> Lil and he used to cook together after school, which they called "making messes."</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Kapil opened the refrigerator. "How about a yogurt?" "I had one at breakfast," responded Devon in a cold voice. Kapil opened a cupboard and smiled. "Wait here." He returned with a package. "I 'lI cook an Indian snack," he announced. Kapil pulled out a round, thin cracker the size of a small Frisbee, poured oil into a pan and fried the cracker. Then the kitchen was filled with spicy smells. After a while, Kapil handed Devon a plate with the sizzling pancake on it. “Papadum(</a:t>
            </a:r>
            <a:r>
              <a:rPr lang="zh-CN" altLang="en-US"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印度薄饼</a:t>
            </a:r>
            <a:r>
              <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rPr>
              <a:t>),” he said. “Made from bean flour.”</a:t>
            </a:r>
            <a:endParaRPr lang="en-US" altLang="zh-CN" sz="1400"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sym typeface="+mn-ea"/>
              </a:rPr>
              <a:t>Para1: </a:t>
            </a:r>
            <a:r>
              <a:rPr lang="en-US" altLang="zh-CN" sz="1400" b="1" i="1" kern="100" noProof="0" dirty="0" smtClean="0">
                <a:ln>
                  <a:noFill/>
                </a:ln>
                <a:solidFill>
                  <a:srgbClr val="C00000"/>
                </a:solidFill>
                <a:effectLst/>
                <a:highlight>
                  <a:srgbClr val="FFFF00"/>
                </a:highlight>
                <a:uLnTx/>
                <a:uFillTx/>
                <a:latin typeface="Times New Roman" panose="02020603050405020304" charset="0"/>
                <a:ea typeface="Tahoma" panose="020B0604030504040204" pitchFamily="34" charset="0"/>
                <a:cs typeface="Times New Roman" panose="02020603050405020304" charset="0"/>
                <a:sym typeface="+mn-ea"/>
              </a:rPr>
              <a:t>Devon's stomach twisted again</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fontAlgn="auto">
              <a:lnSpc>
                <a:spcPts val="2100"/>
              </a:lnSpc>
              <a:spcBef>
                <a:spcPts val="0"/>
              </a:spcBef>
              <a:spcAft>
                <a:spcPts val="0"/>
              </a:spcAft>
              <a:buClrTx/>
              <a:buSzTx/>
              <a:buFontTx/>
              <a:defRPr/>
            </a:pPr>
            <a:r>
              <a:rPr lang="en-US" altLang="zh-CN" sz="1400" b="1" kern="100" noProof="0" dirty="0" smtClean="0">
                <a:ln>
                  <a:noFill/>
                </a:ln>
                <a:solidFill>
                  <a:srgbClr val="0070C0"/>
                </a:solidFill>
                <a:effectLst/>
                <a:uLnTx/>
                <a:uFillTx/>
                <a:latin typeface="Times New Roman" panose="02020603050405020304" charset="0"/>
                <a:ea typeface="Tahoma" panose="020B0604030504040204" pitchFamily="34" charset="0"/>
                <a:cs typeface="Times New Roman" panose="02020603050405020304" charset="0"/>
                <a:sym typeface="+mn-ea"/>
              </a:rPr>
              <a:t>Para2:</a:t>
            </a:r>
            <a:r>
              <a:rPr lang="en-US" altLang="zh-CN" sz="1400" b="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 </a:t>
            </a:r>
            <a:r>
              <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rPr>
              <a:t>Looking at the empty plate, Devon said to Kapil, "Let's make messes!"</a:t>
            </a:r>
            <a:endParaRPr lang="en-US" altLang="zh-CN" sz="1400" b="1" i="1" kern="100" noProof="0" dirty="0" smtClean="0">
              <a:ln>
                <a:noFill/>
              </a:ln>
              <a:solidFill>
                <a:srgbClr val="C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a:p>
            <a:pPr indent="457200" algn="l" defTabSz="913765">
              <a:lnSpc>
                <a:spcPts val="2900"/>
              </a:lnSpc>
              <a:buClrTx/>
              <a:buSzTx/>
              <a:buFontTx/>
              <a:defRPr/>
            </a:pPr>
            <a:endParaRPr lang="en-US" altLang="zh-CN" b="1" kern="100" noProof="0" dirty="0" smtClean="0">
              <a:ln>
                <a:noFill/>
              </a:ln>
              <a:solidFill>
                <a:srgbClr val="000000"/>
              </a:solidFill>
              <a:effectLst/>
              <a:uLnTx/>
              <a:uFillTx/>
              <a:latin typeface="Times New Roman" panose="02020603050405020304" charset="0"/>
              <a:ea typeface="Tahoma" panose="020B0604030504040204" pitchFamily="34" charset="0"/>
              <a:cs typeface="Times New Roman" panose="02020603050405020304" charset="0"/>
              <a:sym typeface="+mn-ea"/>
            </a:endParaRPr>
          </a:p>
        </p:txBody>
      </p:sp>
      <p:sp>
        <p:nvSpPr>
          <p:cNvPr id="5" name="文本框 4"/>
          <p:cNvSpPr txBox="1"/>
          <p:nvPr/>
        </p:nvSpPr>
        <p:spPr>
          <a:xfrm>
            <a:off x="8246110" y="2241550"/>
            <a:ext cx="3604895" cy="4076700"/>
          </a:xfrm>
          <a:prstGeom prst="rect">
            <a:avLst/>
          </a:prstGeom>
          <a:noFill/>
        </p:spPr>
        <p:txBody>
          <a:bodyPr wrap="square" rtlCol="0" anchor="t">
            <a:spAutoFit/>
          </a:bodyPr>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姐姐</a:t>
            </a:r>
            <a:r>
              <a:rPr lang="en-US" altLang="zh-CN" dirty="0" smtClean="0">
                <a:solidFill>
                  <a:schemeClr val="tx1">
                    <a:lumMod val="75000"/>
                    <a:lumOff val="25000"/>
                  </a:schemeClr>
                </a:solidFill>
              </a:rPr>
              <a:t> sister, Lil</a:t>
            </a:r>
            <a:r>
              <a:rPr lang="zh-CN" altLang="en-US" dirty="0" smtClean="0">
                <a:solidFill>
                  <a:schemeClr val="tx1">
                    <a:lumMod val="75000"/>
                    <a:lumOff val="25000"/>
                  </a:schemeClr>
                </a:solidFill>
              </a:rPr>
              <a:t>，与</a:t>
            </a:r>
            <a:r>
              <a:rPr lang="en-US" altLang="zh-CN" dirty="0" smtClean="0">
                <a:solidFill>
                  <a:schemeClr val="tx1">
                    <a:lumMod val="75000"/>
                    <a:lumOff val="25000"/>
                  </a:schemeClr>
                </a:solidFill>
              </a:rPr>
              <a:t>Devon</a:t>
            </a:r>
            <a:r>
              <a:rPr lang="zh-CN" altLang="en-US" dirty="0" smtClean="0">
                <a:solidFill>
                  <a:schemeClr val="tx1">
                    <a:lumMod val="75000"/>
                    <a:lumOff val="25000"/>
                  </a:schemeClr>
                </a:solidFill>
              </a:rPr>
              <a:t>姐弟情深，在本文中是解决矛盾冲突和解决的关键：</a:t>
            </a:r>
            <a:r>
              <a:rPr lang="zh-CN" altLang="en-US" dirty="0" smtClean="0">
                <a:solidFill>
                  <a:schemeClr val="tx1">
                    <a:lumMod val="75000"/>
                    <a:lumOff val="25000"/>
                  </a:schemeClr>
                </a:solidFill>
                <a:sym typeface="+mn-ea"/>
              </a:rPr>
              <a:t>讨厌</a:t>
            </a:r>
            <a:r>
              <a:rPr lang="en-US" altLang="zh-CN" dirty="0" smtClean="0">
                <a:solidFill>
                  <a:schemeClr val="tx1">
                    <a:lumMod val="75000"/>
                    <a:lumOff val="25000"/>
                  </a:schemeClr>
                </a:solidFill>
                <a:sym typeface="+mn-ea"/>
              </a:rPr>
              <a:t> </a:t>
            </a:r>
            <a:r>
              <a:rPr lang="en-US" altLang="zh-CN" dirty="0" smtClean="0">
                <a:solidFill>
                  <a:srgbClr val="C00000"/>
                </a:solidFill>
                <a:latin typeface="微软雅黑" panose="020B0503020204020204" pitchFamily="34" charset="-122"/>
                <a:ea typeface="微软雅黑" panose="020B0503020204020204" pitchFamily="34" charset="-122"/>
                <a:sym typeface="+mn-ea"/>
              </a:rPr>
              <a:t>→→→ </a:t>
            </a:r>
            <a:r>
              <a:rPr lang="zh-CN" altLang="en-US" dirty="0" smtClean="0">
                <a:solidFill>
                  <a:schemeClr val="tx1">
                    <a:lumMod val="75000"/>
                    <a:lumOff val="25000"/>
                  </a:schemeClr>
                </a:solidFill>
                <a:sym typeface="+mn-ea"/>
              </a:rPr>
              <a:t>尝试</a:t>
            </a:r>
            <a:r>
              <a:rPr lang="en-US" altLang="zh-CN" dirty="0" smtClean="0">
                <a:solidFill>
                  <a:srgbClr val="C00000"/>
                </a:solidFill>
                <a:latin typeface="微软雅黑" panose="020B0503020204020204" pitchFamily="34" charset="-122"/>
                <a:ea typeface="微软雅黑" panose="020B0503020204020204" pitchFamily="34" charset="-122"/>
                <a:sym typeface="+mn-ea"/>
              </a:rPr>
              <a:t>→→</a:t>
            </a:r>
            <a:r>
              <a:rPr lang="en-US" altLang="zh-CN" dirty="0" smtClean="0">
                <a:solidFill>
                  <a:schemeClr val="tx1">
                    <a:lumMod val="75000"/>
                    <a:lumOff val="25000"/>
                  </a:schemeClr>
                </a:solidFill>
                <a:sym typeface="+mn-ea"/>
              </a:rPr>
              <a:t> </a:t>
            </a:r>
            <a:r>
              <a:rPr lang="zh-CN" altLang="en-US" dirty="0" smtClean="0">
                <a:solidFill>
                  <a:schemeClr val="tx1">
                    <a:lumMod val="75000"/>
                    <a:lumOff val="25000"/>
                  </a:schemeClr>
                </a:solidFill>
                <a:sym typeface="+mn-ea"/>
              </a:rPr>
              <a:t>喜欢</a:t>
            </a: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 </a:t>
            </a:r>
            <a:r>
              <a:rPr lang="en-US" altLang="en-US" b="1" dirty="0" smtClean="0">
                <a:solidFill>
                  <a:srgbClr val="C00000"/>
                </a:solidFill>
                <a:latin typeface="微软雅黑" panose="020B0503020204020204" pitchFamily="34" charset="-122"/>
                <a:ea typeface="微软雅黑" panose="020B0503020204020204" pitchFamily="34" charset="-122"/>
                <a:sym typeface="+mn-ea"/>
              </a:rPr>
              <a:t>→→</a:t>
            </a:r>
            <a:r>
              <a:rPr lang="en-US" altLang="en-US" dirty="0" smtClean="0">
                <a:solidFill>
                  <a:schemeClr val="tx1">
                    <a:lumMod val="75000"/>
                    <a:lumOff val="25000"/>
                  </a:schemeClr>
                </a:solidFill>
                <a:sym typeface="+mn-ea"/>
              </a:rPr>
              <a:t> </a:t>
            </a:r>
            <a:r>
              <a:rPr lang="zh-CN" altLang="en-US" dirty="0" smtClean="0">
                <a:solidFill>
                  <a:schemeClr val="tx1">
                    <a:lumMod val="75000"/>
                    <a:lumOff val="25000"/>
                  </a:schemeClr>
                </a:solidFill>
                <a:sym typeface="+mn-ea"/>
              </a:rPr>
              <a:t>一起动手做。</a:t>
            </a:r>
            <a:endParaRPr lang="zh-CN" altLang="en-US"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第一段最佳逻辑是思念姐姐或姐姐的影响</a:t>
            </a:r>
            <a:r>
              <a:rPr lang="en-US" altLang="zh-CN" dirty="0" smtClean="0">
                <a:solidFill>
                  <a:schemeClr val="tx1">
                    <a:lumMod val="75000"/>
                    <a:lumOff val="25000"/>
                  </a:schemeClr>
                </a:solidFill>
              </a:rPr>
              <a:t> "Lucky! I love Indian food!" Lil said</a:t>
            </a:r>
            <a:r>
              <a:rPr lang="zh-CN" altLang="en-US" dirty="0" smtClean="0">
                <a:solidFill>
                  <a:schemeClr val="tx1">
                    <a:lumMod val="75000"/>
                    <a:lumOff val="25000"/>
                  </a:schemeClr>
                </a:solidFill>
              </a:rPr>
              <a:t>，而转变态度，尝试着吃。</a:t>
            </a:r>
            <a:endParaRPr lang="zh-CN" altLang="en-US" dirty="0" smtClean="0">
              <a:solidFill>
                <a:schemeClr val="tx1">
                  <a:lumMod val="75000"/>
                  <a:lumOff val="25000"/>
                </a:schemeClr>
              </a:solidFill>
            </a:endParaRPr>
          </a:p>
          <a:p>
            <a:pPr>
              <a:lnSpc>
                <a:spcPct val="120000"/>
              </a:lnSpc>
            </a:pPr>
            <a:endParaRPr lang="zh-CN" altLang="en-US" dirty="0" smtClean="0">
              <a:solidFill>
                <a:schemeClr val="tx1">
                  <a:lumMod val="75000"/>
                  <a:lumOff val="25000"/>
                </a:schemeClr>
              </a:solidFill>
            </a:endParaRPr>
          </a:p>
          <a:p>
            <a:pPr>
              <a:lnSpc>
                <a:spcPct val="120000"/>
              </a:lnSpc>
            </a:pPr>
            <a:r>
              <a:rPr lang="en-US" altLang="zh-CN" dirty="0" smtClean="0">
                <a:solidFill>
                  <a:schemeClr val="tx1">
                    <a:lumMod val="75000"/>
                    <a:lumOff val="25000"/>
                  </a:schemeClr>
                </a:solidFill>
              </a:rPr>
              <a:t>     </a:t>
            </a:r>
            <a:r>
              <a:rPr lang="zh-CN" altLang="en-US" dirty="0" smtClean="0">
                <a:solidFill>
                  <a:schemeClr val="tx1">
                    <a:lumMod val="75000"/>
                    <a:lumOff val="25000"/>
                  </a:schemeClr>
                </a:solidFill>
              </a:rPr>
              <a:t>第二段</a:t>
            </a:r>
            <a:r>
              <a:rPr lang="en-US" altLang="zh-CN" dirty="0" smtClean="0">
                <a:solidFill>
                  <a:schemeClr val="tx1">
                    <a:lumMod val="75000"/>
                    <a:lumOff val="25000"/>
                  </a:schemeClr>
                </a:solidFill>
              </a:rPr>
              <a:t>make messes</a:t>
            </a:r>
            <a:r>
              <a:rPr lang="zh-CN" altLang="en-US" dirty="0" smtClean="0">
                <a:solidFill>
                  <a:schemeClr val="tx1">
                    <a:lumMod val="75000"/>
                    <a:lumOff val="25000"/>
                  </a:schemeClr>
                </a:solidFill>
              </a:rPr>
              <a:t>，也是与姐姐类似的经历，增强对</a:t>
            </a:r>
            <a:r>
              <a:rPr lang="en-US" altLang="zh-CN" dirty="0" smtClean="0">
                <a:solidFill>
                  <a:schemeClr val="tx1">
                    <a:lumMod val="75000"/>
                    <a:lumOff val="25000"/>
                  </a:schemeClr>
                </a:solidFill>
              </a:rPr>
              <a:t>Kapil </a:t>
            </a:r>
            <a:r>
              <a:rPr lang="zh-CN" altLang="en-US" dirty="0" smtClean="0">
                <a:solidFill>
                  <a:schemeClr val="tx1">
                    <a:lumMod val="75000"/>
                    <a:lumOff val="25000"/>
                  </a:schemeClr>
                </a:solidFill>
              </a:rPr>
              <a:t>的认同感和家人般友谊。</a:t>
            </a:r>
            <a:endParaRPr lang="zh-CN" altLang="en-US" dirty="0" smtClean="0">
              <a:solidFill>
                <a:schemeClr val="tx1">
                  <a:lumMod val="75000"/>
                  <a:lumOff val="25000"/>
                </a:schemeClr>
              </a:solidFill>
            </a:endParaRPr>
          </a:p>
        </p:txBody>
      </p:sp>
      <p:grpSp>
        <p:nvGrpSpPr>
          <p:cNvPr id="3" name="千图PPT彼岸天：ID 8661124库_组合 1"/>
          <p:cNvGrpSpPr/>
          <p:nvPr>
            <p:custDataLst>
              <p:tags r:id="rId1"/>
            </p:custDataLst>
          </p:nvPr>
        </p:nvGrpSpPr>
        <p:grpSpPr>
          <a:xfrm>
            <a:off x="8246110" y="761685"/>
            <a:ext cx="3722687" cy="5919150"/>
            <a:chOff x="771103" y="1916670"/>
            <a:chExt cx="2346237" cy="3024498"/>
          </a:xfrm>
        </p:grpSpPr>
        <p:sp>
          <p:nvSpPr>
            <p:cNvPr id="6" name="Rectangle 3"/>
            <p:cNvSpPr/>
            <p:nvPr>
              <p:custDataLst>
                <p:tags r:id="rId2"/>
              </p:custDataLst>
            </p:nvPr>
          </p:nvSpPr>
          <p:spPr>
            <a:xfrm>
              <a:off x="771301" y="1916832"/>
              <a:ext cx="2345839" cy="302433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tIns="1800000" anchor="t" anchorCtr="1">
              <a:normAutofit/>
            </a:bodyPr>
            <a:p>
              <a:pPr algn="ctr">
                <a:lnSpc>
                  <a:spcPct val="120000"/>
                </a:lnSpc>
              </a:pPr>
              <a:endParaRPr lang="zh-CN" altLang="en-US" sz="1050" dirty="0">
                <a:solidFill>
                  <a:schemeClr val="dk1">
                    <a:lumMod val="100000"/>
                  </a:schemeClr>
                </a:solidFill>
              </a:endParaRPr>
            </a:p>
          </p:txBody>
        </p:sp>
        <p:sp>
          <p:nvSpPr>
            <p:cNvPr id="7" name="Right Triangle 4"/>
            <p:cNvSpPr/>
            <p:nvPr>
              <p:custDataLst>
                <p:tags r:id="rId3"/>
              </p:custDataLst>
            </p:nvPr>
          </p:nvSpPr>
          <p:spPr>
            <a:xfrm rot="5400000">
              <a:off x="922823" y="1765150"/>
              <a:ext cx="610643" cy="913682"/>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8" name="Right Triangle 5"/>
            <p:cNvSpPr/>
            <p:nvPr>
              <p:custDataLst>
                <p:tags r:id="rId4"/>
              </p:custDataLst>
            </p:nvPr>
          </p:nvSpPr>
          <p:spPr>
            <a:xfrm rot="16200000">
              <a:off x="2489097" y="4312764"/>
              <a:ext cx="609345" cy="647141"/>
            </a:xfrm>
            <a:prstGeom prst="rtTriangl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a:p>
          </p:txBody>
        </p:sp>
        <p:sp>
          <p:nvSpPr>
            <p:cNvPr id="10" name="TextBox 18"/>
            <p:cNvSpPr txBox="1"/>
            <p:nvPr>
              <p:custDataLst>
                <p:tags r:id="rId5"/>
              </p:custDataLst>
            </p:nvPr>
          </p:nvSpPr>
          <p:spPr>
            <a:xfrm rot="18969360">
              <a:off x="771103" y="1977163"/>
              <a:ext cx="470000" cy="400110"/>
            </a:xfrm>
            <a:prstGeom prst="rect">
              <a:avLst/>
            </a:prstGeom>
            <a:noFill/>
          </p:spPr>
          <p:txBody>
            <a:bodyPr wrap="none">
              <a:normAutofit/>
            </a:bodyPr>
            <a:p>
              <a:pPr algn="ctr"/>
              <a:r>
                <a:rPr lang="en-US" altLang="zh-CN" sz="2000" b="1">
                  <a:solidFill>
                    <a:schemeClr val="bg1"/>
                  </a:solidFill>
                </a:rPr>
                <a:t>02</a:t>
              </a:r>
              <a:endParaRPr lang="en-US" altLang="zh-CN" sz="2000" b="1">
                <a:solidFill>
                  <a:schemeClr val="bg1"/>
                </a:solidFill>
              </a:endParaRPr>
            </a:p>
          </p:txBody>
        </p:sp>
      </p:grpSp>
      <p:pic>
        <p:nvPicPr>
          <p:cNvPr id="11" name="图片 10"/>
          <p:cNvPicPr/>
          <p:nvPr/>
        </p:nvPicPr>
        <p:blipFill>
          <a:blip r:embed="rId6"/>
          <a:stretch>
            <a:fillRect/>
          </a:stretch>
        </p:blipFill>
        <p:spPr>
          <a:xfrm>
            <a:off x="11202670" y="5688965"/>
            <a:ext cx="989330" cy="959485"/>
          </a:xfrm>
          <a:prstGeom prst="rect">
            <a:avLst/>
          </a:prstGeom>
        </p:spPr>
      </p:pic>
      <p:sp>
        <p:nvSpPr>
          <p:cNvPr id="9" name="文本框 8"/>
          <p:cNvSpPr txBox="1"/>
          <p:nvPr/>
        </p:nvSpPr>
        <p:spPr>
          <a:xfrm>
            <a:off x="8884920" y="1448435"/>
            <a:ext cx="3217545" cy="534035"/>
          </a:xfrm>
          <a:prstGeom prst="rect">
            <a:avLst/>
          </a:prstGeom>
          <a:noFill/>
        </p:spPr>
        <p:txBody>
          <a:bodyPr wrap="square" rtlCol="0" anchor="t">
            <a:spAutoFit/>
          </a:bodyPr>
          <a:p>
            <a:pPr>
              <a:lnSpc>
                <a:spcPct val="120000"/>
              </a:lnSpc>
            </a:pPr>
            <a:r>
              <a:rPr lang="zh-CN" altLang="en-US" sz="2400" b="1" dirty="0" smtClean="0">
                <a:solidFill>
                  <a:schemeClr val="accent1">
                    <a:lumMod val="75000"/>
                  </a:schemeClr>
                </a:solidFill>
              </a:rPr>
              <a:t>姐姐</a:t>
            </a:r>
            <a:r>
              <a:rPr lang="en-US" altLang="zh-CN" sz="2400" b="1" dirty="0" smtClean="0">
                <a:solidFill>
                  <a:schemeClr val="accent1">
                    <a:lumMod val="75000"/>
                  </a:schemeClr>
                </a:solidFill>
              </a:rPr>
              <a:t> Lil</a:t>
            </a:r>
            <a:r>
              <a:rPr lang="zh-CN" altLang="en-US" sz="2400" b="1" dirty="0" smtClean="0">
                <a:solidFill>
                  <a:schemeClr val="accent1">
                    <a:lumMod val="75000"/>
                  </a:schemeClr>
                </a:solidFill>
              </a:rPr>
              <a:t>的伏笔铺垫</a:t>
            </a:r>
            <a:endParaRPr lang="zh-CN" altLang="en-US" sz="2400" b="1" dirty="0" smtClean="0">
              <a:solidFill>
                <a:schemeClr val="accent1">
                  <a:lumMod val="75000"/>
                </a:schemeClr>
              </a:solidFill>
            </a:endParaRPr>
          </a:p>
        </p:txBody>
      </p:sp>
      <p:pic>
        <p:nvPicPr>
          <p:cNvPr id="35869" name="图片 11">
            <a:hlinkClick r:id="rId7" action="ppaction://hlinksldjump"/>
          </p:cNvPr>
          <p:cNvPicPr>
            <a:picLocks noChangeAspect="1"/>
          </p:cNvPicPr>
          <p:nvPr/>
        </p:nvPicPr>
        <p:blipFill>
          <a:blip r:embed="rId8">
            <a:clrChange>
              <a:clrFrom>
                <a:srgbClr val="FFFFFF"/>
              </a:clrFrom>
              <a:clrTo>
                <a:srgbClr val="FFFFFF">
                  <a:alpha val="0"/>
                </a:srgbClr>
              </a:clrTo>
            </a:clrChange>
          </a:blip>
          <a:srcRect b="13837"/>
          <a:stretch>
            <a:fillRect/>
          </a:stretch>
        </p:blipFill>
        <p:spPr>
          <a:xfrm>
            <a:off x="10433368" y="2608898"/>
            <a:ext cx="876300" cy="75565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80"/>
                                  </p:iterate>
                                  <p:childTnLst>
                                    <p:set>
                                      <p:cBhvr>
                                        <p:cTn id="6" dur="1" fill="hold">
                                          <p:stCondLst>
                                            <p:cond delay="0"/>
                                          </p:stCondLst>
                                        </p:cTn>
                                        <p:tgtEl>
                                          <p:spTgt spid="54"/>
                                        </p:tgtEl>
                                        <p:attrNameLst>
                                          <p:attrName>style.visibility</p:attrName>
                                        </p:attrNameLst>
                                      </p:cBhvr>
                                      <p:to>
                                        <p:strVal val="visible"/>
                                      </p:to>
                                    </p:set>
                                  </p:childTnLst>
                                </p:cTn>
                              </p:par>
                            </p:childTnLst>
                          </p:cTn>
                        </p:par>
                        <p:par>
                          <p:cTn id="7" fill="hold">
                            <p:stCondLst>
                              <p:cond delay="2079"/>
                            </p:stCondLst>
                            <p:childTnLst>
                              <p:par>
                                <p:cTn id="8" presetID="53" presetClass="entr" presetSubtype="1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000000"/>
                                          </p:val>
                                        </p:tav>
                                        <p:tav tm="100000">
                                          <p:val>
                                            <p:strVal val="#ppt_w"/>
                                          </p:val>
                                        </p:tav>
                                      </p:tavLst>
                                    </p:anim>
                                    <p:anim calcmode="lin" valueType="num">
                                      <p:cBhvr>
                                        <p:cTn id="11" dur="500" fill="hold"/>
                                        <p:tgtEl>
                                          <p:spTgt spid="2"/>
                                        </p:tgtEl>
                                        <p:attrNameLst>
                                          <p:attrName>ppt_h</p:attrName>
                                        </p:attrNameLst>
                                      </p:cBhvr>
                                      <p:tavLst>
                                        <p:tav tm="0">
                                          <p:val>
                                            <p:fltVal val="0.000000"/>
                                          </p:val>
                                        </p:tav>
                                        <p:tav tm="100000">
                                          <p:val>
                                            <p:strVal val="#ppt_h"/>
                                          </p:val>
                                        </p:tav>
                                      </p:tavLst>
                                    </p:anim>
                                    <p:animEffect transition="in" filter="fade">
                                      <p:cBhvr>
                                        <p:cTn id="12" dur="500"/>
                                        <p:tgtEl>
                                          <p:spTgt spid="2"/>
                                        </p:tgtEl>
                                      </p:cBhvr>
                                    </p:animEffect>
                                  </p:childTnLst>
                                </p:cTn>
                              </p:par>
                              <p:par>
                                <p:cTn id="13" presetID="8" presetClass="emph" presetSubtype="0" repeatCount="indefinite" fill="hold" nodeType="withEffect">
                                  <p:stCondLst>
                                    <p:cond delay="0"/>
                                  </p:stCondLst>
                                  <p:childTnLst>
                                    <p:animRot by="21600000">
                                      <p:cBhvr>
                                        <p:cTn id="14" dur="2000" fill="hold"/>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69"/>
                                        </p:tgtEl>
                                        <p:attrNameLst>
                                          <p:attrName>style.visibility</p:attrName>
                                        </p:attrNameLst>
                                      </p:cBhvr>
                                      <p:to>
                                        <p:strVal val="visible"/>
                                      </p:to>
                                    </p:set>
                                    <p:anim calcmode="lin" valueType="num">
                                      <p:cBhvr additive="base">
                                        <p:cTn id="19" dur="500" fill="hold"/>
                                        <p:tgtEl>
                                          <p:spTgt spid="35869"/>
                                        </p:tgtEl>
                                        <p:attrNameLst>
                                          <p:attrName>ppt_x</p:attrName>
                                        </p:attrNameLst>
                                      </p:cBhvr>
                                      <p:tavLst>
                                        <p:tav tm="0">
                                          <p:val>
                                            <p:strVal val="#ppt_x"/>
                                          </p:val>
                                        </p:tav>
                                        <p:tav tm="100000">
                                          <p:val>
                                            <p:strVal val="#ppt_x"/>
                                          </p:val>
                                        </p:tav>
                                      </p:tavLst>
                                    </p:anim>
                                    <p:anim calcmode="lin" valueType="num">
                                      <p:cBhvr additive="base">
                                        <p:cTn id="20" dur="500" fill="hold"/>
                                        <p:tgtEl>
                                          <p:spTgt spid="358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ags/tag1.xml><?xml version="1.0" encoding="utf-8"?>
<p:tagLst xmlns:p="http://schemas.openxmlformats.org/presentationml/2006/main">
  <p:tag name="AS_UNIQUEID" val="166"/>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KSO_WM_UNIT_TABLE_BEAUTIFY" val="smartTable{daa7d4a7-28b1-49fc-9190-7f057315ad0b}"/>
  <p:tag name="TABLE_ENDDRAG_ORIGIN_RECT" val="927*476"/>
  <p:tag name="TABLE_ENDDRAG_RECT" val="16*60*927*476"/>
</p:tagLst>
</file>

<file path=ppt/tags/tag101.xml><?xml version="1.0" encoding="utf-8"?>
<p:tagLst xmlns:p="http://schemas.openxmlformats.org/presentationml/2006/main">
  <p:tag name="KSO_WM_FULL_TEXT_BEAUTIFY_COPY_ID" val="150995792"/>
</p:tagLst>
</file>

<file path=ppt/tags/tag102.xml><?xml version="1.0" encoding="utf-8"?>
<p:tagLst xmlns:p="http://schemas.openxmlformats.org/presentationml/2006/main">
  <p:tag name="AS_UNIQUEID" val="809"/>
</p:tagLst>
</file>

<file path=ppt/tags/tag103.xml><?xml version="1.0" encoding="utf-8"?>
<p:tagLst xmlns:p="http://schemas.openxmlformats.org/presentationml/2006/main">
  <p:tag name="AS_UNIQUEID" val="823"/>
</p:tagLst>
</file>

<file path=ppt/tags/tag104.xml><?xml version="1.0" encoding="utf-8"?>
<p:tagLst xmlns:p="http://schemas.openxmlformats.org/presentationml/2006/main">
  <p:tag name="KSO_WM_UNIT_TABLE_BEAUTIFY" val="smartTable{4e729d96-c9a8-4b2a-acd5-c8821f58710f}"/>
  <p:tag name="TABLE_ENDDRAG_ORIGIN_RECT" val="837*222"/>
  <p:tag name="TABLE_ENDDRAG_RECT" val="72*88*837*222"/>
</p:tagLst>
</file>

<file path=ppt/tags/tag105.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106.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07.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0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09.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11.xml><?xml version="1.0" encoding="utf-8"?>
<p:tagLst xmlns:p="http://schemas.openxmlformats.org/presentationml/2006/main">
  <p:tag name="AS_UNIQUEID" val="178"/>
</p:tagLst>
</file>

<file path=ppt/tags/tag11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1.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3.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11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5.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6.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7.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11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19.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2.xml><?xml version="1.0" encoding="utf-8"?>
<p:tagLst xmlns:p="http://schemas.openxmlformats.org/presentationml/2006/main">
  <p:tag name="AS_UNIQUEID" val="179"/>
</p:tagLst>
</file>

<file path=ppt/tags/tag12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21.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12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23.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2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125.xml><?xml version="1.0" encoding="utf-8"?>
<p:tagLst xmlns:p="http://schemas.openxmlformats.org/presentationml/2006/main">
  <p:tag name="AS_UNIQUEID" val="3039"/>
</p:tagLst>
</file>

<file path=ppt/tags/tag126.xml><?xml version="1.0" encoding="utf-8"?>
<p:tagLst xmlns:p="http://schemas.openxmlformats.org/presentationml/2006/main">
  <p:tag name="AS_UNIQUEID" val="3040"/>
  <p:tag name="KSO_WM_BEAUTIFY_FLAG" val="#wm#"/>
  <p:tag name="KSO_WM_DIAGRAM_GROUP_CODE" val="q1-1"/>
  <p:tag name="KSO_WM_TAG_VERSION" val="1.0"/>
  <p:tag name="KSO_WM_TEMPLATE_CATEGORY" val="diagram"/>
  <p:tag name="KSO_WM_TEMPLATE_INDEX" val="20160817"/>
  <p:tag name="KSO_WM_UNIT_FILL_FORE_SCHEMECOLOR_INDEX" val="5"/>
  <p:tag name="KSO_WM_UNIT_FILL_TYPE" val="1"/>
  <p:tag name="KSO_WM_UNIT_ID" val="diagram20160817_2*q_h_i*1_2_2"/>
  <p:tag name="KSO_WM_UNIT_INDEX" val="1_2_2"/>
  <p:tag name="KSO_WM_UNIT_LAYERLEVEL" val="1_1_1"/>
  <p:tag name="KSO_WM_UNIT_TYPE" val="q_h_i"/>
  <p:tag name="KSO_WM_DIAGRAM_VIRTUALLY_FRAME" val="{&quot;height&quot;:383.25,&quot;left&quot;:246.1,&quot;top&quot;:146.4,&quot;width&quot;:501.4}"/>
</p:tagLst>
</file>

<file path=ppt/tags/tag127.xml><?xml version="1.0" encoding="utf-8"?>
<p:tagLst xmlns:p="http://schemas.openxmlformats.org/presentationml/2006/main">
  <p:tag name="AS_UNIQUEID" val="3041"/>
  <p:tag name="KSO_WM_BEAUTIFY_FLAG" val="#wm#"/>
  <p:tag name="KSO_WM_DIAGRAM_GROUP_CODE" val="q1-1"/>
  <p:tag name="KSO_WM_TAG_VERSION" val="1.0"/>
  <p:tag name="KSO_WM_TEMPLATE_CATEGORY" val="diagram"/>
  <p:tag name="KSO_WM_TEMPLATE_INDEX" val="20160817"/>
  <p:tag name="KSO_WM_UNIT_FILL_FORE_SCHEMECOLOR_INDEX" val="6"/>
  <p:tag name="KSO_WM_UNIT_FILL_TYPE" val="1"/>
  <p:tag name="KSO_WM_UNIT_ID" val="diagram20160817_2*q_h_i*1_3_2"/>
  <p:tag name="KSO_WM_UNIT_INDEX" val="1_3_2"/>
  <p:tag name="KSO_WM_UNIT_LAYERLEVEL" val="1_1_1"/>
  <p:tag name="KSO_WM_UNIT_TYPE" val="q_h_i"/>
  <p:tag name="KSO_WM_DIAGRAM_VIRTUALLY_FRAME" val="{&quot;height&quot;:383.25,&quot;left&quot;:246.1,&quot;top&quot;:146.4,&quot;width&quot;:501.4}"/>
</p:tagLst>
</file>

<file path=ppt/tags/tag128.xml><?xml version="1.0" encoding="utf-8"?>
<p:tagLst xmlns:p="http://schemas.openxmlformats.org/presentationml/2006/main">
  <p:tag name="AS_UNIQUEID" val="3042"/>
  <p:tag name="KSO_WM_BEAUTIFY_FLAG" val="#wm#"/>
  <p:tag name="KSO_WM_DIAGRAM_GROUP_CODE" val="q1-1"/>
  <p:tag name="KSO_WM_TAG_VERSION" val="1.0"/>
  <p:tag name="KSO_WM_TEMPLATE_CATEGORY" val="diagram"/>
  <p:tag name="KSO_WM_TEMPLATE_INDEX" val="20160817"/>
  <p:tag name="KSO_WM_UNIT_FILL_FORE_SCHEMECOLOR_INDEX" val="7"/>
  <p:tag name="KSO_WM_UNIT_FILL_TYPE" val="1"/>
  <p:tag name="KSO_WM_UNIT_ID" val="diagram20160817_2*q_i*1_3"/>
  <p:tag name="KSO_WM_UNIT_INDEX" val="1_3"/>
  <p:tag name="KSO_WM_UNIT_LAYERLEVEL" val="1_1"/>
  <p:tag name="KSO_WM_UNIT_TYPE" val="q_i"/>
  <p:tag name="KSO_WM_DIAGRAM_VIRTUALLY_FRAME" val="{&quot;height&quot;:383.25,&quot;left&quot;:246.1,&quot;top&quot;:146.4,&quot;width&quot;:501.4}"/>
</p:tagLst>
</file>

<file path=ppt/tags/tag129.xml><?xml version="1.0" encoding="utf-8"?>
<p:tagLst xmlns:p="http://schemas.openxmlformats.org/presentationml/2006/main">
  <p:tag name="AS_UNIQUEID" val="3043"/>
  <p:tag name="KSO_WM_BEAUTIFY_FLAG" val="#wm#"/>
  <p:tag name="KSO_WM_DIAGRAM_GROUP_CODE" val="q1-1"/>
  <p:tag name="KSO_WM_TAG_VERSION" val="1.0"/>
  <p:tag name="KSO_WM_TEMPLATE_CATEGORY" val="diagram"/>
  <p:tag name="KSO_WM_TEMPLATE_INDEX" val="20160817"/>
  <p:tag name="KSO_WM_UNIT_FILL_FORE_SCHEMECOLOR_INDEX" val="8"/>
  <p:tag name="KSO_WM_UNIT_FILL_TYPE" val="1"/>
  <p:tag name="KSO_WM_UNIT_ID" val="diagram20160817_2*q_i*1_4"/>
  <p:tag name="KSO_WM_UNIT_INDEX" val="1_4"/>
  <p:tag name="KSO_WM_UNIT_LAYERLEVEL" val="1_1"/>
  <p:tag name="KSO_WM_UNIT_TYPE" val="q_i"/>
  <p:tag name="KSO_WM_DIAGRAM_VIRTUALLY_FRAME" val="{&quot;height&quot;:383.25,&quot;left&quot;:246.1,&quot;top&quot;:146.4,&quot;width&quot;:501.4}"/>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AS_UNIQUEID" val="3044"/>
  <p:tag name="KSO_WM_BEAUTIFY_FLAG" val="#wm#"/>
  <p:tag name="KSO_WM_DIAGRAM_GROUP_CODE" val="q1-1"/>
  <p:tag name="KSO_WM_TAG_VERSION" val="1.0"/>
  <p:tag name="KSO_WM_TEMPLATE_CATEGORY" val="diagram"/>
  <p:tag name="KSO_WM_TEMPLATE_INDEX" val="20160817"/>
  <p:tag name="KSO_WM_UNIT_FILL_FORE_SCHEMECOLOR_INDEX" val="9"/>
  <p:tag name="KSO_WM_UNIT_FILL_TYPE" val="1"/>
  <p:tag name="KSO_WM_UNIT_ID" val="diagram20160817_2*q_h_i*1_1_1"/>
  <p:tag name="KSO_WM_UNIT_INDEX" val="1_1_1"/>
  <p:tag name="KSO_WM_UNIT_LAYERLEVEL" val="1_1_1"/>
  <p:tag name="KSO_WM_UNIT_TYPE" val="q_h_i"/>
  <p:tag name="KSO_WM_DIAGRAM_VIRTUALLY_FRAME" val="{&quot;height&quot;:383.25,&quot;left&quot;:246.1,&quot;top&quot;:146.4,&quot;width&quot;:501.4}"/>
</p:tagLst>
</file>

<file path=ppt/tags/tag131.xml><?xml version="1.0" encoding="utf-8"?>
<p:tagLst xmlns:p="http://schemas.openxmlformats.org/presentationml/2006/main">
  <p:tag name="AS_UNIQUEID" val="3047"/>
  <p:tag name="KSO_WM_BEAUTIFY_FLAG" val="#wm#"/>
  <p:tag name="KSO_WM_DIAGRAM_GROUP_CODE" val="q1-1"/>
  <p:tag name="KSO_WM_TAG_VERSION" val="1.0"/>
  <p:tag name="KSO_WM_TEMPLATE_CATEGORY" val="diagram"/>
  <p:tag name="KSO_WM_TEMPLATE_INDEX" val="20160817"/>
  <p:tag name="KSO_WM_UNIT_ID" val="diagram20160817_2*q_h_i*1_2_4"/>
  <p:tag name="KSO_WM_UNIT_INDEX" val="1_2_4"/>
  <p:tag name="KSO_WM_UNIT_LAYERLEVEL" val="1_1_1"/>
  <p:tag name="KSO_WM_UNIT_TEXT_FILL_FORE_SCHEMECOLOR_INDEX" val="14"/>
  <p:tag name="KSO_WM_UNIT_TEXT_FILL_TYPE" val="1"/>
  <p:tag name="KSO_WM_UNIT_TYPE" val="q_h_i"/>
  <p:tag name="KSO_WM_DIAGRAM_VIRTUALLY_FRAME" val="{&quot;height&quot;:383.25,&quot;left&quot;:246.1,&quot;top&quot;:146.4,&quot;width&quot;:501.4}"/>
</p:tagLst>
</file>

<file path=ppt/tags/tag132.xml><?xml version="1.0" encoding="utf-8"?>
<p:tagLst xmlns:p="http://schemas.openxmlformats.org/presentationml/2006/main">
  <p:tag name="AS_UNIQUEID" val="3048"/>
  <p:tag name="KSO_WM_BEAUTIFY_FLAG" val="#wm#"/>
  <p:tag name="KSO_WM_DIAGRAM_GROUP_CODE" val="q1-1"/>
  <p:tag name="KSO_WM_TAG_VERSION" val="1.0"/>
  <p:tag name="KSO_WM_TEMPLATE_CATEGORY" val="diagram"/>
  <p:tag name="KSO_WM_TEMPLATE_INDEX" val="20160817"/>
  <p:tag name="KSO_WM_UNIT_ID" val="diagram20160817_2*q_h_i*1_3_4"/>
  <p:tag name="KSO_WM_UNIT_INDEX" val="1_3_4"/>
  <p:tag name="KSO_WM_UNIT_LAYERLEVEL" val="1_1_1"/>
  <p:tag name="KSO_WM_UNIT_TEXT_FILL_FORE_SCHEMECOLOR_INDEX" val="14"/>
  <p:tag name="KSO_WM_UNIT_TEXT_FILL_TYPE" val="1"/>
  <p:tag name="KSO_WM_UNIT_TYPE" val="q_h_i"/>
  <p:tag name="KSO_WM_DIAGRAM_VIRTUALLY_FRAME" val="{&quot;height&quot;:383.25,&quot;left&quot;:246.1,&quot;top&quot;:146.4,&quot;width&quot;:501.4}"/>
</p:tagLst>
</file>

<file path=ppt/tags/tag133.xml><?xml version="1.0" encoding="utf-8"?>
<p:tagLst xmlns:p="http://schemas.openxmlformats.org/presentationml/2006/main">
  <p:tag name="AS_UNIQUEID" val="3049"/>
  <p:tag name="KSO_WM_BEAUTIFY_FLAG" val="#wm#"/>
  <p:tag name="KSO_WM_DIAGRAM_GROUP_CODE" val="q1-1"/>
  <p:tag name="KSO_WM_TAG_VERSION" val="1.0"/>
  <p:tag name="KSO_WM_TEMPLATE_CATEGORY" val="diagram"/>
  <p:tag name="KSO_WM_TEMPLATE_INDEX" val="20160817"/>
  <p:tag name="KSO_WM_UNIT_CLEAR" val="0"/>
  <p:tag name="KSO_WM_UNIT_COMPATIBLE" val="0"/>
  <p:tag name="KSO_WM_UNIT_HIGHLIGHT" val="0"/>
  <p:tag name="KSO_WM_UNIT_ID" val="diagram20160817_2*q_h_a*1_1_1"/>
  <p:tag name="KSO_WM_UNIT_INDEX" val="1_1_1"/>
  <p:tag name="KSO_WM_UNIT_LAYERLEVEL" val="1_1_1"/>
  <p:tag name="KSO_WM_UNIT_PRESET_TEXT" val="LOREM"/>
  <p:tag name="KSO_WM_UNIT_RELATE_UNITID" val="diagram20160817_2*q*1"/>
  <p:tag name="KSO_WM_UNIT_TEXT_FILL_FORE_SCHEMECOLOR_INDEX" val="14"/>
  <p:tag name="KSO_WM_UNIT_TEXT_FILL_TYPE" val="1"/>
  <p:tag name="KSO_WM_UNIT_TYPE" val="q_h_a"/>
  <p:tag name="KSO_WM_UNIT_VALUE" val="5"/>
  <p:tag name="KSO_WM_DIAGRAM_VIRTUALLY_FRAME" val="{&quot;height&quot;:383.25,&quot;left&quot;:246.1,&quot;top&quot;:146.4,&quot;width&quot;:501.4}"/>
</p:tagLst>
</file>

<file path=ppt/tags/tag134.xml><?xml version="1.0" encoding="utf-8"?>
<p:tagLst xmlns:p="http://schemas.openxmlformats.org/presentationml/2006/main">
  <p:tag name="AS_UNIQUEID" val="3050"/>
  <p:tag name="KSO_WM_BEAUTIFY_FLAG" val="#wm#"/>
  <p:tag name="KSO_WM_DIAGRAM_GROUP_CODE" val="q1-1"/>
  <p:tag name="KSO_WM_TAG_VERSION" val="1.0"/>
  <p:tag name="KSO_WM_TEMPLATE_CATEGORY" val="diagram"/>
  <p:tag name="KSO_WM_TEMPLATE_INDEX" val="20160817"/>
  <p:tag name="KSO_WM_UNIT_ID" val="diagram20160817_2*q_h_i*1_2_4"/>
  <p:tag name="KSO_WM_UNIT_INDEX" val="1_2_4"/>
  <p:tag name="KSO_WM_UNIT_LAYERLEVEL" val="1_1_1"/>
  <p:tag name="KSO_WM_UNIT_TEXT_FILL_FORE_SCHEMECOLOR_INDEX" val="14"/>
  <p:tag name="KSO_WM_UNIT_TEXT_FILL_TYPE" val="1"/>
  <p:tag name="KSO_WM_UNIT_TYPE" val="q_h_i"/>
  <p:tag name="KSO_WM_DIAGRAM_VIRTUALLY_FRAME" val="{&quot;height&quot;:383.25,&quot;left&quot;:246.1,&quot;top&quot;:146.4,&quot;width&quot;:501.4}"/>
</p:tagLst>
</file>

<file path=ppt/tags/tag135.xml><?xml version="1.0" encoding="utf-8"?>
<p:tagLst xmlns:p="http://schemas.openxmlformats.org/presentationml/2006/main">
  <p:tag name="AS_UNIQUEID" val="3051"/>
  <p:tag name="KSO_WM_BEAUTIFY_FLAG" val="#wm#"/>
  <p:tag name="KSO_WM_DIAGRAM_GROUP_CODE" val="q1-1"/>
  <p:tag name="KSO_WM_TAG_VERSION" val="1.0"/>
  <p:tag name="KSO_WM_TEMPLATE_CATEGORY" val="diagram"/>
  <p:tag name="KSO_WM_TEMPLATE_INDEX" val="20160817"/>
  <p:tag name="KSO_WM_UNIT_ID" val="diagram20160817_2*q_h_i*1_2_4"/>
  <p:tag name="KSO_WM_UNIT_INDEX" val="1_2_4"/>
  <p:tag name="KSO_WM_UNIT_LAYERLEVEL" val="1_1_1"/>
  <p:tag name="KSO_WM_UNIT_TEXT_FILL_FORE_SCHEMECOLOR_INDEX" val="14"/>
  <p:tag name="KSO_WM_UNIT_TEXT_FILL_TYPE" val="1"/>
  <p:tag name="KSO_WM_UNIT_TYPE" val="q_h_i"/>
  <p:tag name="KSO_WM_DIAGRAM_VIRTUALLY_FRAME" val="{&quot;height&quot;:383.25,&quot;left&quot;:246.1,&quot;top&quot;:146.4,&quot;width&quot;:501.4}"/>
</p:tagLst>
</file>

<file path=ppt/tags/tag136.xml><?xml version="1.0" encoding="utf-8"?>
<p:tagLst xmlns:p="http://schemas.openxmlformats.org/presentationml/2006/main">
  <p:tag name="PA" val="v4.0.0"/>
  <p:tag name="KSO_WM_DIAGRAM_VIRTUALLY_FRAME" val="{&quot;height&quot;:373.9115748031496,&quot;left&quot;:72.49496062992125,&quot;top&quot;:84.70157480314963,&quot;width&quot;:853.63905511811}"/>
</p:tagLst>
</file>

<file path=ppt/tags/tag13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3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3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5.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6.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4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xml><?xml version="1.0" encoding="utf-8"?>
<p:tagLst xmlns:p="http://schemas.openxmlformats.org/presentationml/2006/main">
  <p:tag name="AS_UNIQUEID" val="182"/>
</p:tagLst>
</file>

<file path=ppt/tags/tag15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5.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6.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5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xml><?xml version="1.0" encoding="utf-8"?>
<p:tagLst xmlns:p="http://schemas.openxmlformats.org/presentationml/2006/main">
  <p:tag name="AS_UNIQUEID" val="184"/>
</p:tagLst>
</file>

<file path=ppt/tags/tag16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5.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6.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6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xml><?xml version="1.0" encoding="utf-8"?>
<p:tagLst xmlns:p="http://schemas.openxmlformats.org/presentationml/2006/main">
  <p:tag name="AS_UNIQUEID" val="185"/>
</p:tagLst>
</file>

<file path=ppt/tags/tag17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5.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6.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7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xml><?xml version="1.0" encoding="utf-8"?>
<p:tagLst xmlns:p="http://schemas.openxmlformats.org/presentationml/2006/main">
  <p:tag name="AS_UNIQUEID" val="186"/>
</p:tagLst>
</file>

<file path=ppt/tags/tag18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1.xml><?xml version="1.0" encoding="utf-8"?>
<p:tagLst xmlns:p="http://schemas.openxmlformats.org/presentationml/2006/main">
  <p:tag name="PA" val="v4.0.0"/>
  <p:tag name="KSO_WM_DIAGRAM_VIRTUALLY_FRAME" val="{&quot;height&quot;:373.9115748031496,&quot;left&quot;:72.49496062992125,&quot;top&quot;:84.70157480314963,&quot;width&quot;:853.63905511811}"/>
</p:tagLst>
</file>

<file path=ppt/tags/tag18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5.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6.xml><?xml version="1.0" encoding="utf-8"?>
<p:tagLst xmlns:p="http://schemas.openxmlformats.org/presentationml/2006/main">
  <p:tag name="PA" val="v4.0.0"/>
  <p:tag name="KSO_WM_DIAGRAM_VIRTUALLY_FRAME" val="{&quot;height&quot;:373.9115748031496,&quot;left&quot;:72.49496062992125,&quot;top&quot;:84.70157480314963,&quot;width&quot;:853.63905511811}"/>
</p:tagLst>
</file>

<file path=ppt/tags/tag18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8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xml><?xml version="1.0" encoding="utf-8"?>
<p:tagLst xmlns:p="http://schemas.openxmlformats.org/presentationml/2006/main">
  <p:tag name="AS_UNIQUEID" val="187"/>
</p:tagLst>
</file>

<file path=ppt/tags/tag19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2.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3.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4.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5.xml><?xml version="1.0" encoding="utf-8"?>
<p:tagLst xmlns:p="http://schemas.openxmlformats.org/presentationml/2006/main">
  <p:tag name="PA" val="v4.0.0"/>
  <p:tag name="KSO_WM_DIAGRAM_VIRTUALLY_FRAME" val="{&quot;height&quot;:373.9115748031496,&quot;left&quot;:72.49496062992125,&quot;top&quot;:84.70157480314963,&quot;width&quot;:853.63905511811}"/>
</p:tagLst>
</file>

<file path=ppt/tags/tag196.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7.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8.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199.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2.xml><?xml version="1.0" encoding="utf-8"?>
<p:tagLst xmlns:p="http://schemas.openxmlformats.org/presentationml/2006/main">
  <p:tag name="AS_UNIQUEID" val="167"/>
</p:tagLst>
</file>

<file path=ppt/tags/tag20.xml><?xml version="1.0" encoding="utf-8"?>
<p:tagLst xmlns:p="http://schemas.openxmlformats.org/presentationml/2006/main">
  <p:tag name="AS_UNIQUEID" val="188"/>
</p:tagLst>
</file>

<file path=ppt/tags/tag200.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201.xml><?xml version="1.0" encoding="utf-8"?>
<p:tagLst xmlns:p="http://schemas.openxmlformats.org/presentationml/2006/main">
  <p:tag name="KSO_WM_DIAGRAM_VIRTUALLY_FRAME" val="{&quot;height&quot;:373.9115748031496,&quot;left&quot;:67.29496062992125,&quot;top&quot;:84.70157480314963,&quot;width&quot;:858.8390551181101}"/>
</p:tagLst>
</file>

<file path=ppt/tags/tag202.xml><?xml version="1.0" encoding="utf-8"?>
<p:tagLst xmlns:p="http://schemas.openxmlformats.org/presentationml/2006/main">
  <p:tag name="KSO_WM_DIAGRAM_VIRTUALLY_FRAME" val="{&quot;height&quot;:352.44803149606304,&quot;left&quot;:94.24496062992127,&quot;top&quot;:106.16511811023622,&quot;width&quot;:772.0110236220471}"/>
</p:tagLst>
</file>

<file path=ppt/tags/tag203.xml><?xml version="1.0" encoding="utf-8"?>
<p:tagLst xmlns:p="http://schemas.openxmlformats.org/presentationml/2006/main">
  <p:tag name="KSO_WM_BEAUTIFY_FLAG" val="#wm#"/>
  <p:tag name="KSO_WM_TAG_VERSION" val="1.0"/>
  <p:tag name="KSO_WM_TEMPLATE_CATEGORY" val="custom"/>
  <p:tag name="KSO_WM_TEMPLATE_INDEX" val="20204447"/>
  <p:tag name="KSO_WM_UNIT_COMPATIBLE" val="0"/>
  <p:tag name="KSO_WM_UNIT_DIAGRAM_ISNUMVISUAL" val="0"/>
  <p:tag name="KSO_WM_UNIT_DIAGRAM_ISREFERUNIT" val="0"/>
  <p:tag name="KSO_WM_UNIT_HIGHLIGHT" val="0"/>
  <p:tag name="KSO_WM_UNIT_ID" val="custom20204447_37*a*1"/>
  <p:tag name="KSO_WM_UNIT_INDEX" val="1"/>
  <p:tag name="KSO_WM_UNIT_ISCONTENTSTITLE" val="0"/>
  <p:tag name="KSO_WM_UNIT_ISNUMDGMTITLE" val="0"/>
  <p:tag name="KSO_WM_UNIT_LAYERLEVEL" val="1"/>
  <p:tag name="KSO_WM_UNIT_NOCLEAR" val="1"/>
  <p:tag name="KSO_WM_UNIT_PRESET_TEXT" val="谢谢聆听"/>
  <p:tag name="KSO_WM_UNIT_TYPE" val="a"/>
  <p:tag name="KSO_WM_UNIT_VALUE" val="10"/>
</p:tagLst>
</file>

<file path=ppt/tags/tag21.xml><?xml version="1.0" encoding="utf-8"?>
<p:tagLst xmlns:p="http://schemas.openxmlformats.org/presentationml/2006/main">
  <p:tag name="AS_UNIQUEID" val="189"/>
</p:tagLst>
</file>

<file path=ppt/tags/tag22.xml><?xml version="1.0" encoding="utf-8"?>
<p:tagLst xmlns:p="http://schemas.openxmlformats.org/presentationml/2006/main">
  <p:tag name="AS_UNIQUEID" val="191"/>
</p:tagLst>
</file>

<file path=ppt/tags/tag23.xml><?xml version="1.0" encoding="utf-8"?>
<p:tagLst xmlns:p="http://schemas.openxmlformats.org/presentationml/2006/main">
  <p:tag name="AS_UNIQUEID" val="192"/>
</p:tagLst>
</file>

<file path=ppt/tags/tag24.xml><?xml version="1.0" encoding="utf-8"?>
<p:tagLst xmlns:p="http://schemas.openxmlformats.org/presentationml/2006/main">
  <p:tag name="AS_UNIQUEID" val="193"/>
</p:tagLst>
</file>

<file path=ppt/tags/tag25.xml><?xml version="1.0" encoding="utf-8"?>
<p:tagLst xmlns:p="http://schemas.openxmlformats.org/presentationml/2006/main">
  <p:tag name="AS_UNIQUEID" val="194"/>
</p:tagLst>
</file>

<file path=ppt/tags/tag26.xml><?xml version="1.0" encoding="utf-8"?>
<p:tagLst xmlns:p="http://schemas.openxmlformats.org/presentationml/2006/main">
  <p:tag name="AS_UNIQUEID" val="195"/>
</p:tagLst>
</file>

<file path=ppt/tags/tag27.xml><?xml version="1.0" encoding="utf-8"?>
<p:tagLst xmlns:p="http://schemas.openxmlformats.org/presentationml/2006/main">
  <p:tag name="AS_UNIQUEID" val="196"/>
</p:tagLst>
</file>

<file path=ppt/tags/tag28.xml><?xml version="1.0" encoding="utf-8"?>
<p:tagLst xmlns:p="http://schemas.openxmlformats.org/presentationml/2006/main">
  <p:tag name="AS_UNIQUEID" val="197"/>
</p:tagLst>
</file>

<file path=ppt/tags/tag29.xml><?xml version="1.0" encoding="utf-8"?>
<p:tagLst xmlns:p="http://schemas.openxmlformats.org/presentationml/2006/main">
  <p:tag name="AS_UNIQUEID" val="198"/>
</p:tagLst>
</file>

<file path=ppt/tags/tag3.xml><?xml version="1.0" encoding="utf-8"?>
<p:tagLst xmlns:p="http://schemas.openxmlformats.org/presentationml/2006/main">
  <p:tag name="AS_UNIQUEID" val="168"/>
</p:tagLst>
</file>

<file path=ppt/tags/tag30.xml><?xml version="1.0" encoding="utf-8"?>
<p:tagLst xmlns:p="http://schemas.openxmlformats.org/presentationml/2006/main">
  <p:tag name="AS_UNIQUEID" val="200"/>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3"/>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7"/>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9"/>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4"/>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1"/>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70"/>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7"/>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1"/>
</p:tagLst>
</file>

<file path=ppt/tags/tag57.xml><?xml version="1.0" encoding="utf-8"?>
<p:tagLst xmlns:p="http://schemas.openxmlformats.org/presentationml/2006/main">
  <p:tag name="AS_UNIQUEID" val="232"/>
</p:tagLst>
</file>

<file path=ppt/tags/tag58.xml><?xml version="1.0" encoding="utf-8"?>
<p:tagLst xmlns:p="http://schemas.openxmlformats.org/presentationml/2006/main">
  <p:tag name="AS_UNIQUEID" val="233"/>
</p:tagLst>
</file>

<file path=ppt/tags/tag59.xml><?xml version="1.0" encoding="utf-8"?>
<p:tagLst xmlns:p="http://schemas.openxmlformats.org/presentationml/2006/main">
  <p:tag name="AS_UNIQUEID" val="235"/>
</p:tagLst>
</file>

<file path=ppt/tags/tag6.xml><?xml version="1.0" encoding="utf-8"?>
<p:tagLst xmlns:p="http://schemas.openxmlformats.org/presentationml/2006/main">
  <p:tag name="AS_UNIQUEID" val="172"/>
</p:tagLst>
</file>

<file path=ppt/tags/tag60.xml><?xml version="1.0" encoding="utf-8"?>
<p:tagLst xmlns:p="http://schemas.openxmlformats.org/presentationml/2006/main">
  <p:tag name="AS_UNIQUEID" val="236"/>
</p:tagLst>
</file>

<file path=ppt/tags/tag61.xml><?xml version="1.0" encoding="utf-8"?>
<p:tagLst xmlns:p="http://schemas.openxmlformats.org/presentationml/2006/main">
  <p:tag name="AS_UNIQUEID" val="237"/>
</p:tagLst>
</file>

<file path=ppt/tags/tag62.xml><?xml version="1.0" encoding="utf-8"?>
<p:tagLst xmlns:p="http://schemas.openxmlformats.org/presentationml/2006/main">
  <p:tag name="AS_UNIQUEID" val="238"/>
</p:tagLst>
</file>

<file path=ppt/tags/tag63.xml><?xml version="1.0" encoding="utf-8"?>
<p:tagLst xmlns:p="http://schemas.openxmlformats.org/presentationml/2006/main">
  <p:tag name="AS_UNIQUEID" val="239"/>
</p:tagLst>
</file>

<file path=ppt/tags/tag64.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65.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66.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67.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68.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69.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xml><?xml version="1.0" encoding="utf-8"?>
<p:tagLst xmlns:p="http://schemas.openxmlformats.org/presentationml/2006/main">
  <p:tag name="AS_UNIQUEID" val="173"/>
</p:tagLst>
</file>

<file path=ppt/tags/tag70.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1.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2.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3.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4.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5.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6.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7.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8.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79.xml><?xml version="1.0" encoding="utf-8"?>
<p:tagLst xmlns:p="http://schemas.openxmlformats.org/presentationml/2006/main">
  <p:tag name="KSO_WM_DIAGRAM_VIRTUALLY_FRAME" val="{&quot;height&quot;:215.0674015748031,&quot;left&quot;:109.58480314960627,&quot;top&quot;:246.4344094488189,&quot;width&quot;:808.4151968503937}"/>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KSO_WM_FULL_TEXT_BEAUTIFY_COPY_ID" val="77938"/>
</p:tagLst>
</file>

<file path=ppt/tags/tag81.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8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3.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5.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6.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87.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8.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89.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1.xml><?xml version="1.0" encoding="utf-8"?>
<p:tagLst xmlns:p="http://schemas.openxmlformats.org/presentationml/2006/main">
  <p:tag name="PA" val="v4.0.0"/>
  <p:tag name="KSO_WM_DIAGRAM_VIRTUALLY_FRAME" val="{&quot;height&quot;:238.1367716535433,&quot;left&quot;:60.71677165354331,&quot;top&quot;:150.9315748031496,&quot;width&quot;:840.7983464566929}"/>
</p:tagLst>
</file>

<file path=ppt/tags/tag92.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3.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4.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5.xml><?xml version="1.0" encoding="utf-8"?>
<p:tagLst xmlns:p="http://schemas.openxmlformats.org/presentationml/2006/main">
  <p:tag name="KSO_WM_DIAGRAM_VIRTUALLY_FRAME" val="{&quot;height&quot;:238.1367716535433,&quot;left&quot;:60.71677165354331,&quot;top&quot;:150.9315748031496,&quot;width&quot;:840.7983464566929}"/>
</p:tagLst>
</file>

<file path=ppt/tags/tag96.xml><?xml version="1.0" encoding="utf-8"?>
<p:tagLst xmlns:p="http://schemas.openxmlformats.org/presentationml/2006/main">
  <p:tag name="KSO_WM_UNIT_TABLE_BEAUTIFY" val="smartTable{af77ea9a-41d8-483f-a55e-3f1b14d8b442}"/>
</p:tagLst>
</file>

<file path=ppt/tags/tag97.xml><?xml version="1.0" encoding="utf-8"?>
<p:tagLst xmlns:p="http://schemas.openxmlformats.org/presentationml/2006/main">
  <p:tag name="KSO_WM_FULL_TEXT_BEAUTIFY_COPY_ID" val="17"/>
</p:tagLst>
</file>

<file path=ppt/tags/tag98.xml><?xml version="1.0" encoding="utf-8"?>
<p:tagLst xmlns:p="http://schemas.openxmlformats.org/presentationml/2006/main">
  <p:tag name="KSO_WM_FULL_TEXT_BEAUTIFY_COPY_ID" val="28"/>
</p:tagLst>
</file>

<file path=ppt/tags/tag99.xml><?xml version="1.0" encoding="utf-8"?>
<p:tagLst xmlns:p="http://schemas.openxmlformats.org/presentationml/2006/main">
  <p:tag name="KSO_WM_FULL_TEXT_BEAUTIFY_COPY_ID" val="29"/>
</p:tagLst>
</file>

<file path=ppt/theme/theme1.xml><?xml version="1.0" encoding="utf-8"?>
<a:theme xmlns:a="http://schemas.openxmlformats.org/drawingml/2006/main" name="夏雨家 https://xnwe.taobao.com/">
  <a:themeElements>
    <a:clrScheme name="MC-欧美风主题色">
      <a:dk1>
        <a:srgbClr val="000000"/>
      </a:dk1>
      <a:lt1>
        <a:srgbClr val="FFFFFF"/>
      </a:lt1>
      <a:dk2>
        <a:srgbClr val="44546A"/>
      </a:dk2>
      <a:lt2>
        <a:srgbClr val="E7E6E6"/>
      </a:lt2>
      <a:accent1>
        <a:srgbClr val="268F9C"/>
      </a:accent1>
      <a:accent2>
        <a:srgbClr val="2A566E"/>
      </a:accent2>
      <a:accent3>
        <a:srgbClr val="D71D49"/>
      </a:accent3>
      <a:accent4>
        <a:srgbClr val="268F9C"/>
      </a:accent4>
      <a:accent5>
        <a:srgbClr val="2A566E"/>
      </a:accent5>
      <a:accent6>
        <a:srgbClr val="D71D49"/>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长城汽车-红">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charset="0"/>
            <a:cs typeface="Times New Roman" panose="0202060305040502030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26328</Words>
  <Application>WPS 演示</Application>
  <PresentationFormat>自定义</PresentationFormat>
  <Paragraphs>505</Paragraphs>
  <Slides>34</Slides>
  <Notes>24</Notes>
  <HiddenSlides>0</HiddenSlides>
  <MMClips>1</MMClips>
  <ScaleCrop>false</ScaleCrop>
  <HeadingPairs>
    <vt:vector size="6" baseType="variant">
      <vt:variant>
        <vt:lpstr>已用的字体</vt:lpstr>
      </vt:variant>
      <vt:variant>
        <vt:i4>26</vt:i4>
      </vt:variant>
      <vt:variant>
        <vt:lpstr>主题</vt:lpstr>
      </vt:variant>
      <vt:variant>
        <vt:i4>5</vt:i4>
      </vt:variant>
      <vt:variant>
        <vt:lpstr>幻灯片标题</vt:lpstr>
      </vt:variant>
      <vt:variant>
        <vt:i4>34</vt:i4>
      </vt:variant>
    </vt:vector>
  </HeadingPairs>
  <TitlesOfParts>
    <vt:vector size="65" baseType="lpstr">
      <vt:lpstr>Arial</vt:lpstr>
      <vt:lpstr>宋体</vt:lpstr>
      <vt:lpstr>Wingdings</vt:lpstr>
      <vt:lpstr>微软雅黑</vt:lpstr>
      <vt:lpstr>Something Fishy</vt:lpstr>
      <vt:lpstr>Arial Black</vt:lpstr>
      <vt:lpstr>Times New Roman</vt:lpstr>
      <vt:lpstr>Arial</vt:lpstr>
      <vt:lpstr>Wingdings</vt:lpstr>
      <vt:lpstr>微软雅黑 Light</vt:lpstr>
      <vt:lpstr>Calibri</vt:lpstr>
      <vt:lpstr>等线</vt:lpstr>
      <vt:lpstr>Tahoma</vt:lpstr>
      <vt:lpstr>Arial Unicode MS</vt:lpstr>
      <vt:lpstr>Arial Narrow</vt:lpstr>
      <vt:lpstr>方正姚体</vt:lpstr>
      <vt:lpstr>Times New Roman</vt:lpstr>
      <vt:lpstr>仿宋_GB2312</vt:lpstr>
      <vt:lpstr>Arial Bold</vt:lpstr>
      <vt:lpstr>汉仪旗黑-85S</vt:lpstr>
      <vt:lpstr>HelveticaNeue</vt:lpstr>
      <vt:lpstr>华文新魏</vt:lpstr>
      <vt:lpstr>Segoe Print</vt:lpstr>
      <vt:lpstr>Impact</vt:lpstr>
      <vt:lpstr>黑体</vt:lpstr>
      <vt:lpstr>仿宋</vt:lpstr>
      <vt:lpstr>夏雨家 https://xnwe.taobao.com/</vt:lpstr>
      <vt:lpstr>3_Office 主题</vt:lpstr>
      <vt:lpstr>长城汽车-红</vt:lpstr>
      <vt:lpstr>1_Office 主题</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演示文稿3</dc:title>
  <dc:creator>柚子设计</dc:creator>
  <cp:keywords>MC-PPT模板</cp:keywords>
  <cp:category>模板</cp:category>
  <cp:lastModifiedBy>Administrator</cp:lastModifiedBy>
  <cp:revision>54</cp:revision>
  <dcterms:created xsi:type="dcterms:W3CDTF">2018-11-08T00:18:00Z</dcterms:created>
  <dcterms:modified xsi:type="dcterms:W3CDTF">2024-11-26T02:35:33Z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763A0B0135CF44FF8AF4489CBF499A63_12</vt:lpwstr>
  </property>
</Properties>
</file>