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Override3.xml" ContentType="application/vnd.openxmlformats-officedocument.themeOverr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theme/themeOverride4.xml" ContentType="application/vnd.openxmlformats-officedocument.themeOverr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4.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5.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7.xml" ContentType="application/vnd.openxmlformats-officedocument.presentationml.notesSlid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406" r:id="rId2"/>
    <p:sldId id="257" r:id="rId3"/>
    <p:sldId id="258" r:id="rId4"/>
    <p:sldId id="259" r:id="rId5"/>
    <p:sldId id="317" r:id="rId6"/>
    <p:sldId id="309" r:id="rId7"/>
    <p:sldId id="324" r:id="rId8"/>
    <p:sldId id="283" r:id="rId9"/>
    <p:sldId id="312" r:id="rId10"/>
    <p:sldId id="311" r:id="rId11"/>
    <p:sldId id="305" r:id="rId12"/>
    <p:sldId id="407" r:id="rId13"/>
    <p:sldId id="307" r:id="rId14"/>
    <p:sldId id="306" r:id="rId15"/>
    <p:sldId id="303" r:id="rId16"/>
    <p:sldId id="313" r:id="rId17"/>
    <p:sldId id="304" r:id="rId18"/>
    <p:sldId id="295" r:id="rId19"/>
    <p:sldId id="297" r:id="rId20"/>
    <p:sldId id="314" r:id="rId21"/>
    <p:sldId id="315" r:id="rId22"/>
    <p:sldId id="320" r:id="rId23"/>
    <p:sldId id="321" r:id="rId24"/>
    <p:sldId id="323" r:id="rId25"/>
    <p:sldId id="408" r:id="rId26"/>
    <p:sldId id="284" r:id="rId27"/>
  </p:sldIdLst>
  <p:sldSz cx="12192000" cy="6858000"/>
  <p:notesSz cx="6735763" cy="9866313"/>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551" userDrawn="1">
          <p15:clr>
            <a:srgbClr val="A4A3A4"/>
          </p15:clr>
        </p15:guide>
        <p15:guide id="4" pos="715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5"/>
  </p:normalViewPr>
  <p:slideViewPr>
    <p:cSldViewPr snapToGrid="0" showGuides="1">
      <p:cViewPr varScale="1">
        <p:scale>
          <a:sx n="100" d="100"/>
          <a:sy n="100" d="100"/>
        </p:scale>
        <p:origin x="1000" y="160"/>
      </p:cViewPr>
      <p:guideLst>
        <p:guide orient="horz" pos="2160"/>
        <p:guide pos="3840"/>
        <p:guide pos="551"/>
        <p:guide pos="7151"/>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7E03E93E-3EEF-4FC6-BFCE-8BB7F9F316EB}" type="datetimeFigureOut">
              <a:rPr lang="zh-CN" altLang="en-US" smtClean="0"/>
              <a:t>2019/7/8</a:t>
            </a:fld>
            <a:endParaRPr lang="zh-CN" altLang="en-US"/>
          </a:p>
        </p:txBody>
      </p:sp>
      <p:sp>
        <p:nvSpPr>
          <p:cNvPr id="4" name="页脚占位符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D3D7484F-42F5-4C0D-9C41-434EDEEAE3AC}" type="slidenum">
              <a:rPr lang="zh-CN" altLang="en-US" smtClean="0"/>
              <a:t>‹#›</a:t>
            </a:fld>
            <a:endParaRPr lang="zh-CN" altLang="en-US"/>
          </a:p>
        </p:txBody>
      </p:sp>
    </p:spTree>
    <p:extLst>
      <p:ext uri="{BB962C8B-B14F-4D97-AF65-F5344CB8AC3E}">
        <p14:creationId xmlns:p14="http://schemas.microsoft.com/office/powerpoint/2010/main" val="36046101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41294E2-B4FD-4FA5-815E-009001F19E6E}" type="datetimeFigureOut">
              <a:rPr lang="zh-CN" altLang="en-US" smtClean="0"/>
              <a:t>2019/7/8</a:t>
            </a:fld>
            <a:endParaRPr lang="zh-CN" altLang="en-US"/>
          </a:p>
        </p:txBody>
      </p:sp>
      <p:sp>
        <p:nvSpPr>
          <p:cNvPr id="4" name="幻灯片图像占位符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60D2BB77-FCC1-4D0B-8B13-597AB7CE4F60}" type="slidenum">
              <a:rPr lang="zh-CN" altLang="en-US" smtClean="0"/>
              <a:t>‹#›</a:t>
            </a:fld>
            <a:endParaRPr lang="zh-CN" altLang="en-US"/>
          </a:p>
        </p:txBody>
      </p:sp>
    </p:spTree>
    <p:extLst>
      <p:ext uri="{BB962C8B-B14F-4D97-AF65-F5344CB8AC3E}">
        <p14:creationId xmlns:p14="http://schemas.microsoft.com/office/powerpoint/2010/main" val="2834188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8B90943-098B-4F5D-8544-E844B930A55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4034509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8B90943-098B-4F5D-8544-E844B930A55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327416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8B90943-098B-4F5D-8544-E844B930A55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327416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8B90943-098B-4F5D-8544-E844B930A55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327416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8B90943-098B-4F5D-8544-E844B930A55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327416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8B90943-098B-4F5D-8544-E844B930A55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327416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8B90943-098B-4F5D-8544-E844B930A55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4034509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C11C4C31-3BF1-41BF-9EBE-DB8CE50D56C4}" type="datetimeFigureOut">
              <a:rPr lang="zh-CN" altLang="en-US" smtClean="0"/>
              <a:t>2019/7/8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B5578C-1C70-460D-A561-CE4265079FE7}" type="slidenum">
              <a:rPr lang="zh-CN" altLang="en-US" smtClean="0"/>
              <a:t>‹#›</a:t>
            </a:fld>
            <a:endParaRPr lang="zh-CN" altLang="en-US"/>
          </a:p>
        </p:txBody>
      </p:sp>
    </p:spTree>
    <p:extLst>
      <p:ext uri="{BB962C8B-B14F-4D97-AF65-F5344CB8AC3E}">
        <p14:creationId xmlns:p14="http://schemas.microsoft.com/office/powerpoint/2010/main" val="2428296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1C4C31-3BF1-41BF-9EBE-DB8CE50D56C4}" type="datetimeFigureOut">
              <a:rPr lang="zh-CN" altLang="en-US" smtClean="0"/>
              <a:t>2019/7/8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B5578C-1C70-460D-A561-CE4265079FE7}" type="slidenum">
              <a:rPr lang="zh-CN" altLang="en-US" smtClean="0"/>
              <a:t>‹#›</a:t>
            </a:fld>
            <a:endParaRPr lang="zh-CN" altLang="en-US"/>
          </a:p>
        </p:txBody>
      </p:sp>
    </p:spTree>
    <p:extLst>
      <p:ext uri="{BB962C8B-B14F-4D97-AF65-F5344CB8AC3E}">
        <p14:creationId xmlns:p14="http://schemas.microsoft.com/office/powerpoint/2010/main" val="2960764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1C4C31-3BF1-41BF-9EBE-DB8CE50D56C4}" type="datetimeFigureOut">
              <a:rPr lang="zh-CN" altLang="en-US" smtClean="0"/>
              <a:t>2019/7/8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B5578C-1C70-460D-A561-CE4265079FE7}" type="slidenum">
              <a:rPr lang="zh-CN" altLang="en-US" smtClean="0"/>
              <a:t>‹#›</a:t>
            </a:fld>
            <a:endParaRPr lang="zh-CN" altLang="en-US"/>
          </a:p>
        </p:txBody>
      </p:sp>
    </p:spTree>
    <p:extLst>
      <p:ext uri="{BB962C8B-B14F-4D97-AF65-F5344CB8AC3E}">
        <p14:creationId xmlns:p14="http://schemas.microsoft.com/office/powerpoint/2010/main" val="29344989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pattFill prst="smConfetti">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4" name="图片 45">
            <a:extLst>
              <a:ext uri="{FF2B5EF4-FFF2-40B4-BE49-F238E27FC236}">
                <a16:creationId xmlns:a16="http://schemas.microsoft.com/office/drawing/2014/main" id="{6F476503-879F-694F-93B7-D2037A4B352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9037" y="185738"/>
            <a:ext cx="3723549" cy="120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87552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9005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4660900" y="1661054"/>
            <a:ext cx="2870200" cy="4110568"/>
          </a:xfrm>
          <a:custGeom>
            <a:avLst/>
            <a:gdLst>
              <a:gd name="connsiteX0" fmla="*/ 0 w 2870200"/>
              <a:gd name="connsiteY0" fmla="*/ 0 h 4110568"/>
              <a:gd name="connsiteX1" fmla="*/ 2870200 w 2870200"/>
              <a:gd name="connsiteY1" fmla="*/ 0 h 4110568"/>
              <a:gd name="connsiteX2" fmla="*/ 2870200 w 2870200"/>
              <a:gd name="connsiteY2" fmla="*/ 4110568 h 4110568"/>
              <a:gd name="connsiteX3" fmla="*/ 0 w 2870200"/>
              <a:gd name="connsiteY3" fmla="*/ 4110568 h 4110568"/>
            </a:gdLst>
            <a:ahLst/>
            <a:cxnLst>
              <a:cxn ang="0">
                <a:pos x="connsiteX0" y="connsiteY0"/>
              </a:cxn>
              <a:cxn ang="0">
                <a:pos x="connsiteX1" y="connsiteY1"/>
              </a:cxn>
              <a:cxn ang="0">
                <a:pos x="connsiteX2" y="connsiteY2"/>
              </a:cxn>
              <a:cxn ang="0">
                <a:pos x="connsiteX3" y="connsiteY3"/>
              </a:cxn>
            </a:cxnLst>
            <a:rect l="l" t="t" r="r" b="b"/>
            <a:pathLst>
              <a:path w="2870200" h="4110568">
                <a:moveTo>
                  <a:pt x="0" y="0"/>
                </a:moveTo>
                <a:lnTo>
                  <a:pt x="2870200" y="0"/>
                </a:lnTo>
                <a:lnTo>
                  <a:pt x="2870200" y="4110568"/>
                </a:lnTo>
                <a:lnTo>
                  <a:pt x="0" y="411056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497583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676212" y="4356318"/>
            <a:ext cx="5792812" cy="1353937"/>
          </a:xfrm>
          <a:custGeom>
            <a:avLst/>
            <a:gdLst>
              <a:gd name="connsiteX0" fmla="*/ 776130 w 5792812"/>
              <a:gd name="connsiteY0" fmla="*/ 0 h 1353937"/>
              <a:gd name="connsiteX1" fmla="*/ 2886751 w 5792812"/>
              <a:gd name="connsiteY1" fmla="*/ 0 h 1353937"/>
              <a:gd name="connsiteX2" fmla="*/ 2906061 w 5792812"/>
              <a:gd name="connsiteY2" fmla="*/ 0 h 1353937"/>
              <a:gd name="connsiteX3" fmla="*/ 5016683 w 5792812"/>
              <a:gd name="connsiteY3" fmla="*/ 0 h 1353937"/>
              <a:gd name="connsiteX4" fmla="*/ 5792812 w 5792812"/>
              <a:gd name="connsiteY4" fmla="*/ 1353937 h 1353937"/>
              <a:gd name="connsiteX5" fmla="*/ 2906061 w 5792812"/>
              <a:gd name="connsiteY5" fmla="*/ 1353937 h 1353937"/>
              <a:gd name="connsiteX6" fmla="*/ 2886751 w 5792812"/>
              <a:gd name="connsiteY6" fmla="*/ 1353937 h 1353937"/>
              <a:gd name="connsiteX7" fmla="*/ 0 w 5792812"/>
              <a:gd name="connsiteY7" fmla="*/ 1353937 h 135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2812" h="1353937">
                <a:moveTo>
                  <a:pt x="776130" y="0"/>
                </a:moveTo>
                <a:lnTo>
                  <a:pt x="2886751" y="0"/>
                </a:lnTo>
                <a:lnTo>
                  <a:pt x="2906061" y="0"/>
                </a:lnTo>
                <a:lnTo>
                  <a:pt x="5016683" y="0"/>
                </a:lnTo>
                <a:cubicBezTo>
                  <a:pt x="5016683" y="0"/>
                  <a:pt x="5792812" y="1353937"/>
                  <a:pt x="5792812" y="1353937"/>
                </a:cubicBezTo>
                <a:lnTo>
                  <a:pt x="2906061" y="1353937"/>
                </a:lnTo>
                <a:lnTo>
                  <a:pt x="2886751" y="1353937"/>
                </a:lnTo>
                <a:lnTo>
                  <a:pt x="0" y="1353937"/>
                </a:lnTo>
                <a:close/>
              </a:path>
            </a:pathLst>
          </a:custGeom>
          <a:solidFill>
            <a:schemeClr val="bg1"/>
          </a:solidFill>
          <a:ln w="6350" cap="flat">
            <a:solidFill>
              <a:srgbClr val="A6AAA9"/>
            </a:solidFill>
            <a:prstDash val="solid"/>
            <a:round/>
          </a:ln>
          <a:effectLst/>
        </p:spPr>
        <p:txBody>
          <a:bodyPr anchor="ctr"/>
          <a:lstStyle>
            <a:lvl1pPr>
              <a:defRPr lang="zh-CN" altLang="en-US" sz="1800"/>
            </a:lvl1pPr>
          </a:lstStyle>
          <a:p>
            <a:pPr marL="0" lvl="0" algn="ctr"/>
            <a:endParaRPr lang="zh-CN" altLang="en-US"/>
          </a:p>
        </p:txBody>
      </p:sp>
    </p:spTree>
    <p:extLst>
      <p:ext uri="{BB962C8B-B14F-4D97-AF65-F5344CB8AC3E}">
        <p14:creationId xmlns:p14="http://schemas.microsoft.com/office/powerpoint/2010/main" val="3112570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1C4C31-3BF1-41BF-9EBE-DB8CE50D56C4}" type="datetimeFigureOut">
              <a:rPr lang="zh-CN" altLang="en-US" smtClean="0"/>
              <a:t>2019/7/8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B5578C-1C70-460D-A561-CE4265079FE7}" type="slidenum">
              <a:rPr lang="zh-CN" altLang="en-US" smtClean="0"/>
              <a:t>‹#›</a:t>
            </a:fld>
            <a:endParaRPr lang="zh-CN" altLang="en-US"/>
          </a:p>
        </p:txBody>
      </p:sp>
    </p:spTree>
    <p:extLst>
      <p:ext uri="{BB962C8B-B14F-4D97-AF65-F5344CB8AC3E}">
        <p14:creationId xmlns:p14="http://schemas.microsoft.com/office/powerpoint/2010/main" val="3162498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11C4C31-3BF1-41BF-9EBE-DB8CE50D56C4}" type="datetimeFigureOut">
              <a:rPr lang="zh-CN" altLang="en-US" smtClean="0"/>
              <a:t>2019/7/8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B5578C-1C70-460D-A561-CE4265079FE7}" type="slidenum">
              <a:rPr lang="zh-CN" altLang="en-US" smtClean="0"/>
              <a:t>‹#›</a:t>
            </a:fld>
            <a:endParaRPr lang="zh-CN" altLang="en-US"/>
          </a:p>
        </p:txBody>
      </p:sp>
      <p:sp>
        <p:nvSpPr>
          <p:cNvPr id="8" name="矩形 7"/>
          <p:cNvSpPr/>
          <p:nvPr userDrawn="1"/>
        </p:nvSpPr>
        <p:spPr>
          <a:xfrm>
            <a:off x="8325228" y="7488400"/>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30514974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11C4C31-3BF1-41BF-9EBE-DB8CE50D56C4}" type="datetimeFigureOut">
              <a:rPr lang="zh-CN" altLang="en-US" smtClean="0"/>
              <a:t>2019/7/8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B5578C-1C70-460D-A561-CE4265079FE7}" type="slidenum">
              <a:rPr lang="zh-CN" altLang="en-US" smtClean="0"/>
              <a:t>‹#›</a:t>
            </a:fld>
            <a:endParaRPr lang="zh-CN" altLang="en-US"/>
          </a:p>
        </p:txBody>
      </p:sp>
    </p:spTree>
    <p:extLst>
      <p:ext uri="{BB962C8B-B14F-4D97-AF65-F5344CB8AC3E}">
        <p14:creationId xmlns:p14="http://schemas.microsoft.com/office/powerpoint/2010/main" val="4021098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11C4C31-3BF1-41BF-9EBE-DB8CE50D56C4}" type="datetimeFigureOut">
              <a:rPr lang="zh-CN" altLang="en-US" smtClean="0"/>
              <a:t>2019/7/8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2B5578C-1C70-460D-A561-CE4265079FE7}" type="slidenum">
              <a:rPr lang="zh-CN" altLang="en-US" smtClean="0"/>
              <a:t>‹#›</a:t>
            </a:fld>
            <a:endParaRPr lang="zh-CN" altLang="en-US"/>
          </a:p>
        </p:txBody>
      </p:sp>
    </p:spTree>
    <p:extLst>
      <p:ext uri="{BB962C8B-B14F-4D97-AF65-F5344CB8AC3E}">
        <p14:creationId xmlns:p14="http://schemas.microsoft.com/office/powerpoint/2010/main" val="371107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11C4C31-3BF1-41BF-9EBE-DB8CE50D56C4}" type="datetimeFigureOut">
              <a:rPr lang="zh-CN" altLang="en-US" smtClean="0"/>
              <a:t>2019/7/8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2B5578C-1C70-460D-A561-CE4265079FE7}" type="slidenum">
              <a:rPr lang="zh-CN" altLang="en-US" smtClean="0"/>
              <a:t>‹#›</a:t>
            </a:fld>
            <a:endParaRPr lang="zh-CN" altLang="en-US"/>
          </a:p>
        </p:txBody>
      </p:sp>
    </p:spTree>
    <p:extLst>
      <p:ext uri="{BB962C8B-B14F-4D97-AF65-F5344CB8AC3E}">
        <p14:creationId xmlns:p14="http://schemas.microsoft.com/office/powerpoint/2010/main" val="1569027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11C4C31-3BF1-41BF-9EBE-DB8CE50D56C4}" type="datetimeFigureOut">
              <a:rPr lang="zh-CN" altLang="en-US" smtClean="0"/>
              <a:t>2019/7/8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2B5578C-1C70-460D-A561-CE4265079FE7}" type="slidenum">
              <a:rPr lang="zh-CN" altLang="en-US" smtClean="0"/>
              <a:t>‹#›</a:t>
            </a:fld>
            <a:endParaRPr lang="zh-CN" altLang="en-US"/>
          </a:p>
        </p:txBody>
      </p:sp>
    </p:spTree>
    <p:extLst>
      <p:ext uri="{BB962C8B-B14F-4D97-AF65-F5344CB8AC3E}">
        <p14:creationId xmlns:p14="http://schemas.microsoft.com/office/powerpoint/2010/main" val="15935553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11C4C31-3BF1-41BF-9EBE-DB8CE50D56C4}" type="datetimeFigureOut">
              <a:rPr lang="zh-CN" altLang="en-US" smtClean="0"/>
              <a:t>2019/7/8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B5578C-1C70-460D-A561-CE4265079FE7}" type="slidenum">
              <a:rPr lang="zh-CN" altLang="en-US" smtClean="0"/>
              <a:t>‹#›</a:t>
            </a:fld>
            <a:endParaRPr lang="zh-CN" altLang="en-US"/>
          </a:p>
        </p:txBody>
      </p:sp>
    </p:spTree>
    <p:extLst>
      <p:ext uri="{BB962C8B-B14F-4D97-AF65-F5344CB8AC3E}">
        <p14:creationId xmlns:p14="http://schemas.microsoft.com/office/powerpoint/2010/main" val="14350997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11C4C31-3BF1-41BF-9EBE-DB8CE50D56C4}" type="datetimeFigureOut">
              <a:rPr lang="zh-CN" altLang="en-US" smtClean="0"/>
              <a:t>2019/7/8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B5578C-1C70-460D-A561-CE4265079FE7}" type="slidenum">
              <a:rPr lang="zh-CN" altLang="en-US" smtClean="0"/>
              <a:t>‹#›</a:t>
            </a:fld>
            <a:endParaRPr lang="zh-CN" altLang="en-US"/>
          </a:p>
        </p:txBody>
      </p:sp>
    </p:spTree>
    <p:extLst>
      <p:ext uri="{BB962C8B-B14F-4D97-AF65-F5344CB8AC3E}">
        <p14:creationId xmlns:p14="http://schemas.microsoft.com/office/powerpoint/2010/main" val="4074452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C4C31-3BF1-41BF-9EBE-DB8CE50D56C4}" type="datetimeFigureOut">
              <a:rPr lang="zh-CN" altLang="en-US" smtClean="0"/>
              <a:t>2019/7/8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5578C-1C70-460D-A561-CE4265079FE7}" type="slidenum">
              <a:rPr lang="zh-CN" altLang="en-US" smtClean="0"/>
              <a:t>‹#›</a:t>
            </a:fld>
            <a:endParaRPr lang="zh-CN" altLang="en-US"/>
          </a:p>
        </p:txBody>
      </p:sp>
      <p:pic>
        <p:nvPicPr>
          <p:cNvPr id="7" name="图片 45">
            <a:extLst>
              <a:ext uri="{FF2B5EF4-FFF2-40B4-BE49-F238E27FC236}">
                <a16:creationId xmlns:a16="http://schemas.microsoft.com/office/drawing/2014/main" id="{6313C090-7451-8F44-891B-30A77FFC1A03}"/>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249037" y="185738"/>
            <a:ext cx="3723549" cy="120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62822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82" r:id="rId14"/>
    <p:sldLayoutId id="2147483681" r:id="rId15"/>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10" Type="http://schemas.openxmlformats.org/officeDocument/2006/relationships/image" Target="../media/image9.png"/><Relationship Id="rId4" Type="http://schemas.openxmlformats.org/officeDocument/2006/relationships/tags" Target="../tags/tag30.xml"/><Relationship Id="rId9"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36.xml"/><Relationship Id="rId7" Type="http://schemas.openxmlformats.org/officeDocument/2006/relationships/slideLayout" Target="../slideLayouts/slideLayout7.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42.xml"/><Relationship Id="rId7" Type="http://schemas.openxmlformats.org/officeDocument/2006/relationships/slideLayout" Target="../slideLayouts/slideLayout7.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1.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48.xml"/><Relationship Id="rId7" Type="http://schemas.openxmlformats.org/officeDocument/2006/relationships/slideLayout" Target="../slideLayouts/slideLayout7.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10" Type="http://schemas.openxmlformats.org/officeDocument/2006/relationships/image" Target="../media/image9.png"/><Relationship Id="rId4" Type="http://schemas.openxmlformats.org/officeDocument/2006/relationships/tags" Target="../tags/tag55.xml"/><Relationship Id="rId9"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hemeOverride" Target="../theme/themeOverride5.xml"/><Relationship Id="rId5" Type="http://schemas.openxmlformats.org/officeDocument/2006/relationships/image" Target="../media/image1.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7.xml"/><Relationship Id="rId18" Type="http://schemas.openxmlformats.org/officeDocument/2006/relationships/image" Target="../media/image7.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6.png"/><Relationship Id="rId2" Type="http://schemas.openxmlformats.org/officeDocument/2006/relationships/tags" Target="../tags/tag2.xml"/><Relationship Id="rId16" Type="http://schemas.openxmlformats.org/officeDocument/2006/relationships/slide" Target="slide11.xml"/><Relationship Id="rId1" Type="http://schemas.openxmlformats.org/officeDocument/2006/relationships/themeOverride" Target="../theme/themeOverride2.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 Target="slide8.xml"/><Relationship Id="rId10" Type="http://schemas.openxmlformats.org/officeDocument/2006/relationships/tags" Target="../tags/tag10.xml"/><Relationship Id="rId19" Type="http://schemas.openxmlformats.org/officeDocument/2006/relationships/image" Target="../media/image8.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tags" Target="../tags/tag19.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hemeOverride" Target="../theme/themeOverride3.xml"/><Relationship Id="rId6" Type="http://schemas.openxmlformats.org/officeDocument/2006/relationships/tags" Target="../tags/tag17.xml"/><Relationship Id="rId11" Type="http://schemas.openxmlformats.org/officeDocument/2006/relationships/image" Target="../media/image9.png"/><Relationship Id="rId5" Type="http://schemas.openxmlformats.org/officeDocument/2006/relationships/tags" Target="../tags/tag16.xml"/><Relationship Id="rId10" Type="http://schemas.openxmlformats.org/officeDocument/2006/relationships/notesSlide" Target="../notesSlides/notesSlide1.xml"/><Relationship Id="rId4" Type="http://schemas.openxmlformats.org/officeDocument/2006/relationships/tags" Target="../tags/tag15.xml"/><Relationship Id="rId9"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tags" Target="../tags/tag26.xml"/><Relationship Id="rId3" Type="http://schemas.openxmlformats.org/officeDocument/2006/relationships/tags" Target="../tags/tag21.xml"/><Relationship Id="rId7" Type="http://schemas.openxmlformats.org/officeDocument/2006/relationships/tags" Target="../tags/tag25.xml"/><Relationship Id="rId2" Type="http://schemas.openxmlformats.org/officeDocument/2006/relationships/tags" Target="../tags/tag20.xml"/><Relationship Id="rId1" Type="http://schemas.openxmlformats.org/officeDocument/2006/relationships/themeOverride" Target="../theme/themeOverride4.xml"/><Relationship Id="rId6" Type="http://schemas.openxmlformats.org/officeDocument/2006/relationships/tags" Target="../tags/tag24.xml"/><Relationship Id="rId11" Type="http://schemas.openxmlformats.org/officeDocument/2006/relationships/image" Target="../media/image9.png"/><Relationship Id="rId5" Type="http://schemas.openxmlformats.org/officeDocument/2006/relationships/tags" Target="../tags/tag23.xml"/><Relationship Id="rId10" Type="http://schemas.openxmlformats.org/officeDocument/2006/relationships/notesSlide" Target="../notesSlides/notesSlide2.xml"/><Relationship Id="rId4" Type="http://schemas.openxmlformats.org/officeDocument/2006/relationships/tags" Target="../tags/tag22.xml"/><Relationship Id="rId9"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矩形 1">
            <a:extLst>
              <a:ext uri="{FF2B5EF4-FFF2-40B4-BE49-F238E27FC236}">
                <a16:creationId xmlns:a16="http://schemas.microsoft.com/office/drawing/2014/main" id="{50F13F8B-1B3D-D840-9ED0-CD6EAE5D2203}"/>
              </a:ext>
            </a:extLst>
          </p:cNvPr>
          <p:cNvSpPr>
            <a:spLocks noChangeArrowheads="1"/>
          </p:cNvSpPr>
          <p:nvPr/>
        </p:nvSpPr>
        <p:spPr bwMode="auto">
          <a:xfrm>
            <a:off x="5592212" y="2781102"/>
            <a:ext cx="4413381" cy="2516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en-US" altLang="zh-CN" sz="2251" b="1" dirty="0">
                <a:solidFill>
                  <a:srgbClr val="0070C0"/>
                </a:solidFill>
                <a:latin typeface="HelveticaNeue" panose="02000503000000020004" pitchFamily="2" charset="0"/>
              </a:rPr>
              <a:t>	</a:t>
            </a:r>
            <a:r>
              <a:rPr lang="zh-CN" altLang="en-US" sz="2251" b="1" dirty="0">
                <a:solidFill>
                  <a:srgbClr val="0070C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2251" b="1" dirty="0">
              <a:solidFill>
                <a:srgbClr val="0070C0"/>
              </a:solidFill>
              <a:latin typeface="HelveticaNeue" panose="02000503000000020004" pitchFamily="2" charset="0"/>
            </a:endParaRPr>
          </a:p>
          <a:p>
            <a:pPr>
              <a:spcBef>
                <a:spcPct val="0"/>
              </a:spcBef>
              <a:buClrTx/>
              <a:buFontTx/>
              <a:buNone/>
            </a:pPr>
            <a:endParaRPr lang="en-US" altLang="zh-CN" sz="2251" b="1" dirty="0">
              <a:solidFill>
                <a:srgbClr val="0070C0"/>
              </a:solidFill>
              <a:latin typeface="HelveticaNeue" panose="02000503000000020004" pitchFamily="2" charset="0"/>
            </a:endParaRPr>
          </a:p>
          <a:p>
            <a:pPr>
              <a:spcBef>
                <a:spcPct val="0"/>
              </a:spcBef>
              <a:buClrTx/>
              <a:buFontTx/>
              <a:buNone/>
            </a:pPr>
            <a:r>
              <a:rPr lang="zh-CN" altLang="en-US" sz="2251" b="1" dirty="0">
                <a:solidFill>
                  <a:srgbClr val="0070C0"/>
                </a:solidFill>
                <a:latin typeface="HelveticaNeue" panose="02000503000000020004" pitchFamily="2" charset="0"/>
              </a:rPr>
              <a:t>更多教学资源请关注</a:t>
            </a:r>
            <a:endParaRPr lang="en-US" altLang="zh-CN" sz="2251" b="1" dirty="0">
              <a:solidFill>
                <a:srgbClr val="0070C0"/>
              </a:solidFill>
              <a:latin typeface="HelveticaNeue" panose="02000503000000020004" pitchFamily="2" charset="0"/>
            </a:endParaRPr>
          </a:p>
          <a:p>
            <a:pPr>
              <a:spcBef>
                <a:spcPct val="0"/>
              </a:spcBef>
              <a:buClrTx/>
              <a:buFontTx/>
              <a:buNone/>
            </a:pPr>
            <a:r>
              <a:rPr lang="zh-CN" altLang="en-US" sz="2251" b="1" dirty="0">
                <a:solidFill>
                  <a:srgbClr val="0070C0"/>
                </a:solidFill>
                <a:latin typeface="HelveticaNeue" panose="02000503000000020004" pitchFamily="2" charset="0"/>
              </a:rPr>
              <a:t>订阅号：溯恩英语</a:t>
            </a:r>
          </a:p>
        </p:txBody>
      </p:sp>
      <p:sp>
        <p:nvSpPr>
          <p:cNvPr id="40963" name="矩形 3">
            <a:extLst>
              <a:ext uri="{FF2B5EF4-FFF2-40B4-BE49-F238E27FC236}">
                <a16:creationId xmlns:a16="http://schemas.microsoft.com/office/drawing/2014/main" id="{7824763E-0D93-464C-AED5-3FC168C1C894}"/>
              </a:ext>
            </a:extLst>
          </p:cNvPr>
          <p:cNvSpPr>
            <a:spLocks noChangeArrowheads="1"/>
          </p:cNvSpPr>
          <p:nvPr/>
        </p:nvSpPr>
        <p:spPr bwMode="auto">
          <a:xfrm>
            <a:off x="6096002" y="1973607"/>
            <a:ext cx="2926269" cy="61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sz="3376" b="1">
                <a:latin typeface="华文新魏" panose="02010800040101010101" pitchFamily="2" charset="-122"/>
                <a:ea typeface="华文新魏" panose="02010800040101010101" pitchFamily="2" charset="-122"/>
              </a:rPr>
              <a:t>知识产权声明</a:t>
            </a:r>
          </a:p>
        </p:txBody>
      </p:sp>
      <p:sp>
        <p:nvSpPr>
          <p:cNvPr id="40964" name="矩形 3">
            <a:extLst>
              <a:ext uri="{FF2B5EF4-FFF2-40B4-BE49-F238E27FC236}">
                <a16:creationId xmlns:a16="http://schemas.microsoft.com/office/drawing/2014/main" id="{83239BA4-B577-5340-B8CD-73E2350BA4AF}"/>
              </a:ext>
            </a:extLst>
          </p:cNvPr>
          <p:cNvSpPr>
            <a:spLocks noChangeArrowheads="1"/>
          </p:cNvSpPr>
          <p:nvPr/>
        </p:nvSpPr>
        <p:spPr bwMode="auto">
          <a:xfrm>
            <a:off x="1919536" y="1223081"/>
            <a:ext cx="2926268" cy="157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sz="2401" b="1" dirty="0">
                <a:latin typeface="华文新魏" panose="02010800040101010101" pitchFamily="2" charset="-122"/>
                <a:ea typeface="华文新魏" panose="02010800040101010101" pitchFamily="2" charset="-122"/>
              </a:rPr>
              <a:t>扫码关注</a:t>
            </a:r>
            <a:endParaRPr lang="en-US" altLang="zh-CN" sz="2401" b="1" dirty="0">
              <a:latin typeface="华文新魏" panose="02010800040101010101" pitchFamily="2" charset="-122"/>
              <a:ea typeface="华文新魏" panose="02010800040101010101" pitchFamily="2" charset="-122"/>
            </a:endParaRPr>
          </a:p>
          <a:p>
            <a:pPr>
              <a:spcBef>
                <a:spcPct val="0"/>
              </a:spcBef>
              <a:buClrTx/>
              <a:buFontTx/>
              <a:buNone/>
            </a:pPr>
            <a:r>
              <a:rPr lang="zh-CN" altLang="en-US" sz="2401" b="1" dirty="0">
                <a:latin typeface="华文新魏" panose="02010800040101010101" pitchFamily="2" charset="-122"/>
                <a:ea typeface="华文新魏" panose="02010800040101010101" pitchFamily="2" charset="-122"/>
              </a:rPr>
              <a:t>回复：</a:t>
            </a:r>
            <a:r>
              <a:rPr lang="en-US" altLang="zh-CN" sz="2401" b="1" dirty="0">
                <a:latin typeface="华文新魏" panose="02010800040101010101" pitchFamily="2" charset="-122"/>
                <a:ea typeface="华文新魏" panose="02010800040101010101" pitchFamily="2" charset="-122"/>
              </a:rPr>
              <a:t>hello</a:t>
            </a:r>
            <a:r>
              <a:rPr lang="zh-CN" altLang="en-US" sz="2401" b="1" dirty="0">
                <a:latin typeface="华文新魏" panose="02010800040101010101" pitchFamily="2" charset="-122"/>
                <a:ea typeface="华文新魏" panose="02010800040101010101" pitchFamily="2" charset="-122"/>
              </a:rPr>
              <a:t> </a:t>
            </a:r>
            <a:r>
              <a:rPr lang="en-US" altLang="zh-CN" sz="2401" b="1" dirty="0">
                <a:latin typeface="华文新魏" panose="02010800040101010101" pitchFamily="2" charset="-122"/>
                <a:ea typeface="华文新魏" panose="02010800040101010101" pitchFamily="2" charset="-122"/>
              </a:rPr>
              <a:t>sun</a:t>
            </a:r>
          </a:p>
          <a:p>
            <a:pPr>
              <a:spcBef>
                <a:spcPct val="0"/>
              </a:spcBef>
              <a:buClrTx/>
              <a:buFontTx/>
              <a:buNone/>
            </a:pPr>
            <a:r>
              <a:rPr lang="zh-CN" altLang="en-US" sz="2401" b="1" dirty="0">
                <a:latin typeface="华文新魏" panose="02010800040101010101" pitchFamily="2" charset="-122"/>
                <a:ea typeface="华文新魏" panose="02010800040101010101" pitchFamily="2" charset="-122"/>
              </a:rPr>
              <a:t>获取课件制作、录课等实用工具包</a:t>
            </a:r>
          </a:p>
        </p:txBody>
      </p:sp>
      <p:pic>
        <p:nvPicPr>
          <p:cNvPr id="4" name="图片 3" descr="图片包含 文字, 纵横字谜&#10;&#10;描述已自动生成">
            <a:extLst>
              <a:ext uri="{FF2B5EF4-FFF2-40B4-BE49-F238E27FC236}">
                <a16:creationId xmlns:a16="http://schemas.microsoft.com/office/drawing/2014/main" id="{1A038466-1E0B-EB4A-ABE2-2F18AB0CB6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6410" y="3068961"/>
            <a:ext cx="2192051" cy="2192051"/>
          </a:xfrm>
          <a:prstGeom prst="rect">
            <a:avLst/>
          </a:prstGeom>
        </p:spPr>
      </p:pic>
    </p:spTree>
    <p:extLst>
      <p:ext uri="{BB962C8B-B14F-4D97-AF65-F5344CB8AC3E}">
        <p14:creationId xmlns:p14="http://schemas.microsoft.com/office/powerpoint/2010/main" val="431920353"/>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361"/>
            <a:ext cx="12192000" cy="2933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表格 1"/>
          <p:cNvGraphicFramePr>
            <a:graphicFrameLocks noGrp="1"/>
          </p:cNvGraphicFramePr>
          <p:nvPr>
            <p:extLst>
              <p:ext uri="{D42A27DB-BD31-4B8C-83A1-F6EECF244321}">
                <p14:modId xmlns:p14="http://schemas.microsoft.com/office/powerpoint/2010/main" val="535627711"/>
              </p:ext>
            </p:extLst>
          </p:nvPr>
        </p:nvGraphicFramePr>
        <p:xfrm>
          <a:off x="2655710" y="3248025"/>
          <a:ext cx="6412088" cy="3065176"/>
        </p:xfrm>
        <a:graphic>
          <a:graphicData uri="http://schemas.openxmlformats.org/drawingml/2006/table">
            <a:tbl>
              <a:tblPr firstRow="1" bandRow="1">
                <a:tableStyleId>{7DF18680-E054-41AD-8BC1-D1AEF772440D}</a:tableStyleId>
              </a:tblPr>
              <a:tblGrid>
                <a:gridCol w="3206044">
                  <a:extLst>
                    <a:ext uri="{9D8B030D-6E8A-4147-A177-3AD203B41FA5}">
                      <a16:colId xmlns:a16="http://schemas.microsoft.com/office/drawing/2014/main" val="20000"/>
                    </a:ext>
                  </a:extLst>
                </a:gridCol>
                <a:gridCol w="3206044">
                  <a:extLst>
                    <a:ext uri="{9D8B030D-6E8A-4147-A177-3AD203B41FA5}">
                      <a16:colId xmlns:a16="http://schemas.microsoft.com/office/drawing/2014/main" val="20001"/>
                    </a:ext>
                  </a:extLst>
                </a:gridCol>
              </a:tblGrid>
              <a:tr h="52281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800" b="1" dirty="0"/>
                        <a:t>篇章特点</a:t>
                      </a:r>
                    </a:p>
                    <a:p>
                      <a:endParaRPr lang="zh-CN" altLang="en-US" sz="2800" dirty="0">
                        <a:solidFill>
                          <a:schemeClr val="bg1"/>
                        </a:solidFill>
                      </a:endParaRPr>
                    </a:p>
                  </a:txBody>
                  <a:tcPr>
                    <a:solidFill>
                      <a:schemeClr val="accent5"/>
                    </a:solidFill>
                  </a:tcPr>
                </a:tc>
                <a:tc hMerge="1">
                  <a:txBody>
                    <a:bodyPr/>
                    <a:lstStyle/>
                    <a:p>
                      <a:endParaRPr lang="zh-CN" altLang="en-US" dirty="0">
                        <a:solidFill>
                          <a:schemeClr val="bg1"/>
                        </a:solidFill>
                      </a:endParaRPr>
                    </a:p>
                  </a:txBody>
                  <a:tcPr>
                    <a:solidFill>
                      <a:schemeClr val="accent5"/>
                    </a:solidFill>
                  </a:tcPr>
                </a:tc>
                <a:extLst>
                  <a:ext uri="{0D108BD9-81ED-4DB2-BD59-A6C34878D82A}">
                    <a16:rowId xmlns:a16="http://schemas.microsoft.com/office/drawing/2014/main" val="10000"/>
                  </a:ext>
                </a:extLst>
              </a:tr>
              <a:tr h="530074">
                <a:tc>
                  <a:txBody>
                    <a:bodyPr/>
                    <a:lstStyle/>
                    <a:p>
                      <a:pPr algn="ctr"/>
                      <a:r>
                        <a:rPr lang="zh-CN" altLang="en-US" sz="2800" b="1" dirty="0"/>
                        <a:t>题材</a:t>
                      </a:r>
                    </a:p>
                  </a:txBody>
                  <a:tcPr/>
                </a:tc>
                <a:tc>
                  <a:txBody>
                    <a:bodyPr/>
                    <a:lstStyle/>
                    <a:p>
                      <a:r>
                        <a:rPr lang="zh-CN" altLang="en-US" sz="2400" b="0" dirty="0">
                          <a:latin typeface="+mn-ea"/>
                          <a:ea typeface="+mn-ea"/>
                        </a:rPr>
                        <a:t>个人经历</a:t>
                      </a:r>
                    </a:p>
                  </a:txBody>
                  <a:tcPr/>
                </a:tc>
                <a:extLst>
                  <a:ext uri="{0D108BD9-81ED-4DB2-BD59-A6C34878D82A}">
                    <a16:rowId xmlns:a16="http://schemas.microsoft.com/office/drawing/2014/main" val="10001"/>
                  </a:ext>
                </a:extLst>
              </a:tr>
              <a:tr h="530074">
                <a:tc>
                  <a:txBody>
                    <a:bodyPr/>
                    <a:lstStyle/>
                    <a:p>
                      <a:pPr algn="ctr"/>
                      <a:r>
                        <a:rPr lang="zh-CN" altLang="en-US" sz="2800" b="1" dirty="0"/>
                        <a:t>体裁</a:t>
                      </a:r>
                    </a:p>
                  </a:txBody>
                  <a:tcPr/>
                </a:tc>
                <a:tc>
                  <a:txBody>
                    <a:bodyPr/>
                    <a:lstStyle/>
                    <a:p>
                      <a:r>
                        <a:rPr lang="zh-CN" altLang="en-US" sz="2400" b="0" dirty="0">
                          <a:latin typeface="+mn-ea"/>
                          <a:ea typeface="+mn-ea"/>
                        </a:rPr>
                        <a:t>记叙文</a:t>
                      </a:r>
                    </a:p>
                  </a:txBody>
                  <a:tcPr/>
                </a:tc>
                <a:extLst>
                  <a:ext uri="{0D108BD9-81ED-4DB2-BD59-A6C34878D82A}">
                    <a16:rowId xmlns:a16="http://schemas.microsoft.com/office/drawing/2014/main" val="10002"/>
                  </a:ext>
                </a:extLst>
              </a:tr>
              <a:tr h="530074">
                <a:tc>
                  <a:txBody>
                    <a:bodyPr/>
                    <a:lstStyle/>
                    <a:p>
                      <a:pPr algn="ctr"/>
                      <a:r>
                        <a:rPr lang="zh-CN" altLang="en-US" sz="2800" b="1" dirty="0"/>
                        <a:t>难度</a:t>
                      </a:r>
                    </a:p>
                  </a:txBody>
                  <a:tcPr/>
                </a:tc>
                <a:tc>
                  <a:txBody>
                    <a:bodyPr/>
                    <a:lstStyle/>
                    <a:p>
                      <a:r>
                        <a:rPr lang="en-US" altLang="zh-CN" sz="2400" b="0" dirty="0">
                          <a:latin typeface="+mn-ea"/>
                          <a:ea typeface="+mn-ea"/>
                        </a:rPr>
                        <a:t>61.2</a:t>
                      </a:r>
                      <a:endParaRPr lang="zh-CN" altLang="en-US" sz="2400" b="0" dirty="0">
                        <a:latin typeface="+mn-ea"/>
                        <a:ea typeface="+mn-ea"/>
                      </a:endParaRPr>
                    </a:p>
                  </a:txBody>
                  <a:tcPr/>
                </a:tc>
                <a:extLst>
                  <a:ext uri="{0D108BD9-81ED-4DB2-BD59-A6C34878D82A}">
                    <a16:rowId xmlns:a16="http://schemas.microsoft.com/office/drawing/2014/main" val="10003"/>
                  </a:ext>
                </a:extLst>
              </a:tr>
              <a:tr h="530074">
                <a:tc>
                  <a:txBody>
                    <a:bodyPr/>
                    <a:lstStyle/>
                    <a:p>
                      <a:pPr algn="ctr"/>
                      <a:r>
                        <a:rPr lang="zh-CN" altLang="en-US" sz="2800" b="1" baseline="0" dirty="0"/>
                        <a:t> </a:t>
                      </a:r>
                      <a:r>
                        <a:rPr lang="zh-CN" altLang="en-US" sz="2800" b="1" dirty="0"/>
                        <a:t>长度</a:t>
                      </a:r>
                    </a:p>
                  </a:txBody>
                  <a:tcPr/>
                </a:tc>
                <a:tc>
                  <a:txBody>
                    <a:bodyPr/>
                    <a:lstStyle/>
                    <a:p>
                      <a:r>
                        <a:rPr lang="en-US" altLang="zh-CN" sz="2400" b="0" dirty="0">
                          <a:latin typeface="+mn-ea"/>
                          <a:ea typeface="+mn-ea"/>
                        </a:rPr>
                        <a:t>266</a:t>
                      </a:r>
                      <a:r>
                        <a:rPr lang="zh-CN" altLang="en-US" sz="2400" b="0" dirty="0">
                          <a:latin typeface="+mn-ea"/>
                          <a:ea typeface="+mn-ea"/>
                        </a:rPr>
                        <a:t>词</a:t>
                      </a:r>
                    </a:p>
                  </a:txBody>
                  <a:tcPr/>
                </a:tc>
                <a:extLst>
                  <a:ext uri="{0D108BD9-81ED-4DB2-BD59-A6C34878D82A}">
                    <a16:rowId xmlns:a16="http://schemas.microsoft.com/office/drawing/2014/main" val="10004"/>
                  </a:ext>
                </a:extLst>
              </a:tr>
            </a:tbl>
          </a:graphicData>
        </a:graphic>
      </p:graphicFrame>
      <p:sp>
        <p:nvSpPr>
          <p:cNvPr id="3" name="TextBox 2"/>
          <p:cNvSpPr txBox="1"/>
          <p:nvPr/>
        </p:nvSpPr>
        <p:spPr>
          <a:xfrm>
            <a:off x="9245600" y="3036710"/>
            <a:ext cx="2946400" cy="369332"/>
          </a:xfrm>
          <a:prstGeom prst="rect">
            <a:avLst/>
          </a:prstGeom>
          <a:noFill/>
        </p:spPr>
        <p:txBody>
          <a:bodyPr wrap="square" rtlCol="0">
            <a:spAutoFit/>
          </a:bodyPr>
          <a:lstStyle/>
          <a:p>
            <a:r>
              <a:rPr lang="en-US" altLang="zh-CN" dirty="0"/>
              <a:t>(</a:t>
            </a:r>
            <a:r>
              <a:rPr lang="zh-CN" altLang="en-US" dirty="0"/>
              <a:t>王新飞、杨志强；</a:t>
            </a:r>
            <a:r>
              <a:rPr lang="en-US" altLang="zh-CN" dirty="0"/>
              <a:t>2018)</a:t>
            </a:r>
            <a:endParaRPr lang="zh-CN" altLang="en-US" dirty="0"/>
          </a:p>
        </p:txBody>
      </p:sp>
      <p:pic>
        <p:nvPicPr>
          <p:cNvPr id="5" name="图片 45">
            <a:extLst>
              <a:ext uri="{FF2B5EF4-FFF2-40B4-BE49-F238E27FC236}">
                <a16:creationId xmlns:a16="http://schemas.microsoft.com/office/drawing/2014/main" id="{B3D947D2-6436-5246-A699-6F7105E1C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9037" y="185738"/>
            <a:ext cx="3723549" cy="120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57535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96913" y="1705611"/>
            <a:ext cx="3252788" cy="3243578"/>
          </a:xfrm>
          <a:prstGeom prst="rect">
            <a:avLst/>
          </a:prstGeom>
        </p:spPr>
      </p:pic>
      <p:sp>
        <p:nvSpPr>
          <p:cNvPr id="4" name="文本框 3"/>
          <p:cNvSpPr txBox="1"/>
          <p:nvPr>
            <p:custDataLst>
              <p:tags r:id="rId2"/>
            </p:custDataLst>
          </p:nvPr>
        </p:nvSpPr>
        <p:spPr>
          <a:xfrm>
            <a:off x="1850231" y="3006726"/>
            <a:ext cx="1636713" cy="400050"/>
          </a:xfrm>
          <a:prstGeom prst="rect">
            <a:avLst/>
          </a:prstGeom>
          <a:noFill/>
        </p:spPr>
        <p:txBody>
          <a:bodyPr lIns="0" r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500" normalizeH="0" baseline="0" noProof="0" dirty="0">
                <a:ln>
                  <a:noFill/>
                </a:ln>
                <a:solidFill>
                  <a:srgbClr val="FCFCFC"/>
                </a:solidFill>
                <a:effectLst>
                  <a:outerShdw blurRad="38100" dist="38100" dir="2700000" algn="tl">
                    <a:srgbClr val="000000">
                      <a:alpha val="43137"/>
                    </a:srgbClr>
                  </a:outerShdw>
                </a:effectLst>
                <a:uLnTx/>
                <a:uFillTx/>
                <a:latin typeface="Arial"/>
                <a:ea typeface="等线" panose="02010600030101010101" pitchFamily="2" charset="-122"/>
                <a:cs typeface="+mn-cs"/>
              </a:rPr>
              <a:t>PART</a:t>
            </a:r>
            <a:endParaRPr kumimoji="0" lang="zh-CN" altLang="en-US" sz="2800" b="1" i="0" u="none" strike="noStrike" kern="1200" cap="none" spc="500" normalizeH="0" baseline="0" noProof="0" dirty="0">
              <a:ln>
                <a:noFill/>
              </a:ln>
              <a:solidFill>
                <a:srgbClr val="FCFCFC"/>
              </a:solidFill>
              <a:effectLst>
                <a:outerShdw blurRad="38100" dist="38100" dir="2700000" algn="tl">
                  <a:srgbClr val="000000">
                    <a:alpha val="43137"/>
                  </a:srgbClr>
                </a:outerShdw>
              </a:effectLst>
              <a:uLnTx/>
              <a:uFillTx/>
              <a:latin typeface="Arial"/>
              <a:ea typeface="等线" panose="02010600030101010101" pitchFamily="2" charset="-122"/>
              <a:cs typeface="+mn-cs"/>
            </a:endParaRPr>
          </a:p>
        </p:txBody>
      </p:sp>
      <p:sp>
        <p:nvSpPr>
          <p:cNvPr id="5" name="文本框 4"/>
          <p:cNvSpPr txBox="1"/>
          <p:nvPr>
            <p:custDataLst>
              <p:tags r:id="rId3"/>
            </p:custDataLst>
          </p:nvPr>
        </p:nvSpPr>
        <p:spPr>
          <a:xfrm>
            <a:off x="3097214" y="2979738"/>
            <a:ext cx="7570787" cy="1136650"/>
          </a:xfrm>
          <a:prstGeom prst="rect">
            <a:avLst/>
          </a:prstGeom>
          <a:noFill/>
        </p:spPr>
        <p:txBody>
          <a:bodyPr rIns="360000">
            <a:normAutofit/>
            <a:scene3d>
              <a:camera prst="orthographicFront"/>
              <a:lightRig rig="threePt" dir="t"/>
            </a:scene3d>
            <a:sp3d contourW="12700"/>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4800" b="0" i="0" u="none" strike="noStrike" kern="1200" cap="none" spc="0" normalizeH="0" baseline="0" noProof="0" dirty="0">
                <a:ln>
                  <a:noFill/>
                </a:ln>
                <a:solidFill>
                  <a:srgbClr val="606A74">
                    <a:lumMod val="75000"/>
                  </a:srgbClr>
                </a:solidFill>
                <a:effectLst/>
                <a:uLnTx/>
                <a:uFillTx/>
                <a:latin typeface="微软雅黑"/>
                <a:ea typeface="微软雅黑"/>
                <a:cs typeface="+mn-cs"/>
              </a:rPr>
              <a:t>考点特征</a:t>
            </a:r>
            <a:endParaRPr kumimoji="0" lang="en-US" altLang="zh-CN" sz="4800" b="0" i="0" u="none" strike="noStrike" kern="1200" cap="none" spc="0" normalizeH="0" baseline="0" noProof="0" dirty="0">
              <a:ln>
                <a:noFill/>
              </a:ln>
              <a:solidFill>
                <a:srgbClr val="606A74">
                  <a:lumMod val="75000"/>
                </a:srgbClr>
              </a:solidFill>
              <a:effectLst/>
              <a:uLnTx/>
              <a:uFillTx/>
              <a:latin typeface="微软雅黑"/>
              <a:ea typeface="微软雅黑"/>
              <a:cs typeface="+mn-cs"/>
            </a:endParaRPr>
          </a:p>
        </p:txBody>
      </p:sp>
      <p:cxnSp>
        <p:nvCxnSpPr>
          <p:cNvPr id="7" name="直接连接符 6"/>
          <p:cNvCxnSpPr/>
          <p:nvPr>
            <p:custDataLst>
              <p:tags r:id="rId4"/>
            </p:custDataLst>
          </p:nvPr>
        </p:nvCxnSpPr>
        <p:spPr>
          <a:xfrm>
            <a:off x="1676400" y="0"/>
            <a:ext cx="0" cy="685800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a:cxnSpLocks/>
          </p:cNvCxnSpPr>
          <p:nvPr>
            <p:custDataLst>
              <p:tags r:id="rId5"/>
            </p:custDataLst>
          </p:nvPr>
        </p:nvCxnSpPr>
        <p:spPr>
          <a:xfrm>
            <a:off x="0" y="3848100"/>
            <a:ext cx="12192000"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矩形 1"/>
          <p:cNvSpPr/>
          <p:nvPr>
            <p:custDataLst>
              <p:tags r:id="rId6"/>
            </p:custDataLst>
          </p:nvPr>
        </p:nvSpPr>
        <p:spPr>
          <a:xfrm>
            <a:off x="3160714" y="3937000"/>
            <a:ext cx="7170737" cy="368300"/>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606A74">
                    <a:lumMod val="60000"/>
                    <a:lumOff val="40000"/>
                  </a:srgbClr>
                </a:solidFill>
                <a:effectLst/>
                <a:uLnTx/>
                <a:uFillTx/>
                <a:latin typeface="Arial"/>
                <a:ea typeface="等线" panose="02010600030101010101" pitchFamily="2" charset="-122"/>
                <a:cs typeface="+mn-cs"/>
              </a:rPr>
              <a:t>Click here to add your title</a:t>
            </a:r>
          </a:p>
        </p:txBody>
      </p:sp>
      <p:sp>
        <p:nvSpPr>
          <p:cNvPr id="9" name="文本框 8"/>
          <p:cNvSpPr txBox="1"/>
          <p:nvPr>
            <p:custDataLst>
              <p:tags r:id="rId7"/>
            </p:custDataLst>
          </p:nvPr>
        </p:nvSpPr>
        <p:spPr>
          <a:xfrm>
            <a:off x="1850231" y="3391695"/>
            <a:ext cx="1636713" cy="400050"/>
          </a:xfrm>
          <a:prstGeom prst="rect">
            <a:avLst/>
          </a:prstGeom>
          <a:noFill/>
        </p:spPr>
        <p:txBody>
          <a:bodyPr lIns="0" r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500" normalizeH="0" baseline="0" noProof="0" dirty="0">
                <a:ln>
                  <a:noFill/>
                </a:ln>
                <a:solidFill>
                  <a:srgbClr val="FCFCFC"/>
                </a:solidFill>
                <a:effectLst>
                  <a:outerShdw blurRad="38100" dist="38100" dir="2700000" algn="tl">
                    <a:srgbClr val="000000">
                      <a:alpha val="43137"/>
                    </a:srgbClr>
                  </a:outerShdw>
                </a:effectLst>
                <a:uLnTx/>
                <a:uFillTx/>
                <a:latin typeface="Arial"/>
                <a:ea typeface="等线" panose="02010600030101010101" pitchFamily="2" charset="-122"/>
                <a:cs typeface="+mn-cs"/>
              </a:rPr>
              <a:t>03</a:t>
            </a:r>
            <a:endParaRPr kumimoji="0" lang="zh-CN" altLang="en-US" sz="2800" b="1" i="0" u="none" strike="noStrike" kern="1200" cap="none" spc="500" normalizeH="0" baseline="0" noProof="0" dirty="0">
              <a:ln>
                <a:noFill/>
              </a:ln>
              <a:solidFill>
                <a:srgbClr val="FCFCFC"/>
              </a:solidFill>
              <a:effectLst>
                <a:outerShdw blurRad="38100" dist="38100" dir="2700000" algn="tl">
                  <a:srgbClr val="000000">
                    <a:alpha val="43137"/>
                  </a:srgbClr>
                </a:outerShdw>
              </a:effectLst>
              <a:uLnTx/>
              <a:uFillTx/>
              <a:latin typeface="Arial"/>
              <a:ea typeface="等线" panose="02010600030101010101" pitchFamily="2" charset="-122"/>
              <a:cs typeface="+mn-cs"/>
            </a:endParaRPr>
          </a:p>
        </p:txBody>
      </p:sp>
    </p:spTree>
    <p:custDataLst>
      <p:tags r:id="rId1"/>
    </p:custDataLst>
    <p:extLst>
      <p:ext uri="{BB962C8B-B14F-4D97-AF65-F5344CB8AC3E}">
        <p14:creationId xmlns:p14="http://schemas.microsoft.com/office/powerpoint/2010/main" val="12855385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矩形 1">
            <a:extLst>
              <a:ext uri="{FF2B5EF4-FFF2-40B4-BE49-F238E27FC236}">
                <a16:creationId xmlns:a16="http://schemas.microsoft.com/office/drawing/2014/main" id="{50F13F8B-1B3D-D840-9ED0-CD6EAE5D2203}"/>
              </a:ext>
            </a:extLst>
          </p:cNvPr>
          <p:cNvSpPr>
            <a:spLocks noChangeArrowheads="1"/>
          </p:cNvSpPr>
          <p:nvPr/>
        </p:nvSpPr>
        <p:spPr bwMode="auto">
          <a:xfrm>
            <a:off x="5592212" y="2781102"/>
            <a:ext cx="4413381" cy="2516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en-US" altLang="zh-CN" sz="2251" b="1" dirty="0">
                <a:solidFill>
                  <a:srgbClr val="0070C0"/>
                </a:solidFill>
                <a:latin typeface="HelveticaNeue" panose="02000503000000020004" pitchFamily="2" charset="0"/>
              </a:rPr>
              <a:t>	</a:t>
            </a:r>
            <a:r>
              <a:rPr lang="zh-CN" altLang="en-US" sz="2251" b="1" dirty="0">
                <a:solidFill>
                  <a:srgbClr val="0070C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2251" b="1" dirty="0">
              <a:solidFill>
                <a:srgbClr val="0070C0"/>
              </a:solidFill>
              <a:latin typeface="HelveticaNeue" panose="02000503000000020004" pitchFamily="2" charset="0"/>
            </a:endParaRPr>
          </a:p>
          <a:p>
            <a:pPr>
              <a:spcBef>
                <a:spcPct val="0"/>
              </a:spcBef>
              <a:buClrTx/>
              <a:buFontTx/>
              <a:buNone/>
            </a:pPr>
            <a:endParaRPr lang="en-US" altLang="zh-CN" sz="2251" b="1" dirty="0">
              <a:solidFill>
                <a:srgbClr val="0070C0"/>
              </a:solidFill>
              <a:latin typeface="HelveticaNeue" panose="02000503000000020004" pitchFamily="2" charset="0"/>
            </a:endParaRPr>
          </a:p>
          <a:p>
            <a:pPr>
              <a:spcBef>
                <a:spcPct val="0"/>
              </a:spcBef>
              <a:buClrTx/>
              <a:buFontTx/>
              <a:buNone/>
            </a:pPr>
            <a:r>
              <a:rPr lang="zh-CN" altLang="en-US" sz="2251" b="1" dirty="0">
                <a:solidFill>
                  <a:srgbClr val="0070C0"/>
                </a:solidFill>
                <a:latin typeface="HelveticaNeue" panose="02000503000000020004" pitchFamily="2" charset="0"/>
              </a:rPr>
              <a:t>更多教学资源请关注</a:t>
            </a:r>
            <a:endParaRPr lang="en-US" altLang="zh-CN" sz="2251" b="1" dirty="0">
              <a:solidFill>
                <a:srgbClr val="0070C0"/>
              </a:solidFill>
              <a:latin typeface="HelveticaNeue" panose="02000503000000020004" pitchFamily="2" charset="0"/>
            </a:endParaRPr>
          </a:p>
          <a:p>
            <a:pPr>
              <a:spcBef>
                <a:spcPct val="0"/>
              </a:spcBef>
              <a:buClrTx/>
              <a:buFontTx/>
              <a:buNone/>
            </a:pPr>
            <a:r>
              <a:rPr lang="zh-CN" altLang="en-US" sz="2251" b="1" dirty="0">
                <a:solidFill>
                  <a:srgbClr val="0070C0"/>
                </a:solidFill>
                <a:latin typeface="HelveticaNeue" panose="02000503000000020004" pitchFamily="2" charset="0"/>
              </a:rPr>
              <a:t>订阅号：溯恩英语</a:t>
            </a:r>
          </a:p>
        </p:txBody>
      </p:sp>
      <p:sp>
        <p:nvSpPr>
          <p:cNvPr id="40963" name="矩形 3">
            <a:extLst>
              <a:ext uri="{FF2B5EF4-FFF2-40B4-BE49-F238E27FC236}">
                <a16:creationId xmlns:a16="http://schemas.microsoft.com/office/drawing/2014/main" id="{7824763E-0D93-464C-AED5-3FC168C1C894}"/>
              </a:ext>
            </a:extLst>
          </p:cNvPr>
          <p:cNvSpPr>
            <a:spLocks noChangeArrowheads="1"/>
          </p:cNvSpPr>
          <p:nvPr/>
        </p:nvSpPr>
        <p:spPr bwMode="auto">
          <a:xfrm>
            <a:off x="6096002" y="1973607"/>
            <a:ext cx="2926269" cy="61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sz="3376" b="1">
                <a:latin typeface="华文新魏" panose="02010800040101010101" pitchFamily="2" charset="-122"/>
                <a:ea typeface="华文新魏" panose="02010800040101010101" pitchFamily="2" charset="-122"/>
              </a:rPr>
              <a:t>知识产权声明</a:t>
            </a:r>
          </a:p>
        </p:txBody>
      </p:sp>
      <p:sp>
        <p:nvSpPr>
          <p:cNvPr id="40964" name="矩形 3">
            <a:extLst>
              <a:ext uri="{FF2B5EF4-FFF2-40B4-BE49-F238E27FC236}">
                <a16:creationId xmlns:a16="http://schemas.microsoft.com/office/drawing/2014/main" id="{83239BA4-B577-5340-B8CD-73E2350BA4AF}"/>
              </a:ext>
            </a:extLst>
          </p:cNvPr>
          <p:cNvSpPr>
            <a:spLocks noChangeArrowheads="1"/>
          </p:cNvSpPr>
          <p:nvPr/>
        </p:nvSpPr>
        <p:spPr bwMode="auto">
          <a:xfrm>
            <a:off x="1919536" y="1223081"/>
            <a:ext cx="2926268" cy="157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sz="2401" b="1" dirty="0">
                <a:latin typeface="华文新魏" panose="02010800040101010101" pitchFamily="2" charset="-122"/>
                <a:ea typeface="华文新魏" panose="02010800040101010101" pitchFamily="2" charset="-122"/>
              </a:rPr>
              <a:t>扫码关注</a:t>
            </a:r>
            <a:endParaRPr lang="en-US" altLang="zh-CN" sz="2401" b="1" dirty="0">
              <a:latin typeface="华文新魏" panose="02010800040101010101" pitchFamily="2" charset="-122"/>
              <a:ea typeface="华文新魏" panose="02010800040101010101" pitchFamily="2" charset="-122"/>
            </a:endParaRPr>
          </a:p>
          <a:p>
            <a:pPr>
              <a:spcBef>
                <a:spcPct val="0"/>
              </a:spcBef>
              <a:buClrTx/>
              <a:buFontTx/>
              <a:buNone/>
            </a:pPr>
            <a:r>
              <a:rPr lang="zh-CN" altLang="en-US" sz="2401" b="1" dirty="0">
                <a:latin typeface="华文新魏" panose="02010800040101010101" pitchFamily="2" charset="-122"/>
                <a:ea typeface="华文新魏" panose="02010800040101010101" pitchFamily="2" charset="-122"/>
              </a:rPr>
              <a:t>回复：</a:t>
            </a:r>
            <a:r>
              <a:rPr lang="en-US" altLang="zh-CN" sz="2401" b="1" dirty="0">
                <a:latin typeface="华文新魏" panose="02010800040101010101" pitchFamily="2" charset="-122"/>
                <a:ea typeface="华文新魏" panose="02010800040101010101" pitchFamily="2" charset="-122"/>
              </a:rPr>
              <a:t>hello</a:t>
            </a:r>
            <a:r>
              <a:rPr lang="zh-CN" altLang="en-US" sz="2401" b="1" dirty="0">
                <a:latin typeface="华文新魏" panose="02010800040101010101" pitchFamily="2" charset="-122"/>
                <a:ea typeface="华文新魏" panose="02010800040101010101" pitchFamily="2" charset="-122"/>
              </a:rPr>
              <a:t> </a:t>
            </a:r>
            <a:r>
              <a:rPr lang="en-US" altLang="zh-CN" sz="2401" b="1" dirty="0">
                <a:latin typeface="华文新魏" panose="02010800040101010101" pitchFamily="2" charset="-122"/>
                <a:ea typeface="华文新魏" panose="02010800040101010101" pitchFamily="2" charset="-122"/>
              </a:rPr>
              <a:t>sun</a:t>
            </a:r>
          </a:p>
          <a:p>
            <a:pPr>
              <a:spcBef>
                <a:spcPct val="0"/>
              </a:spcBef>
              <a:buClrTx/>
              <a:buFontTx/>
              <a:buNone/>
            </a:pPr>
            <a:r>
              <a:rPr lang="zh-CN" altLang="en-US" sz="2401" b="1" dirty="0">
                <a:latin typeface="华文新魏" panose="02010800040101010101" pitchFamily="2" charset="-122"/>
                <a:ea typeface="华文新魏" panose="02010800040101010101" pitchFamily="2" charset="-122"/>
              </a:rPr>
              <a:t>获取课件制作、录课等实用工具包</a:t>
            </a:r>
          </a:p>
        </p:txBody>
      </p:sp>
      <p:pic>
        <p:nvPicPr>
          <p:cNvPr id="4" name="图片 3" descr="图片包含 文字, 纵横字谜&#10;&#10;描述已自动生成">
            <a:extLst>
              <a:ext uri="{FF2B5EF4-FFF2-40B4-BE49-F238E27FC236}">
                <a16:creationId xmlns:a16="http://schemas.microsoft.com/office/drawing/2014/main" id="{1A038466-1E0B-EB4A-ABE2-2F18AB0CB6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6410" y="3068961"/>
            <a:ext cx="2192051" cy="2192051"/>
          </a:xfrm>
          <a:prstGeom prst="rect">
            <a:avLst/>
          </a:prstGeom>
        </p:spPr>
      </p:pic>
    </p:spTree>
    <p:extLst>
      <p:ext uri="{BB962C8B-B14F-4D97-AF65-F5344CB8AC3E}">
        <p14:creationId xmlns:p14="http://schemas.microsoft.com/office/powerpoint/2010/main" val="304142956"/>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fc1936a3-12ff-4253-8bb0-4c9cf28e2ae0"/>
          <p:cNvGrpSpPr>
            <a:grpSpLocks noChangeAspect="1"/>
          </p:cNvGrpSpPr>
          <p:nvPr/>
        </p:nvGrpSpPr>
        <p:grpSpPr>
          <a:xfrm>
            <a:off x="10492" y="1581418"/>
            <a:ext cx="12258976" cy="4643386"/>
            <a:chOff x="127404" y="1519290"/>
            <a:chExt cx="12258976" cy="4643386"/>
          </a:xfrm>
        </p:grpSpPr>
        <p:cxnSp>
          <p:nvCxnSpPr>
            <p:cNvPr id="4" name="Straight Connector 3"/>
            <p:cNvCxnSpPr/>
            <p:nvPr/>
          </p:nvCxnSpPr>
          <p:spPr>
            <a:xfrm>
              <a:off x="127404" y="1796303"/>
              <a:ext cx="1339677" cy="3797"/>
            </a:xfrm>
            <a:prstGeom prst="line">
              <a:avLst/>
            </a:prstGeom>
            <a:ln w="635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3315283" y="1796303"/>
              <a:ext cx="1904099" cy="86"/>
            </a:xfrm>
            <a:prstGeom prst="line">
              <a:avLst/>
            </a:prstGeom>
            <a:ln w="635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6" name="Freeform: Shape 8"/>
            <p:cNvSpPr>
              <a:spLocks/>
            </p:cNvSpPr>
            <p:nvPr/>
          </p:nvSpPr>
          <p:spPr bwMode="auto">
            <a:xfrm>
              <a:off x="846948" y="2354816"/>
              <a:ext cx="2722810" cy="3807860"/>
            </a:xfrm>
            <a:custGeom>
              <a:avLst/>
              <a:gdLst>
                <a:gd name="T0" fmla="*/ 535 w 595"/>
                <a:gd name="T1" fmla="*/ 60 h 919"/>
                <a:gd name="T2" fmla="*/ 359 w 595"/>
                <a:gd name="T3" fmla="*/ 60 h 919"/>
                <a:gd name="T4" fmla="*/ 297 w 595"/>
                <a:gd name="T5" fmla="*/ 0 h 919"/>
                <a:gd name="T6" fmla="*/ 236 w 595"/>
                <a:gd name="T7" fmla="*/ 60 h 919"/>
                <a:gd name="T8" fmla="*/ 59 w 595"/>
                <a:gd name="T9" fmla="*/ 60 h 919"/>
                <a:gd name="T10" fmla="*/ 0 w 595"/>
                <a:gd name="T11" fmla="*/ 120 h 919"/>
                <a:gd name="T12" fmla="*/ 0 w 595"/>
                <a:gd name="T13" fmla="*/ 859 h 919"/>
                <a:gd name="T14" fmla="*/ 59 w 595"/>
                <a:gd name="T15" fmla="*/ 919 h 919"/>
                <a:gd name="T16" fmla="*/ 535 w 595"/>
                <a:gd name="T17" fmla="*/ 919 h 919"/>
                <a:gd name="T18" fmla="*/ 595 w 595"/>
                <a:gd name="T19" fmla="*/ 859 h 919"/>
                <a:gd name="T20" fmla="*/ 595 w 595"/>
                <a:gd name="T21" fmla="*/ 120 h 919"/>
                <a:gd name="T22" fmla="*/ 535 w 595"/>
                <a:gd name="T23" fmla="*/ 60 h 919"/>
                <a:gd name="T24" fmla="*/ 589 w 595"/>
                <a:gd name="T25" fmla="*/ 859 h 919"/>
                <a:gd name="T26" fmla="*/ 535 w 595"/>
                <a:gd name="T27" fmla="*/ 913 h 919"/>
                <a:gd name="T28" fmla="*/ 59 w 595"/>
                <a:gd name="T29" fmla="*/ 913 h 919"/>
                <a:gd name="T30" fmla="*/ 6 w 595"/>
                <a:gd name="T31" fmla="*/ 859 h 919"/>
                <a:gd name="T32" fmla="*/ 6 w 595"/>
                <a:gd name="T33" fmla="*/ 467 h 919"/>
                <a:gd name="T34" fmla="*/ 589 w 595"/>
                <a:gd name="T35" fmla="*/ 467 h 919"/>
                <a:gd name="T36" fmla="*/ 589 w 595"/>
                <a:gd name="T37" fmla="*/ 85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5" h="919">
                  <a:moveTo>
                    <a:pt x="535" y="60"/>
                  </a:moveTo>
                  <a:cubicBezTo>
                    <a:pt x="359" y="60"/>
                    <a:pt x="359" y="60"/>
                    <a:pt x="359" y="60"/>
                  </a:cubicBezTo>
                  <a:cubicBezTo>
                    <a:pt x="330" y="51"/>
                    <a:pt x="307" y="29"/>
                    <a:pt x="297" y="0"/>
                  </a:cubicBezTo>
                  <a:cubicBezTo>
                    <a:pt x="288" y="29"/>
                    <a:pt x="265" y="51"/>
                    <a:pt x="236" y="60"/>
                  </a:cubicBezTo>
                  <a:cubicBezTo>
                    <a:pt x="59" y="60"/>
                    <a:pt x="59" y="60"/>
                    <a:pt x="59" y="60"/>
                  </a:cubicBezTo>
                  <a:cubicBezTo>
                    <a:pt x="27" y="60"/>
                    <a:pt x="0" y="87"/>
                    <a:pt x="0" y="120"/>
                  </a:cubicBezTo>
                  <a:cubicBezTo>
                    <a:pt x="0" y="859"/>
                    <a:pt x="0" y="859"/>
                    <a:pt x="0" y="859"/>
                  </a:cubicBezTo>
                  <a:cubicBezTo>
                    <a:pt x="0" y="892"/>
                    <a:pt x="27" y="919"/>
                    <a:pt x="59" y="919"/>
                  </a:cubicBezTo>
                  <a:cubicBezTo>
                    <a:pt x="535" y="919"/>
                    <a:pt x="535" y="919"/>
                    <a:pt x="535" y="919"/>
                  </a:cubicBezTo>
                  <a:cubicBezTo>
                    <a:pt x="568" y="919"/>
                    <a:pt x="595" y="892"/>
                    <a:pt x="595" y="859"/>
                  </a:cubicBezTo>
                  <a:cubicBezTo>
                    <a:pt x="595" y="120"/>
                    <a:pt x="595" y="120"/>
                    <a:pt x="595" y="120"/>
                  </a:cubicBezTo>
                  <a:cubicBezTo>
                    <a:pt x="595" y="87"/>
                    <a:pt x="568" y="60"/>
                    <a:pt x="535" y="60"/>
                  </a:cubicBezTo>
                  <a:close/>
                  <a:moveTo>
                    <a:pt x="589" y="859"/>
                  </a:moveTo>
                  <a:cubicBezTo>
                    <a:pt x="589" y="889"/>
                    <a:pt x="565" y="913"/>
                    <a:pt x="535" y="913"/>
                  </a:cubicBezTo>
                  <a:cubicBezTo>
                    <a:pt x="59" y="913"/>
                    <a:pt x="59" y="913"/>
                    <a:pt x="59" y="913"/>
                  </a:cubicBezTo>
                  <a:cubicBezTo>
                    <a:pt x="30" y="913"/>
                    <a:pt x="6" y="889"/>
                    <a:pt x="6" y="859"/>
                  </a:cubicBezTo>
                  <a:cubicBezTo>
                    <a:pt x="6" y="467"/>
                    <a:pt x="6" y="467"/>
                    <a:pt x="6" y="467"/>
                  </a:cubicBezTo>
                  <a:cubicBezTo>
                    <a:pt x="589" y="467"/>
                    <a:pt x="589" y="467"/>
                    <a:pt x="589" y="467"/>
                  </a:cubicBezTo>
                  <a:lnTo>
                    <a:pt x="589" y="859"/>
                  </a:lnTo>
                  <a:close/>
                </a:path>
              </a:pathLst>
            </a:custGeom>
            <a:solidFill>
              <a:schemeClr val="accent1"/>
            </a:solidFill>
            <a:ln>
              <a:noFill/>
            </a:ln>
            <a:effectLst/>
          </p:spPr>
          <p:txBody>
            <a:bodyPr vert="horz" wrap="square" lIns="144000" tIns="1908000" rIns="144000" bIns="60960" anchor="t" anchorCtr="1" compatLnSpc="1">
              <a:prstTxWarp prst="textNoShape">
                <a:avLst/>
              </a:prstTxWarp>
              <a:normAutofit/>
            </a:bodyPr>
            <a:lstStyle/>
            <a:p>
              <a:pPr algn="ctr">
                <a:lnSpc>
                  <a:spcPct val="120000"/>
                </a:lnSpc>
              </a:pPr>
              <a:endParaRPr lang="zh-CN" altLang="en-US" sz="1100" dirty="0"/>
            </a:p>
          </p:txBody>
        </p:sp>
        <p:sp>
          <p:nvSpPr>
            <p:cNvPr id="7" name="Freeform: Shape 12"/>
            <p:cNvSpPr>
              <a:spLocks/>
            </p:cNvSpPr>
            <p:nvPr/>
          </p:nvSpPr>
          <p:spPr bwMode="auto">
            <a:xfrm>
              <a:off x="4735388" y="2354816"/>
              <a:ext cx="2717748" cy="3807860"/>
            </a:xfrm>
            <a:custGeom>
              <a:avLst/>
              <a:gdLst>
                <a:gd name="T0" fmla="*/ 535 w 595"/>
                <a:gd name="T1" fmla="*/ 60 h 919"/>
                <a:gd name="T2" fmla="*/ 359 w 595"/>
                <a:gd name="T3" fmla="*/ 60 h 919"/>
                <a:gd name="T4" fmla="*/ 297 w 595"/>
                <a:gd name="T5" fmla="*/ 0 h 919"/>
                <a:gd name="T6" fmla="*/ 236 w 595"/>
                <a:gd name="T7" fmla="*/ 60 h 919"/>
                <a:gd name="T8" fmla="*/ 59 w 595"/>
                <a:gd name="T9" fmla="*/ 60 h 919"/>
                <a:gd name="T10" fmla="*/ 0 w 595"/>
                <a:gd name="T11" fmla="*/ 120 h 919"/>
                <a:gd name="T12" fmla="*/ 0 w 595"/>
                <a:gd name="T13" fmla="*/ 859 h 919"/>
                <a:gd name="T14" fmla="*/ 59 w 595"/>
                <a:gd name="T15" fmla="*/ 919 h 919"/>
                <a:gd name="T16" fmla="*/ 535 w 595"/>
                <a:gd name="T17" fmla="*/ 919 h 919"/>
                <a:gd name="T18" fmla="*/ 595 w 595"/>
                <a:gd name="T19" fmla="*/ 859 h 919"/>
                <a:gd name="T20" fmla="*/ 595 w 595"/>
                <a:gd name="T21" fmla="*/ 120 h 919"/>
                <a:gd name="T22" fmla="*/ 535 w 595"/>
                <a:gd name="T23" fmla="*/ 60 h 919"/>
                <a:gd name="T24" fmla="*/ 589 w 595"/>
                <a:gd name="T25" fmla="*/ 859 h 919"/>
                <a:gd name="T26" fmla="*/ 535 w 595"/>
                <a:gd name="T27" fmla="*/ 913 h 919"/>
                <a:gd name="T28" fmla="*/ 59 w 595"/>
                <a:gd name="T29" fmla="*/ 913 h 919"/>
                <a:gd name="T30" fmla="*/ 6 w 595"/>
                <a:gd name="T31" fmla="*/ 859 h 919"/>
                <a:gd name="T32" fmla="*/ 6 w 595"/>
                <a:gd name="T33" fmla="*/ 467 h 919"/>
                <a:gd name="T34" fmla="*/ 589 w 595"/>
                <a:gd name="T35" fmla="*/ 467 h 919"/>
                <a:gd name="T36" fmla="*/ 589 w 595"/>
                <a:gd name="T37" fmla="*/ 85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5" h="919">
                  <a:moveTo>
                    <a:pt x="535" y="60"/>
                  </a:moveTo>
                  <a:cubicBezTo>
                    <a:pt x="359" y="60"/>
                    <a:pt x="359" y="60"/>
                    <a:pt x="359" y="60"/>
                  </a:cubicBezTo>
                  <a:cubicBezTo>
                    <a:pt x="330" y="51"/>
                    <a:pt x="307" y="29"/>
                    <a:pt x="297" y="0"/>
                  </a:cubicBezTo>
                  <a:cubicBezTo>
                    <a:pt x="288" y="29"/>
                    <a:pt x="265" y="51"/>
                    <a:pt x="236" y="60"/>
                  </a:cubicBezTo>
                  <a:cubicBezTo>
                    <a:pt x="59" y="60"/>
                    <a:pt x="59" y="60"/>
                    <a:pt x="59" y="60"/>
                  </a:cubicBezTo>
                  <a:cubicBezTo>
                    <a:pt x="27" y="60"/>
                    <a:pt x="0" y="87"/>
                    <a:pt x="0" y="120"/>
                  </a:cubicBezTo>
                  <a:cubicBezTo>
                    <a:pt x="0" y="859"/>
                    <a:pt x="0" y="859"/>
                    <a:pt x="0" y="859"/>
                  </a:cubicBezTo>
                  <a:cubicBezTo>
                    <a:pt x="0" y="892"/>
                    <a:pt x="27" y="919"/>
                    <a:pt x="59" y="919"/>
                  </a:cubicBezTo>
                  <a:cubicBezTo>
                    <a:pt x="535" y="919"/>
                    <a:pt x="535" y="919"/>
                    <a:pt x="535" y="919"/>
                  </a:cubicBezTo>
                  <a:cubicBezTo>
                    <a:pt x="568" y="919"/>
                    <a:pt x="595" y="892"/>
                    <a:pt x="595" y="859"/>
                  </a:cubicBezTo>
                  <a:cubicBezTo>
                    <a:pt x="595" y="120"/>
                    <a:pt x="595" y="120"/>
                    <a:pt x="595" y="120"/>
                  </a:cubicBezTo>
                  <a:cubicBezTo>
                    <a:pt x="595" y="87"/>
                    <a:pt x="568" y="60"/>
                    <a:pt x="535" y="60"/>
                  </a:cubicBezTo>
                  <a:close/>
                  <a:moveTo>
                    <a:pt x="589" y="859"/>
                  </a:moveTo>
                  <a:cubicBezTo>
                    <a:pt x="589" y="889"/>
                    <a:pt x="565" y="913"/>
                    <a:pt x="535" y="913"/>
                  </a:cubicBezTo>
                  <a:cubicBezTo>
                    <a:pt x="59" y="913"/>
                    <a:pt x="59" y="913"/>
                    <a:pt x="59" y="913"/>
                  </a:cubicBezTo>
                  <a:cubicBezTo>
                    <a:pt x="30" y="913"/>
                    <a:pt x="6" y="889"/>
                    <a:pt x="6" y="859"/>
                  </a:cubicBezTo>
                  <a:cubicBezTo>
                    <a:pt x="6" y="467"/>
                    <a:pt x="6" y="467"/>
                    <a:pt x="6" y="467"/>
                  </a:cubicBezTo>
                  <a:cubicBezTo>
                    <a:pt x="589" y="467"/>
                    <a:pt x="589" y="467"/>
                    <a:pt x="589" y="467"/>
                  </a:cubicBezTo>
                  <a:lnTo>
                    <a:pt x="589" y="859"/>
                  </a:lnTo>
                  <a:close/>
                </a:path>
              </a:pathLst>
            </a:custGeom>
            <a:solidFill>
              <a:schemeClr val="accent2"/>
            </a:solidFill>
            <a:ln>
              <a:noFill/>
            </a:ln>
            <a:effectLst/>
          </p:spPr>
          <p:txBody>
            <a:bodyPr vert="horz" wrap="square" lIns="144000" tIns="1908000" rIns="144000" bIns="60960" anchor="t" anchorCtr="1" compatLnSpc="1">
              <a:prstTxWarp prst="textNoShape">
                <a:avLst/>
              </a:prstTxWarp>
              <a:normAutofit/>
            </a:bodyPr>
            <a:lstStyle/>
            <a:p>
              <a:pPr algn="ctr">
                <a:lnSpc>
                  <a:spcPct val="120000"/>
                </a:lnSpc>
              </a:pPr>
              <a:endParaRPr lang="zh-CN" altLang="en-US" sz="1100" dirty="0"/>
            </a:p>
          </p:txBody>
        </p:sp>
        <p:sp>
          <p:nvSpPr>
            <p:cNvPr id="9" name="Freeform: Shape 20"/>
            <p:cNvSpPr>
              <a:spLocks/>
            </p:cNvSpPr>
            <p:nvPr/>
          </p:nvSpPr>
          <p:spPr bwMode="auto">
            <a:xfrm>
              <a:off x="8560476" y="2453058"/>
              <a:ext cx="2776037" cy="3709617"/>
            </a:xfrm>
            <a:custGeom>
              <a:avLst/>
              <a:gdLst>
                <a:gd name="T0" fmla="*/ 535 w 595"/>
                <a:gd name="T1" fmla="*/ 60 h 919"/>
                <a:gd name="T2" fmla="*/ 359 w 595"/>
                <a:gd name="T3" fmla="*/ 60 h 919"/>
                <a:gd name="T4" fmla="*/ 297 w 595"/>
                <a:gd name="T5" fmla="*/ 0 h 919"/>
                <a:gd name="T6" fmla="*/ 236 w 595"/>
                <a:gd name="T7" fmla="*/ 60 h 919"/>
                <a:gd name="T8" fmla="*/ 59 w 595"/>
                <a:gd name="T9" fmla="*/ 60 h 919"/>
                <a:gd name="T10" fmla="*/ 0 w 595"/>
                <a:gd name="T11" fmla="*/ 120 h 919"/>
                <a:gd name="T12" fmla="*/ 0 w 595"/>
                <a:gd name="T13" fmla="*/ 859 h 919"/>
                <a:gd name="T14" fmla="*/ 59 w 595"/>
                <a:gd name="T15" fmla="*/ 919 h 919"/>
                <a:gd name="T16" fmla="*/ 535 w 595"/>
                <a:gd name="T17" fmla="*/ 919 h 919"/>
                <a:gd name="T18" fmla="*/ 595 w 595"/>
                <a:gd name="T19" fmla="*/ 859 h 919"/>
                <a:gd name="T20" fmla="*/ 595 w 595"/>
                <a:gd name="T21" fmla="*/ 120 h 919"/>
                <a:gd name="T22" fmla="*/ 535 w 595"/>
                <a:gd name="T23" fmla="*/ 60 h 919"/>
                <a:gd name="T24" fmla="*/ 589 w 595"/>
                <a:gd name="T25" fmla="*/ 859 h 919"/>
                <a:gd name="T26" fmla="*/ 535 w 595"/>
                <a:gd name="T27" fmla="*/ 913 h 919"/>
                <a:gd name="T28" fmla="*/ 59 w 595"/>
                <a:gd name="T29" fmla="*/ 913 h 919"/>
                <a:gd name="T30" fmla="*/ 6 w 595"/>
                <a:gd name="T31" fmla="*/ 859 h 919"/>
                <a:gd name="T32" fmla="*/ 6 w 595"/>
                <a:gd name="T33" fmla="*/ 467 h 919"/>
                <a:gd name="T34" fmla="*/ 589 w 595"/>
                <a:gd name="T35" fmla="*/ 467 h 919"/>
                <a:gd name="T36" fmla="*/ 589 w 595"/>
                <a:gd name="T37" fmla="*/ 85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5" h="919">
                  <a:moveTo>
                    <a:pt x="535" y="60"/>
                  </a:moveTo>
                  <a:cubicBezTo>
                    <a:pt x="359" y="60"/>
                    <a:pt x="359" y="60"/>
                    <a:pt x="359" y="60"/>
                  </a:cubicBezTo>
                  <a:cubicBezTo>
                    <a:pt x="330" y="51"/>
                    <a:pt x="307" y="29"/>
                    <a:pt x="297" y="0"/>
                  </a:cubicBezTo>
                  <a:cubicBezTo>
                    <a:pt x="288" y="29"/>
                    <a:pt x="265" y="51"/>
                    <a:pt x="236" y="60"/>
                  </a:cubicBezTo>
                  <a:cubicBezTo>
                    <a:pt x="59" y="60"/>
                    <a:pt x="59" y="60"/>
                    <a:pt x="59" y="60"/>
                  </a:cubicBezTo>
                  <a:cubicBezTo>
                    <a:pt x="27" y="60"/>
                    <a:pt x="0" y="87"/>
                    <a:pt x="0" y="120"/>
                  </a:cubicBezTo>
                  <a:cubicBezTo>
                    <a:pt x="0" y="859"/>
                    <a:pt x="0" y="859"/>
                    <a:pt x="0" y="859"/>
                  </a:cubicBezTo>
                  <a:cubicBezTo>
                    <a:pt x="0" y="892"/>
                    <a:pt x="27" y="919"/>
                    <a:pt x="59" y="919"/>
                  </a:cubicBezTo>
                  <a:cubicBezTo>
                    <a:pt x="535" y="919"/>
                    <a:pt x="535" y="919"/>
                    <a:pt x="535" y="919"/>
                  </a:cubicBezTo>
                  <a:cubicBezTo>
                    <a:pt x="568" y="919"/>
                    <a:pt x="595" y="892"/>
                    <a:pt x="595" y="859"/>
                  </a:cubicBezTo>
                  <a:cubicBezTo>
                    <a:pt x="595" y="120"/>
                    <a:pt x="595" y="120"/>
                    <a:pt x="595" y="120"/>
                  </a:cubicBezTo>
                  <a:cubicBezTo>
                    <a:pt x="595" y="87"/>
                    <a:pt x="568" y="60"/>
                    <a:pt x="535" y="60"/>
                  </a:cubicBezTo>
                  <a:close/>
                  <a:moveTo>
                    <a:pt x="589" y="859"/>
                  </a:moveTo>
                  <a:cubicBezTo>
                    <a:pt x="589" y="889"/>
                    <a:pt x="565" y="913"/>
                    <a:pt x="535" y="913"/>
                  </a:cubicBezTo>
                  <a:cubicBezTo>
                    <a:pt x="59" y="913"/>
                    <a:pt x="59" y="913"/>
                    <a:pt x="59" y="913"/>
                  </a:cubicBezTo>
                  <a:cubicBezTo>
                    <a:pt x="30" y="913"/>
                    <a:pt x="6" y="889"/>
                    <a:pt x="6" y="859"/>
                  </a:cubicBezTo>
                  <a:cubicBezTo>
                    <a:pt x="6" y="467"/>
                    <a:pt x="6" y="467"/>
                    <a:pt x="6" y="467"/>
                  </a:cubicBezTo>
                  <a:cubicBezTo>
                    <a:pt x="589" y="467"/>
                    <a:pt x="589" y="467"/>
                    <a:pt x="589" y="467"/>
                  </a:cubicBezTo>
                  <a:lnTo>
                    <a:pt x="589" y="859"/>
                  </a:lnTo>
                  <a:close/>
                </a:path>
              </a:pathLst>
            </a:custGeom>
            <a:solidFill>
              <a:schemeClr val="accent4"/>
            </a:solidFill>
            <a:ln>
              <a:noFill/>
            </a:ln>
            <a:effectLst/>
          </p:spPr>
          <p:txBody>
            <a:bodyPr vert="horz" wrap="square" lIns="144000" tIns="1908000" rIns="144000" bIns="60960" anchor="t" anchorCtr="1" compatLnSpc="1">
              <a:prstTxWarp prst="textNoShape">
                <a:avLst/>
              </a:prstTxWarp>
              <a:normAutofit/>
            </a:bodyPr>
            <a:lstStyle/>
            <a:p>
              <a:pPr algn="ctr">
                <a:lnSpc>
                  <a:spcPct val="120000"/>
                </a:lnSpc>
              </a:pPr>
              <a:endParaRPr lang="zh-CN" altLang="en-US" sz="1100" dirty="0"/>
            </a:p>
          </p:txBody>
        </p:sp>
        <p:sp>
          <p:nvSpPr>
            <p:cNvPr id="10" name="Freeform: Shape 27"/>
            <p:cNvSpPr>
              <a:spLocks/>
            </p:cNvSpPr>
            <p:nvPr/>
          </p:nvSpPr>
          <p:spPr bwMode="auto">
            <a:xfrm>
              <a:off x="1890141" y="1519290"/>
              <a:ext cx="569653" cy="569653"/>
            </a:xfrm>
            <a:custGeom>
              <a:avLst/>
              <a:gdLst>
                <a:gd name="T0" fmla="*/ 545 w 913"/>
                <a:gd name="T1" fmla="*/ 9 h 913"/>
                <a:gd name="T2" fmla="*/ 367 w 913"/>
                <a:gd name="T3" fmla="*/ 9 h 913"/>
                <a:gd name="T4" fmla="*/ 0 w 913"/>
                <a:gd name="T5" fmla="*/ 456 h 913"/>
                <a:gd name="T6" fmla="*/ 367 w 913"/>
                <a:gd name="T7" fmla="*/ 904 h 913"/>
                <a:gd name="T8" fmla="*/ 545 w 913"/>
                <a:gd name="T9" fmla="*/ 904 h 913"/>
                <a:gd name="T10" fmla="*/ 913 w 913"/>
                <a:gd name="T11" fmla="*/ 456 h 913"/>
                <a:gd name="T12" fmla="*/ 339 w 913"/>
                <a:gd name="T13" fmla="*/ 108 h 913"/>
                <a:gd name="T14" fmla="*/ 171 w 913"/>
                <a:gd name="T15" fmla="*/ 225 h 913"/>
                <a:gd name="T16" fmla="*/ 118 w 913"/>
                <a:gd name="T17" fmla="*/ 314 h 913"/>
                <a:gd name="T18" fmla="*/ 181 w 913"/>
                <a:gd name="T19" fmla="*/ 403 h 913"/>
                <a:gd name="T20" fmla="*/ 118 w 913"/>
                <a:gd name="T21" fmla="*/ 314 h 913"/>
                <a:gd name="T22" fmla="*/ 91 w 913"/>
                <a:gd name="T23" fmla="*/ 492 h 913"/>
                <a:gd name="T24" fmla="*/ 196 w 913"/>
                <a:gd name="T25" fmla="*/ 581 h 913"/>
                <a:gd name="T26" fmla="*/ 158 w 913"/>
                <a:gd name="T27" fmla="*/ 670 h 913"/>
                <a:gd name="T28" fmla="*/ 339 w 913"/>
                <a:gd name="T29" fmla="*/ 804 h 913"/>
                <a:gd name="T30" fmla="*/ 412 w 913"/>
                <a:gd name="T31" fmla="*/ 748 h 913"/>
                <a:gd name="T32" fmla="*/ 412 w 913"/>
                <a:gd name="T33" fmla="*/ 670 h 913"/>
                <a:gd name="T34" fmla="*/ 412 w 913"/>
                <a:gd name="T35" fmla="*/ 581 h 913"/>
                <a:gd name="T36" fmla="*/ 269 w 913"/>
                <a:gd name="T37" fmla="*/ 492 h 913"/>
                <a:gd name="T38" fmla="*/ 412 w 913"/>
                <a:gd name="T39" fmla="*/ 581 h 913"/>
                <a:gd name="T40" fmla="*/ 271 w 913"/>
                <a:gd name="T41" fmla="*/ 403 h 913"/>
                <a:gd name="T42" fmla="*/ 412 w 913"/>
                <a:gd name="T43" fmla="*/ 314 h 913"/>
                <a:gd name="T44" fmla="*/ 412 w 913"/>
                <a:gd name="T45" fmla="*/ 225 h 913"/>
                <a:gd name="T46" fmla="*/ 412 w 913"/>
                <a:gd name="T47" fmla="*/ 165 h 913"/>
                <a:gd name="T48" fmla="*/ 795 w 913"/>
                <a:gd name="T49" fmla="*/ 314 h 913"/>
                <a:gd name="T50" fmla="*/ 732 w 913"/>
                <a:gd name="T51" fmla="*/ 403 h 913"/>
                <a:gd name="T52" fmla="*/ 795 w 913"/>
                <a:gd name="T53" fmla="*/ 314 h 913"/>
                <a:gd name="T54" fmla="*/ 672 w 913"/>
                <a:gd name="T55" fmla="*/ 225 h 913"/>
                <a:gd name="T56" fmla="*/ 742 w 913"/>
                <a:gd name="T57" fmla="*/ 225 h 913"/>
                <a:gd name="T58" fmla="*/ 564 w 913"/>
                <a:gd name="T59" fmla="*/ 225 h 913"/>
                <a:gd name="T60" fmla="*/ 501 w 913"/>
                <a:gd name="T61" fmla="*/ 165 h 913"/>
                <a:gd name="T62" fmla="*/ 617 w 913"/>
                <a:gd name="T63" fmla="*/ 314 h 913"/>
                <a:gd name="T64" fmla="*/ 501 w 913"/>
                <a:gd name="T65" fmla="*/ 403 h 913"/>
                <a:gd name="T66" fmla="*/ 501 w 913"/>
                <a:gd name="T67" fmla="*/ 492 h 913"/>
                <a:gd name="T68" fmla="*/ 624 w 913"/>
                <a:gd name="T69" fmla="*/ 581 h 913"/>
                <a:gd name="T70" fmla="*/ 501 w 913"/>
                <a:gd name="T71" fmla="*/ 492 h 913"/>
                <a:gd name="T72" fmla="*/ 501 w 913"/>
                <a:gd name="T73" fmla="*/ 670 h 913"/>
                <a:gd name="T74" fmla="*/ 501 w 913"/>
                <a:gd name="T75" fmla="*/ 748 h 913"/>
                <a:gd name="T76" fmla="*/ 682 w 913"/>
                <a:gd name="T77" fmla="*/ 670 h 913"/>
                <a:gd name="T78" fmla="*/ 573 w 913"/>
                <a:gd name="T79" fmla="*/ 804 h 913"/>
                <a:gd name="T80" fmla="*/ 733 w 913"/>
                <a:gd name="T81" fmla="*/ 492 h 913"/>
                <a:gd name="T82" fmla="*/ 802 w 913"/>
                <a:gd name="T83" fmla="*/ 581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13" h="913">
                  <a:moveTo>
                    <a:pt x="751" y="108"/>
                  </a:moveTo>
                  <a:cubicBezTo>
                    <a:pt x="693" y="59"/>
                    <a:pt x="623" y="24"/>
                    <a:pt x="545" y="9"/>
                  </a:cubicBezTo>
                  <a:cubicBezTo>
                    <a:pt x="517" y="3"/>
                    <a:pt x="487" y="0"/>
                    <a:pt x="456" y="0"/>
                  </a:cubicBezTo>
                  <a:cubicBezTo>
                    <a:pt x="426" y="0"/>
                    <a:pt x="396" y="3"/>
                    <a:pt x="367" y="9"/>
                  </a:cubicBezTo>
                  <a:cubicBezTo>
                    <a:pt x="290" y="24"/>
                    <a:pt x="219" y="59"/>
                    <a:pt x="161" y="108"/>
                  </a:cubicBezTo>
                  <a:cubicBezTo>
                    <a:pt x="63" y="192"/>
                    <a:pt x="0" y="317"/>
                    <a:pt x="0" y="456"/>
                  </a:cubicBezTo>
                  <a:cubicBezTo>
                    <a:pt x="0" y="596"/>
                    <a:pt x="63" y="721"/>
                    <a:pt x="161" y="804"/>
                  </a:cubicBezTo>
                  <a:cubicBezTo>
                    <a:pt x="219" y="854"/>
                    <a:pt x="290" y="889"/>
                    <a:pt x="367" y="904"/>
                  </a:cubicBezTo>
                  <a:cubicBezTo>
                    <a:pt x="396" y="910"/>
                    <a:pt x="426" y="913"/>
                    <a:pt x="456" y="913"/>
                  </a:cubicBezTo>
                  <a:cubicBezTo>
                    <a:pt x="487" y="913"/>
                    <a:pt x="517" y="910"/>
                    <a:pt x="545" y="904"/>
                  </a:cubicBezTo>
                  <a:cubicBezTo>
                    <a:pt x="623" y="889"/>
                    <a:pt x="693" y="854"/>
                    <a:pt x="751" y="804"/>
                  </a:cubicBezTo>
                  <a:cubicBezTo>
                    <a:pt x="850" y="721"/>
                    <a:pt x="913" y="596"/>
                    <a:pt x="913" y="456"/>
                  </a:cubicBezTo>
                  <a:cubicBezTo>
                    <a:pt x="913" y="317"/>
                    <a:pt x="850" y="192"/>
                    <a:pt x="751" y="108"/>
                  </a:cubicBezTo>
                  <a:close/>
                  <a:moveTo>
                    <a:pt x="339" y="108"/>
                  </a:moveTo>
                  <a:cubicBezTo>
                    <a:pt x="301" y="141"/>
                    <a:pt x="267" y="181"/>
                    <a:pt x="241" y="225"/>
                  </a:cubicBezTo>
                  <a:cubicBezTo>
                    <a:pt x="171" y="225"/>
                    <a:pt x="171" y="225"/>
                    <a:pt x="171" y="225"/>
                  </a:cubicBezTo>
                  <a:cubicBezTo>
                    <a:pt x="215" y="172"/>
                    <a:pt x="273" y="131"/>
                    <a:pt x="339" y="108"/>
                  </a:cubicBezTo>
                  <a:close/>
                  <a:moveTo>
                    <a:pt x="118" y="314"/>
                  </a:moveTo>
                  <a:cubicBezTo>
                    <a:pt x="201" y="314"/>
                    <a:pt x="201" y="314"/>
                    <a:pt x="201" y="314"/>
                  </a:cubicBezTo>
                  <a:cubicBezTo>
                    <a:pt x="191" y="343"/>
                    <a:pt x="185" y="372"/>
                    <a:pt x="181" y="403"/>
                  </a:cubicBezTo>
                  <a:cubicBezTo>
                    <a:pt x="93" y="403"/>
                    <a:pt x="93" y="403"/>
                    <a:pt x="93" y="403"/>
                  </a:cubicBezTo>
                  <a:cubicBezTo>
                    <a:pt x="98" y="372"/>
                    <a:pt x="106" y="342"/>
                    <a:pt x="118" y="314"/>
                  </a:cubicBezTo>
                  <a:close/>
                  <a:moveTo>
                    <a:pt x="111" y="581"/>
                  </a:moveTo>
                  <a:cubicBezTo>
                    <a:pt x="101" y="553"/>
                    <a:pt x="94" y="523"/>
                    <a:pt x="91" y="492"/>
                  </a:cubicBezTo>
                  <a:cubicBezTo>
                    <a:pt x="180" y="492"/>
                    <a:pt x="180" y="492"/>
                    <a:pt x="180" y="492"/>
                  </a:cubicBezTo>
                  <a:cubicBezTo>
                    <a:pt x="182" y="523"/>
                    <a:pt x="188" y="553"/>
                    <a:pt x="196" y="581"/>
                  </a:cubicBezTo>
                  <a:lnTo>
                    <a:pt x="111" y="581"/>
                  </a:lnTo>
                  <a:close/>
                  <a:moveTo>
                    <a:pt x="158" y="670"/>
                  </a:moveTo>
                  <a:cubicBezTo>
                    <a:pt x="231" y="670"/>
                    <a:pt x="231" y="670"/>
                    <a:pt x="231" y="670"/>
                  </a:cubicBezTo>
                  <a:cubicBezTo>
                    <a:pt x="259" y="722"/>
                    <a:pt x="295" y="767"/>
                    <a:pt x="339" y="804"/>
                  </a:cubicBezTo>
                  <a:cubicBezTo>
                    <a:pt x="266" y="780"/>
                    <a:pt x="203" y="732"/>
                    <a:pt x="158" y="670"/>
                  </a:cubicBezTo>
                  <a:close/>
                  <a:moveTo>
                    <a:pt x="412" y="748"/>
                  </a:moveTo>
                  <a:cubicBezTo>
                    <a:pt x="383" y="726"/>
                    <a:pt x="357" y="700"/>
                    <a:pt x="336" y="670"/>
                  </a:cubicBezTo>
                  <a:cubicBezTo>
                    <a:pt x="412" y="670"/>
                    <a:pt x="412" y="670"/>
                    <a:pt x="412" y="670"/>
                  </a:cubicBezTo>
                  <a:lnTo>
                    <a:pt x="412" y="748"/>
                  </a:lnTo>
                  <a:close/>
                  <a:moveTo>
                    <a:pt x="412" y="581"/>
                  </a:moveTo>
                  <a:cubicBezTo>
                    <a:pt x="289" y="581"/>
                    <a:pt x="289" y="581"/>
                    <a:pt x="289" y="581"/>
                  </a:cubicBezTo>
                  <a:cubicBezTo>
                    <a:pt x="279" y="553"/>
                    <a:pt x="272" y="523"/>
                    <a:pt x="269" y="492"/>
                  </a:cubicBezTo>
                  <a:cubicBezTo>
                    <a:pt x="412" y="492"/>
                    <a:pt x="412" y="492"/>
                    <a:pt x="412" y="492"/>
                  </a:cubicBezTo>
                  <a:lnTo>
                    <a:pt x="412" y="581"/>
                  </a:lnTo>
                  <a:close/>
                  <a:moveTo>
                    <a:pt x="412" y="403"/>
                  </a:moveTo>
                  <a:cubicBezTo>
                    <a:pt x="271" y="403"/>
                    <a:pt x="271" y="403"/>
                    <a:pt x="271" y="403"/>
                  </a:cubicBezTo>
                  <a:cubicBezTo>
                    <a:pt x="276" y="372"/>
                    <a:pt x="284" y="342"/>
                    <a:pt x="296" y="314"/>
                  </a:cubicBezTo>
                  <a:cubicBezTo>
                    <a:pt x="412" y="314"/>
                    <a:pt x="412" y="314"/>
                    <a:pt x="412" y="314"/>
                  </a:cubicBezTo>
                  <a:lnTo>
                    <a:pt x="412" y="403"/>
                  </a:lnTo>
                  <a:close/>
                  <a:moveTo>
                    <a:pt x="412" y="225"/>
                  </a:moveTo>
                  <a:cubicBezTo>
                    <a:pt x="349" y="225"/>
                    <a:pt x="349" y="225"/>
                    <a:pt x="349" y="225"/>
                  </a:cubicBezTo>
                  <a:cubicBezTo>
                    <a:pt x="368" y="202"/>
                    <a:pt x="389" y="182"/>
                    <a:pt x="412" y="165"/>
                  </a:cubicBezTo>
                  <a:lnTo>
                    <a:pt x="412" y="225"/>
                  </a:lnTo>
                  <a:close/>
                  <a:moveTo>
                    <a:pt x="795" y="314"/>
                  </a:moveTo>
                  <a:cubicBezTo>
                    <a:pt x="807" y="342"/>
                    <a:pt x="815" y="372"/>
                    <a:pt x="820" y="403"/>
                  </a:cubicBezTo>
                  <a:cubicBezTo>
                    <a:pt x="732" y="403"/>
                    <a:pt x="732" y="403"/>
                    <a:pt x="732" y="403"/>
                  </a:cubicBezTo>
                  <a:cubicBezTo>
                    <a:pt x="728" y="372"/>
                    <a:pt x="721" y="343"/>
                    <a:pt x="712" y="314"/>
                  </a:cubicBezTo>
                  <a:lnTo>
                    <a:pt x="795" y="314"/>
                  </a:lnTo>
                  <a:close/>
                  <a:moveTo>
                    <a:pt x="742" y="225"/>
                  </a:moveTo>
                  <a:cubicBezTo>
                    <a:pt x="672" y="225"/>
                    <a:pt x="672" y="225"/>
                    <a:pt x="672" y="225"/>
                  </a:cubicBezTo>
                  <a:cubicBezTo>
                    <a:pt x="645" y="181"/>
                    <a:pt x="612" y="141"/>
                    <a:pt x="573" y="108"/>
                  </a:cubicBezTo>
                  <a:cubicBezTo>
                    <a:pt x="640" y="131"/>
                    <a:pt x="698" y="172"/>
                    <a:pt x="742" y="225"/>
                  </a:cubicBezTo>
                  <a:close/>
                  <a:moveTo>
                    <a:pt x="501" y="165"/>
                  </a:moveTo>
                  <a:cubicBezTo>
                    <a:pt x="524" y="182"/>
                    <a:pt x="545" y="202"/>
                    <a:pt x="564" y="225"/>
                  </a:cubicBezTo>
                  <a:cubicBezTo>
                    <a:pt x="501" y="225"/>
                    <a:pt x="501" y="225"/>
                    <a:pt x="501" y="225"/>
                  </a:cubicBezTo>
                  <a:lnTo>
                    <a:pt x="501" y="165"/>
                  </a:lnTo>
                  <a:close/>
                  <a:moveTo>
                    <a:pt x="501" y="314"/>
                  </a:moveTo>
                  <a:cubicBezTo>
                    <a:pt x="617" y="314"/>
                    <a:pt x="617" y="314"/>
                    <a:pt x="617" y="314"/>
                  </a:cubicBezTo>
                  <a:cubicBezTo>
                    <a:pt x="629" y="342"/>
                    <a:pt x="637" y="372"/>
                    <a:pt x="642" y="403"/>
                  </a:cubicBezTo>
                  <a:cubicBezTo>
                    <a:pt x="501" y="403"/>
                    <a:pt x="501" y="403"/>
                    <a:pt x="501" y="403"/>
                  </a:cubicBezTo>
                  <a:lnTo>
                    <a:pt x="501" y="314"/>
                  </a:lnTo>
                  <a:close/>
                  <a:moveTo>
                    <a:pt x="501" y="492"/>
                  </a:moveTo>
                  <a:cubicBezTo>
                    <a:pt x="644" y="492"/>
                    <a:pt x="644" y="492"/>
                    <a:pt x="644" y="492"/>
                  </a:cubicBezTo>
                  <a:cubicBezTo>
                    <a:pt x="641" y="523"/>
                    <a:pt x="634" y="553"/>
                    <a:pt x="624" y="581"/>
                  </a:cubicBezTo>
                  <a:cubicBezTo>
                    <a:pt x="501" y="581"/>
                    <a:pt x="501" y="581"/>
                    <a:pt x="501" y="581"/>
                  </a:cubicBezTo>
                  <a:lnTo>
                    <a:pt x="501" y="492"/>
                  </a:lnTo>
                  <a:close/>
                  <a:moveTo>
                    <a:pt x="501" y="748"/>
                  </a:moveTo>
                  <a:cubicBezTo>
                    <a:pt x="501" y="670"/>
                    <a:pt x="501" y="670"/>
                    <a:pt x="501" y="670"/>
                  </a:cubicBezTo>
                  <a:cubicBezTo>
                    <a:pt x="577" y="670"/>
                    <a:pt x="577" y="670"/>
                    <a:pt x="577" y="670"/>
                  </a:cubicBezTo>
                  <a:cubicBezTo>
                    <a:pt x="555" y="700"/>
                    <a:pt x="530" y="726"/>
                    <a:pt x="501" y="748"/>
                  </a:cubicBezTo>
                  <a:close/>
                  <a:moveTo>
                    <a:pt x="573" y="804"/>
                  </a:moveTo>
                  <a:cubicBezTo>
                    <a:pt x="617" y="767"/>
                    <a:pt x="654" y="722"/>
                    <a:pt x="682" y="670"/>
                  </a:cubicBezTo>
                  <a:cubicBezTo>
                    <a:pt x="755" y="670"/>
                    <a:pt x="755" y="670"/>
                    <a:pt x="755" y="670"/>
                  </a:cubicBezTo>
                  <a:cubicBezTo>
                    <a:pt x="710" y="732"/>
                    <a:pt x="647" y="780"/>
                    <a:pt x="573" y="804"/>
                  </a:cubicBezTo>
                  <a:close/>
                  <a:moveTo>
                    <a:pt x="717" y="581"/>
                  </a:moveTo>
                  <a:cubicBezTo>
                    <a:pt x="725" y="553"/>
                    <a:pt x="731" y="523"/>
                    <a:pt x="733" y="492"/>
                  </a:cubicBezTo>
                  <a:cubicBezTo>
                    <a:pt x="822" y="492"/>
                    <a:pt x="822" y="492"/>
                    <a:pt x="822" y="492"/>
                  </a:cubicBezTo>
                  <a:cubicBezTo>
                    <a:pt x="819" y="523"/>
                    <a:pt x="812" y="553"/>
                    <a:pt x="802" y="581"/>
                  </a:cubicBezTo>
                  <a:lnTo>
                    <a:pt x="717" y="581"/>
                  </a:lnTo>
                  <a:close/>
                </a:path>
              </a:pathLst>
            </a:custGeom>
            <a:solidFill>
              <a:schemeClr val="accent1"/>
            </a:solidFill>
            <a:ln>
              <a:noFill/>
            </a:ln>
            <a:extLst/>
          </p:spPr>
          <p:txBody>
            <a:bodyPr anchor="ctr"/>
            <a:lstStyle/>
            <a:p>
              <a:pPr algn="ctr"/>
              <a:endParaRPr/>
            </a:p>
          </p:txBody>
        </p:sp>
        <p:grpSp>
          <p:nvGrpSpPr>
            <p:cNvPr id="12" name="Group 40"/>
            <p:cNvGrpSpPr/>
            <p:nvPr/>
          </p:nvGrpSpPr>
          <p:grpSpPr>
            <a:xfrm>
              <a:off x="9739387" y="1549471"/>
              <a:ext cx="557744" cy="557744"/>
              <a:chOff x="1981200" y="163513"/>
              <a:chExt cx="609600" cy="609600"/>
            </a:xfrm>
            <a:solidFill>
              <a:schemeClr val="accent4"/>
            </a:solidFill>
          </p:grpSpPr>
          <p:sp>
            <p:nvSpPr>
              <p:cNvPr id="24" name="Freeform: Shape 41"/>
              <p:cNvSpPr>
                <a:spLocks/>
              </p:cNvSpPr>
              <p:nvPr/>
            </p:nvSpPr>
            <p:spPr bwMode="auto">
              <a:xfrm>
                <a:off x="1981200" y="163513"/>
                <a:ext cx="609600" cy="609600"/>
              </a:xfrm>
              <a:custGeom>
                <a:avLst/>
                <a:gdLst>
                  <a:gd name="T0" fmla="*/ 456 w 912"/>
                  <a:gd name="T1" fmla="*/ 912 h 912"/>
                  <a:gd name="T2" fmla="*/ 0 w 912"/>
                  <a:gd name="T3" fmla="*/ 456 h 912"/>
                  <a:gd name="T4" fmla="*/ 456 w 912"/>
                  <a:gd name="T5" fmla="*/ 0 h 912"/>
                  <a:gd name="T6" fmla="*/ 912 w 912"/>
                  <a:gd name="T7" fmla="*/ 456 h 912"/>
                  <a:gd name="T8" fmla="*/ 456 w 912"/>
                  <a:gd name="T9" fmla="*/ 912 h 912"/>
                  <a:gd name="T10" fmla="*/ 456 w 912"/>
                  <a:gd name="T11" fmla="*/ 114 h 912"/>
                  <a:gd name="T12" fmla="*/ 114 w 912"/>
                  <a:gd name="T13" fmla="*/ 456 h 912"/>
                  <a:gd name="T14" fmla="*/ 456 w 912"/>
                  <a:gd name="T15" fmla="*/ 798 h 912"/>
                  <a:gd name="T16" fmla="*/ 798 w 912"/>
                  <a:gd name="T17" fmla="*/ 456 h 912"/>
                  <a:gd name="T18" fmla="*/ 456 w 912"/>
                  <a:gd name="T19" fmla="*/ 114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2" h="912">
                    <a:moveTo>
                      <a:pt x="456" y="912"/>
                    </a:moveTo>
                    <a:cubicBezTo>
                      <a:pt x="204" y="912"/>
                      <a:pt x="0" y="708"/>
                      <a:pt x="0" y="456"/>
                    </a:cubicBezTo>
                    <a:cubicBezTo>
                      <a:pt x="0" y="205"/>
                      <a:pt x="204" y="0"/>
                      <a:pt x="456" y="0"/>
                    </a:cubicBezTo>
                    <a:cubicBezTo>
                      <a:pt x="707" y="0"/>
                      <a:pt x="912" y="205"/>
                      <a:pt x="912" y="456"/>
                    </a:cubicBezTo>
                    <a:cubicBezTo>
                      <a:pt x="912" y="708"/>
                      <a:pt x="707" y="912"/>
                      <a:pt x="456" y="912"/>
                    </a:cubicBezTo>
                    <a:close/>
                    <a:moveTo>
                      <a:pt x="456" y="114"/>
                    </a:moveTo>
                    <a:cubicBezTo>
                      <a:pt x="267" y="114"/>
                      <a:pt x="114" y="267"/>
                      <a:pt x="114" y="456"/>
                    </a:cubicBezTo>
                    <a:cubicBezTo>
                      <a:pt x="114" y="645"/>
                      <a:pt x="267" y="798"/>
                      <a:pt x="456" y="798"/>
                    </a:cubicBezTo>
                    <a:cubicBezTo>
                      <a:pt x="644" y="798"/>
                      <a:pt x="798" y="645"/>
                      <a:pt x="798" y="456"/>
                    </a:cubicBezTo>
                    <a:cubicBezTo>
                      <a:pt x="798" y="267"/>
                      <a:pt x="644" y="114"/>
                      <a:pt x="456"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 name="Freeform: Shape 42"/>
              <p:cNvSpPr>
                <a:spLocks/>
              </p:cNvSpPr>
              <p:nvPr/>
            </p:nvSpPr>
            <p:spPr bwMode="auto">
              <a:xfrm>
                <a:off x="2178050" y="328613"/>
                <a:ext cx="261938" cy="209550"/>
              </a:xfrm>
              <a:custGeom>
                <a:avLst/>
                <a:gdLst>
                  <a:gd name="T0" fmla="*/ 199 w 394"/>
                  <a:gd name="T1" fmla="*/ 112 h 313"/>
                  <a:gd name="T2" fmla="*/ 162 w 394"/>
                  <a:gd name="T3" fmla="*/ 105 h 313"/>
                  <a:gd name="T4" fmla="*/ 136 w 394"/>
                  <a:gd name="T5" fmla="*/ 108 h 313"/>
                  <a:gd name="T6" fmla="*/ 0 w 394"/>
                  <a:gd name="T7" fmla="*/ 42 h 313"/>
                  <a:gd name="T8" fmla="*/ 60 w 394"/>
                  <a:gd name="T9" fmla="*/ 187 h 313"/>
                  <a:gd name="T10" fmla="*/ 57 w 394"/>
                  <a:gd name="T11" fmla="*/ 209 h 313"/>
                  <a:gd name="T12" fmla="*/ 162 w 394"/>
                  <a:gd name="T13" fmla="*/ 313 h 313"/>
                  <a:gd name="T14" fmla="*/ 266 w 394"/>
                  <a:gd name="T15" fmla="*/ 209 h 313"/>
                  <a:gd name="T16" fmla="*/ 266 w 394"/>
                  <a:gd name="T17" fmla="*/ 203 h 313"/>
                  <a:gd name="T18" fmla="*/ 394 w 394"/>
                  <a:gd name="T19" fmla="*/ 0 h 313"/>
                  <a:gd name="T20" fmla="*/ 199 w 394"/>
                  <a:gd name="T21" fmla="*/ 112 h 313"/>
                  <a:gd name="T22" fmla="*/ 162 w 394"/>
                  <a:gd name="T23" fmla="*/ 248 h 313"/>
                  <a:gd name="T24" fmla="*/ 123 w 394"/>
                  <a:gd name="T25" fmla="*/ 209 h 313"/>
                  <a:gd name="T26" fmla="*/ 162 w 394"/>
                  <a:gd name="T27" fmla="*/ 170 h 313"/>
                  <a:gd name="T28" fmla="*/ 200 w 394"/>
                  <a:gd name="T29" fmla="*/ 209 h 313"/>
                  <a:gd name="T30" fmla="*/ 162 w 394"/>
                  <a:gd name="T31" fmla="*/ 24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4" h="313">
                    <a:moveTo>
                      <a:pt x="199" y="112"/>
                    </a:moveTo>
                    <a:cubicBezTo>
                      <a:pt x="188" y="107"/>
                      <a:pt x="175" y="105"/>
                      <a:pt x="162" y="105"/>
                    </a:cubicBezTo>
                    <a:cubicBezTo>
                      <a:pt x="153" y="105"/>
                      <a:pt x="145" y="106"/>
                      <a:pt x="136" y="108"/>
                    </a:cubicBezTo>
                    <a:cubicBezTo>
                      <a:pt x="0" y="42"/>
                      <a:pt x="0" y="42"/>
                      <a:pt x="0" y="42"/>
                    </a:cubicBezTo>
                    <a:cubicBezTo>
                      <a:pt x="60" y="187"/>
                      <a:pt x="60" y="187"/>
                      <a:pt x="60" y="187"/>
                    </a:cubicBezTo>
                    <a:cubicBezTo>
                      <a:pt x="58" y="194"/>
                      <a:pt x="57" y="201"/>
                      <a:pt x="57" y="209"/>
                    </a:cubicBezTo>
                    <a:cubicBezTo>
                      <a:pt x="57" y="267"/>
                      <a:pt x="104" y="313"/>
                      <a:pt x="162" y="313"/>
                    </a:cubicBezTo>
                    <a:cubicBezTo>
                      <a:pt x="219" y="313"/>
                      <a:pt x="266" y="267"/>
                      <a:pt x="266" y="209"/>
                    </a:cubicBezTo>
                    <a:cubicBezTo>
                      <a:pt x="266" y="207"/>
                      <a:pt x="266" y="205"/>
                      <a:pt x="266" y="203"/>
                    </a:cubicBezTo>
                    <a:cubicBezTo>
                      <a:pt x="394" y="0"/>
                      <a:pt x="394" y="0"/>
                      <a:pt x="394" y="0"/>
                    </a:cubicBezTo>
                    <a:lnTo>
                      <a:pt x="199" y="112"/>
                    </a:lnTo>
                    <a:close/>
                    <a:moveTo>
                      <a:pt x="162" y="248"/>
                    </a:moveTo>
                    <a:cubicBezTo>
                      <a:pt x="140" y="248"/>
                      <a:pt x="123" y="230"/>
                      <a:pt x="123" y="209"/>
                    </a:cubicBezTo>
                    <a:cubicBezTo>
                      <a:pt x="123" y="188"/>
                      <a:pt x="140" y="170"/>
                      <a:pt x="162" y="170"/>
                    </a:cubicBezTo>
                    <a:cubicBezTo>
                      <a:pt x="183" y="170"/>
                      <a:pt x="200" y="188"/>
                      <a:pt x="200" y="209"/>
                    </a:cubicBezTo>
                    <a:cubicBezTo>
                      <a:pt x="200" y="230"/>
                      <a:pt x="183" y="248"/>
                      <a:pt x="162" y="2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 name="Freeform: Shape 43"/>
              <p:cNvSpPr>
                <a:spLocks/>
              </p:cNvSpPr>
              <p:nvPr/>
            </p:nvSpPr>
            <p:spPr bwMode="auto">
              <a:xfrm>
                <a:off x="1981200" y="163513"/>
                <a:ext cx="609600" cy="609600"/>
              </a:xfrm>
              <a:custGeom>
                <a:avLst/>
                <a:gdLst>
                  <a:gd name="T0" fmla="*/ 456 w 912"/>
                  <a:gd name="T1" fmla="*/ 0 h 912"/>
                  <a:gd name="T2" fmla="*/ 0 w 912"/>
                  <a:gd name="T3" fmla="*/ 456 h 912"/>
                  <a:gd name="T4" fmla="*/ 456 w 912"/>
                  <a:gd name="T5" fmla="*/ 912 h 912"/>
                  <a:gd name="T6" fmla="*/ 912 w 912"/>
                  <a:gd name="T7" fmla="*/ 456 h 912"/>
                  <a:gd name="T8" fmla="*/ 456 w 912"/>
                  <a:gd name="T9" fmla="*/ 0 h 912"/>
                  <a:gd name="T10" fmla="*/ 477 w 912"/>
                  <a:gd name="T11" fmla="*/ 797 h 912"/>
                  <a:gd name="T12" fmla="*/ 477 w 912"/>
                  <a:gd name="T13" fmla="*/ 754 h 912"/>
                  <a:gd name="T14" fmla="*/ 453 w 912"/>
                  <a:gd name="T15" fmla="*/ 730 h 912"/>
                  <a:gd name="T16" fmla="*/ 429 w 912"/>
                  <a:gd name="T17" fmla="*/ 754 h 912"/>
                  <a:gd name="T18" fmla="*/ 429 w 912"/>
                  <a:gd name="T19" fmla="*/ 797 h 912"/>
                  <a:gd name="T20" fmla="*/ 115 w 912"/>
                  <a:gd name="T21" fmla="*/ 479 h 912"/>
                  <a:gd name="T22" fmla="*/ 157 w 912"/>
                  <a:gd name="T23" fmla="*/ 479 h 912"/>
                  <a:gd name="T24" fmla="*/ 181 w 912"/>
                  <a:gd name="T25" fmla="*/ 455 h 912"/>
                  <a:gd name="T26" fmla="*/ 157 w 912"/>
                  <a:gd name="T27" fmla="*/ 431 h 912"/>
                  <a:gd name="T28" fmla="*/ 115 w 912"/>
                  <a:gd name="T29" fmla="*/ 431 h 912"/>
                  <a:gd name="T30" fmla="*/ 431 w 912"/>
                  <a:gd name="T31" fmla="*/ 115 h 912"/>
                  <a:gd name="T32" fmla="*/ 431 w 912"/>
                  <a:gd name="T33" fmla="*/ 159 h 912"/>
                  <a:gd name="T34" fmla="*/ 456 w 912"/>
                  <a:gd name="T35" fmla="*/ 183 h 912"/>
                  <a:gd name="T36" fmla="*/ 480 w 912"/>
                  <a:gd name="T37" fmla="*/ 159 h 912"/>
                  <a:gd name="T38" fmla="*/ 480 w 912"/>
                  <a:gd name="T39" fmla="*/ 115 h 912"/>
                  <a:gd name="T40" fmla="*/ 797 w 912"/>
                  <a:gd name="T41" fmla="*/ 433 h 912"/>
                  <a:gd name="T42" fmla="*/ 752 w 912"/>
                  <a:gd name="T43" fmla="*/ 433 h 912"/>
                  <a:gd name="T44" fmla="*/ 728 w 912"/>
                  <a:gd name="T45" fmla="*/ 458 h 912"/>
                  <a:gd name="T46" fmla="*/ 752 w 912"/>
                  <a:gd name="T47" fmla="*/ 482 h 912"/>
                  <a:gd name="T48" fmla="*/ 796 w 912"/>
                  <a:gd name="T49" fmla="*/ 482 h 912"/>
                  <a:gd name="T50" fmla="*/ 477 w 912"/>
                  <a:gd name="T51" fmla="*/ 797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2" h="912">
                    <a:moveTo>
                      <a:pt x="456" y="0"/>
                    </a:moveTo>
                    <a:cubicBezTo>
                      <a:pt x="204" y="0"/>
                      <a:pt x="0" y="205"/>
                      <a:pt x="0" y="456"/>
                    </a:cubicBezTo>
                    <a:cubicBezTo>
                      <a:pt x="0" y="708"/>
                      <a:pt x="204" y="912"/>
                      <a:pt x="456" y="912"/>
                    </a:cubicBezTo>
                    <a:cubicBezTo>
                      <a:pt x="707" y="912"/>
                      <a:pt x="912" y="708"/>
                      <a:pt x="912" y="456"/>
                    </a:cubicBezTo>
                    <a:cubicBezTo>
                      <a:pt x="912" y="205"/>
                      <a:pt x="707" y="0"/>
                      <a:pt x="456" y="0"/>
                    </a:cubicBezTo>
                    <a:close/>
                    <a:moveTo>
                      <a:pt x="477" y="797"/>
                    </a:moveTo>
                    <a:cubicBezTo>
                      <a:pt x="477" y="754"/>
                      <a:pt x="477" y="754"/>
                      <a:pt x="477" y="754"/>
                    </a:cubicBezTo>
                    <a:cubicBezTo>
                      <a:pt x="477" y="741"/>
                      <a:pt x="467" y="730"/>
                      <a:pt x="453" y="730"/>
                    </a:cubicBezTo>
                    <a:cubicBezTo>
                      <a:pt x="440" y="730"/>
                      <a:pt x="429" y="741"/>
                      <a:pt x="429" y="754"/>
                    </a:cubicBezTo>
                    <a:cubicBezTo>
                      <a:pt x="429" y="797"/>
                      <a:pt x="429" y="797"/>
                      <a:pt x="429" y="797"/>
                    </a:cubicBezTo>
                    <a:cubicBezTo>
                      <a:pt x="261" y="784"/>
                      <a:pt x="126" y="648"/>
                      <a:pt x="115" y="479"/>
                    </a:cubicBezTo>
                    <a:cubicBezTo>
                      <a:pt x="157" y="479"/>
                      <a:pt x="157" y="479"/>
                      <a:pt x="157" y="479"/>
                    </a:cubicBezTo>
                    <a:cubicBezTo>
                      <a:pt x="170" y="479"/>
                      <a:pt x="181" y="469"/>
                      <a:pt x="181" y="455"/>
                    </a:cubicBezTo>
                    <a:cubicBezTo>
                      <a:pt x="181" y="442"/>
                      <a:pt x="170" y="431"/>
                      <a:pt x="157" y="431"/>
                    </a:cubicBezTo>
                    <a:cubicBezTo>
                      <a:pt x="115" y="431"/>
                      <a:pt x="115" y="431"/>
                      <a:pt x="115" y="431"/>
                    </a:cubicBezTo>
                    <a:cubicBezTo>
                      <a:pt x="127" y="262"/>
                      <a:pt x="262" y="127"/>
                      <a:pt x="431" y="115"/>
                    </a:cubicBezTo>
                    <a:cubicBezTo>
                      <a:pt x="431" y="159"/>
                      <a:pt x="431" y="159"/>
                      <a:pt x="431" y="159"/>
                    </a:cubicBezTo>
                    <a:cubicBezTo>
                      <a:pt x="431" y="172"/>
                      <a:pt x="442" y="183"/>
                      <a:pt x="456" y="183"/>
                    </a:cubicBezTo>
                    <a:cubicBezTo>
                      <a:pt x="469" y="183"/>
                      <a:pt x="480" y="172"/>
                      <a:pt x="480" y="159"/>
                    </a:cubicBezTo>
                    <a:cubicBezTo>
                      <a:pt x="480" y="115"/>
                      <a:pt x="480" y="115"/>
                      <a:pt x="480" y="115"/>
                    </a:cubicBezTo>
                    <a:cubicBezTo>
                      <a:pt x="650" y="127"/>
                      <a:pt x="785" y="263"/>
                      <a:pt x="797" y="433"/>
                    </a:cubicBezTo>
                    <a:cubicBezTo>
                      <a:pt x="752" y="433"/>
                      <a:pt x="752" y="433"/>
                      <a:pt x="752" y="433"/>
                    </a:cubicBezTo>
                    <a:cubicBezTo>
                      <a:pt x="739" y="433"/>
                      <a:pt x="728" y="444"/>
                      <a:pt x="728" y="458"/>
                    </a:cubicBezTo>
                    <a:cubicBezTo>
                      <a:pt x="728" y="471"/>
                      <a:pt x="739" y="482"/>
                      <a:pt x="752" y="482"/>
                    </a:cubicBezTo>
                    <a:cubicBezTo>
                      <a:pt x="796" y="482"/>
                      <a:pt x="796" y="482"/>
                      <a:pt x="796" y="482"/>
                    </a:cubicBezTo>
                    <a:cubicBezTo>
                      <a:pt x="784" y="651"/>
                      <a:pt x="647" y="786"/>
                      <a:pt x="477" y="7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cxnSp>
          <p:nvCxnSpPr>
            <p:cNvPr id="14" name="Straight Connector 51"/>
            <p:cNvCxnSpPr/>
            <p:nvPr/>
          </p:nvCxnSpPr>
          <p:spPr>
            <a:xfrm flipV="1">
              <a:off x="7070704" y="1783767"/>
              <a:ext cx="2012998" cy="86"/>
            </a:xfrm>
            <a:prstGeom prst="line">
              <a:avLst/>
            </a:prstGeom>
            <a:ln w="635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53"/>
            <p:cNvCxnSpPr/>
            <p:nvPr/>
          </p:nvCxnSpPr>
          <p:spPr>
            <a:xfrm>
              <a:off x="10646864" y="1800100"/>
              <a:ext cx="1739516" cy="0"/>
            </a:xfrm>
            <a:prstGeom prst="line">
              <a:avLst/>
            </a:prstGeom>
            <a:ln w="635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7" name="Rectangle 55"/>
            <p:cNvSpPr/>
            <p:nvPr/>
          </p:nvSpPr>
          <p:spPr>
            <a:xfrm>
              <a:off x="1467081" y="3061792"/>
              <a:ext cx="1415772" cy="461665"/>
            </a:xfrm>
            <a:prstGeom prst="rect">
              <a:avLst/>
            </a:prstGeom>
          </p:spPr>
          <p:txBody>
            <a:bodyPr wrap="none">
              <a:normAutofit/>
            </a:bodyPr>
            <a:lstStyle/>
            <a:p>
              <a:pPr lvl="0" algn="ctr" fontAlgn="base">
                <a:spcBef>
                  <a:spcPct val="0"/>
                </a:spcBef>
                <a:spcAft>
                  <a:spcPct val="0"/>
                </a:spcAft>
              </a:pPr>
              <a:endParaRPr lang="zh-CN" altLang="en-US" sz="1600" b="1" dirty="0">
                <a:solidFill>
                  <a:schemeClr val="bg1"/>
                </a:solidFill>
              </a:endParaRPr>
            </a:p>
          </p:txBody>
        </p:sp>
        <p:sp>
          <p:nvSpPr>
            <p:cNvPr id="18" name="Rectangle 58"/>
            <p:cNvSpPr/>
            <p:nvPr/>
          </p:nvSpPr>
          <p:spPr>
            <a:xfrm>
              <a:off x="4027501" y="3061792"/>
              <a:ext cx="1415772" cy="461665"/>
            </a:xfrm>
            <a:prstGeom prst="rect">
              <a:avLst/>
            </a:prstGeom>
          </p:spPr>
          <p:txBody>
            <a:bodyPr wrap="none">
              <a:normAutofit/>
            </a:bodyPr>
            <a:lstStyle/>
            <a:p>
              <a:pPr lvl="0" algn="ctr" fontAlgn="base">
                <a:spcBef>
                  <a:spcPct val="0"/>
                </a:spcBef>
                <a:spcAft>
                  <a:spcPct val="0"/>
                </a:spcAft>
              </a:pPr>
              <a:endParaRPr lang="zh-CN" altLang="en-US" sz="1600" b="1" dirty="0">
                <a:solidFill>
                  <a:schemeClr val="bg1"/>
                </a:solidFill>
              </a:endParaRPr>
            </a:p>
          </p:txBody>
        </p:sp>
        <p:sp>
          <p:nvSpPr>
            <p:cNvPr id="19" name="Rectangle 59"/>
            <p:cNvSpPr/>
            <p:nvPr/>
          </p:nvSpPr>
          <p:spPr>
            <a:xfrm>
              <a:off x="6661431" y="3061792"/>
              <a:ext cx="1415772" cy="461665"/>
            </a:xfrm>
            <a:prstGeom prst="rect">
              <a:avLst/>
            </a:prstGeom>
          </p:spPr>
          <p:txBody>
            <a:bodyPr wrap="none">
              <a:normAutofit/>
            </a:bodyPr>
            <a:lstStyle/>
            <a:p>
              <a:pPr lvl="0" algn="ctr" fontAlgn="base">
                <a:spcBef>
                  <a:spcPct val="0"/>
                </a:spcBef>
                <a:spcAft>
                  <a:spcPct val="0"/>
                </a:spcAft>
              </a:pPr>
              <a:endParaRPr lang="zh-CN" altLang="en-US" sz="1600" b="1" dirty="0">
                <a:solidFill>
                  <a:schemeClr val="bg1"/>
                </a:solidFill>
              </a:endParaRPr>
            </a:p>
          </p:txBody>
        </p:sp>
        <p:sp>
          <p:nvSpPr>
            <p:cNvPr id="20" name="Rectangle 60"/>
            <p:cNvSpPr/>
            <p:nvPr/>
          </p:nvSpPr>
          <p:spPr>
            <a:xfrm>
              <a:off x="9331434" y="3061792"/>
              <a:ext cx="1415772" cy="461665"/>
            </a:xfrm>
            <a:prstGeom prst="rect">
              <a:avLst/>
            </a:prstGeom>
          </p:spPr>
          <p:txBody>
            <a:bodyPr wrap="none">
              <a:normAutofit/>
            </a:bodyPr>
            <a:lstStyle/>
            <a:p>
              <a:pPr lvl="0" algn="ctr" fontAlgn="base">
                <a:spcBef>
                  <a:spcPct val="0"/>
                </a:spcBef>
                <a:spcAft>
                  <a:spcPct val="0"/>
                </a:spcAft>
              </a:pPr>
              <a:endParaRPr lang="zh-CN" altLang="en-US" sz="1600" b="1" dirty="0">
                <a:solidFill>
                  <a:schemeClr val="bg1"/>
                </a:solidFill>
              </a:endParaRPr>
            </a:p>
          </p:txBody>
        </p:sp>
      </p:grpSp>
      <p:grpSp>
        <p:nvGrpSpPr>
          <p:cNvPr id="38" name="组合 37"/>
          <p:cNvGrpSpPr/>
          <p:nvPr/>
        </p:nvGrpSpPr>
        <p:grpSpPr>
          <a:xfrm>
            <a:off x="966956" y="2934125"/>
            <a:ext cx="2066144" cy="3189337"/>
            <a:chOff x="7568772" y="822921"/>
            <a:chExt cx="2308674" cy="3189337"/>
          </a:xfrm>
        </p:grpSpPr>
        <p:sp>
          <p:nvSpPr>
            <p:cNvPr id="39" name="矩形 38"/>
            <p:cNvSpPr/>
            <p:nvPr/>
          </p:nvSpPr>
          <p:spPr>
            <a:xfrm>
              <a:off x="7568772" y="2147132"/>
              <a:ext cx="2308674" cy="186512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dirty="0"/>
                <a:t>语篇层次</a:t>
              </a:r>
              <a:endParaRPr lang="en-US" altLang="zh-CN" sz="2400" dirty="0"/>
            </a:p>
            <a:p>
              <a:pPr algn="ctr">
                <a:lnSpc>
                  <a:spcPct val="120000"/>
                </a:lnSpc>
              </a:pPr>
              <a:r>
                <a:rPr lang="zh-CN" altLang="en-US" sz="2400" dirty="0"/>
                <a:t>句子层次</a:t>
              </a:r>
              <a:endParaRPr lang="en-US" altLang="zh-CN" sz="2400" dirty="0"/>
            </a:p>
            <a:p>
              <a:pPr algn="ctr">
                <a:lnSpc>
                  <a:spcPct val="120000"/>
                </a:lnSpc>
              </a:pPr>
              <a:r>
                <a:rPr lang="zh-CN" altLang="en-US" sz="2400" dirty="0"/>
                <a:t>词组层次</a:t>
              </a:r>
              <a:endParaRPr lang="en-US" altLang="zh-CN" sz="2400" dirty="0"/>
            </a:p>
            <a:p>
              <a:pPr algn="ctr">
                <a:lnSpc>
                  <a:spcPct val="120000"/>
                </a:lnSpc>
              </a:pPr>
              <a:r>
                <a:rPr lang="zh-CN" altLang="en-US" sz="2400" dirty="0"/>
                <a:t>单词层次</a:t>
              </a:r>
            </a:p>
          </p:txBody>
        </p:sp>
        <p:sp>
          <p:nvSpPr>
            <p:cNvPr id="40" name="矩形 39"/>
            <p:cNvSpPr/>
            <p:nvPr/>
          </p:nvSpPr>
          <p:spPr>
            <a:xfrm>
              <a:off x="7621573" y="822921"/>
              <a:ext cx="2241976" cy="5648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800" b="1" dirty="0">
                  <a:solidFill>
                    <a:schemeClr val="bg1"/>
                  </a:solidFill>
                </a:rPr>
                <a:t>考点层次</a:t>
              </a:r>
            </a:p>
          </p:txBody>
        </p:sp>
      </p:grpSp>
      <p:grpSp>
        <p:nvGrpSpPr>
          <p:cNvPr id="41" name="组合 40"/>
          <p:cNvGrpSpPr/>
          <p:nvPr/>
        </p:nvGrpSpPr>
        <p:grpSpPr>
          <a:xfrm>
            <a:off x="4088751" y="3230809"/>
            <a:ext cx="3045826" cy="2729877"/>
            <a:chOff x="7808419" y="1119605"/>
            <a:chExt cx="3403355" cy="2729877"/>
          </a:xfrm>
        </p:grpSpPr>
        <p:sp>
          <p:nvSpPr>
            <p:cNvPr id="42" name="矩形 41"/>
            <p:cNvSpPr/>
            <p:nvPr/>
          </p:nvSpPr>
          <p:spPr>
            <a:xfrm>
              <a:off x="8638516" y="2279822"/>
              <a:ext cx="2573258" cy="156966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dirty="0"/>
                <a:t>动词（短语）</a:t>
              </a:r>
              <a:endParaRPr lang="en-US" altLang="zh-CN" sz="2000" dirty="0"/>
            </a:p>
            <a:p>
              <a:pPr algn="ctr">
                <a:lnSpc>
                  <a:spcPct val="120000"/>
                </a:lnSpc>
              </a:pPr>
              <a:r>
                <a:rPr lang="zh-CN" altLang="en-US" sz="2000" dirty="0"/>
                <a:t>名词（短语）</a:t>
              </a:r>
              <a:endParaRPr lang="en-US" altLang="zh-CN" sz="2000" dirty="0"/>
            </a:p>
            <a:p>
              <a:pPr algn="ctr">
                <a:lnSpc>
                  <a:spcPct val="120000"/>
                </a:lnSpc>
              </a:pPr>
              <a:r>
                <a:rPr lang="zh-CN" altLang="en-US" sz="2000" dirty="0"/>
                <a:t>形容词、副词、</a:t>
              </a:r>
              <a:endParaRPr lang="en-US" altLang="zh-CN" sz="2000" dirty="0"/>
            </a:p>
            <a:p>
              <a:pPr algn="ctr">
                <a:lnSpc>
                  <a:spcPct val="120000"/>
                </a:lnSpc>
              </a:pPr>
              <a:r>
                <a:rPr lang="zh-CN" altLang="en-US" sz="2000" dirty="0"/>
                <a:t>连词、介词（短语）</a:t>
              </a:r>
            </a:p>
          </p:txBody>
        </p:sp>
        <p:sp>
          <p:nvSpPr>
            <p:cNvPr id="43" name="矩形 42"/>
            <p:cNvSpPr/>
            <p:nvPr/>
          </p:nvSpPr>
          <p:spPr>
            <a:xfrm>
              <a:off x="7808419" y="1119605"/>
              <a:ext cx="2241975" cy="396134"/>
            </a:xfrm>
            <a:prstGeom prst="rect">
              <a:avLst/>
            </a:prstGeom>
          </p:spPr>
          <p:txBody>
            <a:bodyPr wrap="square">
              <a:spAutoFit/>
              <a:scene3d>
                <a:camera prst="orthographicFront"/>
                <a:lightRig rig="threePt" dir="t"/>
              </a:scene3d>
              <a:sp3d contourW="12700"/>
            </a:bodyPr>
            <a:lstStyle/>
            <a:p>
              <a:pPr algn="ctr">
                <a:lnSpc>
                  <a:spcPct val="120000"/>
                </a:lnSpc>
              </a:pPr>
              <a:endParaRPr lang="zh-CN" altLang="en-US" b="1" dirty="0">
                <a:solidFill>
                  <a:schemeClr val="bg1"/>
                </a:solidFill>
              </a:endParaRPr>
            </a:p>
          </p:txBody>
        </p:sp>
      </p:grpSp>
      <p:sp>
        <p:nvSpPr>
          <p:cNvPr id="84" name="矩形 83"/>
          <p:cNvSpPr/>
          <p:nvPr/>
        </p:nvSpPr>
        <p:spPr>
          <a:xfrm>
            <a:off x="4928608" y="2948327"/>
            <a:ext cx="2006452" cy="5648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800" b="1" dirty="0">
                <a:solidFill>
                  <a:schemeClr val="bg1"/>
                </a:solidFill>
              </a:rPr>
              <a:t>考点分布</a:t>
            </a:r>
          </a:p>
        </p:txBody>
      </p:sp>
      <p:grpSp>
        <p:nvGrpSpPr>
          <p:cNvPr id="85" name="组合 84"/>
          <p:cNvGrpSpPr/>
          <p:nvPr/>
        </p:nvGrpSpPr>
        <p:grpSpPr>
          <a:xfrm>
            <a:off x="8707212" y="2999943"/>
            <a:ext cx="2218409" cy="2549637"/>
            <a:chOff x="7634601" y="888739"/>
            <a:chExt cx="2308674" cy="2549637"/>
          </a:xfrm>
        </p:grpSpPr>
        <p:sp>
          <p:nvSpPr>
            <p:cNvPr id="86" name="矩形 85"/>
            <p:cNvSpPr/>
            <p:nvPr/>
          </p:nvSpPr>
          <p:spPr>
            <a:xfrm>
              <a:off x="7634601" y="2607379"/>
              <a:ext cx="2308674" cy="83099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dirty="0"/>
                <a:t>删词间距为</a:t>
              </a:r>
              <a:r>
                <a:rPr lang="en-US" altLang="zh-CN" sz="2000" dirty="0"/>
                <a:t>5-10</a:t>
              </a:r>
              <a:r>
                <a:rPr lang="zh-CN" altLang="en-US" sz="2000" dirty="0"/>
                <a:t>词为最佳</a:t>
              </a:r>
            </a:p>
          </p:txBody>
        </p:sp>
        <p:sp>
          <p:nvSpPr>
            <p:cNvPr id="87" name="矩形 86"/>
            <p:cNvSpPr/>
            <p:nvPr/>
          </p:nvSpPr>
          <p:spPr>
            <a:xfrm>
              <a:off x="7667950" y="888739"/>
              <a:ext cx="2241975" cy="5648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800" b="1" dirty="0">
                  <a:solidFill>
                    <a:schemeClr val="bg1"/>
                  </a:solidFill>
                </a:rPr>
                <a:t>删词间距</a:t>
              </a:r>
            </a:p>
          </p:txBody>
        </p:sp>
      </p:grpSp>
      <p:sp>
        <p:nvSpPr>
          <p:cNvPr id="88" name="文本框 87"/>
          <p:cNvSpPr txBox="1"/>
          <p:nvPr/>
        </p:nvSpPr>
        <p:spPr>
          <a:xfrm>
            <a:off x="1109011" y="249787"/>
            <a:ext cx="1826141" cy="584775"/>
          </a:xfrm>
          <a:prstGeom prst="rect">
            <a:avLst/>
          </a:prstGeom>
          <a:noFill/>
        </p:spPr>
        <p:txBody>
          <a:bodyPr wrap="none" rtlCol="0">
            <a:spAutoFit/>
            <a:scene3d>
              <a:camera prst="orthographicFront"/>
              <a:lightRig rig="threePt" dir="t"/>
            </a:scene3d>
            <a:sp3d extrusionH="12700"/>
          </a:bodyPr>
          <a:lstStyle/>
          <a:p>
            <a:r>
              <a:rPr lang="zh-CN" altLang="en-US" sz="3200" b="1" dirty="0">
                <a:solidFill>
                  <a:schemeClr val="tx1">
                    <a:lumMod val="65000"/>
                    <a:lumOff val="35000"/>
                  </a:schemeClr>
                </a:solidFill>
                <a:latin typeface="时尚中黑简体" panose="01010104010101010101" pitchFamily="2" charset="-122"/>
                <a:ea typeface="时尚中黑简体" panose="01010104010101010101" pitchFamily="2" charset="-122"/>
              </a:rPr>
              <a:t>考点特征</a:t>
            </a:r>
          </a:p>
        </p:txBody>
      </p:sp>
      <p:pic>
        <p:nvPicPr>
          <p:cNvPr id="90" name="图片 8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83147"/>
            <a:ext cx="1305136" cy="1301441"/>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5435" y="1383483"/>
            <a:ext cx="66675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93361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6913" y="1705611"/>
            <a:ext cx="3252788" cy="3243578"/>
          </a:xfrm>
          <a:prstGeom prst="rect">
            <a:avLst/>
          </a:prstGeom>
        </p:spPr>
      </p:pic>
      <p:sp>
        <p:nvSpPr>
          <p:cNvPr id="4" name="文本框 3"/>
          <p:cNvSpPr txBox="1"/>
          <p:nvPr>
            <p:custDataLst>
              <p:tags r:id="rId2"/>
            </p:custDataLst>
          </p:nvPr>
        </p:nvSpPr>
        <p:spPr>
          <a:xfrm>
            <a:off x="1850231" y="3006726"/>
            <a:ext cx="1636713" cy="400050"/>
          </a:xfrm>
          <a:prstGeom prst="rect">
            <a:avLst/>
          </a:prstGeom>
          <a:noFill/>
        </p:spPr>
        <p:txBody>
          <a:bodyPr lIns="0" r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400" b="1" spc="500" dirty="0">
                <a:solidFill>
                  <a:srgbClr val="FCFCFC"/>
                </a:solidFill>
                <a:effectLst>
                  <a:outerShdw blurRad="38100" dist="38100" dir="2700000" algn="tl">
                    <a:srgbClr val="000000">
                      <a:alpha val="43137"/>
                    </a:srgbClr>
                  </a:outerShdw>
                </a:effectLst>
                <a:latin typeface="Arial"/>
                <a:ea typeface="等线" panose="02010600030101010101" pitchFamily="2" charset="-122"/>
              </a:rPr>
              <a:t>1.</a:t>
            </a:r>
            <a:endParaRPr kumimoji="0" lang="zh-CN" altLang="en-US" sz="4400" b="1" i="0" u="none" strike="noStrike" kern="1200" cap="none" spc="500" normalizeH="0" baseline="0" noProof="0" dirty="0">
              <a:ln>
                <a:noFill/>
              </a:ln>
              <a:solidFill>
                <a:srgbClr val="FCFCFC"/>
              </a:solidFill>
              <a:effectLst>
                <a:outerShdw blurRad="38100" dist="38100" dir="2700000" algn="tl">
                  <a:srgbClr val="000000">
                    <a:alpha val="43137"/>
                  </a:srgbClr>
                </a:outerShdw>
              </a:effectLst>
              <a:uLnTx/>
              <a:uFillTx/>
              <a:latin typeface="Arial"/>
              <a:ea typeface="等线" panose="02010600030101010101" pitchFamily="2" charset="-122"/>
            </a:endParaRPr>
          </a:p>
        </p:txBody>
      </p:sp>
      <p:sp>
        <p:nvSpPr>
          <p:cNvPr id="5" name="文本框 4"/>
          <p:cNvSpPr txBox="1"/>
          <p:nvPr>
            <p:custDataLst>
              <p:tags r:id="rId3"/>
            </p:custDataLst>
          </p:nvPr>
        </p:nvSpPr>
        <p:spPr>
          <a:xfrm>
            <a:off x="3097214" y="2979738"/>
            <a:ext cx="7570787" cy="1136650"/>
          </a:xfrm>
          <a:prstGeom prst="rect">
            <a:avLst/>
          </a:prstGeom>
          <a:noFill/>
        </p:spPr>
        <p:txBody>
          <a:bodyPr rIns="360000">
            <a:normAutofit/>
            <a:scene3d>
              <a:camera prst="orthographicFront"/>
              <a:lightRig rig="threePt" dir="t"/>
            </a:scene3d>
            <a:sp3d contourW="12700"/>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4800" b="0" i="0" u="none" strike="noStrike" kern="1200" cap="none" spc="0" normalizeH="0" baseline="0" noProof="0" dirty="0">
                <a:ln>
                  <a:noFill/>
                </a:ln>
                <a:solidFill>
                  <a:srgbClr val="606A74">
                    <a:lumMod val="75000"/>
                  </a:srgbClr>
                </a:solidFill>
                <a:effectLst/>
                <a:uLnTx/>
                <a:uFillTx/>
                <a:latin typeface="微软雅黑"/>
                <a:ea typeface="微软雅黑"/>
                <a:cs typeface="+mn-cs"/>
              </a:rPr>
              <a:t>考点层次</a:t>
            </a:r>
            <a:endParaRPr kumimoji="0" lang="en-US" altLang="zh-CN" sz="4800" b="0" i="0" u="none" strike="noStrike" kern="1200" cap="none" spc="0" normalizeH="0" baseline="0" noProof="0" dirty="0">
              <a:ln>
                <a:noFill/>
              </a:ln>
              <a:solidFill>
                <a:srgbClr val="606A74">
                  <a:lumMod val="75000"/>
                </a:srgbClr>
              </a:solidFill>
              <a:effectLst/>
              <a:uLnTx/>
              <a:uFillTx/>
              <a:latin typeface="微软雅黑"/>
              <a:ea typeface="微软雅黑"/>
              <a:cs typeface="+mn-cs"/>
            </a:endParaRPr>
          </a:p>
        </p:txBody>
      </p:sp>
      <p:cxnSp>
        <p:nvCxnSpPr>
          <p:cNvPr id="7" name="直接连接符 6"/>
          <p:cNvCxnSpPr/>
          <p:nvPr>
            <p:custDataLst>
              <p:tags r:id="rId4"/>
            </p:custDataLst>
          </p:nvPr>
        </p:nvCxnSpPr>
        <p:spPr>
          <a:xfrm>
            <a:off x="1676400" y="0"/>
            <a:ext cx="0" cy="685800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a:cxnSpLocks/>
          </p:cNvCxnSpPr>
          <p:nvPr>
            <p:custDataLst>
              <p:tags r:id="rId5"/>
            </p:custDataLst>
          </p:nvPr>
        </p:nvCxnSpPr>
        <p:spPr>
          <a:xfrm>
            <a:off x="0" y="3848100"/>
            <a:ext cx="12192000"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矩形 1"/>
          <p:cNvSpPr/>
          <p:nvPr>
            <p:custDataLst>
              <p:tags r:id="rId6"/>
            </p:custDataLst>
          </p:nvPr>
        </p:nvSpPr>
        <p:spPr>
          <a:xfrm>
            <a:off x="3160714" y="3937000"/>
            <a:ext cx="7170737" cy="368300"/>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606A74">
                    <a:lumMod val="60000"/>
                    <a:lumOff val="40000"/>
                  </a:srgbClr>
                </a:solidFill>
                <a:effectLst/>
                <a:uLnTx/>
                <a:uFillTx/>
                <a:latin typeface="Arial"/>
                <a:ea typeface="等线" panose="02010600030101010101" pitchFamily="2" charset="-122"/>
                <a:cs typeface="+mn-cs"/>
              </a:rPr>
              <a:t>Click here to add your title</a:t>
            </a:r>
          </a:p>
        </p:txBody>
      </p:sp>
    </p:spTree>
    <p:custDataLst>
      <p:tags r:id="rId1"/>
    </p:custDataLst>
    <p:extLst>
      <p:ext uri="{BB962C8B-B14F-4D97-AF65-F5344CB8AC3E}">
        <p14:creationId xmlns:p14="http://schemas.microsoft.com/office/powerpoint/2010/main" val="1120034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32" y="88997"/>
            <a:ext cx="11833353" cy="272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表格 1"/>
          <p:cNvGraphicFramePr>
            <a:graphicFrameLocks noGrp="1"/>
          </p:cNvGraphicFramePr>
          <p:nvPr>
            <p:extLst>
              <p:ext uri="{D42A27DB-BD31-4B8C-83A1-F6EECF244321}">
                <p14:modId xmlns:p14="http://schemas.microsoft.com/office/powerpoint/2010/main" val="11279338"/>
              </p:ext>
            </p:extLst>
          </p:nvPr>
        </p:nvGraphicFramePr>
        <p:xfrm>
          <a:off x="3073401" y="3886352"/>
          <a:ext cx="5652910" cy="2813604"/>
        </p:xfrm>
        <a:graphic>
          <a:graphicData uri="http://schemas.openxmlformats.org/drawingml/2006/table">
            <a:tbl>
              <a:tblPr firstRow="1" bandRow="1">
                <a:tableStyleId>{7DF18680-E054-41AD-8BC1-D1AEF772440D}</a:tableStyleId>
              </a:tblPr>
              <a:tblGrid>
                <a:gridCol w="3206044">
                  <a:extLst>
                    <a:ext uri="{9D8B030D-6E8A-4147-A177-3AD203B41FA5}">
                      <a16:colId xmlns:a16="http://schemas.microsoft.com/office/drawing/2014/main" val="20000"/>
                    </a:ext>
                  </a:extLst>
                </a:gridCol>
                <a:gridCol w="2446866">
                  <a:extLst>
                    <a:ext uri="{9D8B030D-6E8A-4147-A177-3AD203B41FA5}">
                      <a16:colId xmlns:a16="http://schemas.microsoft.com/office/drawing/2014/main" val="20001"/>
                    </a:ext>
                  </a:extLst>
                </a:gridCol>
              </a:tblGrid>
              <a:tr h="522813">
                <a:tc gridSpan="2">
                  <a:txBody>
                    <a:bodyPr/>
                    <a:lstStyle/>
                    <a:p>
                      <a:pPr algn="ctr"/>
                      <a:r>
                        <a:rPr lang="zh-CN" altLang="en-US" sz="2800" dirty="0">
                          <a:solidFill>
                            <a:schemeClr val="bg1"/>
                          </a:solidFill>
                        </a:rPr>
                        <a:t>考点层次</a:t>
                      </a:r>
                    </a:p>
                  </a:txBody>
                  <a:tcPr>
                    <a:solidFill>
                      <a:schemeClr val="accent5"/>
                    </a:solidFill>
                  </a:tcPr>
                </a:tc>
                <a:tc hMerge="1">
                  <a:txBody>
                    <a:bodyPr/>
                    <a:lstStyle/>
                    <a:p>
                      <a:endParaRPr lang="zh-CN" altLang="en-US" dirty="0">
                        <a:solidFill>
                          <a:schemeClr val="bg1"/>
                        </a:solidFill>
                      </a:endParaRPr>
                    </a:p>
                  </a:txBody>
                  <a:tcPr>
                    <a:solidFill>
                      <a:schemeClr val="accent5"/>
                    </a:solidFill>
                  </a:tcPr>
                </a:tc>
                <a:extLst>
                  <a:ext uri="{0D108BD9-81ED-4DB2-BD59-A6C34878D82A}">
                    <a16:rowId xmlns:a16="http://schemas.microsoft.com/office/drawing/2014/main" val="10000"/>
                  </a:ext>
                </a:extLst>
              </a:tr>
              <a:tr h="530074">
                <a:tc>
                  <a:txBody>
                    <a:bodyPr/>
                    <a:lstStyle/>
                    <a:p>
                      <a:pPr algn="ctr"/>
                      <a:r>
                        <a:rPr lang="zh-CN" altLang="en-US" sz="2800" b="1" dirty="0"/>
                        <a:t>语篇</a:t>
                      </a:r>
                    </a:p>
                  </a:txBody>
                  <a:tcPr/>
                </a:tc>
                <a:tc>
                  <a:txBody>
                    <a:bodyPr/>
                    <a:lstStyle/>
                    <a:p>
                      <a:r>
                        <a:rPr lang="en-US" altLang="zh-CN" sz="2800" b="0" dirty="0">
                          <a:latin typeface="+mn-ea"/>
                          <a:ea typeface="+mn-ea"/>
                        </a:rPr>
                        <a:t>16</a:t>
                      </a:r>
                      <a:r>
                        <a:rPr lang="zh-CN" altLang="en-US" sz="2800" b="0" dirty="0">
                          <a:latin typeface="+mn-ea"/>
                          <a:ea typeface="+mn-ea"/>
                        </a:rPr>
                        <a:t>（</a:t>
                      </a:r>
                      <a:r>
                        <a:rPr lang="en-US" altLang="zh-CN" sz="2800" b="0" dirty="0">
                          <a:latin typeface="+mn-ea"/>
                          <a:ea typeface="+mn-ea"/>
                        </a:rPr>
                        <a:t>80%</a:t>
                      </a:r>
                      <a:r>
                        <a:rPr lang="zh-CN" altLang="en-US" sz="2800" b="0" dirty="0">
                          <a:latin typeface="+mn-ea"/>
                          <a:ea typeface="+mn-ea"/>
                        </a:rPr>
                        <a:t>）</a:t>
                      </a:r>
                    </a:p>
                  </a:txBody>
                  <a:tcPr/>
                </a:tc>
                <a:extLst>
                  <a:ext uri="{0D108BD9-81ED-4DB2-BD59-A6C34878D82A}">
                    <a16:rowId xmlns:a16="http://schemas.microsoft.com/office/drawing/2014/main" val="10001"/>
                  </a:ext>
                </a:extLst>
              </a:tr>
              <a:tr h="530074">
                <a:tc>
                  <a:txBody>
                    <a:bodyPr/>
                    <a:lstStyle/>
                    <a:p>
                      <a:pPr algn="ctr"/>
                      <a:r>
                        <a:rPr lang="zh-CN" altLang="en-US" sz="2800" b="1" dirty="0"/>
                        <a:t>句子</a:t>
                      </a:r>
                    </a:p>
                  </a:txBody>
                  <a:tcPr/>
                </a:tc>
                <a:tc>
                  <a:txBody>
                    <a:bodyPr/>
                    <a:lstStyle/>
                    <a:p>
                      <a:r>
                        <a:rPr lang="en-US" altLang="zh-CN" sz="2800" b="0" dirty="0">
                          <a:latin typeface="+mn-ea"/>
                          <a:ea typeface="+mn-ea"/>
                        </a:rPr>
                        <a:t>4  </a:t>
                      </a:r>
                      <a:r>
                        <a:rPr lang="zh-CN" altLang="en-US" sz="2800" b="0" dirty="0">
                          <a:latin typeface="+mn-ea"/>
                          <a:ea typeface="+mn-ea"/>
                        </a:rPr>
                        <a:t>（</a:t>
                      </a:r>
                      <a:r>
                        <a:rPr lang="en-US" altLang="zh-CN" sz="2800" b="0" dirty="0">
                          <a:latin typeface="+mn-ea"/>
                          <a:ea typeface="+mn-ea"/>
                        </a:rPr>
                        <a:t>20%</a:t>
                      </a:r>
                      <a:r>
                        <a:rPr lang="zh-CN" altLang="en-US" sz="2800" b="0" dirty="0">
                          <a:latin typeface="+mn-ea"/>
                          <a:ea typeface="+mn-ea"/>
                        </a:rPr>
                        <a:t>）</a:t>
                      </a:r>
                    </a:p>
                  </a:txBody>
                  <a:tcPr/>
                </a:tc>
                <a:extLst>
                  <a:ext uri="{0D108BD9-81ED-4DB2-BD59-A6C34878D82A}">
                    <a16:rowId xmlns:a16="http://schemas.microsoft.com/office/drawing/2014/main" val="10002"/>
                  </a:ext>
                </a:extLst>
              </a:tr>
              <a:tr h="700569">
                <a:tc>
                  <a:txBody>
                    <a:bodyPr/>
                    <a:lstStyle/>
                    <a:p>
                      <a:pPr algn="ctr"/>
                      <a:r>
                        <a:rPr lang="zh-CN" altLang="en-US" sz="2800" b="1" dirty="0"/>
                        <a:t>词组</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0" dirty="0">
                          <a:latin typeface="+mn-ea"/>
                          <a:ea typeface="+mn-ea"/>
                        </a:rPr>
                        <a:t>——</a:t>
                      </a:r>
                      <a:endParaRPr lang="zh-CN" altLang="en-US" sz="2800" b="0" dirty="0">
                        <a:latin typeface="+mn-ea"/>
                        <a:ea typeface="+mn-ea"/>
                      </a:endParaRPr>
                    </a:p>
                  </a:txBody>
                  <a:tcPr/>
                </a:tc>
                <a:extLst>
                  <a:ext uri="{0D108BD9-81ED-4DB2-BD59-A6C34878D82A}">
                    <a16:rowId xmlns:a16="http://schemas.microsoft.com/office/drawing/2014/main" val="10003"/>
                  </a:ext>
                </a:extLst>
              </a:tr>
              <a:tr h="530074">
                <a:tc>
                  <a:txBody>
                    <a:bodyPr/>
                    <a:lstStyle/>
                    <a:p>
                      <a:pPr algn="ctr"/>
                      <a:r>
                        <a:rPr lang="zh-CN" altLang="en-US" sz="2800" b="1" dirty="0"/>
                        <a:t>单词</a:t>
                      </a:r>
                    </a:p>
                  </a:txBody>
                  <a:tcPr/>
                </a:tc>
                <a:tc>
                  <a:txBody>
                    <a:bodyPr/>
                    <a:lstStyle/>
                    <a:p>
                      <a:r>
                        <a:rPr lang="en-US" altLang="zh-CN" sz="2800" b="0" dirty="0">
                          <a:latin typeface="+mn-ea"/>
                          <a:ea typeface="+mn-ea"/>
                        </a:rPr>
                        <a:t>——</a:t>
                      </a:r>
                      <a:endParaRPr lang="zh-CN" altLang="en-US" sz="2800" b="0" dirty="0">
                        <a:latin typeface="+mn-ea"/>
                        <a:ea typeface="+mn-ea"/>
                      </a:endParaRPr>
                    </a:p>
                  </a:txBody>
                  <a:tcPr/>
                </a:tc>
                <a:extLst>
                  <a:ext uri="{0D108BD9-81ED-4DB2-BD59-A6C34878D82A}">
                    <a16:rowId xmlns:a16="http://schemas.microsoft.com/office/drawing/2014/main" val="10004"/>
                  </a:ext>
                </a:extLst>
              </a:tr>
            </a:tbl>
          </a:graphicData>
        </a:graphic>
      </p:graphicFrame>
      <p:sp>
        <p:nvSpPr>
          <p:cNvPr id="4" name="TextBox 3"/>
          <p:cNvSpPr txBox="1"/>
          <p:nvPr/>
        </p:nvSpPr>
        <p:spPr>
          <a:xfrm>
            <a:off x="1885244" y="3301344"/>
            <a:ext cx="8918224" cy="461665"/>
          </a:xfrm>
          <a:prstGeom prst="rect">
            <a:avLst/>
          </a:prstGeom>
          <a:solidFill>
            <a:schemeClr val="accent5">
              <a:lumMod val="40000"/>
              <a:lumOff val="60000"/>
            </a:schemeClr>
          </a:solidFill>
        </p:spPr>
        <p:txBody>
          <a:bodyPr wrap="square" rtlCol="0">
            <a:spAutoFit/>
          </a:bodyPr>
          <a:lstStyle/>
          <a:p>
            <a:r>
              <a:rPr lang="zh-CN" altLang="en-US" sz="2400" dirty="0">
                <a:latin typeface="Impact" pitchFamily="34" charset="0"/>
              </a:rPr>
              <a:t>完形填空试题中的层次越低，考点的效度就会越低，反之则越高。</a:t>
            </a:r>
          </a:p>
        </p:txBody>
      </p:sp>
      <p:sp>
        <p:nvSpPr>
          <p:cNvPr id="5" name="TextBox 4"/>
          <p:cNvSpPr txBox="1"/>
          <p:nvPr/>
        </p:nvSpPr>
        <p:spPr>
          <a:xfrm>
            <a:off x="9245600" y="2810934"/>
            <a:ext cx="2946400" cy="369332"/>
          </a:xfrm>
          <a:prstGeom prst="rect">
            <a:avLst/>
          </a:prstGeom>
          <a:noFill/>
        </p:spPr>
        <p:txBody>
          <a:bodyPr wrap="square" rtlCol="0">
            <a:spAutoFit/>
          </a:bodyPr>
          <a:lstStyle/>
          <a:p>
            <a:r>
              <a:rPr lang="en-US" altLang="zh-CN" dirty="0"/>
              <a:t>(</a:t>
            </a:r>
            <a:r>
              <a:rPr lang="zh-CN" altLang="en-US" dirty="0"/>
              <a:t>王新飞、杨志强；</a:t>
            </a:r>
            <a:r>
              <a:rPr lang="en-US" altLang="zh-CN" dirty="0"/>
              <a:t>2018)</a:t>
            </a:r>
            <a:endParaRPr lang="zh-CN" altLang="en-US" dirty="0"/>
          </a:p>
        </p:txBody>
      </p:sp>
      <p:pic>
        <p:nvPicPr>
          <p:cNvPr id="6" name="图片 45">
            <a:extLst>
              <a:ext uri="{FF2B5EF4-FFF2-40B4-BE49-F238E27FC236}">
                <a16:creationId xmlns:a16="http://schemas.microsoft.com/office/drawing/2014/main" id="{3FAA1C8D-14FF-264F-90B7-402F49BB7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9037" y="185738"/>
            <a:ext cx="3723549" cy="120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6294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6913" y="1705611"/>
            <a:ext cx="3252788" cy="3243578"/>
          </a:xfrm>
          <a:prstGeom prst="rect">
            <a:avLst/>
          </a:prstGeom>
        </p:spPr>
      </p:pic>
      <p:sp>
        <p:nvSpPr>
          <p:cNvPr id="4" name="文本框 3"/>
          <p:cNvSpPr txBox="1"/>
          <p:nvPr>
            <p:custDataLst>
              <p:tags r:id="rId2"/>
            </p:custDataLst>
          </p:nvPr>
        </p:nvSpPr>
        <p:spPr>
          <a:xfrm>
            <a:off x="1850231" y="3006726"/>
            <a:ext cx="1636713" cy="400050"/>
          </a:xfrm>
          <a:prstGeom prst="rect">
            <a:avLst/>
          </a:prstGeom>
          <a:noFill/>
        </p:spPr>
        <p:txBody>
          <a:bodyPr lIns="0" r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400" b="1" spc="500" dirty="0">
                <a:solidFill>
                  <a:srgbClr val="FCFCFC"/>
                </a:solidFill>
                <a:effectLst>
                  <a:outerShdw blurRad="38100" dist="38100" dir="2700000" algn="tl">
                    <a:srgbClr val="000000">
                      <a:alpha val="43137"/>
                    </a:srgbClr>
                  </a:outerShdw>
                </a:effectLst>
                <a:latin typeface="Arial"/>
                <a:ea typeface="等线" panose="02010600030101010101" pitchFamily="2" charset="-122"/>
              </a:rPr>
              <a:t>2.</a:t>
            </a:r>
            <a:endParaRPr kumimoji="0" lang="zh-CN" altLang="en-US" sz="4400" b="1" i="0" u="none" strike="noStrike" kern="1200" cap="none" spc="500" normalizeH="0" baseline="0" noProof="0" dirty="0">
              <a:ln>
                <a:noFill/>
              </a:ln>
              <a:solidFill>
                <a:srgbClr val="FCFCFC"/>
              </a:solidFill>
              <a:effectLst>
                <a:outerShdw blurRad="38100" dist="38100" dir="2700000" algn="tl">
                  <a:srgbClr val="000000">
                    <a:alpha val="43137"/>
                  </a:srgbClr>
                </a:outerShdw>
              </a:effectLst>
              <a:uLnTx/>
              <a:uFillTx/>
              <a:latin typeface="Arial"/>
              <a:ea typeface="等线" panose="02010600030101010101" pitchFamily="2" charset="-122"/>
            </a:endParaRPr>
          </a:p>
        </p:txBody>
      </p:sp>
      <p:sp>
        <p:nvSpPr>
          <p:cNvPr id="5" name="文本框 4"/>
          <p:cNvSpPr txBox="1"/>
          <p:nvPr>
            <p:custDataLst>
              <p:tags r:id="rId3"/>
            </p:custDataLst>
          </p:nvPr>
        </p:nvSpPr>
        <p:spPr>
          <a:xfrm>
            <a:off x="3097214" y="2979738"/>
            <a:ext cx="7570787" cy="1136650"/>
          </a:xfrm>
          <a:prstGeom prst="rect">
            <a:avLst/>
          </a:prstGeom>
          <a:noFill/>
        </p:spPr>
        <p:txBody>
          <a:bodyPr rIns="360000">
            <a:normAutofit/>
            <a:scene3d>
              <a:camera prst="orthographicFront"/>
              <a:lightRig rig="threePt" dir="t"/>
            </a:scene3d>
            <a:sp3d contourW="12700"/>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4800" b="0" i="0" u="none" strike="noStrike" kern="1200" cap="none" spc="0" normalizeH="0" baseline="0" noProof="0" dirty="0">
                <a:ln>
                  <a:noFill/>
                </a:ln>
                <a:solidFill>
                  <a:srgbClr val="606A74">
                    <a:lumMod val="75000"/>
                  </a:srgbClr>
                </a:solidFill>
                <a:effectLst/>
                <a:uLnTx/>
                <a:uFillTx/>
                <a:latin typeface="微软雅黑"/>
                <a:ea typeface="微软雅黑"/>
                <a:cs typeface="+mn-cs"/>
              </a:rPr>
              <a:t>考点分布</a:t>
            </a:r>
            <a:endParaRPr kumimoji="0" lang="en-US" altLang="zh-CN" sz="4800" b="0" i="0" u="none" strike="noStrike" kern="1200" cap="none" spc="0" normalizeH="0" baseline="0" noProof="0" dirty="0">
              <a:ln>
                <a:noFill/>
              </a:ln>
              <a:solidFill>
                <a:srgbClr val="606A74">
                  <a:lumMod val="75000"/>
                </a:srgbClr>
              </a:solidFill>
              <a:effectLst/>
              <a:uLnTx/>
              <a:uFillTx/>
              <a:latin typeface="微软雅黑"/>
              <a:ea typeface="微软雅黑"/>
              <a:cs typeface="+mn-cs"/>
            </a:endParaRPr>
          </a:p>
        </p:txBody>
      </p:sp>
      <p:cxnSp>
        <p:nvCxnSpPr>
          <p:cNvPr id="7" name="直接连接符 6"/>
          <p:cNvCxnSpPr/>
          <p:nvPr>
            <p:custDataLst>
              <p:tags r:id="rId4"/>
            </p:custDataLst>
          </p:nvPr>
        </p:nvCxnSpPr>
        <p:spPr>
          <a:xfrm>
            <a:off x="1676400" y="0"/>
            <a:ext cx="0" cy="685800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a:cxnSpLocks/>
          </p:cNvCxnSpPr>
          <p:nvPr>
            <p:custDataLst>
              <p:tags r:id="rId5"/>
            </p:custDataLst>
          </p:nvPr>
        </p:nvCxnSpPr>
        <p:spPr>
          <a:xfrm>
            <a:off x="0" y="3848100"/>
            <a:ext cx="12192000"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矩形 1"/>
          <p:cNvSpPr/>
          <p:nvPr>
            <p:custDataLst>
              <p:tags r:id="rId6"/>
            </p:custDataLst>
          </p:nvPr>
        </p:nvSpPr>
        <p:spPr>
          <a:xfrm>
            <a:off x="3160714" y="3937000"/>
            <a:ext cx="7170737" cy="368300"/>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606A74">
                    <a:lumMod val="60000"/>
                    <a:lumOff val="40000"/>
                  </a:srgbClr>
                </a:solidFill>
                <a:effectLst/>
                <a:uLnTx/>
                <a:uFillTx/>
                <a:latin typeface="Arial"/>
                <a:ea typeface="等线" panose="02010600030101010101" pitchFamily="2" charset="-122"/>
                <a:cs typeface="+mn-cs"/>
              </a:rPr>
              <a:t>Click here to add your title</a:t>
            </a:r>
          </a:p>
        </p:txBody>
      </p:sp>
    </p:spTree>
    <p:custDataLst>
      <p:tags r:id="rId1"/>
    </p:custDataLst>
    <p:extLst>
      <p:ext uri="{BB962C8B-B14F-4D97-AF65-F5344CB8AC3E}">
        <p14:creationId xmlns:p14="http://schemas.microsoft.com/office/powerpoint/2010/main" val="523211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07" y="101600"/>
            <a:ext cx="11707521" cy="373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62522" y="5598041"/>
            <a:ext cx="3059289" cy="461665"/>
          </a:xfrm>
          <a:prstGeom prst="rect">
            <a:avLst/>
          </a:prstGeom>
          <a:solidFill>
            <a:schemeClr val="accent5">
              <a:lumMod val="40000"/>
              <a:lumOff val="60000"/>
            </a:schemeClr>
          </a:solidFill>
        </p:spPr>
        <p:txBody>
          <a:bodyPr wrap="square" rtlCol="0">
            <a:spAutoFit/>
          </a:bodyPr>
          <a:lstStyle/>
          <a:p>
            <a:r>
              <a:rPr lang="zh-CN" altLang="en-US" sz="2400" dirty="0">
                <a:latin typeface="Impact" pitchFamily="34" charset="0"/>
              </a:rPr>
              <a:t>实词为主、虚词为辅</a:t>
            </a:r>
          </a:p>
        </p:txBody>
      </p:sp>
      <p:sp>
        <p:nvSpPr>
          <p:cNvPr id="4" name="TextBox 3"/>
          <p:cNvSpPr txBox="1"/>
          <p:nvPr/>
        </p:nvSpPr>
        <p:spPr>
          <a:xfrm>
            <a:off x="8999528" y="4120443"/>
            <a:ext cx="2946400" cy="369332"/>
          </a:xfrm>
          <a:prstGeom prst="rect">
            <a:avLst/>
          </a:prstGeom>
          <a:noFill/>
        </p:spPr>
        <p:txBody>
          <a:bodyPr wrap="square" rtlCol="0">
            <a:spAutoFit/>
          </a:bodyPr>
          <a:lstStyle/>
          <a:p>
            <a:r>
              <a:rPr lang="en-US" altLang="zh-CN" dirty="0"/>
              <a:t>(</a:t>
            </a:r>
            <a:r>
              <a:rPr lang="zh-CN" altLang="en-US" dirty="0"/>
              <a:t>王新飞、杨志强；</a:t>
            </a:r>
            <a:r>
              <a:rPr lang="en-US" altLang="zh-CN" dirty="0"/>
              <a:t>2018)</a:t>
            </a:r>
            <a:endParaRPr lang="zh-CN" altLang="en-US" dirty="0"/>
          </a:p>
        </p:txBody>
      </p:sp>
      <p:pic>
        <p:nvPicPr>
          <p:cNvPr id="5" name="图片 45">
            <a:extLst>
              <a:ext uri="{FF2B5EF4-FFF2-40B4-BE49-F238E27FC236}">
                <a16:creationId xmlns:a16="http://schemas.microsoft.com/office/drawing/2014/main" id="{726C66AE-D3DF-EA4C-954B-18C817BA26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9037" y="185738"/>
            <a:ext cx="3723549" cy="120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80289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78" y="356835"/>
            <a:ext cx="11763022" cy="6213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图片 45">
            <a:extLst>
              <a:ext uri="{FF2B5EF4-FFF2-40B4-BE49-F238E27FC236}">
                <a16:creationId xmlns:a16="http://schemas.microsoft.com/office/drawing/2014/main" id="{74FBD829-A046-B446-B3D3-80E4D03E68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9037" y="185738"/>
            <a:ext cx="3723549" cy="120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9565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442448305"/>
              </p:ext>
            </p:extLst>
          </p:nvPr>
        </p:nvGraphicFramePr>
        <p:xfrm>
          <a:off x="135468" y="79022"/>
          <a:ext cx="11842043" cy="6661651"/>
        </p:xfrm>
        <a:graphic>
          <a:graphicData uri="http://schemas.openxmlformats.org/drawingml/2006/table">
            <a:tbl>
              <a:tblPr firstRow="1" firstCol="1" bandRow="1">
                <a:tableStyleId>{5C22544A-7EE6-4342-B048-85BDC9FD1C3A}</a:tableStyleId>
              </a:tblPr>
              <a:tblGrid>
                <a:gridCol w="2166069">
                  <a:extLst>
                    <a:ext uri="{9D8B030D-6E8A-4147-A177-3AD203B41FA5}">
                      <a16:colId xmlns:a16="http://schemas.microsoft.com/office/drawing/2014/main" val="20000"/>
                    </a:ext>
                  </a:extLst>
                </a:gridCol>
                <a:gridCol w="2936507">
                  <a:extLst>
                    <a:ext uri="{9D8B030D-6E8A-4147-A177-3AD203B41FA5}">
                      <a16:colId xmlns:a16="http://schemas.microsoft.com/office/drawing/2014/main" val="20001"/>
                    </a:ext>
                  </a:extLst>
                </a:gridCol>
                <a:gridCol w="1840089">
                  <a:extLst>
                    <a:ext uri="{9D8B030D-6E8A-4147-A177-3AD203B41FA5}">
                      <a16:colId xmlns:a16="http://schemas.microsoft.com/office/drawing/2014/main" val="20002"/>
                    </a:ext>
                  </a:extLst>
                </a:gridCol>
                <a:gridCol w="1636890">
                  <a:extLst>
                    <a:ext uri="{9D8B030D-6E8A-4147-A177-3AD203B41FA5}">
                      <a16:colId xmlns:a16="http://schemas.microsoft.com/office/drawing/2014/main" val="20003"/>
                    </a:ext>
                  </a:extLst>
                </a:gridCol>
                <a:gridCol w="1490133">
                  <a:extLst>
                    <a:ext uri="{9D8B030D-6E8A-4147-A177-3AD203B41FA5}">
                      <a16:colId xmlns:a16="http://schemas.microsoft.com/office/drawing/2014/main" val="20004"/>
                    </a:ext>
                  </a:extLst>
                </a:gridCol>
                <a:gridCol w="1772355">
                  <a:extLst>
                    <a:ext uri="{9D8B030D-6E8A-4147-A177-3AD203B41FA5}">
                      <a16:colId xmlns:a16="http://schemas.microsoft.com/office/drawing/2014/main" val="20005"/>
                    </a:ext>
                  </a:extLst>
                </a:gridCol>
              </a:tblGrid>
              <a:tr h="677334">
                <a:tc gridSpan="6">
                  <a:txBody>
                    <a:bodyPr/>
                    <a:lstStyle/>
                    <a:p>
                      <a:pPr algn="ctr">
                        <a:spcAft>
                          <a:spcPts val="0"/>
                        </a:spcAft>
                      </a:pPr>
                      <a:r>
                        <a:rPr lang="zh-CN" altLang="en-US" sz="3600" b="1" kern="100" dirty="0">
                          <a:solidFill>
                            <a:schemeClr val="bg1"/>
                          </a:solidFill>
                          <a:effectLst/>
                          <a:latin typeface="Arial Narrow" pitchFamily="34" charset="0"/>
                          <a:ea typeface="宋体"/>
                          <a:cs typeface="Times New Roman"/>
                        </a:rPr>
                        <a:t>考点分布</a:t>
                      </a:r>
                      <a:endParaRPr lang="zh-CN" sz="3600" b="1" kern="100" dirty="0">
                        <a:solidFill>
                          <a:schemeClr val="bg1"/>
                        </a:solidFill>
                        <a:effectLst/>
                        <a:latin typeface="Arial Narrow" pitchFamily="34" charset="0"/>
                        <a:ea typeface="宋体"/>
                        <a:cs typeface="Times New Roman"/>
                      </a:endParaRPr>
                    </a:p>
                  </a:txBody>
                  <a:tcPr marL="68580" marR="68580" marT="0" marB="0">
                    <a:solidFill>
                      <a:schemeClr val="accent6"/>
                    </a:solidFill>
                  </a:tcPr>
                </a:tc>
                <a:tc hMerge="1">
                  <a:txBody>
                    <a:bodyPr/>
                    <a:lstStyle/>
                    <a:p>
                      <a:endParaRPr lang="zh-CN" altLang="en-US"/>
                    </a:p>
                  </a:txBody>
                  <a:tcPr/>
                </a:tc>
                <a:tc hMerge="1">
                  <a:txBody>
                    <a:bodyPr/>
                    <a:lstStyle/>
                    <a:p>
                      <a:pPr algn="ctr">
                        <a:spcAft>
                          <a:spcPts val="0"/>
                        </a:spcAft>
                      </a:pPr>
                      <a:endParaRPr lang="zh-CN" sz="2800" b="1" kern="100" dirty="0">
                        <a:solidFill>
                          <a:schemeClr val="bg1"/>
                        </a:solidFill>
                        <a:effectLst/>
                        <a:latin typeface="Arial Narrow" pitchFamily="34" charset="0"/>
                        <a:ea typeface="宋体"/>
                        <a:cs typeface="Times New Roman"/>
                      </a:endParaRPr>
                    </a:p>
                  </a:txBody>
                  <a:tcPr marL="68580" marR="68580" marT="0" marB="0">
                    <a:solidFill>
                      <a:schemeClr val="accent5">
                        <a:lumMod val="60000"/>
                        <a:lumOff val="40000"/>
                      </a:schemeClr>
                    </a:solidFill>
                  </a:tcPr>
                </a:tc>
                <a:tc hMerge="1">
                  <a:txBody>
                    <a:bodyPr/>
                    <a:lstStyle/>
                    <a:p>
                      <a:pPr algn="ctr">
                        <a:spcAft>
                          <a:spcPts val="0"/>
                        </a:spcAft>
                      </a:pPr>
                      <a:endParaRPr lang="zh-CN" sz="2800" b="1" kern="100" dirty="0">
                        <a:solidFill>
                          <a:schemeClr val="bg1"/>
                        </a:solidFill>
                        <a:effectLst/>
                        <a:latin typeface="Arial Narrow" pitchFamily="34" charset="0"/>
                        <a:ea typeface="宋体"/>
                        <a:cs typeface="Times New Roman"/>
                      </a:endParaRPr>
                    </a:p>
                  </a:txBody>
                  <a:tcPr marL="68580" marR="68580" marT="0" marB="0">
                    <a:solidFill>
                      <a:schemeClr val="accent5">
                        <a:lumMod val="60000"/>
                        <a:lumOff val="40000"/>
                      </a:schemeClr>
                    </a:solidFill>
                  </a:tcPr>
                </a:tc>
                <a:tc hMerge="1">
                  <a:txBody>
                    <a:bodyPr/>
                    <a:lstStyle/>
                    <a:p>
                      <a:pPr algn="ctr">
                        <a:spcAft>
                          <a:spcPts val="0"/>
                        </a:spcAft>
                      </a:pPr>
                      <a:endParaRPr lang="zh-CN" sz="2800" b="1" kern="100" dirty="0">
                        <a:solidFill>
                          <a:schemeClr val="bg1"/>
                        </a:solidFill>
                        <a:effectLst/>
                        <a:latin typeface="Arial Narrow" pitchFamily="34" charset="0"/>
                        <a:ea typeface="宋体"/>
                        <a:cs typeface="Times New Roman"/>
                      </a:endParaRPr>
                    </a:p>
                  </a:txBody>
                  <a:tcPr marL="68580" marR="68580" marT="0" marB="0">
                    <a:solidFill>
                      <a:schemeClr val="accent5">
                        <a:lumMod val="60000"/>
                        <a:lumOff val="40000"/>
                      </a:schemeClr>
                    </a:solidFill>
                  </a:tcPr>
                </a:tc>
                <a:tc hMerge="1">
                  <a:txBody>
                    <a:bodyPr/>
                    <a:lstStyle/>
                    <a:p>
                      <a:pPr algn="ctr"/>
                      <a:endParaRPr lang="zh-CN" altLang="en-US" sz="2800" b="1" dirty="0">
                        <a:solidFill>
                          <a:schemeClr val="bg1"/>
                        </a:solidFill>
                        <a:latin typeface="Arial Narrow" pitchFamily="34"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val="10000"/>
                  </a:ext>
                </a:extLst>
              </a:tr>
              <a:tr h="1072444">
                <a:tc gridSpan="2">
                  <a:txBody>
                    <a:bodyPr/>
                    <a:lstStyle/>
                    <a:p>
                      <a:pPr algn="ctr">
                        <a:spcAft>
                          <a:spcPts val="0"/>
                        </a:spcAft>
                      </a:pPr>
                      <a:r>
                        <a:rPr lang="zh-CN" sz="2800" b="1" kern="100" dirty="0">
                          <a:solidFill>
                            <a:schemeClr val="bg1"/>
                          </a:solidFill>
                          <a:effectLst/>
                          <a:latin typeface="Arial Narrow" pitchFamily="34" charset="0"/>
                        </a:rPr>
                        <a:t>动词 </a:t>
                      </a:r>
                      <a:endParaRPr lang="en-US" altLang="zh-CN" sz="2800" b="1" kern="100" dirty="0">
                        <a:solidFill>
                          <a:schemeClr val="bg1"/>
                        </a:solidFill>
                        <a:effectLst/>
                        <a:latin typeface="Arial Narrow" pitchFamily="34" charset="0"/>
                      </a:endParaRPr>
                    </a:p>
                    <a:p>
                      <a:pPr algn="ctr">
                        <a:spcAft>
                          <a:spcPts val="0"/>
                        </a:spcAft>
                      </a:pPr>
                      <a:r>
                        <a:rPr lang="en-US" altLang="zh-CN" sz="2800" b="1" kern="100" dirty="0">
                          <a:solidFill>
                            <a:schemeClr val="bg1"/>
                          </a:solidFill>
                          <a:effectLst/>
                          <a:latin typeface="Arial Narrow" pitchFamily="34" charset="0"/>
                        </a:rPr>
                        <a:t>10</a:t>
                      </a:r>
                      <a:r>
                        <a:rPr lang="zh-CN" sz="2800" b="1" kern="100" dirty="0">
                          <a:solidFill>
                            <a:schemeClr val="bg1"/>
                          </a:solidFill>
                          <a:effectLst/>
                          <a:latin typeface="Arial Narrow" pitchFamily="34" charset="0"/>
                        </a:rPr>
                        <a:t>（</a:t>
                      </a:r>
                      <a:r>
                        <a:rPr lang="en-US" altLang="zh-CN" sz="2800" b="1" kern="100" dirty="0">
                          <a:solidFill>
                            <a:schemeClr val="bg1"/>
                          </a:solidFill>
                          <a:effectLst/>
                          <a:latin typeface="Arial Narrow" pitchFamily="34" charset="0"/>
                        </a:rPr>
                        <a:t>50%</a:t>
                      </a:r>
                      <a:r>
                        <a:rPr lang="zh-CN" sz="2800" b="1" kern="100" dirty="0">
                          <a:solidFill>
                            <a:schemeClr val="bg1"/>
                          </a:solidFill>
                          <a:effectLst/>
                          <a:latin typeface="Arial Narrow" pitchFamily="34" charset="0"/>
                        </a:rPr>
                        <a:t>）</a:t>
                      </a:r>
                      <a:endParaRPr lang="zh-CN" sz="2800" b="1" kern="100" dirty="0">
                        <a:solidFill>
                          <a:schemeClr val="bg1"/>
                        </a:solidFill>
                        <a:effectLst/>
                        <a:latin typeface="Arial Narrow" pitchFamily="34" charset="0"/>
                        <a:ea typeface="宋体"/>
                        <a:cs typeface="Times New Roman"/>
                      </a:endParaRPr>
                    </a:p>
                  </a:txBody>
                  <a:tcPr marL="68580" marR="68580" marT="0" marB="0">
                    <a:solidFill>
                      <a:schemeClr val="accent5">
                        <a:lumMod val="60000"/>
                        <a:lumOff val="40000"/>
                      </a:schemeClr>
                    </a:solidFill>
                  </a:tcPr>
                </a:tc>
                <a:tc hMerge="1">
                  <a:txBody>
                    <a:bodyPr/>
                    <a:lstStyle/>
                    <a:p>
                      <a:endParaRPr lang="zh-CN" altLang="en-US"/>
                    </a:p>
                  </a:txBody>
                  <a:tcPr/>
                </a:tc>
                <a:tc>
                  <a:txBody>
                    <a:bodyPr/>
                    <a:lstStyle/>
                    <a:p>
                      <a:pPr algn="ctr">
                        <a:spcAft>
                          <a:spcPts val="0"/>
                        </a:spcAft>
                      </a:pPr>
                      <a:r>
                        <a:rPr lang="zh-CN" sz="2800" b="1" kern="100" dirty="0">
                          <a:solidFill>
                            <a:schemeClr val="bg1"/>
                          </a:solidFill>
                          <a:effectLst/>
                          <a:latin typeface="Arial Narrow" pitchFamily="34" charset="0"/>
                        </a:rPr>
                        <a:t>名词 </a:t>
                      </a:r>
                      <a:endParaRPr lang="en-US" altLang="zh-CN" sz="2800" b="1" kern="100" dirty="0">
                        <a:solidFill>
                          <a:schemeClr val="bg1"/>
                        </a:solidFill>
                        <a:effectLst/>
                        <a:latin typeface="Arial Narrow" pitchFamily="34" charset="0"/>
                      </a:endParaRPr>
                    </a:p>
                    <a:p>
                      <a:pPr algn="ctr">
                        <a:spcAft>
                          <a:spcPts val="0"/>
                        </a:spcAft>
                      </a:pPr>
                      <a:r>
                        <a:rPr lang="en-US" altLang="zh-CN" sz="2800" b="1" kern="100" dirty="0">
                          <a:solidFill>
                            <a:schemeClr val="bg1"/>
                          </a:solidFill>
                          <a:effectLst/>
                          <a:latin typeface="Arial Narrow" pitchFamily="34" charset="0"/>
                        </a:rPr>
                        <a:t>5</a:t>
                      </a:r>
                      <a:r>
                        <a:rPr lang="zh-CN" altLang="en-US" sz="2800" b="1" kern="100" dirty="0">
                          <a:solidFill>
                            <a:schemeClr val="bg1"/>
                          </a:solidFill>
                          <a:effectLst/>
                          <a:latin typeface="Arial Narrow" pitchFamily="34" charset="0"/>
                        </a:rPr>
                        <a:t>（</a:t>
                      </a:r>
                      <a:r>
                        <a:rPr lang="en-US" altLang="zh-CN" sz="2800" b="1" kern="100" dirty="0">
                          <a:solidFill>
                            <a:schemeClr val="bg1"/>
                          </a:solidFill>
                          <a:effectLst/>
                          <a:latin typeface="Arial Narrow" pitchFamily="34" charset="0"/>
                        </a:rPr>
                        <a:t>25%</a:t>
                      </a:r>
                      <a:r>
                        <a:rPr lang="zh-CN" altLang="en-US" sz="2800" b="1" kern="100" dirty="0">
                          <a:solidFill>
                            <a:schemeClr val="bg1"/>
                          </a:solidFill>
                          <a:effectLst/>
                          <a:latin typeface="Arial Narrow" pitchFamily="34" charset="0"/>
                        </a:rPr>
                        <a:t>）</a:t>
                      </a:r>
                      <a:endParaRPr lang="zh-CN" sz="2800" b="1" kern="100" dirty="0">
                        <a:solidFill>
                          <a:schemeClr val="bg1"/>
                        </a:solidFill>
                        <a:effectLst/>
                        <a:latin typeface="Arial Narrow" pitchFamily="34" charset="0"/>
                        <a:ea typeface="宋体"/>
                        <a:cs typeface="Times New Roman"/>
                      </a:endParaRPr>
                    </a:p>
                  </a:txBody>
                  <a:tcPr marL="68580" marR="68580" marT="0" marB="0">
                    <a:solidFill>
                      <a:schemeClr val="accent5">
                        <a:lumMod val="60000"/>
                        <a:lumOff val="40000"/>
                      </a:schemeClr>
                    </a:solidFill>
                  </a:tcPr>
                </a:tc>
                <a:tc>
                  <a:txBody>
                    <a:bodyPr/>
                    <a:lstStyle/>
                    <a:p>
                      <a:pPr algn="ctr">
                        <a:spcAft>
                          <a:spcPts val="0"/>
                        </a:spcAft>
                      </a:pPr>
                      <a:r>
                        <a:rPr lang="zh-CN" sz="2800" b="1" kern="100" dirty="0">
                          <a:solidFill>
                            <a:schemeClr val="bg1"/>
                          </a:solidFill>
                          <a:effectLst/>
                          <a:latin typeface="Arial Narrow" pitchFamily="34" charset="0"/>
                        </a:rPr>
                        <a:t>形容词</a:t>
                      </a:r>
                      <a:r>
                        <a:rPr lang="en-US" sz="2800" b="1" kern="100" dirty="0">
                          <a:solidFill>
                            <a:schemeClr val="bg1"/>
                          </a:solidFill>
                          <a:effectLst/>
                          <a:latin typeface="Arial Narrow" pitchFamily="34" charset="0"/>
                        </a:rPr>
                        <a:t> </a:t>
                      </a:r>
                    </a:p>
                    <a:p>
                      <a:pPr algn="ctr">
                        <a:spcAft>
                          <a:spcPts val="0"/>
                        </a:spcAft>
                      </a:pPr>
                      <a:r>
                        <a:rPr lang="en-US" altLang="zh-CN" sz="2800" b="1" kern="100" dirty="0">
                          <a:solidFill>
                            <a:schemeClr val="bg1"/>
                          </a:solidFill>
                          <a:effectLst/>
                          <a:latin typeface="Arial Narrow" pitchFamily="34" charset="0"/>
                        </a:rPr>
                        <a:t>2</a:t>
                      </a:r>
                      <a:r>
                        <a:rPr lang="zh-CN" altLang="en-US" sz="2800" b="1" kern="100" dirty="0">
                          <a:solidFill>
                            <a:schemeClr val="bg1"/>
                          </a:solidFill>
                          <a:effectLst/>
                          <a:latin typeface="Arial Narrow" pitchFamily="34" charset="0"/>
                        </a:rPr>
                        <a:t>（</a:t>
                      </a:r>
                      <a:r>
                        <a:rPr lang="en-US" altLang="zh-CN" sz="2800" b="1" kern="100" dirty="0">
                          <a:solidFill>
                            <a:schemeClr val="bg1"/>
                          </a:solidFill>
                          <a:effectLst/>
                          <a:latin typeface="Arial Narrow" pitchFamily="34" charset="0"/>
                        </a:rPr>
                        <a:t>10%</a:t>
                      </a:r>
                      <a:r>
                        <a:rPr lang="zh-CN" altLang="en-US" sz="2800" b="1" kern="100" dirty="0">
                          <a:solidFill>
                            <a:schemeClr val="bg1"/>
                          </a:solidFill>
                          <a:effectLst/>
                          <a:latin typeface="Arial Narrow" pitchFamily="34" charset="0"/>
                        </a:rPr>
                        <a:t>）</a:t>
                      </a:r>
                      <a:endParaRPr lang="zh-CN" sz="2800" b="1" kern="100" dirty="0">
                        <a:solidFill>
                          <a:schemeClr val="bg1"/>
                        </a:solidFill>
                        <a:effectLst/>
                        <a:latin typeface="Arial Narrow" pitchFamily="34" charset="0"/>
                        <a:ea typeface="宋体"/>
                        <a:cs typeface="Times New Roman"/>
                      </a:endParaRPr>
                    </a:p>
                  </a:txBody>
                  <a:tcPr marL="68580" marR="68580" marT="0" marB="0">
                    <a:solidFill>
                      <a:schemeClr val="accent5">
                        <a:lumMod val="60000"/>
                        <a:lumOff val="40000"/>
                      </a:schemeClr>
                    </a:solidFill>
                  </a:tcPr>
                </a:tc>
                <a:tc>
                  <a:txBody>
                    <a:bodyPr/>
                    <a:lstStyle/>
                    <a:p>
                      <a:pPr algn="ctr">
                        <a:spcAft>
                          <a:spcPts val="0"/>
                        </a:spcAft>
                      </a:pPr>
                      <a:r>
                        <a:rPr lang="zh-CN" altLang="en-US" sz="2800" b="1" kern="100" dirty="0">
                          <a:solidFill>
                            <a:schemeClr val="bg1"/>
                          </a:solidFill>
                          <a:effectLst/>
                          <a:latin typeface="Arial Narrow" pitchFamily="34" charset="0"/>
                          <a:ea typeface="宋体"/>
                          <a:cs typeface="Times New Roman"/>
                        </a:rPr>
                        <a:t>副词</a:t>
                      </a:r>
                      <a:endParaRPr lang="en-US" altLang="zh-CN" sz="2800" b="1" kern="100" dirty="0">
                        <a:solidFill>
                          <a:schemeClr val="bg1"/>
                        </a:solidFill>
                        <a:effectLst/>
                        <a:latin typeface="Arial Narrow" pitchFamily="34" charset="0"/>
                        <a:ea typeface="宋体"/>
                        <a:cs typeface="Times New Roman"/>
                      </a:endParaRPr>
                    </a:p>
                    <a:p>
                      <a:pPr algn="ctr">
                        <a:spcAft>
                          <a:spcPts val="0"/>
                        </a:spcAft>
                      </a:pPr>
                      <a:r>
                        <a:rPr lang="en-US" altLang="zh-CN" sz="2800" b="1" kern="100" dirty="0">
                          <a:solidFill>
                            <a:schemeClr val="bg1"/>
                          </a:solidFill>
                          <a:effectLst/>
                          <a:latin typeface="Arial Narrow" pitchFamily="34" charset="0"/>
                          <a:ea typeface="宋体"/>
                          <a:cs typeface="Times New Roman"/>
                        </a:rPr>
                        <a:t>1</a:t>
                      </a:r>
                      <a:r>
                        <a:rPr lang="zh-CN" altLang="en-US" sz="2800" b="1" kern="100" dirty="0">
                          <a:solidFill>
                            <a:schemeClr val="bg1"/>
                          </a:solidFill>
                          <a:effectLst/>
                          <a:latin typeface="Arial Narrow" pitchFamily="34" charset="0"/>
                          <a:ea typeface="宋体"/>
                          <a:cs typeface="Times New Roman"/>
                        </a:rPr>
                        <a:t>（</a:t>
                      </a:r>
                      <a:r>
                        <a:rPr lang="en-US" altLang="zh-CN" sz="2800" b="1" kern="100" dirty="0">
                          <a:solidFill>
                            <a:schemeClr val="bg1"/>
                          </a:solidFill>
                          <a:effectLst/>
                          <a:latin typeface="Arial Narrow" pitchFamily="34" charset="0"/>
                          <a:ea typeface="宋体"/>
                          <a:cs typeface="Times New Roman"/>
                        </a:rPr>
                        <a:t>5%</a:t>
                      </a:r>
                      <a:r>
                        <a:rPr lang="zh-CN" altLang="en-US" sz="2800" b="1" kern="100" dirty="0">
                          <a:solidFill>
                            <a:schemeClr val="bg1"/>
                          </a:solidFill>
                          <a:effectLst/>
                          <a:latin typeface="Arial Narrow" pitchFamily="34" charset="0"/>
                          <a:ea typeface="宋体"/>
                          <a:cs typeface="Times New Roman"/>
                        </a:rPr>
                        <a:t>）</a:t>
                      </a:r>
                      <a:endParaRPr lang="zh-CN" sz="2800" b="1" kern="100" dirty="0">
                        <a:solidFill>
                          <a:schemeClr val="bg1"/>
                        </a:solidFill>
                        <a:effectLst/>
                        <a:latin typeface="Arial Narrow" pitchFamily="34" charset="0"/>
                        <a:ea typeface="宋体"/>
                        <a:cs typeface="Times New Roman"/>
                      </a:endParaRPr>
                    </a:p>
                  </a:txBody>
                  <a:tcPr marL="68580" marR="68580" marT="0" marB="0">
                    <a:solidFill>
                      <a:schemeClr val="accent5">
                        <a:lumMod val="60000"/>
                        <a:lumOff val="40000"/>
                      </a:schemeClr>
                    </a:solidFill>
                  </a:tcPr>
                </a:tc>
                <a:tc>
                  <a:txBody>
                    <a:bodyPr/>
                    <a:lstStyle/>
                    <a:p>
                      <a:pPr algn="ctr"/>
                      <a:r>
                        <a:rPr lang="zh-CN" altLang="en-US" sz="2800" b="1" kern="100" dirty="0">
                          <a:solidFill>
                            <a:schemeClr val="bg1"/>
                          </a:solidFill>
                          <a:effectLst/>
                          <a:latin typeface="Arial Narrow" pitchFamily="34" charset="0"/>
                        </a:rPr>
                        <a:t>词组</a:t>
                      </a:r>
                      <a:endParaRPr lang="en-US" altLang="zh-CN" sz="2800" b="1" kern="100" dirty="0">
                        <a:solidFill>
                          <a:schemeClr val="bg1"/>
                        </a:solidFill>
                        <a:effectLst/>
                        <a:latin typeface="Arial Narrow" pitchFamily="34" charset="0"/>
                      </a:endParaRPr>
                    </a:p>
                    <a:p>
                      <a:pPr algn="ctr"/>
                      <a:r>
                        <a:rPr lang="en-US" altLang="zh-CN" sz="2800" b="1" kern="100" dirty="0">
                          <a:solidFill>
                            <a:schemeClr val="bg1"/>
                          </a:solidFill>
                          <a:effectLst/>
                          <a:latin typeface="Arial Narrow" pitchFamily="34" charset="0"/>
                        </a:rPr>
                        <a:t>2</a:t>
                      </a:r>
                      <a:r>
                        <a:rPr lang="zh-CN" altLang="en-US" sz="2800" b="1" kern="100" dirty="0">
                          <a:solidFill>
                            <a:schemeClr val="bg1"/>
                          </a:solidFill>
                          <a:effectLst/>
                          <a:latin typeface="Arial Narrow" pitchFamily="34" charset="0"/>
                        </a:rPr>
                        <a:t>（</a:t>
                      </a:r>
                      <a:r>
                        <a:rPr lang="en-US" altLang="zh-CN" sz="2800" b="1" kern="100" dirty="0">
                          <a:solidFill>
                            <a:schemeClr val="bg1"/>
                          </a:solidFill>
                          <a:effectLst/>
                          <a:latin typeface="Arial Narrow" pitchFamily="34" charset="0"/>
                        </a:rPr>
                        <a:t>10%</a:t>
                      </a:r>
                      <a:r>
                        <a:rPr lang="zh-CN" altLang="en-US" sz="2800" b="1" kern="100" dirty="0">
                          <a:solidFill>
                            <a:schemeClr val="bg1"/>
                          </a:solidFill>
                          <a:effectLst/>
                          <a:latin typeface="Arial Narrow" pitchFamily="34" charset="0"/>
                        </a:rPr>
                        <a:t>）</a:t>
                      </a:r>
                      <a:endParaRPr lang="zh-CN" altLang="en-US" sz="2800" b="1" dirty="0">
                        <a:solidFill>
                          <a:schemeClr val="bg1"/>
                        </a:solidFill>
                        <a:latin typeface="Arial Narrow" pitchFamily="34"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val="10001"/>
                  </a:ext>
                </a:extLst>
              </a:tr>
              <a:tr h="893068">
                <a:tc>
                  <a:txBody>
                    <a:bodyPr/>
                    <a:lstStyle/>
                    <a:p>
                      <a:pPr algn="ctr">
                        <a:spcAft>
                          <a:spcPts val="0"/>
                        </a:spcAft>
                      </a:pPr>
                      <a:r>
                        <a:rPr lang="zh-CN" sz="2800" b="0" kern="100" dirty="0">
                          <a:solidFill>
                            <a:schemeClr val="tx1"/>
                          </a:solidFill>
                          <a:effectLst/>
                          <a:latin typeface="Arial Narrow" pitchFamily="34" charset="0"/>
                        </a:rPr>
                        <a:t>谓语动词</a:t>
                      </a:r>
                      <a:r>
                        <a:rPr lang="en-US" sz="2800" b="0" kern="100" dirty="0">
                          <a:solidFill>
                            <a:schemeClr val="tx1"/>
                          </a:solidFill>
                          <a:effectLst/>
                          <a:latin typeface="Arial Narrow" pitchFamily="34" charset="0"/>
                        </a:rPr>
                        <a:t>(7)</a:t>
                      </a:r>
                      <a:endParaRPr lang="zh-CN" sz="2800" b="0" kern="100" dirty="0">
                        <a:solidFill>
                          <a:schemeClr val="tx1"/>
                        </a:solidFill>
                        <a:effectLst/>
                        <a:latin typeface="Arial Narrow" pitchFamily="34" charset="0"/>
                        <a:ea typeface="宋体"/>
                        <a:cs typeface="Times New Roman"/>
                      </a:endParaRPr>
                    </a:p>
                  </a:txBody>
                  <a:tcPr marL="68580" marR="68580" marT="0" marB="0">
                    <a:solidFill>
                      <a:schemeClr val="accent5">
                        <a:lumMod val="20000"/>
                        <a:lumOff val="80000"/>
                      </a:schemeClr>
                    </a:solidFill>
                  </a:tcPr>
                </a:tc>
                <a:tc>
                  <a:txBody>
                    <a:bodyPr/>
                    <a:lstStyle/>
                    <a:p>
                      <a:pPr algn="ctr">
                        <a:spcAft>
                          <a:spcPts val="0"/>
                        </a:spcAft>
                      </a:pPr>
                      <a:r>
                        <a:rPr lang="zh-CN" sz="2800" kern="100" dirty="0">
                          <a:effectLst/>
                          <a:latin typeface="Arial Narrow" pitchFamily="34" charset="0"/>
                        </a:rPr>
                        <a:t>非谓语动词</a:t>
                      </a:r>
                      <a:r>
                        <a:rPr lang="en-US" sz="2800" kern="100" dirty="0">
                          <a:effectLst/>
                          <a:latin typeface="Arial Narrow" pitchFamily="34" charset="0"/>
                        </a:rPr>
                        <a:t>(2)</a:t>
                      </a:r>
                      <a:endParaRPr lang="zh-CN" sz="2800" kern="100" dirty="0">
                        <a:effectLst/>
                        <a:latin typeface="Arial Narrow" pitchFamily="34" charset="0"/>
                        <a:ea typeface="宋体"/>
                        <a:cs typeface="Times New Roman"/>
                      </a:endParaRPr>
                    </a:p>
                  </a:txBody>
                  <a:tcPr marL="68580" marR="68580" marT="0" marB="0">
                    <a:solidFill>
                      <a:schemeClr val="accent5">
                        <a:lumMod val="20000"/>
                        <a:lumOff val="80000"/>
                      </a:schemeClr>
                    </a:solidFill>
                  </a:tcPr>
                </a:tc>
                <a:tc rowSpan="2">
                  <a:txBody>
                    <a:bodyPr/>
                    <a:lstStyle/>
                    <a:p>
                      <a:pPr algn="ctr">
                        <a:spcAft>
                          <a:spcPts val="0"/>
                        </a:spcAft>
                      </a:pPr>
                      <a:endParaRPr lang="en-US" altLang="zh-CN" sz="2800" kern="100" dirty="0">
                        <a:effectLst/>
                        <a:latin typeface="Arial Narrow" pitchFamily="34" charset="0"/>
                        <a:ea typeface="宋体"/>
                        <a:cs typeface="Times New Roman"/>
                      </a:endParaRPr>
                    </a:p>
                    <a:p>
                      <a:pPr algn="ctr">
                        <a:spcAft>
                          <a:spcPts val="0"/>
                        </a:spcAft>
                      </a:pPr>
                      <a:endParaRPr lang="en-US" altLang="zh-CN" sz="2800" kern="100" dirty="0">
                        <a:effectLst/>
                        <a:latin typeface="Arial Narrow" pitchFamily="34" charset="0"/>
                        <a:ea typeface="宋体"/>
                        <a:cs typeface="Times New Roman"/>
                      </a:endParaRPr>
                    </a:p>
                    <a:p>
                      <a:pPr algn="ctr">
                        <a:spcAft>
                          <a:spcPts val="0"/>
                        </a:spcAft>
                      </a:pPr>
                      <a:endParaRPr lang="en-US" altLang="zh-CN" sz="2800" kern="100" dirty="0">
                        <a:effectLst/>
                        <a:latin typeface="Arial Narrow" pitchFamily="34" charset="0"/>
                        <a:ea typeface="宋体"/>
                        <a:cs typeface="Times New Roman"/>
                      </a:endParaRPr>
                    </a:p>
                    <a:p>
                      <a:pPr algn="ctr">
                        <a:spcAft>
                          <a:spcPts val="0"/>
                        </a:spcAft>
                      </a:pPr>
                      <a:endParaRPr lang="en-US" altLang="zh-CN" sz="2800" kern="100" dirty="0">
                        <a:effectLst/>
                        <a:latin typeface="Arial Narrow" pitchFamily="34" charset="0"/>
                        <a:ea typeface="宋体"/>
                        <a:cs typeface="Times New Roman"/>
                      </a:endParaRPr>
                    </a:p>
                    <a:p>
                      <a:pPr algn="ctr">
                        <a:spcAft>
                          <a:spcPts val="0"/>
                        </a:spcAft>
                      </a:pPr>
                      <a:r>
                        <a:rPr lang="en-US" altLang="zh-CN" sz="2800" kern="100" dirty="0">
                          <a:effectLst/>
                          <a:latin typeface="Arial Narrow" pitchFamily="34" charset="0"/>
                          <a:ea typeface="宋体"/>
                          <a:cs typeface="Times New Roman"/>
                        </a:rPr>
                        <a:t>schedule, jar,</a:t>
                      </a:r>
                    </a:p>
                    <a:p>
                      <a:pPr algn="ctr">
                        <a:spcAft>
                          <a:spcPts val="0"/>
                        </a:spcAft>
                      </a:pPr>
                      <a:r>
                        <a:rPr lang="en-US" altLang="zh-CN" sz="2800" kern="100" dirty="0">
                          <a:effectLst/>
                          <a:latin typeface="Arial Narrow" pitchFamily="34" charset="0"/>
                          <a:ea typeface="宋体"/>
                          <a:cs typeface="Times New Roman"/>
                        </a:rPr>
                        <a:t>sign, tickets, memory</a:t>
                      </a:r>
                    </a:p>
                  </a:txBody>
                  <a:tcPr marL="68580" marR="68580" marT="0" marB="0">
                    <a:solidFill>
                      <a:schemeClr val="accent5">
                        <a:lumMod val="20000"/>
                        <a:lumOff val="80000"/>
                      </a:schemeClr>
                    </a:solidFill>
                  </a:tcPr>
                </a:tc>
                <a:tc rowSpan="2">
                  <a:txBody>
                    <a:bodyPr/>
                    <a:lstStyle/>
                    <a:p>
                      <a:pPr algn="ctr"/>
                      <a:endParaRPr lang="en-US" altLang="zh-CN" sz="2800" dirty="0">
                        <a:latin typeface="Arial Narrow" pitchFamily="34" charset="0"/>
                      </a:endParaRPr>
                    </a:p>
                    <a:p>
                      <a:pPr algn="ctr"/>
                      <a:endParaRPr lang="en-US" altLang="zh-CN" sz="2800" dirty="0">
                        <a:latin typeface="Arial Narrow" pitchFamily="34" charset="0"/>
                      </a:endParaRPr>
                    </a:p>
                    <a:p>
                      <a:pPr algn="ctr"/>
                      <a:endParaRPr lang="en-US" altLang="zh-CN" sz="2800" dirty="0">
                        <a:latin typeface="Arial Narrow" pitchFamily="34" charset="0"/>
                      </a:endParaRPr>
                    </a:p>
                    <a:p>
                      <a:pPr algn="ctr"/>
                      <a:endParaRPr lang="en-US" altLang="zh-CN" sz="2800" dirty="0">
                        <a:latin typeface="Arial Narrow" pitchFamily="34" charset="0"/>
                      </a:endParaRPr>
                    </a:p>
                    <a:p>
                      <a:pPr algn="ctr"/>
                      <a:endParaRPr lang="en-US" altLang="zh-CN" sz="2800" dirty="0">
                        <a:latin typeface="Arial Narrow" pitchFamily="34" charset="0"/>
                      </a:endParaRPr>
                    </a:p>
                    <a:p>
                      <a:pPr algn="ctr"/>
                      <a:r>
                        <a:rPr lang="en-US" altLang="zh-CN" sz="2800" dirty="0">
                          <a:latin typeface="Arial Narrow" pitchFamily="34" charset="0"/>
                        </a:rPr>
                        <a:t>free, </a:t>
                      </a:r>
                    </a:p>
                    <a:p>
                      <a:pPr algn="ctr"/>
                      <a:r>
                        <a:rPr lang="en-US" altLang="zh-CN" sz="2800" dirty="0">
                          <a:latin typeface="Arial Narrow" pitchFamily="34" charset="0"/>
                        </a:rPr>
                        <a:t>faded</a:t>
                      </a:r>
                      <a:endParaRPr lang="zh-CN" altLang="en-US" sz="2800" dirty="0">
                        <a:latin typeface="Arial Narrow" pitchFamily="34" charset="0"/>
                      </a:endParaRPr>
                    </a:p>
                  </a:txBody>
                  <a:tcPr marL="68580" marR="68580" marT="0" marB="0">
                    <a:solidFill>
                      <a:schemeClr val="accent5">
                        <a:lumMod val="20000"/>
                        <a:lumOff val="80000"/>
                      </a:schemeClr>
                    </a:solidFill>
                  </a:tcPr>
                </a:tc>
                <a:tc rowSpan="2">
                  <a:txBody>
                    <a:bodyPr/>
                    <a:lstStyle/>
                    <a:p>
                      <a:pPr algn="ctr"/>
                      <a:endParaRPr lang="en-US" altLang="zh-CN" sz="2800" dirty="0">
                        <a:latin typeface="Arial Narrow" pitchFamily="34" charset="0"/>
                      </a:endParaRPr>
                    </a:p>
                    <a:p>
                      <a:pPr algn="ctr"/>
                      <a:endParaRPr lang="en-US" altLang="zh-CN" sz="2800" dirty="0">
                        <a:latin typeface="Arial Narrow" pitchFamily="34" charset="0"/>
                      </a:endParaRPr>
                    </a:p>
                    <a:p>
                      <a:pPr algn="ctr"/>
                      <a:endParaRPr lang="en-US" altLang="zh-CN" sz="2800" dirty="0">
                        <a:latin typeface="Arial Narrow" pitchFamily="34" charset="0"/>
                      </a:endParaRPr>
                    </a:p>
                    <a:p>
                      <a:pPr algn="ctr"/>
                      <a:endParaRPr lang="en-US" altLang="zh-CN" sz="2800" dirty="0">
                        <a:latin typeface="Arial Narrow" pitchFamily="34" charset="0"/>
                      </a:endParaRPr>
                    </a:p>
                    <a:p>
                      <a:pPr algn="ctr"/>
                      <a:endParaRPr lang="en-US" altLang="zh-CN" sz="2800" dirty="0">
                        <a:latin typeface="Arial Narrow" pitchFamily="34" charset="0"/>
                      </a:endParaRPr>
                    </a:p>
                    <a:p>
                      <a:pPr algn="ctr"/>
                      <a:r>
                        <a:rPr lang="en-US" altLang="zh-CN" sz="2800" dirty="0">
                          <a:latin typeface="Arial Narrow" pitchFamily="34" charset="0"/>
                        </a:rPr>
                        <a:t>However</a:t>
                      </a:r>
                      <a:endParaRPr lang="zh-CN" altLang="en-US" sz="2800" dirty="0">
                        <a:latin typeface="Arial Narrow" pitchFamily="34" charset="0"/>
                      </a:endParaRPr>
                    </a:p>
                  </a:txBody>
                  <a:tcPr marL="68580" marR="68580" marT="0" marB="0">
                    <a:solidFill>
                      <a:schemeClr val="accent5">
                        <a:lumMod val="20000"/>
                        <a:lumOff val="80000"/>
                      </a:schemeClr>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2800" dirty="0">
                        <a:latin typeface="Arial Narrow"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2800" dirty="0">
                        <a:latin typeface="Arial Narrow"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2800" dirty="0">
                        <a:latin typeface="Arial Narrow"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2800" dirty="0">
                        <a:latin typeface="Arial Narrow"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2800" dirty="0">
                        <a:latin typeface="Arial Narrow"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800" dirty="0">
                          <a:latin typeface="Arial Narrow" pitchFamily="34" charset="0"/>
                        </a:rPr>
                        <a:t>dreamed of,</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800" dirty="0">
                          <a:latin typeface="Arial Narrow" pitchFamily="34" charset="0"/>
                        </a:rPr>
                        <a:t>lined with </a:t>
                      </a:r>
                      <a:endParaRPr lang="zh-CN" altLang="en-US" sz="2800" dirty="0">
                        <a:latin typeface="Arial Narrow" pitchFamily="34" charset="0"/>
                      </a:endParaRPr>
                    </a:p>
                    <a:p>
                      <a:pPr algn="ctr">
                        <a:spcAft>
                          <a:spcPts val="0"/>
                        </a:spcAft>
                      </a:pPr>
                      <a:endParaRPr lang="zh-CN" sz="2800" kern="100" dirty="0">
                        <a:effectLst/>
                        <a:latin typeface="Arial Narrow" pitchFamily="34" charset="0"/>
                        <a:ea typeface="宋体"/>
                        <a:cs typeface="Times New Roman"/>
                      </a:endParaRPr>
                    </a:p>
                  </a:txBody>
                  <a:tcPr marL="68580" marR="68580" marT="0" marB="0">
                    <a:solidFill>
                      <a:schemeClr val="accent5">
                        <a:lumMod val="20000"/>
                        <a:lumOff val="80000"/>
                      </a:schemeClr>
                    </a:solidFill>
                  </a:tcPr>
                </a:tc>
                <a:extLst>
                  <a:ext uri="{0D108BD9-81ED-4DB2-BD59-A6C34878D82A}">
                    <a16:rowId xmlns:a16="http://schemas.microsoft.com/office/drawing/2014/main" val="10002"/>
                  </a:ext>
                </a:extLst>
              </a:tr>
              <a:tr h="4018805">
                <a:tc>
                  <a:txBody>
                    <a:bodyPr/>
                    <a:lstStyle/>
                    <a:p>
                      <a:pPr algn="ctr">
                        <a:spcAft>
                          <a:spcPts val="0"/>
                        </a:spcAft>
                      </a:pPr>
                      <a:endParaRPr lang="en-US" altLang="zh-CN" sz="2800" b="0" kern="100" dirty="0">
                        <a:solidFill>
                          <a:schemeClr val="tx1"/>
                        </a:solidFill>
                        <a:effectLst/>
                        <a:latin typeface="Arial Narrow" pitchFamily="34" charset="0"/>
                      </a:endParaRPr>
                    </a:p>
                    <a:p>
                      <a:pPr algn="ctr">
                        <a:spcAft>
                          <a:spcPts val="0"/>
                        </a:spcAft>
                      </a:pPr>
                      <a:r>
                        <a:rPr lang="en-US" altLang="zh-CN" sz="2800" b="0" kern="100" dirty="0">
                          <a:solidFill>
                            <a:schemeClr val="tx1"/>
                          </a:solidFill>
                          <a:effectLst/>
                          <a:latin typeface="Arial Narrow" pitchFamily="34" charset="0"/>
                        </a:rPr>
                        <a:t>a</a:t>
                      </a:r>
                      <a:r>
                        <a:rPr lang="en-US" sz="2800" b="0" kern="100" dirty="0">
                          <a:solidFill>
                            <a:schemeClr val="tx1"/>
                          </a:solidFill>
                          <a:effectLst/>
                          <a:latin typeface="Arial Narrow" pitchFamily="34" charset="0"/>
                        </a:rPr>
                        <a:t>ttached, contributed, informed, comforted, breathe,</a:t>
                      </a:r>
                      <a:r>
                        <a:rPr lang="en-US" sz="2800" b="0" kern="100" baseline="0" dirty="0">
                          <a:solidFill>
                            <a:schemeClr val="tx1"/>
                          </a:solidFill>
                          <a:effectLst/>
                          <a:latin typeface="Arial Narrow" pitchFamily="34" charset="0"/>
                        </a:rPr>
                        <a:t> </a:t>
                      </a:r>
                    </a:p>
                    <a:p>
                      <a:pPr algn="ctr">
                        <a:spcAft>
                          <a:spcPts val="0"/>
                        </a:spcAft>
                      </a:pPr>
                      <a:r>
                        <a:rPr lang="en-US" sz="2800" b="0" kern="100" baseline="0" dirty="0">
                          <a:solidFill>
                            <a:schemeClr val="tx1"/>
                          </a:solidFill>
                          <a:effectLst/>
                          <a:latin typeface="Arial Narrow" pitchFamily="34" charset="0"/>
                        </a:rPr>
                        <a:t>read,</a:t>
                      </a:r>
                    </a:p>
                    <a:p>
                      <a:pPr algn="ctr">
                        <a:spcAft>
                          <a:spcPts val="0"/>
                        </a:spcAft>
                      </a:pPr>
                      <a:r>
                        <a:rPr lang="en-US" sz="2800" b="0" kern="100" baseline="0" dirty="0">
                          <a:solidFill>
                            <a:schemeClr val="tx1"/>
                          </a:solidFill>
                          <a:effectLst/>
                          <a:latin typeface="Arial Narrow" pitchFamily="34" charset="0"/>
                        </a:rPr>
                        <a:t>saved</a:t>
                      </a:r>
                      <a:endParaRPr lang="zh-CN" sz="2800" b="0" kern="100" dirty="0">
                        <a:solidFill>
                          <a:schemeClr val="tx1"/>
                        </a:solidFill>
                        <a:effectLst/>
                        <a:latin typeface="Arial Narrow" pitchFamily="34" charset="0"/>
                        <a:ea typeface="宋体"/>
                        <a:cs typeface="Times New Roman"/>
                      </a:endParaRPr>
                    </a:p>
                  </a:txBody>
                  <a:tcPr marL="68580" marR="68580" marT="0" marB="0">
                    <a:solidFill>
                      <a:schemeClr val="accent5">
                        <a:lumMod val="20000"/>
                        <a:lumOff val="80000"/>
                      </a:schemeClr>
                    </a:solidFill>
                  </a:tcPr>
                </a:tc>
                <a:tc>
                  <a:txBody>
                    <a:bodyPr/>
                    <a:lstStyle/>
                    <a:p>
                      <a:pPr algn="ctr">
                        <a:spcAft>
                          <a:spcPts val="0"/>
                        </a:spcAft>
                      </a:pPr>
                      <a:endParaRPr lang="en-US" sz="2800" kern="100" dirty="0">
                        <a:effectLst/>
                        <a:latin typeface="Arial Narrow" pitchFamily="34" charset="0"/>
                      </a:endParaRPr>
                    </a:p>
                    <a:p>
                      <a:pPr algn="ctr">
                        <a:spcAft>
                          <a:spcPts val="0"/>
                        </a:spcAft>
                      </a:pPr>
                      <a:endParaRPr lang="en-US" sz="2800" kern="100" dirty="0">
                        <a:effectLst/>
                        <a:latin typeface="Arial Narrow" pitchFamily="34" charset="0"/>
                      </a:endParaRPr>
                    </a:p>
                    <a:p>
                      <a:pPr algn="ctr">
                        <a:spcAft>
                          <a:spcPts val="0"/>
                        </a:spcAft>
                      </a:pPr>
                      <a:r>
                        <a:rPr lang="en-US" sz="2800" kern="100" dirty="0">
                          <a:effectLst/>
                          <a:latin typeface="Arial Narrow" pitchFamily="34" charset="0"/>
                        </a:rPr>
                        <a:t>exploring</a:t>
                      </a:r>
                    </a:p>
                    <a:p>
                      <a:pPr algn="ctr">
                        <a:spcAft>
                          <a:spcPts val="0"/>
                        </a:spcAft>
                      </a:pPr>
                      <a:r>
                        <a:rPr lang="en-US" sz="2800" kern="100" dirty="0">
                          <a:effectLst/>
                          <a:latin typeface="Arial Narrow" pitchFamily="34" charset="0"/>
                        </a:rPr>
                        <a:t> </a:t>
                      </a:r>
                      <a:r>
                        <a:rPr lang="en-US" sz="2000" kern="100" dirty="0">
                          <a:effectLst/>
                          <a:latin typeface="Arial Narrow" pitchFamily="34" charset="0"/>
                        </a:rPr>
                        <a:t>(</a:t>
                      </a:r>
                      <a:r>
                        <a:rPr lang="zh-CN" altLang="en-US" sz="2000" kern="100" dirty="0">
                          <a:effectLst/>
                          <a:latin typeface="Arial Narrow" pitchFamily="34" charset="0"/>
                        </a:rPr>
                        <a:t>现在分词作</a:t>
                      </a:r>
                      <a:r>
                        <a:rPr lang="zh-CN" sz="2000" kern="100" dirty="0">
                          <a:effectLst/>
                          <a:latin typeface="Arial Narrow" pitchFamily="34" charset="0"/>
                        </a:rPr>
                        <a:t>宾语</a:t>
                      </a:r>
                      <a:r>
                        <a:rPr lang="en-US" sz="2000" kern="100" dirty="0">
                          <a:effectLst/>
                          <a:latin typeface="Arial Narrow" pitchFamily="34" charset="0"/>
                        </a:rPr>
                        <a:t>)</a:t>
                      </a:r>
                      <a:r>
                        <a:rPr lang="zh-CN" sz="2800" kern="100" dirty="0">
                          <a:effectLst/>
                          <a:latin typeface="Arial Narrow" pitchFamily="34" charset="0"/>
                        </a:rPr>
                        <a:t>，</a:t>
                      </a:r>
                      <a:endParaRPr lang="en-US" altLang="zh-CN" sz="2800" kern="100" dirty="0">
                        <a:effectLst/>
                        <a:latin typeface="Arial Narrow" pitchFamily="34" charset="0"/>
                      </a:endParaRPr>
                    </a:p>
                    <a:p>
                      <a:pPr algn="ctr">
                        <a:spcAft>
                          <a:spcPts val="0"/>
                        </a:spcAft>
                      </a:pPr>
                      <a:r>
                        <a:rPr lang="en-US" altLang="zh-CN" sz="2800" kern="100" dirty="0">
                          <a:effectLst/>
                          <a:latin typeface="Arial Narrow" pitchFamily="34" charset="0"/>
                        </a:rPr>
                        <a:t>greeting</a:t>
                      </a:r>
                    </a:p>
                    <a:p>
                      <a:pPr algn="ctr">
                        <a:spcAft>
                          <a:spcPts val="0"/>
                        </a:spcAft>
                      </a:pPr>
                      <a:r>
                        <a:rPr lang="zh-CN" sz="2000" kern="100" dirty="0">
                          <a:effectLst/>
                          <a:latin typeface="Arial Narrow" pitchFamily="34" charset="0"/>
                        </a:rPr>
                        <a:t>（</a:t>
                      </a:r>
                      <a:r>
                        <a:rPr lang="zh-CN" altLang="en-US" sz="2000" kern="100" dirty="0">
                          <a:effectLst/>
                          <a:latin typeface="Arial Narrow" pitchFamily="34" charset="0"/>
                        </a:rPr>
                        <a:t>现在分词作伴随状语</a:t>
                      </a:r>
                      <a:r>
                        <a:rPr lang="zh-CN" sz="2000" kern="100" dirty="0">
                          <a:effectLst/>
                          <a:latin typeface="Arial Narrow" pitchFamily="34" charset="0"/>
                        </a:rPr>
                        <a:t>）</a:t>
                      </a:r>
                      <a:r>
                        <a:rPr lang="en-US" altLang="zh-CN" sz="2000" kern="100" dirty="0">
                          <a:effectLst/>
                          <a:latin typeface="Arial Narrow" pitchFamily="34" charset="0"/>
                        </a:rPr>
                        <a:t>,</a:t>
                      </a:r>
                    </a:p>
                  </a:txBody>
                  <a:tcPr marL="68580" marR="68580" marT="0" marB="0">
                    <a:solidFill>
                      <a:schemeClr val="accent5">
                        <a:lumMod val="20000"/>
                        <a:lumOff val="80000"/>
                      </a:schemeClr>
                    </a:solidFill>
                  </a:tcPr>
                </a:tc>
                <a:tc vMerge="1">
                  <a:txBody>
                    <a:bodyPr/>
                    <a:lstStyle/>
                    <a:p>
                      <a:endParaRPr lang="zh-CN" altLang="en-US"/>
                    </a:p>
                  </a:txBody>
                  <a:tcPr/>
                </a:tc>
                <a:tc vMerge="1">
                  <a:txBody>
                    <a:bodyPr/>
                    <a:lstStyle/>
                    <a:p>
                      <a:endParaRPr lang="zh-CN" altLang="en-US"/>
                    </a:p>
                  </a:txBody>
                  <a:tcPr/>
                </a:tc>
                <a:tc vMerge="1">
                  <a:txBody>
                    <a:bodyPr/>
                    <a:lstStyle/>
                    <a:p>
                      <a:endParaRPr lang="zh-CN" altLang="en-US" dirty="0"/>
                    </a:p>
                  </a:txBody>
                  <a:tcPr marL="68580" marR="68580" marT="0" marB="0"/>
                </a:tc>
                <a:tc vMerge="1">
                  <a:txBody>
                    <a:bodyPr/>
                    <a:lstStyle/>
                    <a:p>
                      <a:pPr algn="just">
                        <a:spcAft>
                          <a:spcPts val="0"/>
                        </a:spcAft>
                      </a:pPr>
                      <a:endParaRPr lang="zh-CN" sz="2400" kern="100" dirty="0">
                        <a:effectLst/>
                        <a:latin typeface="Calibri"/>
                        <a:ea typeface="宋体"/>
                        <a:cs typeface="Times New Roman"/>
                      </a:endParaRPr>
                    </a:p>
                  </a:txBody>
                  <a:tcPr marL="68580" marR="68580" marT="0" marB="0"/>
                </a:tc>
                <a:extLst>
                  <a:ext uri="{0D108BD9-81ED-4DB2-BD59-A6C34878D82A}">
                    <a16:rowId xmlns:a16="http://schemas.microsoft.com/office/drawing/2014/main" val="10003"/>
                  </a:ext>
                </a:extLst>
              </a:tr>
            </a:tbl>
          </a:graphicData>
        </a:graphic>
      </p:graphicFrame>
      <p:pic>
        <p:nvPicPr>
          <p:cNvPr id="3" name="图片 45">
            <a:extLst>
              <a:ext uri="{FF2B5EF4-FFF2-40B4-BE49-F238E27FC236}">
                <a16:creationId xmlns:a16="http://schemas.microsoft.com/office/drawing/2014/main" id="{91E10CAF-9C75-0F45-8A77-163724A1D8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9037" y="185738"/>
            <a:ext cx="3723549" cy="120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896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4" name="图片 13"/>
          <p:cNvPicPr>
            <a:picLocks noChangeAspect="1"/>
          </p:cNvPicPr>
          <p:nvPr/>
        </p:nvPicPr>
        <p:blipFill>
          <a:blip r:embed="rId4"/>
          <a:stretch>
            <a:fillRect/>
          </a:stretch>
        </p:blipFill>
        <p:spPr>
          <a:xfrm>
            <a:off x="1325762" y="1350084"/>
            <a:ext cx="9522777" cy="4157832"/>
          </a:xfrm>
          <a:prstGeom prst="rect">
            <a:avLst/>
          </a:prstGeom>
        </p:spPr>
      </p:pic>
      <p:sp>
        <p:nvSpPr>
          <p:cNvPr id="15" name="矩形 14"/>
          <p:cNvSpPr/>
          <p:nvPr/>
        </p:nvSpPr>
        <p:spPr>
          <a:xfrm>
            <a:off x="2293257" y="2202543"/>
            <a:ext cx="7678058" cy="2452914"/>
          </a:xfrm>
          <a:prstGeom prst="rect">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455933" y="2921168"/>
            <a:ext cx="3262433" cy="1015663"/>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6000" b="1" i="0" u="none" strike="noStrike" kern="1200" cap="none" spc="0" normalizeH="0" baseline="0" noProof="0" dirty="0">
                <a:ln>
                  <a:noFill/>
                </a:ln>
                <a:solidFill>
                  <a:schemeClr val="bg1"/>
                </a:solidFill>
                <a:effectLst>
                  <a:outerShdw blurRad="508000" dist="38100" dir="2700000" algn="tl" rotWithShape="0">
                    <a:prstClr val="black">
                      <a:alpha val="74000"/>
                    </a:prstClr>
                  </a:outerShdw>
                </a:effectLst>
                <a:uLnTx/>
                <a:uFillTx/>
                <a:latin typeface="+mn-ea"/>
                <a:cs typeface="+mn-cs"/>
              </a:rPr>
              <a:t>完形填空</a:t>
            </a:r>
          </a:p>
        </p:txBody>
      </p:sp>
      <p:sp>
        <p:nvSpPr>
          <p:cNvPr id="6" name="矩形 5"/>
          <p:cNvSpPr/>
          <p:nvPr/>
        </p:nvSpPr>
        <p:spPr>
          <a:xfrm>
            <a:off x="5607315" y="5507916"/>
            <a:ext cx="7518398" cy="52322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effectLst>
                  <a:outerShdw blurRad="508000" dist="38100" dir="2700000" algn="tl" rotWithShape="0">
                    <a:prstClr val="black">
                      <a:alpha val="74000"/>
                    </a:prstClr>
                  </a:outerShdw>
                </a:effectLst>
                <a:uLnTx/>
                <a:uFillTx/>
                <a:ea typeface="等线" panose="02010600030101010101" pitchFamily="2" charset="-122"/>
                <a:cs typeface="+mn-cs"/>
              </a:rPr>
              <a:t>苏殷旦</a:t>
            </a:r>
          </a:p>
        </p:txBody>
      </p:sp>
      <p:grpSp>
        <p:nvGrpSpPr>
          <p:cNvPr id="7" name="组合 6"/>
          <p:cNvGrpSpPr/>
          <p:nvPr/>
        </p:nvGrpSpPr>
        <p:grpSpPr>
          <a:xfrm>
            <a:off x="8648787" y="6089442"/>
            <a:ext cx="1435458" cy="400110"/>
            <a:chOff x="11858671" y="7127243"/>
            <a:chExt cx="1677362" cy="467538"/>
          </a:xfrm>
          <a:solidFill>
            <a:srgbClr val="850800"/>
          </a:solidFill>
        </p:grpSpPr>
        <p:sp>
          <p:nvSpPr>
            <p:cNvPr id="8" name="矩形: 圆角 7"/>
            <p:cNvSpPr/>
            <p:nvPr/>
          </p:nvSpPr>
          <p:spPr>
            <a:xfrm>
              <a:off x="11879757" y="7146449"/>
              <a:ext cx="1635188" cy="44122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850800"/>
                </a:solidFill>
                <a:effectLst/>
                <a:uLnTx/>
                <a:uFillTx/>
                <a:latin typeface="等线" panose="020F0502020204030204"/>
                <a:ea typeface="等线" panose="02010600030101010101" pitchFamily="2" charset="-122"/>
                <a:cs typeface="+mn-cs"/>
              </a:endParaRPr>
            </a:p>
          </p:txBody>
        </p:sp>
        <p:sp>
          <p:nvSpPr>
            <p:cNvPr id="9" name="矩形 8"/>
            <p:cNvSpPr/>
            <p:nvPr/>
          </p:nvSpPr>
          <p:spPr>
            <a:xfrm>
              <a:off x="11858671" y="7127243"/>
              <a:ext cx="1677362" cy="467538"/>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effectLst/>
                  <a:uLnTx/>
                  <a:uFillTx/>
                  <a:latin typeface="Tahoma" panose="020B0604030504040204" pitchFamily="34" charset="0"/>
                  <a:ea typeface="等线" panose="02010600030101010101" pitchFamily="2" charset="-122"/>
                  <a:cs typeface="Tahoma" panose="020B0604030504040204" pitchFamily="34" charset="0"/>
                  <a:sym typeface="Tahoma" panose="020B0604030504040204" pitchFamily="34" charset="0"/>
                </a:rPr>
                <a:t>2019.07.05</a:t>
              </a:r>
            </a:p>
          </p:txBody>
        </p:sp>
      </p:grpSp>
      <p:pic>
        <p:nvPicPr>
          <p:cNvPr id="13" name="图片 45">
            <a:extLst>
              <a:ext uri="{FF2B5EF4-FFF2-40B4-BE49-F238E27FC236}">
                <a16:creationId xmlns:a16="http://schemas.microsoft.com/office/drawing/2014/main" id="{5C1E7E96-5A46-FC4B-8754-A7A02788D0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9037" y="185738"/>
            <a:ext cx="3723549" cy="120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7035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6913" y="1705611"/>
            <a:ext cx="3252788" cy="3243578"/>
          </a:xfrm>
          <a:prstGeom prst="rect">
            <a:avLst/>
          </a:prstGeom>
        </p:spPr>
      </p:pic>
      <p:sp>
        <p:nvSpPr>
          <p:cNvPr id="4" name="文本框 3"/>
          <p:cNvSpPr txBox="1"/>
          <p:nvPr>
            <p:custDataLst>
              <p:tags r:id="rId2"/>
            </p:custDataLst>
          </p:nvPr>
        </p:nvSpPr>
        <p:spPr>
          <a:xfrm>
            <a:off x="1850231" y="3006726"/>
            <a:ext cx="1636713" cy="400050"/>
          </a:xfrm>
          <a:prstGeom prst="rect">
            <a:avLst/>
          </a:prstGeom>
          <a:noFill/>
        </p:spPr>
        <p:txBody>
          <a:bodyPr lIns="0" r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400" b="1" spc="500" dirty="0">
                <a:solidFill>
                  <a:srgbClr val="FCFCFC"/>
                </a:solidFill>
                <a:effectLst>
                  <a:outerShdw blurRad="38100" dist="38100" dir="2700000" algn="tl">
                    <a:srgbClr val="000000">
                      <a:alpha val="43137"/>
                    </a:srgbClr>
                  </a:outerShdw>
                </a:effectLst>
                <a:latin typeface="Arial"/>
                <a:ea typeface="等线" panose="02010600030101010101" pitchFamily="2" charset="-122"/>
              </a:rPr>
              <a:t>3.</a:t>
            </a:r>
            <a:endParaRPr kumimoji="0" lang="zh-CN" altLang="en-US" sz="4400" b="1" i="0" u="none" strike="noStrike" kern="1200" cap="none" spc="500" normalizeH="0" baseline="0" noProof="0" dirty="0">
              <a:ln>
                <a:noFill/>
              </a:ln>
              <a:solidFill>
                <a:srgbClr val="FCFCFC"/>
              </a:solidFill>
              <a:effectLst>
                <a:outerShdw blurRad="38100" dist="38100" dir="2700000" algn="tl">
                  <a:srgbClr val="000000">
                    <a:alpha val="43137"/>
                  </a:srgbClr>
                </a:outerShdw>
              </a:effectLst>
              <a:uLnTx/>
              <a:uFillTx/>
              <a:latin typeface="Arial"/>
              <a:ea typeface="等线" panose="02010600030101010101" pitchFamily="2" charset="-122"/>
            </a:endParaRPr>
          </a:p>
        </p:txBody>
      </p:sp>
      <p:sp>
        <p:nvSpPr>
          <p:cNvPr id="5" name="文本框 4"/>
          <p:cNvSpPr txBox="1"/>
          <p:nvPr>
            <p:custDataLst>
              <p:tags r:id="rId3"/>
            </p:custDataLst>
          </p:nvPr>
        </p:nvSpPr>
        <p:spPr>
          <a:xfrm>
            <a:off x="3097214" y="2979738"/>
            <a:ext cx="7570787" cy="1136650"/>
          </a:xfrm>
          <a:prstGeom prst="rect">
            <a:avLst/>
          </a:prstGeom>
          <a:noFill/>
        </p:spPr>
        <p:txBody>
          <a:bodyPr rIns="360000">
            <a:normAutofit/>
            <a:scene3d>
              <a:camera prst="orthographicFront"/>
              <a:lightRig rig="threePt" dir="t"/>
            </a:scene3d>
            <a:sp3d contourW="12700"/>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4800" b="0" i="0" u="none" strike="noStrike" kern="1200" cap="none" spc="0" normalizeH="0" baseline="0" noProof="0" dirty="0">
                <a:ln>
                  <a:noFill/>
                </a:ln>
                <a:solidFill>
                  <a:srgbClr val="606A74">
                    <a:lumMod val="75000"/>
                  </a:srgbClr>
                </a:solidFill>
                <a:effectLst/>
                <a:uLnTx/>
                <a:uFillTx/>
                <a:latin typeface="微软雅黑"/>
                <a:ea typeface="微软雅黑"/>
                <a:cs typeface="+mn-cs"/>
              </a:rPr>
              <a:t>删词间距</a:t>
            </a:r>
            <a:endParaRPr kumimoji="0" lang="en-US" altLang="zh-CN" sz="4800" b="0" i="0" u="none" strike="noStrike" kern="1200" cap="none" spc="0" normalizeH="0" baseline="0" noProof="0" dirty="0">
              <a:ln>
                <a:noFill/>
              </a:ln>
              <a:solidFill>
                <a:srgbClr val="606A74">
                  <a:lumMod val="75000"/>
                </a:srgbClr>
              </a:solidFill>
              <a:effectLst/>
              <a:uLnTx/>
              <a:uFillTx/>
              <a:latin typeface="微软雅黑"/>
              <a:ea typeface="微软雅黑"/>
              <a:cs typeface="+mn-cs"/>
            </a:endParaRPr>
          </a:p>
        </p:txBody>
      </p:sp>
      <p:cxnSp>
        <p:nvCxnSpPr>
          <p:cNvPr id="7" name="直接连接符 6"/>
          <p:cNvCxnSpPr/>
          <p:nvPr>
            <p:custDataLst>
              <p:tags r:id="rId4"/>
            </p:custDataLst>
          </p:nvPr>
        </p:nvCxnSpPr>
        <p:spPr>
          <a:xfrm>
            <a:off x="1676400" y="0"/>
            <a:ext cx="0" cy="685800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a:cxnSpLocks/>
          </p:cNvCxnSpPr>
          <p:nvPr>
            <p:custDataLst>
              <p:tags r:id="rId5"/>
            </p:custDataLst>
          </p:nvPr>
        </p:nvCxnSpPr>
        <p:spPr>
          <a:xfrm>
            <a:off x="0" y="3848100"/>
            <a:ext cx="12192000"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矩形 1"/>
          <p:cNvSpPr/>
          <p:nvPr>
            <p:custDataLst>
              <p:tags r:id="rId6"/>
            </p:custDataLst>
          </p:nvPr>
        </p:nvSpPr>
        <p:spPr>
          <a:xfrm>
            <a:off x="3160714" y="3937000"/>
            <a:ext cx="7170737" cy="368300"/>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606A74">
                    <a:lumMod val="60000"/>
                    <a:lumOff val="40000"/>
                  </a:srgbClr>
                </a:solidFill>
                <a:effectLst/>
                <a:uLnTx/>
                <a:uFillTx/>
                <a:latin typeface="Arial"/>
                <a:ea typeface="等线" panose="02010600030101010101" pitchFamily="2" charset="-122"/>
                <a:cs typeface="+mn-cs"/>
              </a:rPr>
              <a:t>Click here to add your title</a:t>
            </a:r>
          </a:p>
        </p:txBody>
      </p:sp>
    </p:spTree>
    <p:custDataLst>
      <p:tags r:id="rId1"/>
    </p:custDataLst>
    <p:extLst>
      <p:ext uri="{BB962C8B-B14F-4D97-AF65-F5344CB8AC3E}">
        <p14:creationId xmlns:p14="http://schemas.microsoft.com/office/powerpoint/2010/main" val="3345528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429" y="191911"/>
            <a:ext cx="11772279" cy="3149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表格 1"/>
          <p:cNvGraphicFramePr>
            <a:graphicFrameLocks noGrp="1"/>
          </p:cNvGraphicFramePr>
          <p:nvPr>
            <p:extLst>
              <p:ext uri="{D42A27DB-BD31-4B8C-83A1-F6EECF244321}">
                <p14:modId xmlns:p14="http://schemas.microsoft.com/office/powerpoint/2010/main" val="1154361384"/>
              </p:ext>
            </p:extLst>
          </p:nvPr>
        </p:nvGraphicFramePr>
        <p:xfrm>
          <a:off x="2994377" y="4105987"/>
          <a:ext cx="6412088" cy="2113035"/>
        </p:xfrm>
        <a:graphic>
          <a:graphicData uri="http://schemas.openxmlformats.org/drawingml/2006/table">
            <a:tbl>
              <a:tblPr firstRow="1" bandRow="1">
                <a:tableStyleId>{7DF18680-E054-41AD-8BC1-D1AEF772440D}</a:tableStyleId>
              </a:tblPr>
              <a:tblGrid>
                <a:gridCol w="3206044">
                  <a:extLst>
                    <a:ext uri="{9D8B030D-6E8A-4147-A177-3AD203B41FA5}">
                      <a16:colId xmlns:a16="http://schemas.microsoft.com/office/drawing/2014/main" val="20000"/>
                    </a:ext>
                  </a:extLst>
                </a:gridCol>
                <a:gridCol w="3206044">
                  <a:extLst>
                    <a:ext uri="{9D8B030D-6E8A-4147-A177-3AD203B41FA5}">
                      <a16:colId xmlns:a16="http://schemas.microsoft.com/office/drawing/2014/main" val="20001"/>
                    </a:ext>
                  </a:extLst>
                </a:gridCol>
              </a:tblGrid>
              <a:tr h="522813">
                <a:tc gridSpan="2">
                  <a:txBody>
                    <a:bodyPr/>
                    <a:lstStyle/>
                    <a:p>
                      <a:pPr algn="ctr"/>
                      <a:r>
                        <a:rPr lang="zh-CN" altLang="en-US" sz="2800" dirty="0">
                          <a:solidFill>
                            <a:schemeClr val="bg1"/>
                          </a:solidFill>
                        </a:rPr>
                        <a:t>删词间距</a:t>
                      </a:r>
                    </a:p>
                  </a:txBody>
                  <a:tcPr>
                    <a:solidFill>
                      <a:schemeClr val="accent5"/>
                    </a:solidFill>
                  </a:tcPr>
                </a:tc>
                <a:tc hMerge="1">
                  <a:txBody>
                    <a:bodyPr/>
                    <a:lstStyle/>
                    <a:p>
                      <a:endParaRPr lang="zh-CN" altLang="en-US" dirty="0">
                        <a:solidFill>
                          <a:schemeClr val="bg1"/>
                        </a:solidFill>
                      </a:endParaRPr>
                    </a:p>
                  </a:txBody>
                  <a:tcPr>
                    <a:solidFill>
                      <a:schemeClr val="accent5"/>
                    </a:solidFill>
                  </a:tcPr>
                </a:tc>
                <a:extLst>
                  <a:ext uri="{0D108BD9-81ED-4DB2-BD59-A6C34878D82A}">
                    <a16:rowId xmlns:a16="http://schemas.microsoft.com/office/drawing/2014/main" val="10000"/>
                  </a:ext>
                </a:extLst>
              </a:tr>
              <a:tr h="530074">
                <a:tc>
                  <a:txBody>
                    <a:bodyPr/>
                    <a:lstStyle/>
                    <a:p>
                      <a:pPr algn="ctr"/>
                      <a:r>
                        <a:rPr lang="zh-CN" altLang="en-US" sz="2800" b="1" dirty="0"/>
                        <a:t>最大间距</a:t>
                      </a:r>
                    </a:p>
                  </a:txBody>
                  <a:tcPr/>
                </a:tc>
                <a:tc>
                  <a:txBody>
                    <a:bodyPr/>
                    <a:lstStyle/>
                    <a:p>
                      <a:pPr algn="ctr"/>
                      <a:r>
                        <a:rPr lang="en-US" altLang="zh-CN" sz="2800" b="0" dirty="0">
                          <a:latin typeface="+mn-ea"/>
                          <a:ea typeface="+mn-ea"/>
                        </a:rPr>
                        <a:t>19</a:t>
                      </a:r>
                      <a:endParaRPr lang="zh-CN" altLang="en-US" sz="2800" b="0" dirty="0">
                        <a:latin typeface="+mn-ea"/>
                        <a:ea typeface="+mn-ea"/>
                      </a:endParaRPr>
                    </a:p>
                  </a:txBody>
                  <a:tcPr/>
                </a:tc>
                <a:extLst>
                  <a:ext uri="{0D108BD9-81ED-4DB2-BD59-A6C34878D82A}">
                    <a16:rowId xmlns:a16="http://schemas.microsoft.com/office/drawing/2014/main" val="10001"/>
                  </a:ext>
                </a:extLst>
              </a:tr>
              <a:tr h="530074">
                <a:tc>
                  <a:txBody>
                    <a:bodyPr/>
                    <a:lstStyle/>
                    <a:p>
                      <a:pPr algn="ctr"/>
                      <a:r>
                        <a:rPr lang="zh-CN" altLang="en-US" sz="2800" b="1" dirty="0"/>
                        <a:t>最小间距</a:t>
                      </a:r>
                    </a:p>
                  </a:txBody>
                  <a:tcPr/>
                </a:tc>
                <a:tc>
                  <a:txBody>
                    <a:bodyPr/>
                    <a:lstStyle/>
                    <a:p>
                      <a:pPr algn="ctr"/>
                      <a:r>
                        <a:rPr lang="en-US" altLang="zh-CN" sz="2800" b="0" dirty="0">
                          <a:latin typeface="+mn-ea"/>
                          <a:ea typeface="+mn-ea"/>
                        </a:rPr>
                        <a:t>3</a:t>
                      </a:r>
                      <a:endParaRPr lang="zh-CN" altLang="en-US" sz="2800" b="0" dirty="0">
                        <a:latin typeface="+mn-ea"/>
                        <a:ea typeface="+mn-ea"/>
                      </a:endParaRPr>
                    </a:p>
                  </a:txBody>
                  <a:tcPr/>
                </a:tc>
                <a:extLst>
                  <a:ext uri="{0D108BD9-81ED-4DB2-BD59-A6C34878D82A}">
                    <a16:rowId xmlns:a16="http://schemas.microsoft.com/office/drawing/2014/main" val="10002"/>
                  </a:ext>
                </a:extLst>
              </a:tr>
              <a:tr h="530074">
                <a:tc>
                  <a:txBody>
                    <a:bodyPr/>
                    <a:lstStyle/>
                    <a:p>
                      <a:pPr algn="ctr"/>
                      <a:r>
                        <a:rPr lang="zh-CN" altLang="en-US" sz="2800" b="1" dirty="0"/>
                        <a:t>平均间距</a:t>
                      </a:r>
                    </a:p>
                  </a:txBody>
                  <a:tcPr/>
                </a:tc>
                <a:tc>
                  <a:txBody>
                    <a:bodyPr/>
                    <a:lstStyle/>
                    <a:p>
                      <a:pPr algn="ctr"/>
                      <a:r>
                        <a:rPr lang="en-US" altLang="zh-CN" sz="2800" b="0" dirty="0">
                          <a:latin typeface="+mn-ea"/>
                          <a:ea typeface="+mn-ea"/>
                        </a:rPr>
                        <a:t>10.7</a:t>
                      </a:r>
                      <a:endParaRPr lang="zh-CN" altLang="en-US" sz="2800" b="0" dirty="0">
                        <a:latin typeface="+mn-ea"/>
                        <a:ea typeface="+mn-ea"/>
                      </a:endParaRPr>
                    </a:p>
                  </a:txBody>
                  <a:tcPr/>
                </a:tc>
                <a:extLst>
                  <a:ext uri="{0D108BD9-81ED-4DB2-BD59-A6C34878D82A}">
                    <a16:rowId xmlns:a16="http://schemas.microsoft.com/office/drawing/2014/main" val="10003"/>
                  </a:ext>
                </a:extLst>
              </a:tr>
            </a:tbl>
          </a:graphicData>
        </a:graphic>
      </p:graphicFrame>
      <p:sp>
        <p:nvSpPr>
          <p:cNvPr id="4" name="TextBox 3"/>
          <p:cNvSpPr txBox="1"/>
          <p:nvPr/>
        </p:nvSpPr>
        <p:spPr>
          <a:xfrm>
            <a:off x="9177866" y="3406041"/>
            <a:ext cx="2946400" cy="369332"/>
          </a:xfrm>
          <a:prstGeom prst="rect">
            <a:avLst/>
          </a:prstGeom>
          <a:noFill/>
        </p:spPr>
        <p:txBody>
          <a:bodyPr wrap="square" rtlCol="0">
            <a:spAutoFit/>
          </a:bodyPr>
          <a:lstStyle/>
          <a:p>
            <a:r>
              <a:rPr lang="en-US" altLang="zh-CN" dirty="0"/>
              <a:t>(</a:t>
            </a:r>
            <a:r>
              <a:rPr lang="zh-CN" altLang="en-US" dirty="0"/>
              <a:t>王新飞、杨志强；</a:t>
            </a:r>
            <a:r>
              <a:rPr lang="en-US" altLang="zh-CN" dirty="0"/>
              <a:t>2018)</a:t>
            </a:r>
            <a:endParaRPr lang="zh-CN" altLang="en-US" dirty="0"/>
          </a:p>
        </p:txBody>
      </p:sp>
      <p:pic>
        <p:nvPicPr>
          <p:cNvPr id="5" name="图片 45">
            <a:extLst>
              <a:ext uri="{FF2B5EF4-FFF2-40B4-BE49-F238E27FC236}">
                <a16:creationId xmlns:a16="http://schemas.microsoft.com/office/drawing/2014/main" id="{9D7408FE-1E0B-4040-AA50-AC1799D3EF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9037" y="185738"/>
            <a:ext cx="3723549" cy="120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74268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96913" y="1705611"/>
            <a:ext cx="3252788" cy="3243578"/>
          </a:xfrm>
          <a:prstGeom prst="rect">
            <a:avLst/>
          </a:prstGeom>
        </p:spPr>
      </p:pic>
      <p:sp>
        <p:nvSpPr>
          <p:cNvPr id="4" name="文本框 3"/>
          <p:cNvSpPr txBox="1"/>
          <p:nvPr>
            <p:custDataLst>
              <p:tags r:id="rId2"/>
            </p:custDataLst>
          </p:nvPr>
        </p:nvSpPr>
        <p:spPr>
          <a:xfrm>
            <a:off x="1850231" y="3006726"/>
            <a:ext cx="1636713" cy="400050"/>
          </a:xfrm>
          <a:prstGeom prst="rect">
            <a:avLst/>
          </a:prstGeom>
          <a:noFill/>
        </p:spPr>
        <p:txBody>
          <a:bodyPr lIns="0" rIns="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500" normalizeH="0" baseline="0" noProof="0" dirty="0">
                <a:ln>
                  <a:noFill/>
                </a:ln>
                <a:solidFill>
                  <a:srgbClr val="FCFCFC"/>
                </a:solidFill>
                <a:effectLst>
                  <a:outerShdw blurRad="38100" dist="38100" dir="2700000" algn="tl">
                    <a:srgbClr val="000000">
                      <a:alpha val="43137"/>
                    </a:srgbClr>
                  </a:outerShdw>
                </a:effectLst>
                <a:uLnTx/>
                <a:uFillTx/>
                <a:ea typeface="等线" panose="02010600030101010101" pitchFamily="2" charset="-122"/>
                <a:cs typeface="+mn-cs"/>
              </a:rPr>
              <a:t>PART</a:t>
            </a:r>
            <a:endParaRPr kumimoji="0" lang="zh-CN" altLang="en-US" sz="2800" b="1" i="0" u="none" strike="noStrike" kern="1200" cap="none" spc="500" normalizeH="0" baseline="0" noProof="0" dirty="0">
              <a:ln>
                <a:noFill/>
              </a:ln>
              <a:solidFill>
                <a:srgbClr val="FCFCFC"/>
              </a:solidFill>
              <a:effectLst>
                <a:outerShdw blurRad="38100" dist="38100" dir="2700000" algn="tl">
                  <a:srgbClr val="000000">
                    <a:alpha val="43137"/>
                  </a:srgbClr>
                </a:outerShdw>
              </a:effectLst>
              <a:uLnTx/>
              <a:uFillTx/>
              <a:ea typeface="等线" panose="02010600030101010101" pitchFamily="2" charset="-122"/>
              <a:cs typeface="+mn-cs"/>
            </a:endParaRPr>
          </a:p>
        </p:txBody>
      </p:sp>
      <p:sp>
        <p:nvSpPr>
          <p:cNvPr id="5" name="文本框 4"/>
          <p:cNvSpPr txBox="1"/>
          <p:nvPr>
            <p:custDataLst>
              <p:tags r:id="rId3"/>
            </p:custDataLst>
          </p:nvPr>
        </p:nvSpPr>
        <p:spPr>
          <a:xfrm>
            <a:off x="3097214" y="2979738"/>
            <a:ext cx="7570787" cy="1136650"/>
          </a:xfrm>
          <a:prstGeom prst="rect">
            <a:avLst/>
          </a:prstGeom>
          <a:noFill/>
        </p:spPr>
        <p:txBody>
          <a:bodyPr rIns="360000">
            <a:normAutofit/>
            <a:scene3d>
              <a:camera prst="orthographicFront"/>
              <a:lightRig rig="threePt" dir="t"/>
            </a:scene3d>
            <a:sp3d contourW="12700"/>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4800" b="0" i="0" u="none" strike="noStrike" kern="1200" cap="none" spc="0" normalizeH="0" baseline="0" noProof="0" dirty="0">
                <a:ln>
                  <a:noFill/>
                </a:ln>
                <a:solidFill>
                  <a:srgbClr val="606A74">
                    <a:lumMod val="75000"/>
                  </a:srgbClr>
                </a:solidFill>
                <a:effectLst/>
                <a:uLnTx/>
                <a:uFillTx/>
                <a:latin typeface="+mn-ea"/>
                <a:cs typeface="+mn-cs"/>
              </a:rPr>
              <a:t>例题分析</a:t>
            </a:r>
            <a:endParaRPr kumimoji="0" lang="en-US" altLang="zh-CN" sz="4800" b="0" i="0" u="none" strike="noStrike" kern="1200" cap="none" spc="0" normalizeH="0" baseline="0" noProof="0" dirty="0">
              <a:ln>
                <a:noFill/>
              </a:ln>
              <a:solidFill>
                <a:srgbClr val="606A74">
                  <a:lumMod val="75000"/>
                </a:srgbClr>
              </a:solidFill>
              <a:effectLst/>
              <a:uLnTx/>
              <a:uFillTx/>
              <a:latin typeface="+mn-ea"/>
              <a:cs typeface="+mn-cs"/>
            </a:endParaRPr>
          </a:p>
        </p:txBody>
      </p:sp>
      <p:cxnSp>
        <p:nvCxnSpPr>
          <p:cNvPr id="7" name="直接连接符 6"/>
          <p:cNvCxnSpPr/>
          <p:nvPr>
            <p:custDataLst>
              <p:tags r:id="rId4"/>
            </p:custDataLst>
          </p:nvPr>
        </p:nvCxnSpPr>
        <p:spPr>
          <a:xfrm>
            <a:off x="1676400" y="0"/>
            <a:ext cx="0" cy="685800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a:cxnSpLocks/>
          </p:cNvCxnSpPr>
          <p:nvPr>
            <p:custDataLst>
              <p:tags r:id="rId5"/>
            </p:custDataLst>
          </p:nvPr>
        </p:nvCxnSpPr>
        <p:spPr>
          <a:xfrm>
            <a:off x="0" y="3848100"/>
            <a:ext cx="12192000"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矩形 1"/>
          <p:cNvSpPr/>
          <p:nvPr>
            <p:custDataLst>
              <p:tags r:id="rId6"/>
            </p:custDataLst>
          </p:nvPr>
        </p:nvSpPr>
        <p:spPr>
          <a:xfrm>
            <a:off x="3160714" y="3937000"/>
            <a:ext cx="7170737" cy="368300"/>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606A74">
                    <a:lumMod val="60000"/>
                    <a:lumOff val="40000"/>
                  </a:srgbClr>
                </a:solidFill>
                <a:effectLst/>
                <a:uLnTx/>
                <a:uFillTx/>
                <a:ea typeface="等线" panose="02010600030101010101" pitchFamily="2" charset="-122"/>
                <a:cs typeface="+mn-cs"/>
              </a:rPr>
              <a:t>Click here to add your title</a:t>
            </a:r>
          </a:p>
        </p:txBody>
      </p:sp>
      <p:sp>
        <p:nvSpPr>
          <p:cNvPr id="9" name="文本框 8"/>
          <p:cNvSpPr txBox="1"/>
          <p:nvPr>
            <p:custDataLst>
              <p:tags r:id="rId7"/>
            </p:custDataLst>
          </p:nvPr>
        </p:nvSpPr>
        <p:spPr>
          <a:xfrm>
            <a:off x="1850231" y="3391695"/>
            <a:ext cx="1636713" cy="400050"/>
          </a:xfrm>
          <a:prstGeom prst="rect">
            <a:avLst/>
          </a:prstGeom>
          <a:noFill/>
        </p:spPr>
        <p:txBody>
          <a:bodyPr lIns="0" rIns="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500" normalizeH="0" baseline="0" noProof="0" dirty="0">
                <a:ln>
                  <a:noFill/>
                </a:ln>
                <a:solidFill>
                  <a:srgbClr val="FCFCFC"/>
                </a:solidFill>
                <a:effectLst>
                  <a:outerShdw blurRad="38100" dist="38100" dir="2700000" algn="tl">
                    <a:srgbClr val="000000">
                      <a:alpha val="43137"/>
                    </a:srgbClr>
                  </a:outerShdw>
                </a:effectLst>
                <a:uLnTx/>
                <a:uFillTx/>
                <a:ea typeface="等线" panose="02010600030101010101" pitchFamily="2" charset="-122"/>
                <a:cs typeface="+mn-cs"/>
              </a:rPr>
              <a:t>04</a:t>
            </a:r>
            <a:endParaRPr kumimoji="0" lang="zh-CN" altLang="en-US" sz="2800" b="1" i="0" u="none" strike="noStrike" kern="1200" cap="none" spc="500" normalizeH="0" baseline="0" noProof="0" dirty="0">
              <a:ln>
                <a:noFill/>
              </a:ln>
              <a:solidFill>
                <a:srgbClr val="FCFCFC"/>
              </a:solidFill>
              <a:effectLst>
                <a:outerShdw blurRad="38100" dist="38100" dir="2700000" algn="tl">
                  <a:srgbClr val="000000">
                    <a:alpha val="43137"/>
                  </a:srgbClr>
                </a:outerShdw>
              </a:effectLst>
              <a:uLnTx/>
              <a:uFillTx/>
              <a:ea typeface="等线" panose="02010600030101010101" pitchFamily="2" charset="-122"/>
              <a:cs typeface="+mn-cs"/>
            </a:endParaRPr>
          </a:p>
        </p:txBody>
      </p:sp>
    </p:spTree>
    <p:custDataLst>
      <p:tags r:id="rId1"/>
    </p:custDataLst>
    <p:extLst>
      <p:ext uri="{BB962C8B-B14F-4D97-AF65-F5344CB8AC3E}">
        <p14:creationId xmlns:p14="http://schemas.microsoft.com/office/powerpoint/2010/main" val="13726013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48" y="417513"/>
            <a:ext cx="11528705" cy="1366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836" y="2117726"/>
            <a:ext cx="10494786" cy="1362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椭圆 4"/>
          <p:cNvSpPr/>
          <p:nvPr/>
        </p:nvSpPr>
        <p:spPr>
          <a:xfrm>
            <a:off x="10622844" y="811336"/>
            <a:ext cx="1153509" cy="578485"/>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679873" y="2117726"/>
            <a:ext cx="2289105" cy="425767"/>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9259428" y="3011911"/>
            <a:ext cx="2289105" cy="425767"/>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267229" y="4030135"/>
            <a:ext cx="11683999" cy="2000548"/>
          </a:xfrm>
          <a:prstGeom prst="rect">
            <a:avLst/>
          </a:prstGeom>
          <a:noFill/>
          <a:ln>
            <a:solidFill>
              <a:schemeClr val="accent5">
                <a:lumMod val="75000"/>
              </a:schemeClr>
            </a:solidFill>
          </a:ln>
        </p:spPr>
        <p:txBody>
          <a:bodyPr wrap="square" rtlCol="0">
            <a:spAutoFit/>
          </a:bodyPr>
          <a:lstStyle/>
          <a:p>
            <a:r>
              <a:rPr lang="zh-CN" altLang="en-US" sz="2800" b="1" dirty="0">
                <a:solidFill>
                  <a:srgbClr val="FF0000"/>
                </a:solidFill>
                <a:latin typeface="宋体" pitchFamily="2" charset="-122"/>
                <a:ea typeface="宋体" pitchFamily="2" charset="-122"/>
                <a:cs typeface="Times New Roman" pitchFamily="18" charset="0"/>
              </a:rPr>
              <a:t>答案解析</a:t>
            </a:r>
            <a:endParaRPr lang="en-US" altLang="zh-CN" sz="2800" b="1" dirty="0">
              <a:solidFill>
                <a:srgbClr val="FF0000"/>
              </a:solidFill>
              <a:latin typeface="宋体" pitchFamily="2" charset="-122"/>
              <a:ea typeface="宋体" pitchFamily="2" charset="-122"/>
              <a:cs typeface="Times New Roman" pitchFamily="18" charset="0"/>
            </a:endParaRPr>
          </a:p>
          <a:p>
            <a:r>
              <a:rPr lang="en-US" altLang="zh-CN" sz="2400" dirty="0">
                <a:latin typeface="宋体" pitchFamily="2" charset="-122"/>
                <a:ea typeface="宋体" pitchFamily="2" charset="-122"/>
                <a:cs typeface="Times New Roman" pitchFamily="18" charset="0"/>
              </a:rPr>
              <a:t>1.</a:t>
            </a:r>
            <a:r>
              <a:rPr lang="zh-CN" altLang="en-US" sz="2400" dirty="0">
                <a:latin typeface="宋体" pitchFamily="2" charset="-122"/>
                <a:ea typeface="宋体" pitchFamily="2" charset="-122"/>
                <a:cs typeface="Times New Roman" pitchFamily="18" charset="0"/>
              </a:rPr>
              <a:t>考察词义复现，后面一句中出现了</a:t>
            </a:r>
            <a:r>
              <a:rPr lang="en-US" altLang="zh-CN" sz="2400" dirty="0">
                <a:latin typeface="Times New Roman" pitchFamily="18" charset="0"/>
                <a:ea typeface="宋体" pitchFamily="2" charset="-122"/>
                <a:cs typeface="Times New Roman" pitchFamily="18" charset="0"/>
              </a:rPr>
              <a:t>dreamed</a:t>
            </a:r>
            <a:r>
              <a:rPr lang="en-US" altLang="zh-CN" sz="2400" dirty="0">
                <a:latin typeface="宋体" pitchFamily="2" charset="-122"/>
                <a:ea typeface="宋体" pitchFamily="2" charset="-122"/>
                <a:cs typeface="Times New Roman" pitchFamily="18" charset="0"/>
              </a:rPr>
              <a:t>,</a:t>
            </a:r>
            <a:r>
              <a:rPr lang="zh-CN" altLang="en-US" sz="2400" dirty="0">
                <a:latin typeface="宋体" pitchFamily="2" charset="-122"/>
                <a:ea typeface="宋体" pitchFamily="2" charset="-122"/>
                <a:cs typeface="Times New Roman" pitchFamily="18" charset="0"/>
              </a:rPr>
              <a:t>所以第一空应该是</a:t>
            </a:r>
            <a:r>
              <a:rPr lang="en-US" altLang="zh-CN" sz="2400" dirty="0">
                <a:latin typeface="Times New Roman" pitchFamily="18" charset="0"/>
                <a:ea typeface="宋体" pitchFamily="2" charset="-122"/>
                <a:cs typeface="Times New Roman" pitchFamily="18" charset="0"/>
              </a:rPr>
              <a:t>dreamed of</a:t>
            </a:r>
            <a:r>
              <a:rPr lang="zh-CN" altLang="en-US" sz="2400" dirty="0">
                <a:latin typeface="Times New Roman" pitchFamily="18" charset="0"/>
                <a:ea typeface="宋体" pitchFamily="2" charset="-122"/>
                <a:cs typeface="Times New Roman" pitchFamily="18" charset="0"/>
              </a:rPr>
              <a:t>，所以选</a:t>
            </a:r>
            <a:r>
              <a:rPr lang="en-US" altLang="zh-CN" sz="2400" dirty="0">
                <a:latin typeface="Times New Roman" pitchFamily="18" charset="0"/>
                <a:ea typeface="宋体" pitchFamily="2" charset="-122"/>
                <a:cs typeface="Times New Roman" pitchFamily="18" charset="0"/>
              </a:rPr>
              <a:t>A</a:t>
            </a:r>
            <a:r>
              <a:rPr lang="zh-CN" altLang="en-US" sz="2400" dirty="0">
                <a:latin typeface="Times New Roman" pitchFamily="18" charset="0"/>
                <a:ea typeface="宋体" pitchFamily="2" charset="-122"/>
                <a:cs typeface="Times New Roman" pitchFamily="18" charset="0"/>
              </a:rPr>
              <a:t>。</a:t>
            </a:r>
            <a:endParaRPr lang="en-US" altLang="zh-CN" sz="2400" dirty="0">
              <a:latin typeface="Times New Roman" pitchFamily="18" charset="0"/>
              <a:ea typeface="宋体" pitchFamily="2" charset="-122"/>
              <a:cs typeface="Times New Roman" pitchFamily="18" charset="0"/>
            </a:endParaRPr>
          </a:p>
          <a:p>
            <a:endParaRPr lang="en-US" altLang="zh-CN" sz="2400" dirty="0">
              <a:latin typeface="Times New Roman" pitchFamily="18" charset="0"/>
              <a:ea typeface="宋体" pitchFamily="2" charset="-122"/>
              <a:cs typeface="Times New Roman" pitchFamily="18" charset="0"/>
            </a:endParaRPr>
          </a:p>
          <a:p>
            <a:r>
              <a:rPr lang="en-US" altLang="zh-CN" sz="2400" dirty="0">
                <a:latin typeface="Times New Roman" pitchFamily="18" charset="0"/>
                <a:ea typeface="宋体" pitchFamily="2" charset="-122"/>
                <a:cs typeface="Times New Roman" pitchFamily="18" charset="0"/>
              </a:rPr>
              <a:t>2.  examining</a:t>
            </a:r>
            <a:r>
              <a:rPr lang="zh-CN" altLang="en-US" sz="2400" dirty="0">
                <a:latin typeface="Times New Roman" pitchFamily="18" charset="0"/>
                <a:ea typeface="宋体" pitchFamily="2" charset="-122"/>
                <a:cs typeface="Times New Roman" pitchFamily="18" charset="0"/>
              </a:rPr>
              <a:t>表示</a:t>
            </a:r>
            <a:r>
              <a:rPr lang="en-US" altLang="zh-CN" sz="2400" dirty="0">
                <a:latin typeface="Times New Roman" pitchFamily="18" charset="0"/>
                <a:ea typeface="宋体" pitchFamily="2" charset="-122"/>
                <a:cs typeface="Times New Roman" pitchFamily="18" charset="0"/>
              </a:rPr>
              <a:t>to look at sth. closely or carefully,</a:t>
            </a:r>
            <a:r>
              <a:rPr lang="zh-CN" altLang="en-US" sz="2400" dirty="0">
                <a:latin typeface="Times New Roman" pitchFamily="18" charset="0"/>
                <a:ea typeface="宋体" pitchFamily="2" charset="-122"/>
                <a:cs typeface="Times New Roman" pitchFamily="18" charset="0"/>
              </a:rPr>
              <a:t> 用在这里可以凸显出父亲对孩子的这个梦想很上心，从而突出父亲对孩子的爱，所以选</a:t>
            </a:r>
            <a:r>
              <a:rPr lang="en-US" altLang="zh-CN" sz="2400" dirty="0">
                <a:latin typeface="Times New Roman" pitchFamily="18" charset="0"/>
                <a:ea typeface="宋体" pitchFamily="2" charset="-122"/>
                <a:cs typeface="Times New Roman" pitchFamily="18" charset="0"/>
              </a:rPr>
              <a:t>D</a:t>
            </a:r>
            <a:r>
              <a:rPr lang="zh-CN" altLang="en-US" sz="2400" dirty="0">
                <a:latin typeface="Times New Roman" pitchFamily="18" charset="0"/>
                <a:ea typeface="宋体" pitchFamily="2" charset="-122"/>
                <a:cs typeface="Times New Roman" pitchFamily="18" charset="0"/>
              </a:rPr>
              <a:t>。 </a:t>
            </a:r>
            <a:endParaRPr lang="en-US" altLang="zh-CN" sz="2400" dirty="0">
              <a:latin typeface="Times New Roman" pitchFamily="18" charset="0"/>
              <a:ea typeface="宋体" pitchFamily="2" charset="-122"/>
              <a:cs typeface="Times New Roman" pitchFamily="18" charset="0"/>
            </a:endParaRPr>
          </a:p>
        </p:txBody>
      </p:sp>
      <p:pic>
        <p:nvPicPr>
          <p:cNvPr id="8" name="图片 45">
            <a:extLst>
              <a:ext uri="{FF2B5EF4-FFF2-40B4-BE49-F238E27FC236}">
                <a16:creationId xmlns:a16="http://schemas.microsoft.com/office/drawing/2014/main" id="{50E985A6-D1B5-504E-858A-E2007A1665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9037" y="185738"/>
            <a:ext cx="3723549" cy="120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6687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par>
                                <p:cTn id="13" presetID="1"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heckerboard(across)">
                                      <p:cBhvr>
                                        <p:cTn id="19" dur="500"/>
                                        <p:tgtEl>
                                          <p:spTgt spid="16"/>
                                        </p:tgtEl>
                                      </p:cBhvr>
                                    </p:animEffect>
                                  </p:childTnLst>
                                </p:cTn>
                              </p:par>
                              <p:par>
                                <p:cTn id="20" presetID="1"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bldLvl="0" animBg="1"/>
      <p:bldP spid="16"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290" y="214489"/>
            <a:ext cx="11051822" cy="2197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290" y="2716918"/>
            <a:ext cx="11197167" cy="1742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椭圆 3"/>
          <p:cNvSpPr/>
          <p:nvPr/>
        </p:nvSpPr>
        <p:spPr>
          <a:xfrm>
            <a:off x="301695" y="2512520"/>
            <a:ext cx="2657475" cy="578485"/>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208493" y="1024060"/>
            <a:ext cx="2657475" cy="578485"/>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972787" y="484750"/>
            <a:ext cx="1568694" cy="578485"/>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989338" y="1063235"/>
            <a:ext cx="2657475" cy="578485"/>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9171871" y="2960810"/>
            <a:ext cx="2657475" cy="482302"/>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6117873" y="1602544"/>
            <a:ext cx="1568694" cy="373011"/>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9546698" y="3707729"/>
            <a:ext cx="1568694" cy="457872"/>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165632" y="4775201"/>
            <a:ext cx="11954932" cy="2246769"/>
          </a:xfrm>
          <a:prstGeom prst="rect">
            <a:avLst/>
          </a:prstGeom>
          <a:noFill/>
          <a:ln>
            <a:solidFill>
              <a:srgbClr val="FF0000"/>
            </a:solidFill>
          </a:ln>
        </p:spPr>
        <p:txBody>
          <a:bodyPr wrap="square" rtlCol="0">
            <a:spAutoFit/>
          </a:bodyPr>
          <a:lstStyle/>
          <a:p>
            <a:r>
              <a:rPr lang="en-US" altLang="zh-CN" sz="2000" dirty="0">
                <a:latin typeface="Times New Roman" pitchFamily="18" charset="0"/>
                <a:ea typeface="宋体" pitchFamily="2" charset="-122"/>
                <a:cs typeface="Times New Roman" pitchFamily="18" charset="0"/>
              </a:rPr>
              <a:t>16. </a:t>
            </a:r>
            <a:r>
              <a:rPr lang="zh-CN" altLang="en-US" sz="2000" dirty="0">
                <a:latin typeface="Times New Roman" pitchFamily="18" charset="0"/>
                <a:ea typeface="宋体" pitchFamily="2" charset="-122"/>
                <a:cs typeface="Times New Roman" pitchFamily="18" charset="0"/>
              </a:rPr>
              <a:t>根据上下文这里应该填</a:t>
            </a:r>
            <a:r>
              <a:rPr lang="en-US" altLang="zh-CN" sz="2000" dirty="0">
                <a:latin typeface="Times New Roman" pitchFamily="18" charset="0"/>
                <a:ea typeface="宋体" pitchFamily="2" charset="-122"/>
                <a:cs typeface="Times New Roman" pitchFamily="18" charset="0"/>
              </a:rPr>
              <a:t>A</a:t>
            </a:r>
            <a:r>
              <a:rPr lang="zh-CN" altLang="en-US" sz="2000" dirty="0">
                <a:latin typeface="Times New Roman" pitchFamily="18" charset="0"/>
                <a:ea typeface="宋体" pitchFamily="2" charset="-122"/>
                <a:cs typeface="Times New Roman" pitchFamily="18" charset="0"/>
              </a:rPr>
              <a:t>，</a:t>
            </a:r>
            <a:r>
              <a:rPr lang="en-US" altLang="zh-CN" sz="2000" dirty="0">
                <a:latin typeface="Times New Roman" pitchFamily="18" charset="0"/>
                <a:ea typeface="宋体" pitchFamily="2" charset="-122"/>
                <a:cs typeface="Times New Roman" pitchFamily="18" charset="0"/>
              </a:rPr>
              <a:t>lined with</a:t>
            </a:r>
            <a:r>
              <a:rPr lang="zh-CN" altLang="en-US" sz="2000" dirty="0">
                <a:latin typeface="Times New Roman" pitchFamily="18" charset="0"/>
                <a:ea typeface="宋体" pitchFamily="2" charset="-122"/>
                <a:cs typeface="Times New Roman" pitchFamily="18" charset="0"/>
              </a:rPr>
              <a:t>这个词不单单可以表现出父亲因为工作满脸的疲倦，还非常形象刻画出岁月在父亲脸上留下的皱纹。</a:t>
            </a:r>
            <a:endParaRPr lang="en-US" altLang="zh-CN" sz="2000" dirty="0">
              <a:latin typeface="Times New Roman" pitchFamily="18" charset="0"/>
              <a:ea typeface="宋体" pitchFamily="2" charset="-122"/>
              <a:cs typeface="Times New Roman" pitchFamily="18" charset="0"/>
            </a:endParaRPr>
          </a:p>
          <a:p>
            <a:r>
              <a:rPr lang="en-US" altLang="zh-CN" sz="2000" dirty="0">
                <a:latin typeface="Times New Roman" pitchFamily="18" charset="0"/>
                <a:ea typeface="宋体" pitchFamily="2" charset="-122"/>
                <a:cs typeface="Times New Roman" pitchFamily="18" charset="0"/>
              </a:rPr>
              <a:t>17.</a:t>
            </a:r>
            <a:r>
              <a:rPr lang="zh-CN" altLang="en-US" sz="2000" dirty="0">
                <a:latin typeface="Times New Roman" pitchFamily="18" charset="0"/>
                <a:ea typeface="宋体" pitchFamily="2" charset="-122"/>
                <a:cs typeface="Times New Roman" pitchFamily="18" charset="0"/>
              </a:rPr>
              <a:t>这里是对形容词的考察，从语义上看，</a:t>
            </a:r>
            <a:r>
              <a:rPr lang="en-US" altLang="zh-CN" sz="2000" dirty="0">
                <a:latin typeface="Times New Roman" pitchFamily="18" charset="0"/>
                <a:ea typeface="宋体" pitchFamily="2" charset="-122"/>
                <a:cs typeface="Times New Roman" pitchFamily="18" charset="0"/>
              </a:rPr>
              <a:t>used (</a:t>
            </a:r>
            <a:r>
              <a:rPr lang="zh-CN" altLang="en-US" sz="2000" dirty="0">
                <a:latin typeface="Times New Roman" pitchFamily="18" charset="0"/>
                <a:ea typeface="宋体" pitchFamily="2" charset="-122"/>
                <a:cs typeface="Times New Roman" pitchFamily="18" charset="0"/>
              </a:rPr>
              <a:t>用过的</a:t>
            </a:r>
            <a:r>
              <a:rPr lang="en-US" altLang="zh-CN" sz="2000" dirty="0">
                <a:latin typeface="Times New Roman" pitchFamily="18" charset="0"/>
                <a:ea typeface="宋体" pitchFamily="2" charset="-122"/>
                <a:cs typeface="Times New Roman" pitchFamily="18" charset="0"/>
              </a:rPr>
              <a:t>) </a:t>
            </a:r>
            <a:r>
              <a:rPr lang="zh-CN" altLang="en-US" sz="2000" dirty="0">
                <a:latin typeface="Times New Roman" pitchFamily="18" charset="0"/>
                <a:ea typeface="宋体" pitchFamily="2" charset="-122"/>
                <a:cs typeface="Times New Roman" pitchFamily="18" charset="0"/>
              </a:rPr>
              <a:t>和</a:t>
            </a:r>
            <a:r>
              <a:rPr lang="en-US" altLang="zh-CN" sz="2000" dirty="0">
                <a:latin typeface="Times New Roman" pitchFamily="18" charset="0"/>
                <a:ea typeface="宋体" pitchFamily="2" charset="-122"/>
                <a:cs typeface="Times New Roman" pitchFamily="18" charset="0"/>
              </a:rPr>
              <a:t>faded ( </a:t>
            </a:r>
            <a:r>
              <a:rPr lang="zh-CN" altLang="en-US" sz="2000" dirty="0">
                <a:latin typeface="Times New Roman" pitchFamily="18" charset="0"/>
                <a:ea typeface="宋体" pitchFamily="2" charset="-122"/>
                <a:cs typeface="Times New Roman" pitchFamily="18" charset="0"/>
              </a:rPr>
              <a:t>褪色的</a:t>
            </a:r>
            <a:r>
              <a:rPr lang="en-US" altLang="zh-CN" sz="2000" dirty="0">
                <a:latin typeface="Times New Roman" pitchFamily="18" charset="0"/>
                <a:ea typeface="宋体" pitchFamily="2" charset="-122"/>
                <a:cs typeface="Times New Roman" pitchFamily="18" charset="0"/>
              </a:rPr>
              <a:t>) </a:t>
            </a:r>
            <a:r>
              <a:rPr lang="zh-CN" altLang="en-US" sz="2000" dirty="0">
                <a:latin typeface="Times New Roman" pitchFamily="18" charset="0"/>
                <a:ea typeface="宋体" pitchFamily="2" charset="-122"/>
                <a:cs typeface="Times New Roman" pitchFamily="18" charset="0"/>
              </a:rPr>
              <a:t>都可以，但是</a:t>
            </a:r>
            <a:r>
              <a:rPr lang="en-US" altLang="zh-CN" sz="2000" dirty="0">
                <a:latin typeface="Times New Roman" pitchFamily="18" charset="0"/>
                <a:ea typeface="宋体" pitchFamily="2" charset="-122"/>
                <a:cs typeface="Times New Roman" pitchFamily="18" charset="0"/>
              </a:rPr>
              <a:t>faded</a:t>
            </a:r>
            <a:r>
              <a:rPr lang="zh-CN" altLang="en-US" sz="2000" dirty="0">
                <a:latin typeface="Times New Roman" pitchFamily="18" charset="0"/>
                <a:ea typeface="宋体" pitchFamily="2" charset="-122"/>
                <a:cs typeface="Times New Roman" pitchFamily="18" charset="0"/>
              </a:rPr>
              <a:t>这个词用在这里非常好得反衬出这个那场比赛那段旧时光已经越走越远，但是我们父与子的感情却日益加深，再一次凸显父子之间的情深，而</a:t>
            </a:r>
            <a:r>
              <a:rPr lang="en-US" altLang="zh-CN" sz="2000" dirty="0">
                <a:latin typeface="Times New Roman" pitchFamily="18" charset="0"/>
                <a:ea typeface="宋体" pitchFamily="2" charset="-122"/>
                <a:cs typeface="Times New Roman" pitchFamily="18" charset="0"/>
              </a:rPr>
              <a:t>used</a:t>
            </a:r>
            <a:r>
              <a:rPr lang="zh-CN" altLang="en-US" sz="2000" dirty="0">
                <a:latin typeface="Times New Roman" pitchFamily="18" charset="0"/>
                <a:ea typeface="宋体" pitchFamily="2" charset="-122"/>
                <a:cs typeface="Times New Roman" pitchFamily="18" charset="0"/>
              </a:rPr>
              <a:t>就不能体现出这一感情色彩，所以选</a:t>
            </a:r>
            <a:r>
              <a:rPr lang="en-US" altLang="zh-CN" sz="2000" dirty="0">
                <a:latin typeface="Times New Roman" pitchFamily="18" charset="0"/>
                <a:ea typeface="宋体" pitchFamily="2" charset="-122"/>
                <a:cs typeface="Times New Roman" pitchFamily="18" charset="0"/>
              </a:rPr>
              <a:t>D</a:t>
            </a:r>
            <a:r>
              <a:rPr lang="zh-CN" altLang="en-US" sz="2000" dirty="0">
                <a:latin typeface="Times New Roman" pitchFamily="18" charset="0"/>
                <a:ea typeface="宋体" pitchFamily="2" charset="-122"/>
                <a:cs typeface="Times New Roman" pitchFamily="18" charset="0"/>
              </a:rPr>
              <a:t>。</a:t>
            </a:r>
            <a:endParaRPr lang="en-US" altLang="zh-CN" sz="2000" dirty="0">
              <a:latin typeface="Times New Roman" pitchFamily="18" charset="0"/>
              <a:ea typeface="宋体" pitchFamily="2" charset="-122"/>
              <a:cs typeface="Times New Roman" pitchFamily="18" charset="0"/>
            </a:endParaRPr>
          </a:p>
          <a:p>
            <a:r>
              <a:rPr lang="en-US" altLang="zh-CN" sz="2000" dirty="0">
                <a:latin typeface="Times New Roman" pitchFamily="18" charset="0"/>
                <a:ea typeface="宋体" pitchFamily="2" charset="-122"/>
                <a:cs typeface="Times New Roman" pitchFamily="18" charset="0"/>
              </a:rPr>
              <a:t>19. </a:t>
            </a:r>
            <a:r>
              <a:rPr lang="zh-CN" altLang="en-US" sz="2000" dirty="0">
                <a:latin typeface="Times New Roman" pitchFamily="18" charset="0"/>
                <a:ea typeface="宋体" pitchFamily="2" charset="-122"/>
                <a:cs typeface="Times New Roman" pitchFamily="18" charset="0"/>
              </a:rPr>
              <a:t>这一题考察的是词汇手段里面的反义词，</a:t>
            </a:r>
            <a:r>
              <a:rPr lang="en-US" altLang="zh-CN" sz="2000" dirty="0">
                <a:latin typeface="Times New Roman" pitchFamily="18" charset="0"/>
                <a:ea typeface="宋体" pitchFamily="2" charset="-122"/>
                <a:cs typeface="Times New Roman" pitchFamily="18" charset="0"/>
              </a:rPr>
              <a:t>save</a:t>
            </a:r>
            <a:r>
              <a:rPr lang="zh-CN" altLang="en-US" sz="2000" dirty="0">
                <a:latin typeface="Times New Roman" pitchFamily="18" charset="0"/>
                <a:ea typeface="宋体" pitchFamily="2" charset="-122"/>
                <a:cs typeface="Times New Roman" pitchFamily="18" charset="0"/>
              </a:rPr>
              <a:t>与后面的</a:t>
            </a:r>
            <a:r>
              <a:rPr lang="en-US" altLang="zh-CN" sz="2000" dirty="0">
                <a:latin typeface="Times New Roman" pitchFamily="18" charset="0"/>
                <a:ea typeface="宋体" pitchFamily="2" charset="-122"/>
                <a:cs typeface="Times New Roman" pitchFamily="18" charset="0"/>
              </a:rPr>
              <a:t>keep</a:t>
            </a:r>
            <a:r>
              <a:rPr lang="zh-CN" altLang="en-US" sz="2000" dirty="0">
                <a:latin typeface="Times New Roman" pitchFamily="18" charset="0"/>
                <a:ea typeface="宋体" pitchFamily="2" charset="-122"/>
                <a:cs typeface="Times New Roman" pitchFamily="18" charset="0"/>
              </a:rPr>
              <a:t>形成对比，所以选</a:t>
            </a:r>
            <a:r>
              <a:rPr lang="en-US" altLang="zh-CN" sz="2000" dirty="0">
                <a:latin typeface="Times New Roman" pitchFamily="18" charset="0"/>
                <a:ea typeface="宋体" pitchFamily="2" charset="-122"/>
                <a:cs typeface="Times New Roman" pitchFamily="18" charset="0"/>
              </a:rPr>
              <a:t>D</a:t>
            </a:r>
            <a:r>
              <a:rPr lang="zh-CN" altLang="en-US" sz="2000" dirty="0">
                <a:latin typeface="Times New Roman" pitchFamily="18" charset="0"/>
                <a:ea typeface="宋体" pitchFamily="2" charset="-122"/>
                <a:cs typeface="Times New Roman" pitchFamily="18" charset="0"/>
              </a:rPr>
              <a:t>。 </a:t>
            </a:r>
            <a:endParaRPr lang="en-US" altLang="zh-CN" sz="2000" dirty="0">
              <a:latin typeface="Times New Roman" pitchFamily="18" charset="0"/>
              <a:ea typeface="宋体" pitchFamily="2" charset="-122"/>
              <a:cs typeface="Times New Roman" pitchFamily="18" charset="0"/>
            </a:endParaRPr>
          </a:p>
          <a:p>
            <a:endParaRPr lang="en-US" altLang="zh-CN" sz="2000" dirty="0">
              <a:latin typeface="Times New Roman" pitchFamily="18" charset="0"/>
              <a:ea typeface="宋体" pitchFamily="2" charset="-122"/>
              <a:cs typeface="Times New Roman" pitchFamily="18" charset="0"/>
            </a:endParaRPr>
          </a:p>
        </p:txBody>
      </p:sp>
      <p:pic>
        <p:nvPicPr>
          <p:cNvPr id="12" name="图片 45">
            <a:extLst>
              <a:ext uri="{FF2B5EF4-FFF2-40B4-BE49-F238E27FC236}">
                <a16:creationId xmlns:a16="http://schemas.microsoft.com/office/drawing/2014/main" id="{494DAC3C-21DF-9E4E-B394-ABFE006487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9037" y="185738"/>
            <a:ext cx="3723549" cy="120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5472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矩形 1">
            <a:extLst>
              <a:ext uri="{FF2B5EF4-FFF2-40B4-BE49-F238E27FC236}">
                <a16:creationId xmlns:a16="http://schemas.microsoft.com/office/drawing/2014/main" id="{50F13F8B-1B3D-D840-9ED0-CD6EAE5D2203}"/>
              </a:ext>
            </a:extLst>
          </p:cNvPr>
          <p:cNvSpPr>
            <a:spLocks noChangeArrowheads="1"/>
          </p:cNvSpPr>
          <p:nvPr/>
        </p:nvSpPr>
        <p:spPr bwMode="auto">
          <a:xfrm>
            <a:off x="5592212" y="2781102"/>
            <a:ext cx="4413381" cy="2516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en-US" altLang="zh-CN" sz="2251" b="1" dirty="0">
                <a:solidFill>
                  <a:srgbClr val="0070C0"/>
                </a:solidFill>
                <a:latin typeface="HelveticaNeue" panose="02000503000000020004" pitchFamily="2" charset="0"/>
              </a:rPr>
              <a:t>	</a:t>
            </a:r>
            <a:r>
              <a:rPr lang="zh-CN" altLang="en-US" sz="2251" b="1" dirty="0">
                <a:solidFill>
                  <a:srgbClr val="0070C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2251" b="1" dirty="0">
              <a:solidFill>
                <a:srgbClr val="0070C0"/>
              </a:solidFill>
              <a:latin typeface="HelveticaNeue" panose="02000503000000020004" pitchFamily="2" charset="0"/>
            </a:endParaRPr>
          </a:p>
          <a:p>
            <a:pPr>
              <a:spcBef>
                <a:spcPct val="0"/>
              </a:spcBef>
              <a:buClrTx/>
              <a:buFontTx/>
              <a:buNone/>
            </a:pPr>
            <a:endParaRPr lang="en-US" altLang="zh-CN" sz="2251" b="1" dirty="0">
              <a:solidFill>
                <a:srgbClr val="0070C0"/>
              </a:solidFill>
              <a:latin typeface="HelveticaNeue" panose="02000503000000020004" pitchFamily="2" charset="0"/>
            </a:endParaRPr>
          </a:p>
          <a:p>
            <a:pPr>
              <a:spcBef>
                <a:spcPct val="0"/>
              </a:spcBef>
              <a:buClrTx/>
              <a:buFontTx/>
              <a:buNone/>
            </a:pPr>
            <a:r>
              <a:rPr lang="zh-CN" altLang="en-US" sz="2251" b="1" dirty="0">
                <a:solidFill>
                  <a:srgbClr val="0070C0"/>
                </a:solidFill>
                <a:latin typeface="HelveticaNeue" panose="02000503000000020004" pitchFamily="2" charset="0"/>
              </a:rPr>
              <a:t>更多教学资源请关注</a:t>
            </a:r>
            <a:endParaRPr lang="en-US" altLang="zh-CN" sz="2251" b="1" dirty="0">
              <a:solidFill>
                <a:srgbClr val="0070C0"/>
              </a:solidFill>
              <a:latin typeface="HelveticaNeue" panose="02000503000000020004" pitchFamily="2" charset="0"/>
            </a:endParaRPr>
          </a:p>
          <a:p>
            <a:pPr>
              <a:spcBef>
                <a:spcPct val="0"/>
              </a:spcBef>
              <a:buClrTx/>
              <a:buFontTx/>
              <a:buNone/>
            </a:pPr>
            <a:r>
              <a:rPr lang="zh-CN" altLang="en-US" sz="2251" b="1" dirty="0">
                <a:solidFill>
                  <a:srgbClr val="0070C0"/>
                </a:solidFill>
                <a:latin typeface="HelveticaNeue" panose="02000503000000020004" pitchFamily="2" charset="0"/>
              </a:rPr>
              <a:t>订阅号：溯恩英语</a:t>
            </a:r>
          </a:p>
        </p:txBody>
      </p:sp>
      <p:sp>
        <p:nvSpPr>
          <p:cNvPr id="40963" name="矩形 3">
            <a:extLst>
              <a:ext uri="{FF2B5EF4-FFF2-40B4-BE49-F238E27FC236}">
                <a16:creationId xmlns:a16="http://schemas.microsoft.com/office/drawing/2014/main" id="{7824763E-0D93-464C-AED5-3FC168C1C894}"/>
              </a:ext>
            </a:extLst>
          </p:cNvPr>
          <p:cNvSpPr>
            <a:spLocks noChangeArrowheads="1"/>
          </p:cNvSpPr>
          <p:nvPr/>
        </p:nvSpPr>
        <p:spPr bwMode="auto">
          <a:xfrm>
            <a:off x="6096002" y="1973607"/>
            <a:ext cx="2926269" cy="61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sz="3376" b="1">
                <a:latin typeface="华文新魏" panose="02010800040101010101" pitchFamily="2" charset="-122"/>
                <a:ea typeface="华文新魏" panose="02010800040101010101" pitchFamily="2" charset="-122"/>
              </a:rPr>
              <a:t>知识产权声明</a:t>
            </a:r>
          </a:p>
        </p:txBody>
      </p:sp>
      <p:sp>
        <p:nvSpPr>
          <p:cNvPr id="40964" name="矩形 3">
            <a:extLst>
              <a:ext uri="{FF2B5EF4-FFF2-40B4-BE49-F238E27FC236}">
                <a16:creationId xmlns:a16="http://schemas.microsoft.com/office/drawing/2014/main" id="{83239BA4-B577-5340-B8CD-73E2350BA4AF}"/>
              </a:ext>
            </a:extLst>
          </p:cNvPr>
          <p:cNvSpPr>
            <a:spLocks noChangeArrowheads="1"/>
          </p:cNvSpPr>
          <p:nvPr/>
        </p:nvSpPr>
        <p:spPr bwMode="auto">
          <a:xfrm>
            <a:off x="1919536" y="1223081"/>
            <a:ext cx="2926268" cy="157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sz="2401" b="1" dirty="0">
                <a:latin typeface="华文新魏" panose="02010800040101010101" pitchFamily="2" charset="-122"/>
                <a:ea typeface="华文新魏" panose="02010800040101010101" pitchFamily="2" charset="-122"/>
              </a:rPr>
              <a:t>扫码关注</a:t>
            </a:r>
            <a:endParaRPr lang="en-US" altLang="zh-CN" sz="2401" b="1" dirty="0">
              <a:latin typeface="华文新魏" panose="02010800040101010101" pitchFamily="2" charset="-122"/>
              <a:ea typeface="华文新魏" panose="02010800040101010101" pitchFamily="2" charset="-122"/>
            </a:endParaRPr>
          </a:p>
          <a:p>
            <a:pPr>
              <a:spcBef>
                <a:spcPct val="0"/>
              </a:spcBef>
              <a:buClrTx/>
              <a:buFontTx/>
              <a:buNone/>
            </a:pPr>
            <a:r>
              <a:rPr lang="zh-CN" altLang="en-US" sz="2401" b="1" dirty="0">
                <a:latin typeface="华文新魏" panose="02010800040101010101" pitchFamily="2" charset="-122"/>
                <a:ea typeface="华文新魏" panose="02010800040101010101" pitchFamily="2" charset="-122"/>
              </a:rPr>
              <a:t>回复：</a:t>
            </a:r>
            <a:r>
              <a:rPr lang="en-US" altLang="zh-CN" sz="2401" b="1" dirty="0">
                <a:latin typeface="华文新魏" panose="02010800040101010101" pitchFamily="2" charset="-122"/>
                <a:ea typeface="华文新魏" panose="02010800040101010101" pitchFamily="2" charset="-122"/>
              </a:rPr>
              <a:t>hello</a:t>
            </a:r>
            <a:r>
              <a:rPr lang="zh-CN" altLang="en-US" sz="2401" b="1" dirty="0">
                <a:latin typeface="华文新魏" panose="02010800040101010101" pitchFamily="2" charset="-122"/>
                <a:ea typeface="华文新魏" panose="02010800040101010101" pitchFamily="2" charset="-122"/>
              </a:rPr>
              <a:t> </a:t>
            </a:r>
            <a:r>
              <a:rPr lang="en-US" altLang="zh-CN" sz="2401" b="1" dirty="0">
                <a:latin typeface="华文新魏" panose="02010800040101010101" pitchFamily="2" charset="-122"/>
                <a:ea typeface="华文新魏" panose="02010800040101010101" pitchFamily="2" charset="-122"/>
              </a:rPr>
              <a:t>sun</a:t>
            </a:r>
          </a:p>
          <a:p>
            <a:pPr>
              <a:spcBef>
                <a:spcPct val="0"/>
              </a:spcBef>
              <a:buClrTx/>
              <a:buFontTx/>
              <a:buNone/>
            </a:pPr>
            <a:r>
              <a:rPr lang="zh-CN" altLang="en-US" sz="2401" b="1" dirty="0">
                <a:latin typeface="华文新魏" panose="02010800040101010101" pitchFamily="2" charset="-122"/>
                <a:ea typeface="华文新魏" panose="02010800040101010101" pitchFamily="2" charset="-122"/>
              </a:rPr>
              <a:t>获取课件制作、录课等实用工具包</a:t>
            </a:r>
          </a:p>
        </p:txBody>
      </p:sp>
      <p:pic>
        <p:nvPicPr>
          <p:cNvPr id="4" name="图片 3" descr="图片包含 文字, 纵横字谜&#10;&#10;描述已自动生成">
            <a:extLst>
              <a:ext uri="{FF2B5EF4-FFF2-40B4-BE49-F238E27FC236}">
                <a16:creationId xmlns:a16="http://schemas.microsoft.com/office/drawing/2014/main" id="{1A038466-1E0B-EB4A-ABE2-2F18AB0CB6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6410" y="3068961"/>
            <a:ext cx="2192051" cy="2192051"/>
          </a:xfrm>
          <a:prstGeom prst="rect">
            <a:avLst/>
          </a:prstGeom>
        </p:spPr>
      </p:pic>
    </p:spTree>
    <p:extLst>
      <p:ext uri="{BB962C8B-B14F-4D97-AF65-F5344CB8AC3E}">
        <p14:creationId xmlns:p14="http://schemas.microsoft.com/office/powerpoint/2010/main" val="3355921938"/>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4" name="图片 13"/>
          <p:cNvPicPr>
            <a:picLocks noChangeAspect="1"/>
          </p:cNvPicPr>
          <p:nvPr/>
        </p:nvPicPr>
        <p:blipFill>
          <a:blip r:embed="rId4"/>
          <a:stretch>
            <a:fillRect/>
          </a:stretch>
        </p:blipFill>
        <p:spPr>
          <a:xfrm>
            <a:off x="1334611" y="1350084"/>
            <a:ext cx="9522777" cy="4157832"/>
          </a:xfrm>
          <a:prstGeom prst="rect">
            <a:avLst/>
          </a:prstGeom>
        </p:spPr>
      </p:pic>
      <p:sp>
        <p:nvSpPr>
          <p:cNvPr id="15" name="矩形 14"/>
          <p:cNvSpPr/>
          <p:nvPr/>
        </p:nvSpPr>
        <p:spPr>
          <a:xfrm>
            <a:off x="2293257" y="2202543"/>
            <a:ext cx="7678058" cy="2452914"/>
          </a:xfrm>
          <a:prstGeom prst="rect">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文本框 4"/>
          <p:cNvSpPr txBox="1"/>
          <p:nvPr/>
        </p:nvSpPr>
        <p:spPr>
          <a:xfrm>
            <a:off x="3980807" y="2495406"/>
            <a:ext cx="4230389" cy="1015663"/>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FFFFFF"/>
                </a:solidFill>
                <a:effectLst>
                  <a:outerShdw blurRad="508000" dist="38100" dir="2700000" algn="tl" rotWithShape="0">
                    <a:prstClr val="black">
                      <a:alpha val="74000"/>
                    </a:prstClr>
                  </a:outerShdw>
                </a:effectLst>
                <a:uLnTx/>
                <a:uFillTx/>
                <a:latin typeface="微软雅黑"/>
                <a:ea typeface="微软雅黑"/>
                <a:cs typeface="+mn-cs"/>
              </a:rPr>
              <a:t>Thank</a:t>
            </a:r>
            <a:r>
              <a:rPr kumimoji="0" lang="en-US" altLang="zh-CN" sz="6000" b="1" i="0" u="none" strike="noStrike" kern="1200" cap="none" spc="0" normalizeH="0" noProof="0" dirty="0">
                <a:ln>
                  <a:noFill/>
                </a:ln>
                <a:solidFill>
                  <a:srgbClr val="FFFFFF"/>
                </a:solidFill>
                <a:effectLst>
                  <a:outerShdw blurRad="508000" dist="38100" dir="2700000" algn="tl" rotWithShape="0">
                    <a:prstClr val="black">
                      <a:alpha val="74000"/>
                    </a:prstClr>
                  </a:outerShdw>
                </a:effectLst>
                <a:uLnTx/>
                <a:uFillTx/>
                <a:latin typeface="微软雅黑"/>
                <a:ea typeface="微软雅黑"/>
                <a:cs typeface="+mn-cs"/>
              </a:rPr>
              <a:t> you</a:t>
            </a:r>
            <a:endParaRPr kumimoji="0" lang="zh-CN" altLang="en-US" sz="6000" b="1" i="0" u="none" strike="noStrike" kern="1200" cap="none" spc="0" normalizeH="0" baseline="0" noProof="0" dirty="0">
              <a:ln>
                <a:noFill/>
              </a:ln>
              <a:solidFill>
                <a:srgbClr val="FFFFFF"/>
              </a:solidFill>
              <a:effectLst>
                <a:outerShdw blurRad="508000" dist="38100" dir="2700000" algn="tl" rotWithShape="0">
                  <a:prstClr val="black">
                    <a:alpha val="74000"/>
                  </a:prstClr>
                </a:outerShdw>
              </a:effectLst>
              <a:uLnTx/>
              <a:uFillTx/>
              <a:latin typeface="微软雅黑"/>
              <a:ea typeface="微软雅黑"/>
              <a:cs typeface="+mn-cs"/>
            </a:endParaRPr>
          </a:p>
        </p:txBody>
      </p:sp>
      <p:grpSp>
        <p:nvGrpSpPr>
          <p:cNvPr id="7" name="组合 6"/>
          <p:cNvGrpSpPr/>
          <p:nvPr/>
        </p:nvGrpSpPr>
        <p:grpSpPr>
          <a:xfrm>
            <a:off x="5396317" y="4049684"/>
            <a:ext cx="1399366" cy="377592"/>
            <a:chOff x="8058093" y="4743735"/>
            <a:chExt cx="1635188" cy="441225"/>
          </a:xfrm>
          <a:solidFill>
            <a:srgbClr val="850800"/>
          </a:solidFill>
        </p:grpSpPr>
        <p:sp>
          <p:nvSpPr>
            <p:cNvPr id="8" name="矩形: 圆角 7"/>
            <p:cNvSpPr/>
            <p:nvPr/>
          </p:nvSpPr>
          <p:spPr>
            <a:xfrm>
              <a:off x="8058093" y="4743735"/>
              <a:ext cx="1635188" cy="44122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850800"/>
                </a:solidFill>
                <a:effectLst/>
                <a:uLnTx/>
                <a:uFillTx/>
                <a:latin typeface="等线" panose="020F0502020204030204"/>
                <a:ea typeface="等线" panose="02010600030101010101" pitchFamily="2" charset="-122"/>
                <a:cs typeface="+mn-cs"/>
              </a:endParaRPr>
            </a:p>
          </p:txBody>
        </p:sp>
        <p:sp>
          <p:nvSpPr>
            <p:cNvPr id="9" name="矩形 8"/>
            <p:cNvSpPr/>
            <p:nvPr/>
          </p:nvSpPr>
          <p:spPr>
            <a:xfrm>
              <a:off x="8168688" y="4765995"/>
              <a:ext cx="1393319" cy="395608"/>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Tahoma" panose="020B0604030504040204" pitchFamily="34" charset="0"/>
                  <a:ea typeface="等线" panose="02010600030101010101" pitchFamily="2" charset="-122"/>
                  <a:cs typeface="Tahoma" panose="020B0604030504040204" pitchFamily="34" charset="0"/>
                  <a:sym typeface="Tahoma" panose="020B0604030504040204" pitchFamily="34" charset="0"/>
                </a:rPr>
                <a:t>2019.07.05</a:t>
              </a:r>
            </a:p>
          </p:txBody>
        </p:sp>
      </p:grpSp>
      <p:pic>
        <p:nvPicPr>
          <p:cNvPr id="10" name="图片 45">
            <a:extLst>
              <a:ext uri="{FF2B5EF4-FFF2-40B4-BE49-F238E27FC236}">
                <a16:creationId xmlns:a16="http://schemas.microsoft.com/office/drawing/2014/main" id="{6DE2C7D0-8334-8B4D-80CB-47F4C994E0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9037" y="185738"/>
            <a:ext cx="3723549" cy="120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4302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5040132" y="2042241"/>
            <a:ext cx="4610895" cy="2420162"/>
            <a:chOff x="5129032" y="2063372"/>
            <a:chExt cx="4232683" cy="2221646"/>
          </a:xfrm>
        </p:grpSpPr>
        <p:sp>
          <p:nvSpPr>
            <p:cNvPr id="2" name="MH_Entry_1"/>
            <p:cNvSpPr/>
            <p:nvPr>
              <p:custDataLst>
                <p:tags r:id="rId4"/>
              </p:custDataLst>
            </p:nvPr>
          </p:nvSpPr>
          <p:spPr>
            <a:xfrm>
              <a:off x="5783398" y="2063372"/>
              <a:ext cx="3578317" cy="517830"/>
            </a:xfrm>
            <a:prstGeom prst="rect">
              <a:avLst/>
            </a:prstGeom>
            <a:solidFill>
              <a:schemeClr val="accent1">
                <a:lumMod val="20000"/>
                <a:lumOff val="80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606A74">
                    <a:lumMod val="75000"/>
                  </a:srgbClr>
                </a:solidFill>
                <a:effectLst/>
                <a:uLnTx/>
                <a:uFillTx/>
                <a:latin typeface="等线" panose="02010600030101010101" pitchFamily="2" charset="-122"/>
                <a:ea typeface="等线" panose="02010600030101010101" pitchFamily="2" charset="-122"/>
                <a:cs typeface="+mn-cs"/>
              </a:endParaRPr>
            </a:p>
          </p:txBody>
        </p:sp>
        <p:sp>
          <p:nvSpPr>
            <p:cNvPr id="3" name="MH_Number_1"/>
            <p:cNvSpPr/>
            <p:nvPr>
              <p:custDataLst>
                <p:tags r:id="rId5"/>
              </p:custDataLst>
            </p:nvPr>
          </p:nvSpPr>
          <p:spPr>
            <a:xfrm>
              <a:off x="5129032" y="2098132"/>
              <a:ext cx="448310" cy="448310"/>
            </a:xfrm>
            <a:prstGeom prst="ellipse">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chemeClr val="tx1">
                      <a:lumMod val="75000"/>
                      <a:lumOff val="25000"/>
                    </a:schemeClr>
                  </a:solidFill>
                  <a:effectLst/>
                  <a:uLnTx/>
                  <a:uFillTx/>
                  <a:ea typeface="等线" panose="02010600030101010101" pitchFamily="2" charset="-122"/>
                  <a:cs typeface="Times New Roman" panose="02020603050405020304" pitchFamily="18" charset="0"/>
                </a:rPr>
                <a:t>1</a:t>
              </a:r>
              <a:endParaRPr kumimoji="0" lang="zh-CN" altLang="en-US" sz="2400" b="0" i="0" u="none" strike="noStrike" kern="1200" cap="none" spc="0" normalizeH="0" baseline="0" noProof="0" dirty="0">
                <a:ln>
                  <a:noFill/>
                </a:ln>
                <a:solidFill>
                  <a:schemeClr val="tx1">
                    <a:lumMod val="75000"/>
                    <a:lumOff val="25000"/>
                  </a:schemeClr>
                </a:solidFill>
                <a:effectLst/>
                <a:uLnTx/>
                <a:uFillTx/>
                <a:ea typeface="等线" panose="02010600030101010101" pitchFamily="2" charset="-122"/>
                <a:cs typeface="Times New Roman" panose="02020603050405020304" pitchFamily="18" charset="0"/>
              </a:endParaRPr>
            </a:p>
          </p:txBody>
        </p:sp>
        <p:sp>
          <p:nvSpPr>
            <p:cNvPr id="4" name="MH_Others_1"/>
            <p:cNvSpPr/>
            <p:nvPr>
              <p:custDataLst>
                <p:tags r:id="rId6"/>
              </p:custDataLst>
            </p:nvPr>
          </p:nvSpPr>
          <p:spPr>
            <a:xfrm>
              <a:off x="5717994" y="2063372"/>
              <a:ext cx="65405" cy="517830"/>
            </a:xfrm>
            <a:prstGeom prst="rect">
              <a:avLst/>
            </a:prstGeom>
            <a:solidFill>
              <a:schemeClr val="accent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606A74">
                    <a:lumMod val="75000"/>
                  </a:srgbClr>
                </a:solidFill>
                <a:effectLst/>
                <a:uLnTx/>
                <a:uFillTx/>
                <a:latin typeface="等线" panose="020F0502020204030204"/>
                <a:ea typeface="等线" panose="02010600030101010101" pitchFamily="2" charset="-122"/>
                <a:cs typeface="+mn-cs"/>
              </a:endParaRPr>
            </a:p>
          </p:txBody>
        </p:sp>
        <p:sp>
          <p:nvSpPr>
            <p:cNvPr id="5" name="MH_Entry_2"/>
            <p:cNvSpPr/>
            <p:nvPr>
              <p:custDataLst>
                <p:tags r:id="rId7"/>
              </p:custDataLst>
            </p:nvPr>
          </p:nvSpPr>
          <p:spPr>
            <a:xfrm>
              <a:off x="5783398" y="2915280"/>
              <a:ext cx="3578317" cy="517830"/>
            </a:xfrm>
            <a:prstGeom prst="rect">
              <a:avLst/>
            </a:prstGeom>
            <a:solidFill>
              <a:schemeClr val="accent2">
                <a:lumMod val="20000"/>
                <a:lumOff val="80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606A74">
                    <a:lumMod val="75000"/>
                  </a:srgbClr>
                </a:solidFill>
                <a:effectLst/>
                <a:uLnTx/>
                <a:uFillTx/>
                <a:latin typeface="等线" panose="02010600030101010101" pitchFamily="2" charset="-122"/>
                <a:ea typeface="等线" panose="02010600030101010101" pitchFamily="2" charset="-122"/>
                <a:cs typeface="+mn-cs"/>
              </a:endParaRPr>
            </a:p>
          </p:txBody>
        </p:sp>
        <p:sp>
          <p:nvSpPr>
            <p:cNvPr id="6" name="MH_Number_2"/>
            <p:cNvSpPr/>
            <p:nvPr>
              <p:custDataLst>
                <p:tags r:id="rId8"/>
              </p:custDataLst>
            </p:nvPr>
          </p:nvSpPr>
          <p:spPr>
            <a:xfrm>
              <a:off x="5129032" y="2950040"/>
              <a:ext cx="448310" cy="448310"/>
            </a:xfrm>
            <a:prstGeom prst="ellipse">
              <a:avLst/>
            </a:prstGeom>
            <a:noFill/>
            <a:ln w="31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a:ln>
                    <a:noFill/>
                  </a:ln>
                  <a:solidFill>
                    <a:schemeClr val="tx1">
                      <a:lumMod val="75000"/>
                      <a:lumOff val="25000"/>
                    </a:schemeClr>
                  </a:solidFill>
                  <a:effectLst/>
                  <a:uLnTx/>
                  <a:uFillTx/>
                  <a:ea typeface="等线" panose="02010600030101010101" pitchFamily="2" charset="-122"/>
                  <a:cs typeface="Times New Roman" panose="02020603050405020304" pitchFamily="18" charset="0"/>
                </a:rPr>
                <a:t>2</a:t>
              </a:r>
              <a:endParaRPr kumimoji="0" lang="zh-CN" altLang="en-US" sz="2400" b="0" i="0" u="none" strike="noStrike" kern="1200" cap="none" spc="0" normalizeH="0" baseline="0" noProof="0" dirty="0">
                <a:ln>
                  <a:noFill/>
                </a:ln>
                <a:solidFill>
                  <a:schemeClr val="tx1">
                    <a:lumMod val="75000"/>
                    <a:lumOff val="25000"/>
                  </a:schemeClr>
                </a:solidFill>
                <a:effectLst/>
                <a:uLnTx/>
                <a:uFillTx/>
                <a:ea typeface="等线" panose="02010600030101010101" pitchFamily="2" charset="-122"/>
                <a:cs typeface="Times New Roman" panose="02020603050405020304" pitchFamily="18" charset="0"/>
              </a:endParaRPr>
            </a:p>
          </p:txBody>
        </p:sp>
        <p:sp>
          <p:nvSpPr>
            <p:cNvPr id="7" name="MH_Others_2"/>
            <p:cNvSpPr/>
            <p:nvPr>
              <p:custDataLst>
                <p:tags r:id="rId9"/>
              </p:custDataLst>
            </p:nvPr>
          </p:nvSpPr>
          <p:spPr>
            <a:xfrm>
              <a:off x="5717994" y="2915280"/>
              <a:ext cx="65405" cy="517830"/>
            </a:xfrm>
            <a:prstGeom prst="rect">
              <a:avLst/>
            </a:prstGeom>
            <a:solidFill>
              <a:schemeClr val="accent2"/>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2400">
                <a:solidFill>
                  <a:srgbClr val="606A74">
                    <a:lumMod val="75000"/>
                  </a:srgbClr>
                </a:solidFill>
                <a:latin typeface="等线" panose="020F0502020204030204"/>
                <a:ea typeface="等线" panose="02010600030101010101" pitchFamily="2" charset="-122"/>
              </a:endParaRPr>
            </a:p>
          </p:txBody>
        </p:sp>
        <p:sp>
          <p:nvSpPr>
            <p:cNvPr id="8" name="MH_Entry_3"/>
            <p:cNvSpPr/>
            <p:nvPr>
              <p:custDataLst>
                <p:tags r:id="rId10"/>
              </p:custDataLst>
            </p:nvPr>
          </p:nvSpPr>
          <p:spPr>
            <a:xfrm>
              <a:off x="5783398" y="3767188"/>
              <a:ext cx="3578317" cy="517830"/>
            </a:xfrm>
            <a:prstGeom prst="rect">
              <a:avLst/>
            </a:prstGeom>
            <a:solidFill>
              <a:schemeClr val="accent3">
                <a:lumMod val="20000"/>
                <a:lumOff val="80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606A74">
                    <a:lumMod val="75000"/>
                  </a:srgbClr>
                </a:solidFill>
                <a:effectLst/>
                <a:uLnTx/>
                <a:uFillTx/>
                <a:latin typeface="等线" panose="02010600030101010101" pitchFamily="2" charset="-122"/>
                <a:ea typeface="等线" panose="02010600030101010101" pitchFamily="2" charset="-122"/>
                <a:cs typeface="+mn-cs"/>
              </a:endParaRPr>
            </a:p>
          </p:txBody>
        </p:sp>
        <p:sp>
          <p:nvSpPr>
            <p:cNvPr id="9" name="MH_Number_3"/>
            <p:cNvSpPr/>
            <p:nvPr>
              <p:custDataLst>
                <p:tags r:id="rId11"/>
              </p:custDataLst>
            </p:nvPr>
          </p:nvSpPr>
          <p:spPr>
            <a:xfrm>
              <a:off x="5129032" y="3801948"/>
              <a:ext cx="448310" cy="448310"/>
            </a:xfrm>
            <a:prstGeom prst="ellipse">
              <a:avLst/>
            </a:prstGeom>
            <a:noFill/>
            <a:ln w="31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chemeClr val="tx1">
                      <a:lumMod val="75000"/>
                      <a:lumOff val="25000"/>
                    </a:schemeClr>
                  </a:solidFill>
                  <a:effectLst/>
                  <a:uLnTx/>
                  <a:uFillTx/>
                  <a:ea typeface="等线" panose="02010600030101010101" pitchFamily="2" charset="-122"/>
                  <a:cs typeface="Times New Roman" panose="02020603050405020304" pitchFamily="18" charset="0"/>
                </a:rPr>
                <a:t>3</a:t>
              </a:r>
              <a:endParaRPr kumimoji="0" lang="zh-CN" altLang="en-US" sz="2400" b="0" i="0" u="none" strike="noStrike" kern="1200" cap="none" spc="0" normalizeH="0" baseline="0" noProof="0" dirty="0">
                <a:ln>
                  <a:noFill/>
                </a:ln>
                <a:solidFill>
                  <a:schemeClr val="tx1">
                    <a:lumMod val="75000"/>
                    <a:lumOff val="25000"/>
                  </a:schemeClr>
                </a:solidFill>
                <a:effectLst/>
                <a:uLnTx/>
                <a:uFillTx/>
                <a:ea typeface="等线" panose="02010600030101010101" pitchFamily="2" charset="-122"/>
                <a:cs typeface="Times New Roman" panose="02020603050405020304" pitchFamily="18" charset="0"/>
              </a:endParaRPr>
            </a:p>
          </p:txBody>
        </p:sp>
        <p:sp>
          <p:nvSpPr>
            <p:cNvPr id="10" name="MH_Others_3"/>
            <p:cNvSpPr/>
            <p:nvPr>
              <p:custDataLst>
                <p:tags r:id="rId12"/>
              </p:custDataLst>
            </p:nvPr>
          </p:nvSpPr>
          <p:spPr>
            <a:xfrm>
              <a:off x="5717994" y="3767188"/>
              <a:ext cx="65405" cy="517830"/>
            </a:xfrm>
            <a:prstGeom prst="rect">
              <a:avLst/>
            </a:prstGeom>
            <a:solidFill>
              <a:schemeClr val="accent3"/>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2400">
                <a:solidFill>
                  <a:srgbClr val="606A74">
                    <a:lumMod val="75000"/>
                  </a:srgbClr>
                </a:solidFill>
                <a:latin typeface="等线" panose="020F0502020204030204"/>
                <a:ea typeface="等线" panose="02010600030101010101" pitchFamily="2" charset="-122"/>
              </a:endParaRPr>
            </a:p>
          </p:txBody>
        </p:sp>
      </p:grpSp>
      <p:sp>
        <p:nvSpPr>
          <p:cNvPr id="14" name="MH_Others_3"/>
          <p:cNvSpPr txBox="1"/>
          <p:nvPr>
            <p:custDataLst>
              <p:tags r:id="rId2"/>
            </p:custDataLst>
          </p:nvPr>
        </p:nvSpPr>
        <p:spPr>
          <a:xfrm>
            <a:off x="2139678" y="2324101"/>
            <a:ext cx="1435100" cy="2755900"/>
          </a:xfrm>
          <a:prstGeom prst="rect">
            <a:avLst/>
          </a:prstGeom>
          <a:noFill/>
        </p:spPr>
        <p:txBody>
          <a:bodyPr wrap="square" lIns="0" tIns="0" rIns="0" bIns="0" rtlCol="0" anchor="ctr" anchorCtr="0">
            <a:no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6600" b="1"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目</a:t>
            </a:r>
            <a:endParaRPr kumimoji="0" lang="en-US" altLang="zh-CN" sz="6600" b="1"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6600" b="1"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录</a:t>
            </a:r>
          </a:p>
        </p:txBody>
      </p:sp>
      <p:sp>
        <p:nvSpPr>
          <p:cNvPr id="15" name="MH_Others_4"/>
          <p:cNvSpPr txBox="1"/>
          <p:nvPr>
            <p:custDataLst>
              <p:tags r:id="rId3"/>
            </p:custDataLst>
          </p:nvPr>
        </p:nvSpPr>
        <p:spPr>
          <a:xfrm rot="5400000">
            <a:off x="224816" y="3374061"/>
            <a:ext cx="369343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400" normalizeH="0" baseline="0" noProof="0" dirty="0">
                <a:ln>
                  <a:noFill/>
                </a:ln>
                <a:solidFill>
                  <a:srgbClr val="DDDDDD"/>
                </a:solidFill>
                <a:effectLst/>
                <a:uLnTx/>
                <a:uFillTx/>
                <a:latin typeface="微软雅黑" panose="020B0503020204020204" pitchFamily="34" charset="-122"/>
                <a:ea typeface="微软雅黑" panose="020B0503020204020204" pitchFamily="34" charset="-122"/>
                <a:cs typeface="+mn-cs"/>
              </a:rPr>
              <a:t>CONTENTS</a:t>
            </a:r>
            <a:endParaRPr kumimoji="0" lang="zh-CN" altLang="en-US" sz="3200" b="0" i="0" u="none" strike="noStrike" kern="1200" cap="none" spc="400" normalizeH="0" baseline="0" noProof="0" dirty="0">
              <a:ln>
                <a:noFill/>
              </a:ln>
              <a:solidFill>
                <a:srgbClr val="DDDDDD"/>
              </a:solidFill>
              <a:effectLst/>
              <a:uLnTx/>
              <a:uFillTx/>
              <a:latin typeface="微软雅黑" panose="020B0503020204020204" pitchFamily="34" charset="-122"/>
              <a:ea typeface="微软雅黑" panose="020B0503020204020204" pitchFamily="34" charset="-122"/>
              <a:cs typeface="+mn-cs"/>
            </a:endParaRPr>
          </a:p>
        </p:txBody>
      </p:sp>
      <p:sp>
        <p:nvSpPr>
          <p:cNvPr id="17" name="文本框 16">
            <a:hlinkClick r:id="rId14" action="ppaction://hlinksldjump"/>
          </p:cNvPr>
          <p:cNvSpPr txBox="1"/>
          <p:nvPr/>
        </p:nvSpPr>
        <p:spPr>
          <a:xfrm>
            <a:off x="6497101" y="2045192"/>
            <a:ext cx="1826141" cy="584775"/>
          </a:xfrm>
          <a:prstGeom prst="rect">
            <a:avLst/>
          </a:prstGeom>
          <a:noFill/>
        </p:spPr>
        <p:txBody>
          <a:bodyPr wrap="none" rtlCol="0">
            <a:spAutoFit/>
            <a:scene3d>
              <a:camera prst="orthographicFront"/>
              <a:lightRig rig="threePt" dir="t"/>
            </a:scene3d>
            <a:sp3d extrusionH="12700"/>
          </a:bodyPr>
          <a:lstStyle/>
          <a:p>
            <a:r>
              <a:rPr lang="zh-CN" altLang="en-US" sz="3200" dirty="0">
                <a:solidFill>
                  <a:schemeClr val="tx1">
                    <a:lumMod val="65000"/>
                    <a:lumOff val="35000"/>
                  </a:schemeClr>
                </a:solidFill>
                <a:latin typeface="+mj-ea"/>
                <a:ea typeface="+mj-ea"/>
              </a:rPr>
              <a:t>文本改编</a:t>
            </a:r>
          </a:p>
        </p:txBody>
      </p:sp>
      <p:sp>
        <p:nvSpPr>
          <p:cNvPr id="18" name="文本框 17">
            <a:hlinkClick r:id="rId15" action="ppaction://hlinksldjump"/>
          </p:cNvPr>
          <p:cNvSpPr txBox="1"/>
          <p:nvPr/>
        </p:nvSpPr>
        <p:spPr>
          <a:xfrm>
            <a:off x="6599693" y="3011152"/>
            <a:ext cx="1620957" cy="523220"/>
          </a:xfrm>
          <a:prstGeom prst="rect">
            <a:avLst/>
          </a:prstGeom>
          <a:noFill/>
        </p:spPr>
        <p:txBody>
          <a:bodyPr wrap="none" rtlCol="0">
            <a:spAutoFit/>
            <a:scene3d>
              <a:camera prst="orthographicFront"/>
              <a:lightRig rig="threePt" dir="t"/>
            </a:scene3d>
            <a:sp3d extrusionH="12700"/>
          </a:bodyPr>
          <a:lstStyle/>
          <a:p>
            <a:r>
              <a:rPr lang="zh-CN" altLang="en-US" sz="2800" dirty="0">
                <a:solidFill>
                  <a:schemeClr val="tx1">
                    <a:lumMod val="65000"/>
                    <a:lumOff val="35000"/>
                  </a:schemeClr>
                </a:solidFill>
                <a:latin typeface="+mj-ea"/>
                <a:ea typeface="+mj-ea"/>
              </a:rPr>
              <a:t>篇章特点</a:t>
            </a:r>
          </a:p>
        </p:txBody>
      </p:sp>
      <p:sp>
        <p:nvSpPr>
          <p:cNvPr id="19" name="文本框 18">
            <a:hlinkClick r:id="rId16" action="ppaction://hlinksldjump"/>
          </p:cNvPr>
          <p:cNvSpPr txBox="1"/>
          <p:nvPr/>
        </p:nvSpPr>
        <p:spPr>
          <a:xfrm>
            <a:off x="6569494" y="3949519"/>
            <a:ext cx="1620957" cy="523220"/>
          </a:xfrm>
          <a:prstGeom prst="rect">
            <a:avLst/>
          </a:prstGeom>
          <a:noFill/>
        </p:spPr>
        <p:txBody>
          <a:bodyPr wrap="none" rtlCol="0">
            <a:spAutoFit/>
            <a:scene3d>
              <a:camera prst="orthographicFront"/>
              <a:lightRig rig="threePt" dir="t"/>
            </a:scene3d>
            <a:sp3d extrusionH="12700"/>
          </a:bodyPr>
          <a:lstStyle/>
          <a:p>
            <a:r>
              <a:rPr lang="zh-CN" altLang="en-US" sz="2800" dirty="0">
                <a:solidFill>
                  <a:schemeClr val="tx1">
                    <a:lumMod val="65000"/>
                    <a:lumOff val="35000"/>
                  </a:schemeClr>
                </a:solidFill>
                <a:latin typeface="+mj-ea"/>
                <a:ea typeface="+mj-ea"/>
              </a:rPr>
              <a:t>考点特征</a:t>
            </a:r>
          </a:p>
        </p:txBody>
      </p:sp>
      <p:pic>
        <p:nvPicPr>
          <p:cNvPr id="21" name="图片 20"/>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0" y="-1"/>
            <a:ext cx="4437212" cy="2800351"/>
          </a:xfrm>
          <a:prstGeom prst="rect">
            <a:avLst/>
          </a:prstGeom>
        </p:spPr>
      </p:pic>
      <p:pic>
        <p:nvPicPr>
          <p:cNvPr id="22" name="图片 21"/>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flipH="1" flipV="1">
            <a:off x="9906000" y="5415291"/>
            <a:ext cx="2286000" cy="1442708"/>
          </a:xfrm>
          <a:prstGeom prst="rect">
            <a:avLst/>
          </a:prstGeom>
        </p:spPr>
      </p:pic>
      <p:pic>
        <p:nvPicPr>
          <p:cNvPr id="1026" name="Picture 2" descr="C:\Users\Administrator\AppData\Roaming\Tencent\Users\61623480\QQ\WinTemp\RichOle\0E{ZQSGF1{$~E)D}H29[(O0.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33246" y="4718753"/>
            <a:ext cx="4876800" cy="878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5851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96913" y="1705611"/>
            <a:ext cx="3252788" cy="3243578"/>
          </a:xfrm>
          <a:prstGeom prst="rect">
            <a:avLst/>
          </a:prstGeom>
        </p:spPr>
      </p:pic>
      <p:sp>
        <p:nvSpPr>
          <p:cNvPr id="4" name="文本框 3"/>
          <p:cNvSpPr txBox="1"/>
          <p:nvPr>
            <p:custDataLst>
              <p:tags r:id="rId3"/>
            </p:custDataLst>
          </p:nvPr>
        </p:nvSpPr>
        <p:spPr>
          <a:xfrm>
            <a:off x="1850231" y="3006726"/>
            <a:ext cx="1636713" cy="400050"/>
          </a:xfrm>
          <a:prstGeom prst="rect">
            <a:avLst/>
          </a:prstGeom>
          <a:noFill/>
        </p:spPr>
        <p:txBody>
          <a:bodyPr lIns="0" rIns="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500" normalizeH="0" baseline="0" noProof="0" dirty="0">
                <a:ln>
                  <a:noFill/>
                </a:ln>
                <a:solidFill>
                  <a:srgbClr val="FCFCFC"/>
                </a:solidFill>
                <a:effectLst>
                  <a:outerShdw blurRad="38100" dist="38100" dir="2700000" algn="tl">
                    <a:srgbClr val="000000">
                      <a:alpha val="43137"/>
                    </a:srgbClr>
                  </a:outerShdw>
                </a:effectLst>
                <a:uLnTx/>
                <a:uFillTx/>
                <a:ea typeface="等线" panose="02010600030101010101" pitchFamily="2" charset="-122"/>
                <a:cs typeface="+mn-cs"/>
              </a:rPr>
              <a:t>PART</a:t>
            </a:r>
            <a:endParaRPr kumimoji="0" lang="zh-CN" altLang="en-US" sz="2800" b="1" i="0" u="none" strike="noStrike" kern="1200" cap="none" spc="500" normalizeH="0" baseline="0" noProof="0" dirty="0">
              <a:ln>
                <a:noFill/>
              </a:ln>
              <a:solidFill>
                <a:srgbClr val="FCFCFC"/>
              </a:solidFill>
              <a:effectLst>
                <a:outerShdw blurRad="38100" dist="38100" dir="2700000" algn="tl">
                  <a:srgbClr val="000000">
                    <a:alpha val="43137"/>
                  </a:srgbClr>
                </a:outerShdw>
              </a:effectLst>
              <a:uLnTx/>
              <a:uFillTx/>
              <a:ea typeface="等线" panose="02010600030101010101" pitchFamily="2" charset="-122"/>
              <a:cs typeface="+mn-cs"/>
            </a:endParaRPr>
          </a:p>
        </p:txBody>
      </p:sp>
      <p:sp>
        <p:nvSpPr>
          <p:cNvPr id="5" name="文本框 4"/>
          <p:cNvSpPr txBox="1"/>
          <p:nvPr>
            <p:custDataLst>
              <p:tags r:id="rId4"/>
            </p:custDataLst>
          </p:nvPr>
        </p:nvSpPr>
        <p:spPr>
          <a:xfrm>
            <a:off x="3097214" y="2979738"/>
            <a:ext cx="7570787" cy="1136650"/>
          </a:xfrm>
          <a:prstGeom prst="rect">
            <a:avLst/>
          </a:prstGeom>
          <a:noFill/>
        </p:spPr>
        <p:txBody>
          <a:bodyPr rIns="360000">
            <a:normAutofit/>
            <a:scene3d>
              <a:camera prst="orthographicFront"/>
              <a:lightRig rig="threePt" dir="t"/>
            </a:scene3d>
            <a:sp3d contourW="12700"/>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4800" b="0" i="0" u="none" strike="noStrike" kern="1200" cap="none" spc="0" normalizeH="0" baseline="0" noProof="0" dirty="0">
                <a:ln>
                  <a:noFill/>
                </a:ln>
                <a:solidFill>
                  <a:srgbClr val="606A74">
                    <a:lumMod val="75000"/>
                  </a:srgbClr>
                </a:solidFill>
                <a:effectLst/>
                <a:uLnTx/>
                <a:uFillTx/>
                <a:latin typeface="+mn-ea"/>
                <a:cs typeface="+mn-cs"/>
              </a:rPr>
              <a:t>文本改编</a:t>
            </a:r>
            <a:endParaRPr kumimoji="0" lang="en-US" altLang="zh-CN" sz="4800" b="0" i="0" u="none" strike="noStrike" kern="1200" cap="none" spc="0" normalizeH="0" baseline="0" noProof="0" dirty="0">
              <a:ln>
                <a:noFill/>
              </a:ln>
              <a:solidFill>
                <a:srgbClr val="606A74">
                  <a:lumMod val="75000"/>
                </a:srgbClr>
              </a:solidFill>
              <a:effectLst/>
              <a:uLnTx/>
              <a:uFillTx/>
              <a:latin typeface="+mn-ea"/>
              <a:cs typeface="+mn-cs"/>
            </a:endParaRPr>
          </a:p>
        </p:txBody>
      </p:sp>
      <p:cxnSp>
        <p:nvCxnSpPr>
          <p:cNvPr id="7" name="直接连接符 6"/>
          <p:cNvCxnSpPr/>
          <p:nvPr>
            <p:custDataLst>
              <p:tags r:id="rId5"/>
            </p:custDataLst>
          </p:nvPr>
        </p:nvCxnSpPr>
        <p:spPr>
          <a:xfrm>
            <a:off x="1676400" y="0"/>
            <a:ext cx="0" cy="685800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a:cxnSpLocks/>
          </p:cNvCxnSpPr>
          <p:nvPr>
            <p:custDataLst>
              <p:tags r:id="rId6"/>
            </p:custDataLst>
          </p:nvPr>
        </p:nvCxnSpPr>
        <p:spPr>
          <a:xfrm>
            <a:off x="0" y="3848100"/>
            <a:ext cx="12192000"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矩形 1"/>
          <p:cNvSpPr/>
          <p:nvPr>
            <p:custDataLst>
              <p:tags r:id="rId7"/>
            </p:custDataLst>
          </p:nvPr>
        </p:nvSpPr>
        <p:spPr>
          <a:xfrm>
            <a:off x="3160714" y="3937000"/>
            <a:ext cx="7170737" cy="368300"/>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606A74">
                    <a:lumMod val="60000"/>
                    <a:lumOff val="40000"/>
                  </a:srgbClr>
                </a:solidFill>
                <a:effectLst/>
                <a:uLnTx/>
                <a:uFillTx/>
                <a:ea typeface="等线" panose="02010600030101010101" pitchFamily="2" charset="-122"/>
                <a:cs typeface="+mn-cs"/>
              </a:rPr>
              <a:t>Click here to add your title</a:t>
            </a:r>
          </a:p>
        </p:txBody>
      </p:sp>
      <p:sp>
        <p:nvSpPr>
          <p:cNvPr id="9" name="文本框 8"/>
          <p:cNvSpPr txBox="1"/>
          <p:nvPr>
            <p:custDataLst>
              <p:tags r:id="rId8"/>
            </p:custDataLst>
          </p:nvPr>
        </p:nvSpPr>
        <p:spPr>
          <a:xfrm>
            <a:off x="1850231" y="3391695"/>
            <a:ext cx="1636713" cy="400050"/>
          </a:xfrm>
          <a:prstGeom prst="rect">
            <a:avLst/>
          </a:prstGeom>
          <a:noFill/>
        </p:spPr>
        <p:txBody>
          <a:bodyPr lIns="0" rIns="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500" normalizeH="0" baseline="0" noProof="0" dirty="0">
                <a:ln>
                  <a:noFill/>
                </a:ln>
                <a:solidFill>
                  <a:srgbClr val="FCFCFC"/>
                </a:solidFill>
                <a:effectLst>
                  <a:outerShdw blurRad="38100" dist="38100" dir="2700000" algn="tl">
                    <a:srgbClr val="000000">
                      <a:alpha val="43137"/>
                    </a:srgbClr>
                  </a:outerShdw>
                </a:effectLst>
                <a:uLnTx/>
                <a:uFillTx/>
                <a:ea typeface="等线" panose="02010600030101010101" pitchFamily="2" charset="-122"/>
                <a:cs typeface="+mn-cs"/>
              </a:rPr>
              <a:t>01</a:t>
            </a:r>
            <a:endParaRPr kumimoji="0" lang="zh-CN" altLang="en-US" sz="2800" b="1" i="0" u="none" strike="noStrike" kern="1200" cap="none" spc="500" normalizeH="0" baseline="0" noProof="0" dirty="0">
              <a:ln>
                <a:noFill/>
              </a:ln>
              <a:solidFill>
                <a:srgbClr val="FCFCFC"/>
              </a:solidFill>
              <a:effectLst>
                <a:outerShdw blurRad="38100" dist="38100" dir="2700000" algn="tl">
                  <a:srgbClr val="000000">
                    <a:alpha val="43137"/>
                  </a:srgbClr>
                </a:outerShdw>
              </a:effectLst>
              <a:uLnTx/>
              <a:uFillTx/>
              <a:ea typeface="等线" panose="02010600030101010101" pitchFamily="2" charset="-122"/>
              <a:cs typeface="+mn-cs"/>
            </a:endParaRPr>
          </a:p>
        </p:txBody>
      </p:sp>
    </p:spTree>
    <p:custDataLst>
      <p:tags r:id="rId2"/>
    </p:custDataLst>
    <p:extLst>
      <p:ext uri="{BB962C8B-B14F-4D97-AF65-F5344CB8AC3E}">
        <p14:creationId xmlns:p14="http://schemas.microsoft.com/office/powerpoint/2010/main" val="524535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99722" y="1658184"/>
            <a:ext cx="3162472" cy="3545384"/>
            <a:chOff x="6230221" y="1399136"/>
            <a:chExt cx="3934658" cy="4059730"/>
          </a:xfrm>
        </p:grpSpPr>
        <p:sp>
          <p:nvSpPr>
            <p:cNvPr id="30" name="任意多边形 12"/>
            <p:cNvSpPr/>
            <p:nvPr/>
          </p:nvSpPr>
          <p:spPr>
            <a:xfrm rot="16200000" flipH="1">
              <a:off x="6167685" y="1461672"/>
              <a:ext cx="4059730" cy="3934658"/>
            </a:xfrm>
            <a:custGeom>
              <a:avLst/>
              <a:gdLst/>
              <a:ahLst/>
              <a:cxnLst>
                <a:cxn ang="0">
                  <a:pos x="wd2" y="hd2"/>
                </a:cxn>
                <a:cxn ang="5400000">
                  <a:pos x="wd2" y="hd2"/>
                </a:cxn>
                <a:cxn ang="10800000">
                  <a:pos x="wd2" y="hd2"/>
                </a:cxn>
                <a:cxn ang="16200000">
                  <a:pos x="wd2" y="hd2"/>
                </a:cxn>
              </a:cxnLst>
              <a:rect l="0" t="0" r="r" b="b"/>
              <a:pathLst>
                <a:path w="21500" h="21600" extrusionOk="0">
                  <a:moveTo>
                    <a:pt x="8400" y="0"/>
                  </a:moveTo>
                  <a:cubicBezTo>
                    <a:pt x="3600" y="0"/>
                    <a:pt x="0" y="3946"/>
                    <a:pt x="0" y="8723"/>
                  </a:cubicBezTo>
                  <a:cubicBezTo>
                    <a:pt x="0" y="13500"/>
                    <a:pt x="3600" y="17238"/>
                    <a:pt x="8400" y="17238"/>
                  </a:cubicBezTo>
                  <a:cubicBezTo>
                    <a:pt x="10400" y="17238"/>
                    <a:pt x="12200" y="16615"/>
                    <a:pt x="13600" y="15369"/>
                  </a:cubicBezTo>
                  <a:cubicBezTo>
                    <a:pt x="13600" y="15369"/>
                    <a:pt x="13800" y="15577"/>
                    <a:pt x="13800" y="15785"/>
                  </a:cubicBezTo>
                  <a:cubicBezTo>
                    <a:pt x="19000" y="20977"/>
                    <a:pt x="19000" y="20977"/>
                    <a:pt x="19000" y="20977"/>
                  </a:cubicBezTo>
                  <a:cubicBezTo>
                    <a:pt x="19400" y="21392"/>
                    <a:pt x="19800" y="21600"/>
                    <a:pt x="20000" y="21600"/>
                  </a:cubicBezTo>
                  <a:cubicBezTo>
                    <a:pt x="20400" y="21600"/>
                    <a:pt x="20800" y="21392"/>
                    <a:pt x="21200" y="20977"/>
                  </a:cubicBezTo>
                  <a:cubicBezTo>
                    <a:pt x="21600" y="20562"/>
                    <a:pt x="21600" y="19523"/>
                    <a:pt x="21200" y="18900"/>
                  </a:cubicBezTo>
                  <a:cubicBezTo>
                    <a:pt x="16000" y="13500"/>
                    <a:pt x="16000" y="13500"/>
                    <a:pt x="16000" y="13500"/>
                  </a:cubicBezTo>
                  <a:cubicBezTo>
                    <a:pt x="15800" y="13500"/>
                    <a:pt x="15600" y="13292"/>
                    <a:pt x="15400" y="13292"/>
                  </a:cubicBezTo>
                  <a:cubicBezTo>
                    <a:pt x="16200" y="11838"/>
                    <a:pt x="16600" y="10385"/>
                    <a:pt x="16600" y="8723"/>
                  </a:cubicBezTo>
                  <a:cubicBezTo>
                    <a:pt x="16600" y="3946"/>
                    <a:pt x="13000" y="0"/>
                    <a:pt x="8400" y="0"/>
                  </a:cubicBezTo>
                  <a:close/>
                  <a:moveTo>
                    <a:pt x="8400" y="2700"/>
                  </a:moveTo>
                  <a:cubicBezTo>
                    <a:pt x="11600" y="2700"/>
                    <a:pt x="14200" y="5400"/>
                    <a:pt x="14200" y="8723"/>
                  </a:cubicBezTo>
                  <a:cubicBezTo>
                    <a:pt x="14200" y="9762"/>
                    <a:pt x="13800" y="10800"/>
                    <a:pt x="13200" y="11838"/>
                  </a:cubicBezTo>
                  <a:cubicBezTo>
                    <a:pt x="12800" y="12669"/>
                    <a:pt x="12800" y="12669"/>
                    <a:pt x="12800" y="12669"/>
                  </a:cubicBezTo>
                  <a:cubicBezTo>
                    <a:pt x="12000" y="13292"/>
                    <a:pt x="12000" y="13292"/>
                    <a:pt x="12000" y="13292"/>
                  </a:cubicBezTo>
                  <a:cubicBezTo>
                    <a:pt x="11000" y="14123"/>
                    <a:pt x="9600" y="14538"/>
                    <a:pt x="8400" y="14538"/>
                  </a:cubicBezTo>
                  <a:cubicBezTo>
                    <a:pt x="5200" y="14538"/>
                    <a:pt x="2600" y="12046"/>
                    <a:pt x="2600" y="8723"/>
                  </a:cubicBezTo>
                  <a:cubicBezTo>
                    <a:pt x="2600" y="5400"/>
                    <a:pt x="5200" y="2700"/>
                    <a:pt x="8400" y="2700"/>
                  </a:cubicBezTo>
                  <a:close/>
                </a:path>
              </a:pathLst>
            </a:custGeom>
            <a:solidFill>
              <a:schemeClr val="bg1">
                <a:lumMod val="75000"/>
              </a:schemeClr>
            </a:solidFill>
            <a:ln w="12700">
              <a:miter lim="400000"/>
            </a:ln>
          </p:spPr>
          <p:txBody>
            <a:bodyPr anchor="ctr"/>
            <a:lstStyle/>
            <a:p>
              <a:pPr algn="ctr"/>
              <a:endParaRPr/>
            </a:p>
          </p:txBody>
        </p:sp>
        <p:sp>
          <p:nvSpPr>
            <p:cNvPr id="31" name="任意多边形 13"/>
            <p:cNvSpPr/>
            <p:nvPr/>
          </p:nvSpPr>
          <p:spPr>
            <a:xfrm rot="293297">
              <a:off x="7288323" y="2407501"/>
              <a:ext cx="1042065" cy="1093123"/>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accent4"/>
            </a:solidFill>
            <a:ln w="12700">
              <a:miter lim="400000"/>
            </a:ln>
          </p:spPr>
          <p:txBody>
            <a:bodyPr anchor="ctr"/>
            <a:lstStyle/>
            <a:p>
              <a:pPr algn="ctr"/>
              <a:endParaRPr/>
            </a:p>
          </p:txBody>
        </p:sp>
        <p:sp>
          <p:nvSpPr>
            <p:cNvPr id="32" name="矩形 31"/>
            <p:cNvSpPr/>
            <p:nvPr/>
          </p:nvSpPr>
          <p:spPr>
            <a:xfrm>
              <a:off x="7243644" y="3182779"/>
              <a:ext cx="1231106" cy="246221"/>
            </a:xfrm>
            <a:prstGeom prst="rect">
              <a:avLst/>
            </a:prstGeom>
            <a:ln w="12700">
              <a:miter lim="400000"/>
            </a:ln>
            <a:extLst>
              <a:ext uri="{C572A759-6A51-4108-AA02-DFA0A04FC94B}">
                <ma14:wrappingTextBoxFlag xmlns="" xmlns:lc="http://schemas.openxmlformats.org/drawingml/2006/lockedCanvas" xmlns:p14="http://schemas.microsoft.com/office/powerpoint/2010/main" xmlns:ma14="http://schemas.microsoft.com/office/mac/drawingml/2011/main" val="1"/>
              </a:ext>
            </a:extLst>
          </p:spPr>
          <p:txBody>
            <a:bodyPr wrap="none" lIns="0" tIns="0" rIns="0" bIns="0" anchor="ctr">
              <a:normAutofit fontScale="92500" lnSpcReduction="10000"/>
            </a:bodyPr>
            <a:lstStyle/>
            <a:p>
              <a:pPr lvl="0" algn="ctr">
                <a:defRPr sz="1800">
                  <a:solidFill>
                    <a:srgbClr val="000000"/>
                  </a:solidFill>
                </a:defRPr>
              </a:pPr>
              <a:endParaRPr lang="zh-CN" altLang="en-US" sz="1600" dirty="0">
                <a:solidFill>
                  <a:schemeClr val="tx1">
                    <a:lumMod val="65000"/>
                    <a:lumOff val="35000"/>
                  </a:schemeClr>
                </a:solidFill>
              </a:endParaRPr>
            </a:p>
          </p:txBody>
        </p:sp>
      </p:grpSp>
      <p:grpSp>
        <p:nvGrpSpPr>
          <p:cNvPr id="7" name="组合 6"/>
          <p:cNvGrpSpPr/>
          <p:nvPr/>
        </p:nvGrpSpPr>
        <p:grpSpPr>
          <a:xfrm>
            <a:off x="1569243" y="1490044"/>
            <a:ext cx="856456" cy="856456"/>
            <a:chOff x="1847958" y="1809393"/>
            <a:chExt cx="734512" cy="734512"/>
          </a:xfrm>
        </p:grpSpPr>
        <p:sp>
          <p:nvSpPr>
            <p:cNvPr id="26" name="任意多边形 19"/>
            <p:cNvSpPr/>
            <p:nvPr/>
          </p:nvSpPr>
          <p:spPr>
            <a:xfrm>
              <a:off x="1847958" y="1809393"/>
              <a:ext cx="734512" cy="7345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anchor="ctr"/>
            <a:lstStyle/>
            <a:p>
              <a:pPr algn="ctr"/>
              <a:endParaRPr/>
            </a:p>
          </p:txBody>
        </p:sp>
        <p:sp>
          <p:nvSpPr>
            <p:cNvPr id="27" name="任意多边形 20"/>
            <p:cNvSpPr/>
            <p:nvPr/>
          </p:nvSpPr>
          <p:spPr>
            <a:xfrm>
              <a:off x="2066699" y="2044447"/>
              <a:ext cx="297019" cy="264425"/>
            </a:xfrm>
            <a:custGeom>
              <a:avLst/>
              <a:gdLst/>
              <a:ahLst/>
              <a:cxnLst>
                <a:cxn ang="0">
                  <a:pos x="wd2" y="hd2"/>
                </a:cxn>
                <a:cxn ang="5400000">
                  <a:pos x="wd2" y="hd2"/>
                </a:cxn>
                <a:cxn ang="10800000">
                  <a:pos x="wd2" y="hd2"/>
                </a:cxn>
                <a:cxn ang="16200000">
                  <a:pos x="wd2" y="hd2"/>
                </a:cxn>
              </a:cxnLst>
              <a:rect l="0" t="0" r="r" b="b"/>
              <a:pathLst>
                <a:path w="21600" h="21600" extrusionOk="0">
                  <a:moveTo>
                    <a:pt x="17360" y="0"/>
                  </a:moveTo>
                  <a:cubicBezTo>
                    <a:pt x="17248" y="0"/>
                    <a:pt x="17149" y="31"/>
                    <a:pt x="17076" y="113"/>
                  </a:cubicBezTo>
                  <a:cubicBezTo>
                    <a:pt x="17005" y="194"/>
                    <a:pt x="16960" y="305"/>
                    <a:pt x="16960" y="431"/>
                  </a:cubicBezTo>
                  <a:lnTo>
                    <a:pt x="16960" y="3038"/>
                  </a:lnTo>
                  <a:lnTo>
                    <a:pt x="13888" y="3038"/>
                  </a:lnTo>
                  <a:cubicBezTo>
                    <a:pt x="13342" y="3038"/>
                    <a:pt x="12818" y="3113"/>
                    <a:pt x="12336" y="3263"/>
                  </a:cubicBezTo>
                  <a:cubicBezTo>
                    <a:pt x="11854" y="3411"/>
                    <a:pt x="11440" y="3595"/>
                    <a:pt x="11067" y="3825"/>
                  </a:cubicBezTo>
                  <a:cubicBezTo>
                    <a:pt x="10694" y="4054"/>
                    <a:pt x="10331" y="4355"/>
                    <a:pt x="9982" y="4744"/>
                  </a:cubicBezTo>
                  <a:cubicBezTo>
                    <a:pt x="9633" y="5131"/>
                    <a:pt x="9325" y="5508"/>
                    <a:pt x="9081" y="5869"/>
                  </a:cubicBezTo>
                  <a:cubicBezTo>
                    <a:pt x="8836" y="6229"/>
                    <a:pt x="8581" y="6678"/>
                    <a:pt x="8313" y="7219"/>
                  </a:cubicBezTo>
                  <a:cubicBezTo>
                    <a:pt x="8044" y="7760"/>
                    <a:pt x="7826" y="8238"/>
                    <a:pt x="7662" y="8644"/>
                  </a:cubicBezTo>
                  <a:cubicBezTo>
                    <a:pt x="7497" y="9050"/>
                    <a:pt x="7294" y="9549"/>
                    <a:pt x="7061" y="10144"/>
                  </a:cubicBezTo>
                  <a:cubicBezTo>
                    <a:pt x="6691" y="11127"/>
                    <a:pt x="6383" y="11909"/>
                    <a:pt x="6126" y="12469"/>
                  </a:cubicBezTo>
                  <a:cubicBezTo>
                    <a:pt x="5934" y="12883"/>
                    <a:pt x="5760" y="13215"/>
                    <a:pt x="5592" y="13500"/>
                  </a:cubicBezTo>
                  <a:cubicBezTo>
                    <a:pt x="5423" y="13784"/>
                    <a:pt x="5215" y="14073"/>
                    <a:pt x="4974" y="14344"/>
                  </a:cubicBezTo>
                  <a:cubicBezTo>
                    <a:pt x="4733" y="14615"/>
                    <a:pt x="4453" y="14808"/>
                    <a:pt x="4140" y="14944"/>
                  </a:cubicBezTo>
                  <a:cubicBezTo>
                    <a:pt x="3827" y="15079"/>
                    <a:pt x="3474" y="15150"/>
                    <a:pt x="3088" y="15150"/>
                  </a:cubicBezTo>
                  <a:lnTo>
                    <a:pt x="401" y="15150"/>
                  </a:lnTo>
                  <a:cubicBezTo>
                    <a:pt x="288" y="15150"/>
                    <a:pt x="189" y="15200"/>
                    <a:pt x="117" y="15281"/>
                  </a:cubicBezTo>
                  <a:cubicBezTo>
                    <a:pt x="45" y="15363"/>
                    <a:pt x="0" y="15455"/>
                    <a:pt x="0" y="15581"/>
                  </a:cubicBezTo>
                  <a:lnTo>
                    <a:pt x="0" y="18187"/>
                  </a:lnTo>
                  <a:cubicBezTo>
                    <a:pt x="0" y="18314"/>
                    <a:pt x="45" y="18406"/>
                    <a:pt x="117" y="18487"/>
                  </a:cubicBezTo>
                  <a:cubicBezTo>
                    <a:pt x="189" y="18568"/>
                    <a:pt x="288" y="18619"/>
                    <a:pt x="401" y="18619"/>
                  </a:cubicBezTo>
                  <a:lnTo>
                    <a:pt x="3088" y="18619"/>
                  </a:lnTo>
                  <a:cubicBezTo>
                    <a:pt x="3635" y="18619"/>
                    <a:pt x="4159" y="18543"/>
                    <a:pt x="4640" y="18394"/>
                  </a:cubicBezTo>
                  <a:cubicBezTo>
                    <a:pt x="5122" y="18246"/>
                    <a:pt x="5536" y="18062"/>
                    <a:pt x="5909" y="17831"/>
                  </a:cubicBezTo>
                  <a:cubicBezTo>
                    <a:pt x="6282" y="17602"/>
                    <a:pt x="6645" y="17282"/>
                    <a:pt x="6994" y="16894"/>
                  </a:cubicBezTo>
                  <a:cubicBezTo>
                    <a:pt x="7344" y="16506"/>
                    <a:pt x="7650" y="16129"/>
                    <a:pt x="7896" y="15769"/>
                  </a:cubicBezTo>
                  <a:cubicBezTo>
                    <a:pt x="8140" y="15408"/>
                    <a:pt x="8395" y="14960"/>
                    <a:pt x="8663" y="14419"/>
                  </a:cubicBezTo>
                  <a:cubicBezTo>
                    <a:pt x="8933" y="13878"/>
                    <a:pt x="9150" y="13400"/>
                    <a:pt x="9314" y="12994"/>
                  </a:cubicBezTo>
                  <a:cubicBezTo>
                    <a:pt x="9479" y="12588"/>
                    <a:pt x="9683" y="12089"/>
                    <a:pt x="9915" y="11494"/>
                  </a:cubicBezTo>
                  <a:cubicBezTo>
                    <a:pt x="10285" y="10510"/>
                    <a:pt x="10593" y="9746"/>
                    <a:pt x="10850" y="9187"/>
                  </a:cubicBezTo>
                  <a:cubicBezTo>
                    <a:pt x="11043" y="8772"/>
                    <a:pt x="11216" y="8422"/>
                    <a:pt x="11384" y="8138"/>
                  </a:cubicBezTo>
                  <a:cubicBezTo>
                    <a:pt x="11553" y="7854"/>
                    <a:pt x="11761" y="7583"/>
                    <a:pt x="12002" y="7313"/>
                  </a:cubicBezTo>
                  <a:cubicBezTo>
                    <a:pt x="12243" y="7042"/>
                    <a:pt x="12523" y="6829"/>
                    <a:pt x="12836" y="6694"/>
                  </a:cubicBezTo>
                  <a:cubicBezTo>
                    <a:pt x="13149" y="6558"/>
                    <a:pt x="13503" y="6488"/>
                    <a:pt x="13888" y="6488"/>
                  </a:cubicBezTo>
                  <a:lnTo>
                    <a:pt x="16960" y="6488"/>
                  </a:lnTo>
                  <a:lnTo>
                    <a:pt x="16960" y="9094"/>
                  </a:lnTo>
                  <a:cubicBezTo>
                    <a:pt x="16960" y="9211"/>
                    <a:pt x="17000" y="9309"/>
                    <a:pt x="17076" y="9394"/>
                  </a:cubicBezTo>
                  <a:cubicBezTo>
                    <a:pt x="17153" y="9480"/>
                    <a:pt x="17256" y="9525"/>
                    <a:pt x="17360" y="9525"/>
                  </a:cubicBezTo>
                  <a:cubicBezTo>
                    <a:pt x="17473" y="9525"/>
                    <a:pt x="17555" y="9475"/>
                    <a:pt x="17627" y="9394"/>
                  </a:cubicBezTo>
                  <a:lnTo>
                    <a:pt x="21483" y="5081"/>
                  </a:lnTo>
                  <a:cubicBezTo>
                    <a:pt x="21556" y="5000"/>
                    <a:pt x="21600" y="4889"/>
                    <a:pt x="21600" y="4763"/>
                  </a:cubicBezTo>
                  <a:cubicBezTo>
                    <a:pt x="21600" y="4637"/>
                    <a:pt x="21556" y="4526"/>
                    <a:pt x="21483" y="4444"/>
                  </a:cubicBezTo>
                  <a:lnTo>
                    <a:pt x="17644" y="131"/>
                  </a:lnTo>
                  <a:cubicBezTo>
                    <a:pt x="17547" y="40"/>
                    <a:pt x="17456" y="0"/>
                    <a:pt x="17360" y="0"/>
                  </a:cubicBezTo>
                  <a:close/>
                  <a:moveTo>
                    <a:pt x="401" y="3113"/>
                  </a:moveTo>
                  <a:cubicBezTo>
                    <a:pt x="288" y="3113"/>
                    <a:pt x="189" y="3163"/>
                    <a:pt x="117" y="3244"/>
                  </a:cubicBezTo>
                  <a:cubicBezTo>
                    <a:pt x="45" y="3325"/>
                    <a:pt x="0" y="3417"/>
                    <a:pt x="0" y="3544"/>
                  </a:cubicBezTo>
                  <a:lnTo>
                    <a:pt x="0" y="6150"/>
                  </a:lnTo>
                  <a:cubicBezTo>
                    <a:pt x="0" y="6276"/>
                    <a:pt x="45" y="6369"/>
                    <a:pt x="117" y="6450"/>
                  </a:cubicBezTo>
                  <a:cubicBezTo>
                    <a:pt x="189" y="6531"/>
                    <a:pt x="288" y="6581"/>
                    <a:pt x="401" y="6581"/>
                  </a:cubicBezTo>
                  <a:lnTo>
                    <a:pt x="3088" y="6581"/>
                  </a:lnTo>
                  <a:cubicBezTo>
                    <a:pt x="3441" y="6581"/>
                    <a:pt x="3772" y="6638"/>
                    <a:pt x="4073" y="6769"/>
                  </a:cubicBezTo>
                  <a:cubicBezTo>
                    <a:pt x="4375" y="6899"/>
                    <a:pt x="4619" y="7053"/>
                    <a:pt x="4824" y="7238"/>
                  </a:cubicBezTo>
                  <a:cubicBezTo>
                    <a:pt x="5028" y="7422"/>
                    <a:pt x="5237" y="7681"/>
                    <a:pt x="5442" y="8006"/>
                  </a:cubicBezTo>
                  <a:cubicBezTo>
                    <a:pt x="5646" y="8331"/>
                    <a:pt x="5805" y="8621"/>
                    <a:pt x="5926" y="8869"/>
                  </a:cubicBezTo>
                  <a:cubicBezTo>
                    <a:pt x="6046" y="9117"/>
                    <a:pt x="6200" y="9438"/>
                    <a:pt x="6377" y="9844"/>
                  </a:cubicBezTo>
                  <a:cubicBezTo>
                    <a:pt x="6994" y="8212"/>
                    <a:pt x="7547" y="6979"/>
                    <a:pt x="8029" y="6150"/>
                  </a:cubicBezTo>
                  <a:cubicBezTo>
                    <a:pt x="6744" y="4120"/>
                    <a:pt x="5095" y="3113"/>
                    <a:pt x="3088" y="3113"/>
                  </a:cubicBezTo>
                  <a:lnTo>
                    <a:pt x="401" y="3113"/>
                  </a:lnTo>
                  <a:close/>
                  <a:moveTo>
                    <a:pt x="10516" y="11831"/>
                  </a:moveTo>
                  <a:cubicBezTo>
                    <a:pt x="9898" y="13454"/>
                    <a:pt x="9354" y="14686"/>
                    <a:pt x="8880" y="15525"/>
                  </a:cubicBezTo>
                  <a:cubicBezTo>
                    <a:pt x="9097" y="15877"/>
                    <a:pt x="9315" y="16188"/>
                    <a:pt x="9548" y="16462"/>
                  </a:cubicBezTo>
                  <a:cubicBezTo>
                    <a:pt x="9781" y="16737"/>
                    <a:pt x="10006" y="16987"/>
                    <a:pt x="10216" y="17194"/>
                  </a:cubicBezTo>
                  <a:cubicBezTo>
                    <a:pt x="10424" y="17401"/>
                    <a:pt x="10669" y="17584"/>
                    <a:pt x="10934" y="17737"/>
                  </a:cubicBezTo>
                  <a:cubicBezTo>
                    <a:pt x="11198" y="17891"/>
                    <a:pt x="11417" y="18009"/>
                    <a:pt x="11618" y="18112"/>
                  </a:cubicBezTo>
                  <a:cubicBezTo>
                    <a:pt x="11819" y="18216"/>
                    <a:pt x="12081" y="18293"/>
                    <a:pt x="12386" y="18356"/>
                  </a:cubicBezTo>
                  <a:cubicBezTo>
                    <a:pt x="12691" y="18419"/>
                    <a:pt x="12945" y="18474"/>
                    <a:pt x="13154" y="18506"/>
                  </a:cubicBezTo>
                  <a:cubicBezTo>
                    <a:pt x="13362" y="18538"/>
                    <a:pt x="13643" y="18567"/>
                    <a:pt x="14005" y="18581"/>
                  </a:cubicBezTo>
                  <a:cubicBezTo>
                    <a:pt x="14367" y="18594"/>
                    <a:pt x="14664" y="18586"/>
                    <a:pt x="14890" y="18581"/>
                  </a:cubicBezTo>
                  <a:cubicBezTo>
                    <a:pt x="15114" y="18577"/>
                    <a:pt x="15432" y="18585"/>
                    <a:pt x="15858" y="18581"/>
                  </a:cubicBezTo>
                  <a:cubicBezTo>
                    <a:pt x="16283" y="18576"/>
                    <a:pt x="16636" y="18562"/>
                    <a:pt x="16893" y="18562"/>
                  </a:cubicBezTo>
                  <a:lnTo>
                    <a:pt x="16893" y="21169"/>
                  </a:lnTo>
                  <a:cubicBezTo>
                    <a:pt x="16893" y="21286"/>
                    <a:pt x="16934" y="21384"/>
                    <a:pt x="17010" y="21469"/>
                  </a:cubicBezTo>
                  <a:cubicBezTo>
                    <a:pt x="17086" y="21555"/>
                    <a:pt x="17172" y="21600"/>
                    <a:pt x="17277" y="21600"/>
                  </a:cubicBezTo>
                  <a:cubicBezTo>
                    <a:pt x="17389" y="21600"/>
                    <a:pt x="17472" y="21550"/>
                    <a:pt x="17544" y="21469"/>
                  </a:cubicBezTo>
                  <a:lnTo>
                    <a:pt x="21400" y="17156"/>
                  </a:lnTo>
                  <a:cubicBezTo>
                    <a:pt x="21472" y="17075"/>
                    <a:pt x="21517" y="16964"/>
                    <a:pt x="21517" y="16837"/>
                  </a:cubicBezTo>
                  <a:cubicBezTo>
                    <a:pt x="21517" y="16711"/>
                    <a:pt x="21473" y="16600"/>
                    <a:pt x="21400" y="16519"/>
                  </a:cubicBezTo>
                  <a:cubicBezTo>
                    <a:pt x="21400" y="16519"/>
                    <a:pt x="17560" y="12206"/>
                    <a:pt x="17560" y="12206"/>
                  </a:cubicBezTo>
                  <a:cubicBezTo>
                    <a:pt x="17464" y="12115"/>
                    <a:pt x="17373" y="12075"/>
                    <a:pt x="17277" y="12075"/>
                  </a:cubicBezTo>
                  <a:cubicBezTo>
                    <a:pt x="17164" y="12075"/>
                    <a:pt x="17064" y="12107"/>
                    <a:pt x="16993" y="12187"/>
                  </a:cubicBezTo>
                  <a:cubicBezTo>
                    <a:pt x="16921" y="12269"/>
                    <a:pt x="16893" y="12380"/>
                    <a:pt x="16893" y="12506"/>
                  </a:cubicBezTo>
                  <a:lnTo>
                    <a:pt x="16893" y="15112"/>
                  </a:lnTo>
                  <a:lnTo>
                    <a:pt x="13805" y="15112"/>
                  </a:lnTo>
                  <a:cubicBezTo>
                    <a:pt x="13451" y="15112"/>
                    <a:pt x="13121" y="15038"/>
                    <a:pt x="12820" y="14906"/>
                  </a:cubicBezTo>
                  <a:cubicBezTo>
                    <a:pt x="12519" y="14775"/>
                    <a:pt x="12273" y="14623"/>
                    <a:pt x="12069" y="14437"/>
                  </a:cubicBezTo>
                  <a:cubicBezTo>
                    <a:pt x="11864" y="14253"/>
                    <a:pt x="11656" y="13994"/>
                    <a:pt x="11451" y="13669"/>
                  </a:cubicBezTo>
                  <a:cubicBezTo>
                    <a:pt x="11246" y="13344"/>
                    <a:pt x="11087" y="13054"/>
                    <a:pt x="10967" y="12806"/>
                  </a:cubicBezTo>
                  <a:cubicBezTo>
                    <a:pt x="10846" y="12558"/>
                    <a:pt x="10692" y="12236"/>
                    <a:pt x="10516" y="11831"/>
                  </a:cubicBezTo>
                  <a:close/>
                </a:path>
              </a:pathLst>
            </a:custGeom>
            <a:solidFill>
              <a:srgbClr val="FFFFFF"/>
            </a:solidFill>
            <a:ln w="12700">
              <a:miter lim="400000"/>
            </a:ln>
          </p:spPr>
          <p:txBody>
            <a:bodyPr anchor="ctr"/>
            <a:lstStyle/>
            <a:p>
              <a:pPr algn="ctr"/>
              <a:endParaRPr/>
            </a:p>
          </p:txBody>
        </p:sp>
      </p:grpSp>
      <p:grpSp>
        <p:nvGrpSpPr>
          <p:cNvPr id="10" name="组合 9"/>
          <p:cNvGrpSpPr/>
          <p:nvPr/>
        </p:nvGrpSpPr>
        <p:grpSpPr>
          <a:xfrm>
            <a:off x="1593853" y="3273584"/>
            <a:ext cx="856456" cy="856456"/>
            <a:chOff x="1847958" y="3073551"/>
            <a:chExt cx="734512" cy="734512"/>
          </a:xfrm>
        </p:grpSpPr>
        <p:sp>
          <p:nvSpPr>
            <p:cNvPr id="20" name="任意多边形 17"/>
            <p:cNvSpPr/>
            <p:nvPr/>
          </p:nvSpPr>
          <p:spPr>
            <a:xfrm>
              <a:off x="1847958" y="3073551"/>
              <a:ext cx="734512" cy="7345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lumMod val="100000"/>
              </a:schemeClr>
            </a:solidFill>
            <a:ln w="12700">
              <a:miter lim="400000"/>
            </a:ln>
          </p:spPr>
          <p:txBody>
            <a:bodyPr anchor="ctr"/>
            <a:lstStyle/>
            <a:p>
              <a:pPr algn="ctr"/>
              <a:endParaRPr/>
            </a:p>
          </p:txBody>
        </p:sp>
        <p:sp>
          <p:nvSpPr>
            <p:cNvPr id="21" name="任意多边形 18"/>
            <p:cNvSpPr/>
            <p:nvPr/>
          </p:nvSpPr>
          <p:spPr>
            <a:xfrm>
              <a:off x="2087611" y="3308595"/>
              <a:ext cx="255206" cy="264425"/>
            </a:xfrm>
            <a:custGeom>
              <a:avLst/>
              <a:gdLst/>
              <a:ahLst/>
              <a:cxnLst>
                <a:cxn ang="0">
                  <a:pos x="wd2" y="hd2"/>
                </a:cxn>
                <a:cxn ang="5400000">
                  <a:pos x="wd2" y="hd2"/>
                </a:cxn>
                <a:cxn ang="10800000">
                  <a:pos x="wd2" y="hd2"/>
                </a:cxn>
                <a:cxn ang="16200000">
                  <a:pos x="wd2" y="hd2"/>
                </a:cxn>
              </a:cxnLst>
              <a:rect l="0" t="0" r="r" b="b"/>
              <a:pathLst>
                <a:path w="21600" h="21600" extrusionOk="0">
                  <a:moveTo>
                    <a:pt x="21022" y="1765"/>
                  </a:moveTo>
                  <a:cubicBezTo>
                    <a:pt x="21407" y="1393"/>
                    <a:pt x="21600" y="1056"/>
                    <a:pt x="21600" y="753"/>
                  </a:cubicBezTo>
                  <a:cubicBezTo>
                    <a:pt x="21600" y="554"/>
                    <a:pt x="21519" y="396"/>
                    <a:pt x="21358" y="279"/>
                  </a:cubicBezTo>
                  <a:cubicBezTo>
                    <a:pt x="21196" y="163"/>
                    <a:pt x="21026" y="86"/>
                    <a:pt x="20847" y="52"/>
                  </a:cubicBezTo>
                  <a:cubicBezTo>
                    <a:pt x="20667" y="17"/>
                    <a:pt x="20475" y="0"/>
                    <a:pt x="20268" y="0"/>
                  </a:cubicBezTo>
                  <a:lnTo>
                    <a:pt x="1332" y="0"/>
                  </a:lnTo>
                  <a:cubicBezTo>
                    <a:pt x="1125" y="0"/>
                    <a:pt x="933" y="17"/>
                    <a:pt x="753" y="52"/>
                  </a:cubicBezTo>
                  <a:cubicBezTo>
                    <a:pt x="574" y="86"/>
                    <a:pt x="404" y="163"/>
                    <a:pt x="242" y="279"/>
                  </a:cubicBezTo>
                  <a:cubicBezTo>
                    <a:pt x="81" y="396"/>
                    <a:pt x="0" y="554"/>
                    <a:pt x="0" y="753"/>
                  </a:cubicBezTo>
                  <a:cubicBezTo>
                    <a:pt x="0" y="1056"/>
                    <a:pt x="193" y="1393"/>
                    <a:pt x="578" y="1765"/>
                  </a:cubicBezTo>
                  <a:lnTo>
                    <a:pt x="9079" y="9970"/>
                  </a:lnTo>
                  <a:lnTo>
                    <a:pt x="9079" y="19938"/>
                  </a:lnTo>
                  <a:lnTo>
                    <a:pt x="4774" y="19938"/>
                  </a:lnTo>
                  <a:cubicBezTo>
                    <a:pt x="4541" y="19938"/>
                    <a:pt x="4340" y="20021"/>
                    <a:pt x="4169" y="20186"/>
                  </a:cubicBezTo>
                  <a:cubicBezTo>
                    <a:pt x="3999" y="20350"/>
                    <a:pt x="3913" y="20545"/>
                    <a:pt x="3913" y="20769"/>
                  </a:cubicBezTo>
                  <a:cubicBezTo>
                    <a:pt x="3913" y="20994"/>
                    <a:pt x="3999" y="21189"/>
                    <a:pt x="4169" y="21353"/>
                  </a:cubicBezTo>
                  <a:cubicBezTo>
                    <a:pt x="4340" y="21518"/>
                    <a:pt x="4541" y="21600"/>
                    <a:pt x="4774" y="21600"/>
                  </a:cubicBezTo>
                  <a:lnTo>
                    <a:pt x="16826" y="21600"/>
                  </a:lnTo>
                  <a:cubicBezTo>
                    <a:pt x="17059" y="21600"/>
                    <a:pt x="17260" y="21518"/>
                    <a:pt x="17431" y="21353"/>
                  </a:cubicBezTo>
                  <a:cubicBezTo>
                    <a:pt x="17601" y="21189"/>
                    <a:pt x="17687" y="20994"/>
                    <a:pt x="17687" y="20769"/>
                  </a:cubicBezTo>
                  <a:cubicBezTo>
                    <a:pt x="17687" y="20545"/>
                    <a:pt x="17601" y="20350"/>
                    <a:pt x="17431" y="20186"/>
                  </a:cubicBezTo>
                  <a:cubicBezTo>
                    <a:pt x="17260" y="20021"/>
                    <a:pt x="17059" y="19938"/>
                    <a:pt x="16826" y="19938"/>
                  </a:cubicBezTo>
                  <a:lnTo>
                    <a:pt x="12522" y="19938"/>
                  </a:lnTo>
                  <a:lnTo>
                    <a:pt x="12522" y="9970"/>
                  </a:lnTo>
                  <a:cubicBezTo>
                    <a:pt x="12522" y="9970"/>
                    <a:pt x="21022" y="1765"/>
                    <a:pt x="21022" y="1765"/>
                  </a:cubicBezTo>
                  <a:close/>
                </a:path>
              </a:pathLst>
            </a:custGeom>
            <a:solidFill>
              <a:srgbClr val="FFFFFF"/>
            </a:solidFill>
            <a:ln w="12700">
              <a:miter lim="400000"/>
            </a:ln>
          </p:spPr>
          <p:txBody>
            <a:bodyPr anchor="ctr"/>
            <a:lstStyle/>
            <a:p>
              <a:pPr algn="ctr"/>
              <a:endParaRPr/>
            </a:p>
          </p:txBody>
        </p:sp>
      </p:grpSp>
      <p:grpSp>
        <p:nvGrpSpPr>
          <p:cNvPr id="11" name="组合 10"/>
          <p:cNvGrpSpPr/>
          <p:nvPr/>
        </p:nvGrpSpPr>
        <p:grpSpPr>
          <a:xfrm>
            <a:off x="1569236" y="4809137"/>
            <a:ext cx="856456" cy="856456"/>
            <a:chOff x="1847958" y="4328236"/>
            <a:chExt cx="734512" cy="734512"/>
          </a:xfrm>
        </p:grpSpPr>
        <p:sp>
          <p:nvSpPr>
            <p:cNvPr id="18" name="任意多边形 15"/>
            <p:cNvSpPr/>
            <p:nvPr/>
          </p:nvSpPr>
          <p:spPr>
            <a:xfrm>
              <a:off x="1847958" y="4328236"/>
              <a:ext cx="734512" cy="7345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lumMod val="100000"/>
              </a:schemeClr>
            </a:solidFill>
            <a:ln w="12700">
              <a:miter lim="400000"/>
            </a:ln>
          </p:spPr>
          <p:txBody>
            <a:bodyPr anchor="ctr"/>
            <a:lstStyle/>
            <a:p>
              <a:pPr algn="ctr"/>
              <a:endParaRPr/>
            </a:p>
          </p:txBody>
        </p:sp>
        <p:sp>
          <p:nvSpPr>
            <p:cNvPr id="19" name="任意多边形 16"/>
            <p:cNvSpPr/>
            <p:nvPr/>
          </p:nvSpPr>
          <p:spPr>
            <a:xfrm>
              <a:off x="2096539" y="4564580"/>
              <a:ext cx="239635" cy="261670"/>
            </a:xfrm>
            <a:custGeom>
              <a:avLst/>
              <a:gdLst/>
              <a:ahLst/>
              <a:cxnLst>
                <a:cxn ang="0">
                  <a:pos x="wd2" y="hd2"/>
                </a:cxn>
                <a:cxn ang="5400000">
                  <a:pos x="wd2" y="hd2"/>
                </a:cxn>
                <a:cxn ang="10800000">
                  <a:pos x="wd2" y="hd2"/>
                </a:cxn>
                <a:cxn ang="16200000">
                  <a:pos x="wd2" y="hd2"/>
                </a:cxn>
              </a:cxnLst>
              <a:rect l="0" t="0" r="r" b="b"/>
              <a:pathLst>
                <a:path w="21600" h="21600" extrusionOk="0">
                  <a:moveTo>
                    <a:pt x="10593" y="0"/>
                  </a:moveTo>
                  <a:cubicBezTo>
                    <a:pt x="8967" y="0"/>
                    <a:pt x="7584" y="538"/>
                    <a:pt x="6434" y="1592"/>
                  </a:cubicBezTo>
                  <a:cubicBezTo>
                    <a:pt x="5285" y="2645"/>
                    <a:pt x="4717" y="3911"/>
                    <a:pt x="4717" y="5400"/>
                  </a:cubicBezTo>
                  <a:cubicBezTo>
                    <a:pt x="4717" y="6889"/>
                    <a:pt x="5285" y="8155"/>
                    <a:pt x="6434" y="9208"/>
                  </a:cubicBezTo>
                  <a:cubicBezTo>
                    <a:pt x="7584" y="10262"/>
                    <a:pt x="8967" y="10800"/>
                    <a:pt x="10593" y="10800"/>
                  </a:cubicBezTo>
                  <a:cubicBezTo>
                    <a:pt x="12219" y="10800"/>
                    <a:pt x="13602" y="10262"/>
                    <a:pt x="14752" y="9208"/>
                  </a:cubicBezTo>
                  <a:cubicBezTo>
                    <a:pt x="15903" y="8155"/>
                    <a:pt x="16490" y="6889"/>
                    <a:pt x="16490" y="5400"/>
                  </a:cubicBezTo>
                  <a:cubicBezTo>
                    <a:pt x="16490" y="3911"/>
                    <a:pt x="15903" y="2645"/>
                    <a:pt x="14752" y="1592"/>
                  </a:cubicBezTo>
                  <a:cubicBezTo>
                    <a:pt x="13602" y="538"/>
                    <a:pt x="12219" y="0"/>
                    <a:pt x="10593" y="0"/>
                  </a:cubicBezTo>
                  <a:close/>
                  <a:moveTo>
                    <a:pt x="5317" y="9928"/>
                  </a:moveTo>
                  <a:cubicBezTo>
                    <a:pt x="4693" y="9928"/>
                    <a:pt x="4117" y="10007"/>
                    <a:pt x="3600" y="10194"/>
                  </a:cubicBezTo>
                  <a:cubicBezTo>
                    <a:pt x="3084" y="10381"/>
                    <a:pt x="2654" y="10638"/>
                    <a:pt x="2297" y="10952"/>
                  </a:cubicBezTo>
                  <a:cubicBezTo>
                    <a:pt x="1938" y="11265"/>
                    <a:pt x="1622" y="11644"/>
                    <a:pt x="1345" y="12088"/>
                  </a:cubicBezTo>
                  <a:cubicBezTo>
                    <a:pt x="1069" y="12534"/>
                    <a:pt x="846" y="12984"/>
                    <a:pt x="683" y="13453"/>
                  </a:cubicBezTo>
                  <a:cubicBezTo>
                    <a:pt x="519" y="13921"/>
                    <a:pt x="376" y="14439"/>
                    <a:pt x="269" y="14987"/>
                  </a:cubicBezTo>
                  <a:cubicBezTo>
                    <a:pt x="161" y="15535"/>
                    <a:pt x="98" y="16049"/>
                    <a:pt x="62" y="16522"/>
                  </a:cubicBezTo>
                  <a:cubicBezTo>
                    <a:pt x="26" y="16995"/>
                    <a:pt x="0" y="17465"/>
                    <a:pt x="0" y="17962"/>
                  </a:cubicBezTo>
                  <a:cubicBezTo>
                    <a:pt x="0" y="19085"/>
                    <a:pt x="371" y="19983"/>
                    <a:pt x="1117" y="20634"/>
                  </a:cubicBezTo>
                  <a:cubicBezTo>
                    <a:pt x="1865" y="21284"/>
                    <a:pt x="2859" y="21600"/>
                    <a:pt x="4097" y="21600"/>
                  </a:cubicBezTo>
                  <a:lnTo>
                    <a:pt x="17503" y="21600"/>
                  </a:lnTo>
                  <a:cubicBezTo>
                    <a:pt x="18740" y="21600"/>
                    <a:pt x="19736" y="21284"/>
                    <a:pt x="20483" y="20634"/>
                  </a:cubicBezTo>
                  <a:cubicBezTo>
                    <a:pt x="21229" y="19983"/>
                    <a:pt x="21600" y="19085"/>
                    <a:pt x="21600" y="17962"/>
                  </a:cubicBezTo>
                  <a:cubicBezTo>
                    <a:pt x="21600" y="17465"/>
                    <a:pt x="21573" y="16995"/>
                    <a:pt x="21538" y="16522"/>
                  </a:cubicBezTo>
                  <a:cubicBezTo>
                    <a:pt x="21502" y="16049"/>
                    <a:pt x="21438" y="15535"/>
                    <a:pt x="21331" y="14987"/>
                  </a:cubicBezTo>
                  <a:cubicBezTo>
                    <a:pt x="21223" y="14439"/>
                    <a:pt x="21081" y="13921"/>
                    <a:pt x="20917" y="13453"/>
                  </a:cubicBezTo>
                  <a:cubicBezTo>
                    <a:pt x="20754" y="12985"/>
                    <a:pt x="20531" y="12534"/>
                    <a:pt x="20255" y="12088"/>
                  </a:cubicBezTo>
                  <a:cubicBezTo>
                    <a:pt x="19978" y="11644"/>
                    <a:pt x="19662" y="11265"/>
                    <a:pt x="19303" y="10952"/>
                  </a:cubicBezTo>
                  <a:cubicBezTo>
                    <a:pt x="18946" y="10638"/>
                    <a:pt x="18517" y="10381"/>
                    <a:pt x="18000" y="10194"/>
                  </a:cubicBezTo>
                  <a:cubicBezTo>
                    <a:pt x="17484" y="10007"/>
                    <a:pt x="16906" y="9928"/>
                    <a:pt x="16283" y="9928"/>
                  </a:cubicBezTo>
                  <a:cubicBezTo>
                    <a:pt x="16181" y="9928"/>
                    <a:pt x="15959" y="10011"/>
                    <a:pt x="15621" y="10213"/>
                  </a:cubicBezTo>
                  <a:cubicBezTo>
                    <a:pt x="15283" y="10414"/>
                    <a:pt x="14913" y="10647"/>
                    <a:pt x="14503" y="10895"/>
                  </a:cubicBezTo>
                  <a:cubicBezTo>
                    <a:pt x="14094" y="11143"/>
                    <a:pt x="13555" y="11376"/>
                    <a:pt x="12869" y="11577"/>
                  </a:cubicBezTo>
                  <a:cubicBezTo>
                    <a:pt x="12183" y="11778"/>
                    <a:pt x="11496" y="11880"/>
                    <a:pt x="10800" y="11880"/>
                  </a:cubicBezTo>
                  <a:cubicBezTo>
                    <a:pt x="10105" y="11880"/>
                    <a:pt x="9416" y="11778"/>
                    <a:pt x="8731" y="11577"/>
                  </a:cubicBezTo>
                  <a:cubicBezTo>
                    <a:pt x="8045" y="11376"/>
                    <a:pt x="7506" y="11143"/>
                    <a:pt x="7097" y="10895"/>
                  </a:cubicBezTo>
                  <a:cubicBezTo>
                    <a:pt x="6687" y="10647"/>
                    <a:pt x="6296" y="10414"/>
                    <a:pt x="5959" y="10213"/>
                  </a:cubicBezTo>
                  <a:cubicBezTo>
                    <a:pt x="5621" y="10011"/>
                    <a:pt x="5419" y="9928"/>
                    <a:pt x="5317" y="9928"/>
                  </a:cubicBezTo>
                  <a:close/>
                </a:path>
              </a:pathLst>
            </a:custGeom>
            <a:solidFill>
              <a:srgbClr val="FFFFFF"/>
            </a:solidFill>
            <a:ln w="12700">
              <a:miter lim="400000"/>
            </a:ln>
          </p:spPr>
          <p:txBody>
            <a:bodyPr anchor="ctr"/>
            <a:lstStyle/>
            <a:p>
              <a:pPr algn="ctr"/>
              <a:endParaRPr/>
            </a:p>
          </p:txBody>
        </p:sp>
      </p:grpSp>
      <p:grpSp>
        <p:nvGrpSpPr>
          <p:cNvPr id="33" name="组合 32"/>
          <p:cNvGrpSpPr/>
          <p:nvPr/>
        </p:nvGrpSpPr>
        <p:grpSpPr>
          <a:xfrm>
            <a:off x="2582190" y="1492804"/>
            <a:ext cx="5229721" cy="1566223"/>
            <a:chOff x="7674233" y="1509336"/>
            <a:chExt cx="4287158" cy="1552885"/>
          </a:xfrm>
        </p:grpSpPr>
        <p:sp>
          <p:nvSpPr>
            <p:cNvPr id="34" name="矩形 33"/>
            <p:cNvSpPr/>
            <p:nvPr/>
          </p:nvSpPr>
          <p:spPr>
            <a:xfrm>
              <a:off x="7692477" y="2165064"/>
              <a:ext cx="4268914" cy="897157"/>
            </a:xfrm>
            <a:prstGeom prst="rect">
              <a:avLst/>
            </a:prstGeom>
          </p:spPr>
          <p:txBody>
            <a:bodyPr wrap="square">
              <a:spAutoFit/>
              <a:scene3d>
                <a:camera prst="orthographicFront"/>
                <a:lightRig rig="threePt" dir="t"/>
              </a:scene3d>
              <a:sp3d contourW="12700"/>
            </a:bodyPr>
            <a:lstStyle/>
            <a:p>
              <a:pPr>
                <a:lnSpc>
                  <a:spcPct val="120000"/>
                </a:lnSpc>
              </a:pPr>
              <a:r>
                <a:rPr lang="zh-CN" altLang="en-US" sz="2200" dirty="0">
                  <a:solidFill>
                    <a:schemeClr val="tx1">
                      <a:lumMod val="50000"/>
                      <a:lumOff val="50000"/>
                    </a:schemeClr>
                  </a:solidFill>
                </a:rPr>
                <a:t>将</a:t>
              </a:r>
              <a:r>
                <a:rPr lang="en-US" altLang="zh-CN" sz="2200" dirty="0">
                  <a:solidFill>
                    <a:schemeClr val="tx1">
                      <a:lumMod val="50000"/>
                      <a:lumOff val="50000"/>
                    </a:schemeClr>
                  </a:solidFill>
                </a:rPr>
                <a:t>868</a:t>
              </a:r>
              <a:r>
                <a:rPr lang="zh-CN" altLang="en-US" sz="2200" dirty="0">
                  <a:solidFill>
                    <a:schemeClr val="tx1">
                      <a:lumMod val="50000"/>
                      <a:lumOff val="50000"/>
                    </a:schemeClr>
                  </a:solidFill>
                </a:rPr>
                <a:t>个字的给定文本删减到</a:t>
              </a:r>
              <a:r>
                <a:rPr lang="en-US" altLang="zh-CN" sz="2200" dirty="0">
                  <a:solidFill>
                    <a:schemeClr val="tx1">
                      <a:lumMod val="50000"/>
                      <a:lumOff val="50000"/>
                    </a:schemeClr>
                  </a:solidFill>
                </a:rPr>
                <a:t>250</a:t>
              </a:r>
              <a:r>
                <a:rPr lang="zh-CN" altLang="en-US" sz="2200" dirty="0">
                  <a:solidFill>
                    <a:schemeClr val="tx1">
                      <a:lumMod val="50000"/>
                      <a:lumOff val="50000"/>
                    </a:schemeClr>
                  </a:solidFill>
                </a:rPr>
                <a:t>字左右词汇不超纲</a:t>
              </a:r>
              <a:endParaRPr lang="en-US" altLang="zh-CN" sz="2200" dirty="0">
                <a:solidFill>
                  <a:schemeClr val="tx1">
                    <a:lumMod val="50000"/>
                    <a:lumOff val="50000"/>
                  </a:schemeClr>
                </a:solidFill>
              </a:endParaRPr>
            </a:p>
          </p:txBody>
        </p:sp>
        <p:sp>
          <p:nvSpPr>
            <p:cNvPr id="35" name="矩形 34"/>
            <p:cNvSpPr/>
            <p:nvPr/>
          </p:nvSpPr>
          <p:spPr>
            <a:xfrm>
              <a:off x="7674233" y="1509336"/>
              <a:ext cx="2241974" cy="560088"/>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chemeClr val="accent1">
                      <a:lumMod val="60000"/>
                      <a:lumOff val="40000"/>
                    </a:schemeClr>
                  </a:solidFill>
                </a:rPr>
                <a:t>删减文本</a:t>
              </a:r>
            </a:p>
          </p:txBody>
        </p:sp>
      </p:grpSp>
      <p:grpSp>
        <p:nvGrpSpPr>
          <p:cNvPr id="36" name="组合 35"/>
          <p:cNvGrpSpPr/>
          <p:nvPr/>
        </p:nvGrpSpPr>
        <p:grpSpPr>
          <a:xfrm>
            <a:off x="2521256" y="3270561"/>
            <a:ext cx="6317530" cy="1158045"/>
            <a:chOff x="7617129" y="1962833"/>
            <a:chExt cx="5721828" cy="1158045"/>
          </a:xfrm>
        </p:grpSpPr>
        <p:sp>
          <p:nvSpPr>
            <p:cNvPr id="37" name="矩形 36"/>
            <p:cNvSpPr/>
            <p:nvPr/>
          </p:nvSpPr>
          <p:spPr>
            <a:xfrm>
              <a:off x="7617129" y="2659213"/>
              <a:ext cx="5721828"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dirty="0">
                  <a:solidFill>
                    <a:schemeClr val="tx1">
                      <a:lumMod val="50000"/>
                      <a:lumOff val="50000"/>
                    </a:schemeClr>
                  </a:solidFill>
                </a:rPr>
                <a:t>通过加深对父亲的描写，刻画出父亲对“我”深深的爱</a:t>
              </a:r>
            </a:p>
          </p:txBody>
        </p:sp>
        <p:sp>
          <p:nvSpPr>
            <p:cNvPr id="38" name="矩形 37"/>
            <p:cNvSpPr/>
            <p:nvPr/>
          </p:nvSpPr>
          <p:spPr>
            <a:xfrm>
              <a:off x="7639727" y="1962833"/>
              <a:ext cx="2241974" cy="564898"/>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chemeClr val="accent2"/>
                  </a:solidFill>
                </a:rPr>
                <a:t>抓文本主线</a:t>
              </a:r>
            </a:p>
          </p:txBody>
        </p:sp>
      </p:grpSp>
      <p:grpSp>
        <p:nvGrpSpPr>
          <p:cNvPr id="39" name="组合 38"/>
          <p:cNvGrpSpPr/>
          <p:nvPr/>
        </p:nvGrpSpPr>
        <p:grpSpPr>
          <a:xfrm>
            <a:off x="2521254" y="4902257"/>
            <a:ext cx="7051723" cy="1212963"/>
            <a:chOff x="7692477" y="1689415"/>
            <a:chExt cx="7051723" cy="1212963"/>
          </a:xfrm>
        </p:grpSpPr>
        <p:sp>
          <p:nvSpPr>
            <p:cNvPr id="40" name="矩形 39"/>
            <p:cNvSpPr/>
            <p:nvPr/>
          </p:nvSpPr>
          <p:spPr>
            <a:xfrm>
              <a:off x="7692477" y="2440713"/>
              <a:ext cx="7051723"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dirty="0">
                  <a:solidFill>
                    <a:schemeClr val="tx1">
                      <a:lumMod val="50000"/>
                      <a:lumOff val="50000"/>
                    </a:schemeClr>
                  </a:solidFill>
                </a:rPr>
                <a:t>通过各种衔接与连贯手段，让完形填空每一空都有迹可循。</a:t>
              </a:r>
            </a:p>
          </p:txBody>
        </p:sp>
        <p:sp>
          <p:nvSpPr>
            <p:cNvPr id="41" name="矩形 40"/>
            <p:cNvSpPr/>
            <p:nvPr/>
          </p:nvSpPr>
          <p:spPr>
            <a:xfrm>
              <a:off x="7692477" y="1689415"/>
              <a:ext cx="3491555"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chemeClr val="accent3"/>
                  </a:solidFill>
                </a:rPr>
                <a:t>语篇的衔接与连贯</a:t>
              </a:r>
            </a:p>
          </p:txBody>
        </p:sp>
      </p:grpSp>
      <p:sp>
        <p:nvSpPr>
          <p:cNvPr id="45" name="文本框 44"/>
          <p:cNvSpPr txBox="1"/>
          <p:nvPr/>
        </p:nvSpPr>
        <p:spPr>
          <a:xfrm>
            <a:off x="1109011" y="249787"/>
            <a:ext cx="1826141" cy="584775"/>
          </a:xfrm>
          <a:prstGeom prst="rect">
            <a:avLst/>
          </a:prstGeom>
          <a:noFill/>
        </p:spPr>
        <p:txBody>
          <a:bodyPr wrap="none" rtlCol="0">
            <a:spAutoFit/>
            <a:scene3d>
              <a:camera prst="orthographicFront"/>
              <a:lightRig rig="threePt" dir="t"/>
            </a:scene3d>
            <a:sp3d extrusionH="12700"/>
          </a:bodyPr>
          <a:lstStyle/>
          <a:p>
            <a:r>
              <a:rPr lang="zh-CN" altLang="en-US" sz="3200" dirty="0">
                <a:solidFill>
                  <a:schemeClr val="tx1">
                    <a:lumMod val="65000"/>
                    <a:lumOff val="35000"/>
                  </a:schemeClr>
                </a:solidFill>
                <a:latin typeface="时尚中黑简体" panose="01010104010101010101" pitchFamily="2" charset="-122"/>
                <a:ea typeface="时尚中黑简体" panose="01010104010101010101" pitchFamily="2" charset="-122"/>
              </a:rPr>
              <a:t>改编思路</a:t>
            </a:r>
          </a:p>
        </p:txBody>
      </p:sp>
      <p:pic>
        <p:nvPicPr>
          <p:cNvPr id="47" name="图片 4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83147"/>
            <a:ext cx="1305136" cy="1301441"/>
          </a:xfrm>
          <a:prstGeom prst="rect">
            <a:avLst/>
          </a:prstGeom>
        </p:spPr>
      </p:pic>
    </p:spTree>
    <p:extLst>
      <p:ext uri="{BB962C8B-B14F-4D97-AF65-F5344CB8AC3E}">
        <p14:creationId xmlns:p14="http://schemas.microsoft.com/office/powerpoint/2010/main" val="19828505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40650"/>
            <a:ext cx="12192000" cy="7109639"/>
          </a:xfrm>
          <a:prstGeom prst="rect">
            <a:avLst/>
          </a:prstGeom>
        </p:spPr>
        <p:txBody>
          <a:bodyPr wrap="square">
            <a:spAutoFit/>
          </a:bodyPr>
          <a:lstStyle/>
          <a:p>
            <a:r>
              <a:rPr lang="en-US" altLang="zh-CN" sz="2400" dirty="0">
                <a:latin typeface="Times New Roman" pitchFamily="18" charset="0"/>
                <a:cs typeface="Times New Roman" pitchFamily="18" charset="0"/>
              </a:rPr>
              <a:t>         My father never kept anything for emotional purpose ---except once. I was the only one in my family who cared about baseball and I always dreamed of watching my heroes at Yankee Stadium. One winter, I wrote down a schedule of the summer dates and dreamed every night. To my surprise, one evening I saw my father examining it before going out to work. </a:t>
            </a:r>
            <a:endParaRPr lang="zh-CN" altLang="zh-CN" sz="2400" dirty="0">
              <a:latin typeface="Times New Roman" pitchFamily="18" charset="0"/>
              <a:cs typeface="Times New Roman" pitchFamily="18" charset="0"/>
            </a:endParaRPr>
          </a:p>
          <a:p>
            <a:r>
              <a:rPr lang="en-US" altLang="zh-CN" sz="2400" dirty="0">
                <a:latin typeface="Times New Roman" pitchFamily="18" charset="0"/>
                <a:cs typeface="Times New Roman" pitchFamily="18" charset="0"/>
              </a:rPr>
              <a:t>         The following Sunday, he told me, “Let’s put away some money into a jar each week, and maybe we can go to Yankee Stadium this summer.” I immediately washed out a jar and attached a label: </a:t>
            </a:r>
            <a:r>
              <a:rPr lang="en-US" altLang="zh-CN" sz="2400" i="1" dirty="0">
                <a:latin typeface="Times New Roman" pitchFamily="18" charset="0"/>
                <a:cs typeface="Times New Roman" pitchFamily="18" charset="0"/>
              </a:rPr>
              <a:t>YANKEE STADIUM FUND</a:t>
            </a:r>
            <a:r>
              <a:rPr lang="en-US" altLang="zh-CN" sz="2400" dirty="0">
                <a:latin typeface="Times New Roman" pitchFamily="18" charset="0"/>
                <a:cs typeface="Times New Roman" pitchFamily="18" charset="0"/>
              </a:rPr>
              <a:t>, 1960.	</a:t>
            </a:r>
            <a:endParaRPr lang="zh-CN" altLang="zh-CN" sz="2400" dirty="0">
              <a:latin typeface="Times New Roman" pitchFamily="18" charset="0"/>
              <a:cs typeface="Times New Roman" pitchFamily="18" charset="0"/>
            </a:endParaRPr>
          </a:p>
          <a:p>
            <a:r>
              <a:rPr lang="en-US" altLang="zh-CN" sz="2400" dirty="0">
                <a:latin typeface="Times New Roman" pitchFamily="18" charset="0"/>
                <a:cs typeface="Times New Roman" pitchFamily="18" charset="0"/>
              </a:rPr>
              <a:t>         Each of us contributed to the jar weekly. However, we still hadn’t gone to a game because my father had had to work every Saturday. So one day, I informed him of the remaining time, and then he comforted me, “Don’t worry and we’ll have a free Saturday.”</a:t>
            </a:r>
            <a:endParaRPr lang="zh-CN" altLang="zh-CN" sz="2400" dirty="0">
              <a:latin typeface="Times New Roman" pitchFamily="18" charset="0"/>
              <a:cs typeface="Times New Roman" pitchFamily="18" charset="0"/>
            </a:endParaRPr>
          </a:p>
          <a:p>
            <a:r>
              <a:rPr lang="en-US" altLang="zh-CN" sz="2400" dirty="0">
                <a:latin typeface="Times New Roman" pitchFamily="18" charset="0"/>
                <a:cs typeface="Times New Roman" pitchFamily="18" charset="0"/>
              </a:rPr>
              <a:t>        On the morning of the last game, I sat waiting hopelessly with no sign of my father who had been to work suddenly appeared and yelled, “I got two tickets!”</a:t>
            </a:r>
            <a:endParaRPr lang="zh-CN" altLang="zh-CN" sz="2400" dirty="0">
              <a:latin typeface="Times New Roman" pitchFamily="18" charset="0"/>
              <a:cs typeface="Times New Roman" pitchFamily="18" charset="0"/>
            </a:endParaRPr>
          </a:p>
          <a:p>
            <a:r>
              <a:rPr lang="en-US" altLang="zh-CN" sz="2400" dirty="0">
                <a:latin typeface="Times New Roman" pitchFamily="18" charset="0"/>
                <a:cs typeface="Times New Roman" pitchFamily="18" charset="0"/>
              </a:rPr>
              <a:t>I could hardly breathe when we finally sat together, father and son, watching my New York Yankees. I sat cheering, but for my father, all I could see is a face lined with tiredness from working all week.  </a:t>
            </a:r>
            <a:endParaRPr lang="zh-CN" altLang="zh-CN" sz="2400" dirty="0">
              <a:latin typeface="Times New Roman" pitchFamily="18" charset="0"/>
              <a:cs typeface="Times New Roman" pitchFamily="18" charset="0"/>
            </a:endParaRPr>
          </a:p>
          <a:p>
            <a:r>
              <a:rPr lang="en-US" altLang="zh-CN" sz="2400" dirty="0">
                <a:latin typeface="Times New Roman" pitchFamily="18" charset="0"/>
                <a:cs typeface="Times New Roman" pitchFamily="18" charset="0"/>
              </a:rPr>
              <a:t>       In 1963, my father died suddenly while working. In his bedroom, I noticed a faded ticket in his yellowed book, which read, </a:t>
            </a:r>
            <a:r>
              <a:rPr lang="en-US" altLang="zh-CN" sz="2400" i="1" dirty="0">
                <a:latin typeface="Times New Roman" pitchFamily="18" charset="0"/>
                <a:cs typeface="Times New Roman" pitchFamily="18" charset="0"/>
              </a:rPr>
              <a:t>October 1, 1960, General Admission. </a:t>
            </a:r>
            <a:r>
              <a:rPr lang="en-US" altLang="zh-CN" sz="2400" dirty="0">
                <a:latin typeface="Times New Roman" pitchFamily="18" charset="0"/>
                <a:cs typeface="Times New Roman" pitchFamily="18" charset="0"/>
              </a:rPr>
              <a:t>My father, who saved nothing for emotional reasons, had decided to keep this, a memory of our afternoon together. </a:t>
            </a:r>
            <a:endParaRPr lang="zh-CN" altLang="zh-CN" sz="2400" dirty="0">
              <a:latin typeface="Times New Roman" pitchFamily="18" charset="0"/>
              <a:cs typeface="Times New Roman" pitchFamily="18" charset="0"/>
            </a:endParaRPr>
          </a:p>
          <a:p>
            <a:r>
              <a:rPr lang="en-US" altLang="zh-CN" sz="2400" dirty="0">
                <a:latin typeface="Times New Roman" pitchFamily="18" charset="0"/>
                <a:cs typeface="Times New Roman" pitchFamily="18" charset="0"/>
              </a:rPr>
              <a:t> </a:t>
            </a:r>
            <a:endParaRPr lang="zh-CN" altLang="zh-CN" sz="2400" dirty="0">
              <a:latin typeface="Times New Roman" pitchFamily="18" charset="0"/>
              <a:cs typeface="Times New Roman" pitchFamily="18" charset="0"/>
            </a:endParaRPr>
          </a:p>
        </p:txBody>
      </p:sp>
    </p:spTree>
    <p:extLst>
      <p:ext uri="{BB962C8B-B14F-4D97-AF65-F5344CB8AC3E}">
        <p14:creationId xmlns:p14="http://schemas.microsoft.com/office/powerpoint/2010/main" val="11473569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40650"/>
            <a:ext cx="12192000" cy="7109639"/>
          </a:xfrm>
          <a:prstGeom prst="rect">
            <a:avLst/>
          </a:prstGeom>
        </p:spPr>
        <p:txBody>
          <a:bodyPr wrap="square">
            <a:spAutoFit/>
          </a:bodyPr>
          <a:lstStyle/>
          <a:p>
            <a:r>
              <a:rPr lang="en-US" altLang="zh-CN" sz="2400" dirty="0">
                <a:solidFill>
                  <a:schemeClr val="bg1">
                    <a:lumMod val="75000"/>
                  </a:schemeClr>
                </a:solidFill>
                <a:latin typeface="Times New Roman" pitchFamily="18" charset="0"/>
                <a:cs typeface="Times New Roman" pitchFamily="18" charset="0"/>
              </a:rPr>
              <a:t>         My father never kept anything for emotional purpose ---except once. I was the only one in my family who cared about baseball and I always dreamed of watching my heroes at Yankee Stadium. One winter, I wrote down a schedule of the summer dates and dreamed every night. To my surprise, one evening I saw my father examining it before going out to work. </a:t>
            </a:r>
            <a:endParaRPr lang="zh-CN" altLang="zh-CN" sz="2400" dirty="0">
              <a:solidFill>
                <a:schemeClr val="bg1">
                  <a:lumMod val="75000"/>
                </a:schemeClr>
              </a:solidFill>
              <a:latin typeface="Times New Roman" pitchFamily="18" charset="0"/>
              <a:cs typeface="Times New Roman" pitchFamily="18" charset="0"/>
            </a:endParaRPr>
          </a:p>
          <a:p>
            <a:r>
              <a:rPr lang="en-US" altLang="zh-CN" sz="2400" dirty="0">
                <a:solidFill>
                  <a:schemeClr val="bg1">
                    <a:lumMod val="75000"/>
                  </a:schemeClr>
                </a:solidFill>
                <a:latin typeface="Times New Roman" pitchFamily="18" charset="0"/>
                <a:cs typeface="Times New Roman" pitchFamily="18" charset="0"/>
              </a:rPr>
              <a:t>         The following Sunday, he told me, “Let’s put away some money into a jar each week, and maybe we can go to Yankee Stadium this summer.” I immediately washed out a jar and attached a label: </a:t>
            </a:r>
            <a:r>
              <a:rPr lang="en-US" altLang="zh-CN" sz="2400" i="1" dirty="0">
                <a:solidFill>
                  <a:schemeClr val="bg1">
                    <a:lumMod val="75000"/>
                  </a:schemeClr>
                </a:solidFill>
                <a:latin typeface="Times New Roman" pitchFamily="18" charset="0"/>
                <a:cs typeface="Times New Roman" pitchFamily="18" charset="0"/>
              </a:rPr>
              <a:t>YANKEE STADIUM FUND</a:t>
            </a:r>
            <a:r>
              <a:rPr lang="en-US" altLang="zh-CN" sz="2400" dirty="0">
                <a:solidFill>
                  <a:schemeClr val="bg1">
                    <a:lumMod val="75000"/>
                  </a:schemeClr>
                </a:solidFill>
                <a:latin typeface="Times New Roman" pitchFamily="18" charset="0"/>
                <a:cs typeface="Times New Roman" pitchFamily="18" charset="0"/>
              </a:rPr>
              <a:t>, 1960.	</a:t>
            </a:r>
            <a:endParaRPr lang="zh-CN" altLang="zh-CN" sz="2400" dirty="0">
              <a:solidFill>
                <a:schemeClr val="bg1">
                  <a:lumMod val="75000"/>
                </a:schemeClr>
              </a:solidFill>
              <a:latin typeface="Times New Roman" pitchFamily="18" charset="0"/>
              <a:cs typeface="Times New Roman" pitchFamily="18" charset="0"/>
            </a:endParaRPr>
          </a:p>
          <a:p>
            <a:r>
              <a:rPr lang="en-US" altLang="zh-CN" sz="2400" dirty="0">
                <a:solidFill>
                  <a:schemeClr val="bg1">
                    <a:lumMod val="75000"/>
                  </a:schemeClr>
                </a:solidFill>
                <a:latin typeface="Times New Roman" pitchFamily="18" charset="0"/>
                <a:cs typeface="Times New Roman" pitchFamily="18" charset="0"/>
              </a:rPr>
              <a:t>         Each of us contributed to the jar weekly. However, we still hadn’t gone to a game because my father had had to work every Saturday. So one day, I informed him of the remaining time, and then he comforted me, “Don’t worry and we’ll have a free Saturday.”</a:t>
            </a:r>
            <a:endParaRPr lang="zh-CN" altLang="zh-CN" sz="2400" dirty="0">
              <a:solidFill>
                <a:schemeClr val="bg1">
                  <a:lumMod val="75000"/>
                </a:schemeClr>
              </a:solidFill>
              <a:latin typeface="Times New Roman" pitchFamily="18" charset="0"/>
              <a:cs typeface="Times New Roman" pitchFamily="18" charset="0"/>
            </a:endParaRPr>
          </a:p>
          <a:p>
            <a:r>
              <a:rPr lang="en-US" altLang="zh-CN" sz="2400" dirty="0">
                <a:solidFill>
                  <a:schemeClr val="bg1">
                    <a:lumMod val="75000"/>
                  </a:schemeClr>
                </a:solidFill>
                <a:latin typeface="Times New Roman" pitchFamily="18" charset="0"/>
                <a:cs typeface="Times New Roman" pitchFamily="18" charset="0"/>
              </a:rPr>
              <a:t>        On the morning of the last game, I sat waiting hopelessly with no sign of my father who had been to work suddenly appeared and yelled, “I got two tickets!”</a:t>
            </a:r>
            <a:endParaRPr lang="zh-CN" altLang="zh-CN" sz="2400" dirty="0">
              <a:solidFill>
                <a:schemeClr val="bg1">
                  <a:lumMod val="75000"/>
                </a:schemeClr>
              </a:solidFill>
              <a:latin typeface="Times New Roman" pitchFamily="18" charset="0"/>
              <a:cs typeface="Times New Roman" pitchFamily="18" charset="0"/>
            </a:endParaRPr>
          </a:p>
          <a:p>
            <a:r>
              <a:rPr lang="en-US" altLang="zh-CN" sz="2400" dirty="0">
                <a:solidFill>
                  <a:schemeClr val="bg1">
                    <a:lumMod val="75000"/>
                  </a:schemeClr>
                </a:solidFill>
                <a:latin typeface="Times New Roman" pitchFamily="18" charset="0"/>
                <a:cs typeface="Times New Roman" pitchFamily="18" charset="0"/>
              </a:rPr>
              <a:t>I could hardly breathe when we finally sat together, father and son, watching my New York Yankees. I sat cheering, but for my father, all I could see is a face lined with tiredness from working all week.  </a:t>
            </a:r>
            <a:endParaRPr lang="zh-CN" altLang="zh-CN" sz="2400" dirty="0">
              <a:solidFill>
                <a:schemeClr val="bg1">
                  <a:lumMod val="75000"/>
                </a:schemeClr>
              </a:solidFill>
              <a:latin typeface="Times New Roman" pitchFamily="18" charset="0"/>
              <a:cs typeface="Times New Roman" pitchFamily="18" charset="0"/>
            </a:endParaRPr>
          </a:p>
          <a:p>
            <a:r>
              <a:rPr lang="en-US" altLang="zh-CN" sz="2400" dirty="0">
                <a:solidFill>
                  <a:schemeClr val="bg1">
                    <a:lumMod val="75000"/>
                  </a:schemeClr>
                </a:solidFill>
                <a:latin typeface="Times New Roman" pitchFamily="18" charset="0"/>
                <a:cs typeface="Times New Roman" pitchFamily="18" charset="0"/>
              </a:rPr>
              <a:t>       In 1963, my father died suddenly while working. In his bedroom, I noticed a faded ticket in his yellowed book, which read, </a:t>
            </a:r>
            <a:r>
              <a:rPr lang="en-US" altLang="zh-CN" sz="2400" i="1" dirty="0">
                <a:solidFill>
                  <a:schemeClr val="bg1">
                    <a:lumMod val="75000"/>
                  </a:schemeClr>
                </a:solidFill>
                <a:latin typeface="Times New Roman" pitchFamily="18" charset="0"/>
                <a:cs typeface="Times New Roman" pitchFamily="18" charset="0"/>
              </a:rPr>
              <a:t>October 1, 1960, General Admission. </a:t>
            </a:r>
            <a:r>
              <a:rPr lang="en-US" altLang="zh-CN" sz="2400" dirty="0">
                <a:solidFill>
                  <a:schemeClr val="bg1">
                    <a:lumMod val="75000"/>
                  </a:schemeClr>
                </a:solidFill>
                <a:latin typeface="Times New Roman" pitchFamily="18" charset="0"/>
                <a:cs typeface="Times New Roman" pitchFamily="18" charset="0"/>
              </a:rPr>
              <a:t>My father, who saved nothing for emotional reasons, had decided to keep this, a memory of our afternoon together. </a:t>
            </a:r>
            <a:endParaRPr lang="zh-CN" altLang="zh-CN" sz="2400" dirty="0">
              <a:solidFill>
                <a:schemeClr val="bg1">
                  <a:lumMod val="75000"/>
                </a:schemeClr>
              </a:solidFill>
              <a:latin typeface="Times New Roman" pitchFamily="18" charset="0"/>
              <a:cs typeface="Times New Roman" pitchFamily="18" charset="0"/>
            </a:endParaRPr>
          </a:p>
          <a:p>
            <a:r>
              <a:rPr lang="en-US" altLang="zh-CN" sz="2400" dirty="0">
                <a:solidFill>
                  <a:schemeClr val="bg1">
                    <a:lumMod val="75000"/>
                  </a:schemeClr>
                </a:solidFill>
                <a:latin typeface="Times New Roman" pitchFamily="18" charset="0"/>
                <a:cs typeface="Times New Roman" pitchFamily="18" charset="0"/>
              </a:rPr>
              <a:t> </a:t>
            </a:r>
            <a:endParaRPr lang="zh-CN" altLang="zh-CN" sz="2400" dirty="0">
              <a:solidFill>
                <a:schemeClr val="bg1">
                  <a:lumMod val="75000"/>
                </a:schemeClr>
              </a:solidFill>
              <a:latin typeface="Times New Roman" pitchFamily="18" charset="0"/>
              <a:cs typeface="Times New Roman" pitchFamily="18" charset="0"/>
            </a:endParaRPr>
          </a:p>
        </p:txBody>
      </p:sp>
      <p:sp>
        <p:nvSpPr>
          <p:cNvPr id="4" name="TextBox 3"/>
          <p:cNvSpPr txBox="1"/>
          <p:nvPr/>
        </p:nvSpPr>
        <p:spPr>
          <a:xfrm>
            <a:off x="688621" y="40650"/>
            <a:ext cx="8523111" cy="461665"/>
          </a:xfrm>
          <a:prstGeom prst="rect">
            <a:avLst/>
          </a:prstGeom>
          <a:noFill/>
        </p:spPr>
        <p:txBody>
          <a:bodyPr wrap="square" rtlCol="0">
            <a:spAutoFit/>
          </a:bodyPr>
          <a:lstStyle/>
          <a:p>
            <a:r>
              <a:rPr lang="en-US" altLang="zh-CN" sz="2400" dirty="0">
                <a:latin typeface="Times New Roman" pitchFamily="18" charset="0"/>
                <a:cs typeface="Times New Roman" pitchFamily="18" charset="0"/>
              </a:rPr>
              <a:t>My father never kept anything for emotional purpose ---except once.</a:t>
            </a:r>
            <a:endParaRPr lang="zh-CN" altLang="en-US" sz="2400" dirty="0"/>
          </a:p>
        </p:txBody>
      </p:sp>
      <p:sp>
        <p:nvSpPr>
          <p:cNvPr id="5" name="TextBox 4"/>
          <p:cNvSpPr txBox="1"/>
          <p:nvPr/>
        </p:nvSpPr>
        <p:spPr>
          <a:xfrm>
            <a:off x="5125157" y="1138493"/>
            <a:ext cx="6940954" cy="461665"/>
          </a:xfrm>
          <a:prstGeom prst="rect">
            <a:avLst/>
          </a:prstGeom>
          <a:noFill/>
        </p:spPr>
        <p:txBody>
          <a:bodyPr wrap="square" rtlCol="0">
            <a:spAutoFit/>
          </a:bodyPr>
          <a:lstStyle/>
          <a:p>
            <a:r>
              <a:rPr lang="en-US" altLang="zh-CN" sz="2400" dirty="0">
                <a:solidFill>
                  <a:schemeClr val="accent6">
                    <a:lumMod val="75000"/>
                  </a:schemeClr>
                </a:solidFill>
                <a:latin typeface="Times New Roman" pitchFamily="18" charset="0"/>
                <a:cs typeface="Times New Roman" pitchFamily="18" charset="0"/>
              </a:rPr>
              <a:t>examining    before going out to work. </a:t>
            </a:r>
            <a:endParaRPr lang="zh-CN" altLang="en-US" sz="2400" dirty="0">
              <a:solidFill>
                <a:schemeClr val="accent6">
                  <a:lumMod val="75000"/>
                </a:schemeClr>
              </a:solidFill>
            </a:endParaRPr>
          </a:p>
        </p:txBody>
      </p:sp>
      <p:sp>
        <p:nvSpPr>
          <p:cNvPr id="6" name="TextBox 5"/>
          <p:cNvSpPr txBox="1"/>
          <p:nvPr/>
        </p:nvSpPr>
        <p:spPr>
          <a:xfrm>
            <a:off x="0" y="1513216"/>
            <a:ext cx="11806463" cy="830997"/>
          </a:xfrm>
          <a:prstGeom prst="rect">
            <a:avLst/>
          </a:prstGeom>
          <a:noFill/>
        </p:spPr>
        <p:txBody>
          <a:bodyPr wrap="square" rtlCol="0">
            <a:spAutoFit/>
          </a:bodyPr>
          <a:lstStyle/>
          <a:p>
            <a:r>
              <a:rPr lang="en-US" altLang="zh-CN" sz="2400" dirty="0">
                <a:solidFill>
                  <a:srgbClr val="FF0000"/>
                </a:solidFill>
                <a:latin typeface="Times New Roman" pitchFamily="18" charset="0"/>
                <a:cs typeface="Times New Roman" pitchFamily="18" charset="0"/>
              </a:rPr>
              <a:t>                                                                   </a:t>
            </a:r>
            <a:r>
              <a:rPr lang="en-US" altLang="zh-CN" sz="2400" dirty="0">
                <a:solidFill>
                  <a:srgbClr val="C00000"/>
                </a:solidFill>
                <a:latin typeface="Times New Roman" pitchFamily="18" charset="0"/>
                <a:cs typeface="Times New Roman" pitchFamily="18" charset="0"/>
              </a:rPr>
              <a:t>Let’s put away some money into a jar each week,  maybe we can go to Yankee Stadium this summer</a:t>
            </a:r>
            <a:endParaRPr lang="zh-CN" altLang="en-US" sz="2400" dirty="0">
              <a:solidFill>
                <a:srgbClr val="C00000"/>
              </a:solidFill>
            </a:endParaRPr>
          </a:p>
        </p:txBody>
      </p:sp>
      <p:sp>
        <p:nvSpPr>
          <p:cNvPr id="7" name="TextBox 6"/>
          <p:cNvSpPr txBox="1"/>
          <p:nvPr/>
        </p:nvSpPr>
        <p:spPr>
          <a:xfrm>
            <a:off x="2880382" y="3341200"/>
            <a:ext cx="8612993" cy="461665"/>
          </a:xfrm>
          <a:prstGeom prst="rect">
            <a:avLst/>
          </a:prstGeom>
          <a:noFill/>
        </p:spPr>
        <p:txBody>
          <a:bodyPr wrap="square" rtlCol="0">
            <a:spAutoFit/>
          </a:bodyPr>
          <a:lstStyle/>
          <a:p>
            <a:r>
              <a:rPr lang="en-US" altLang="zh-CN" sz="2400" dirty="0">
                <a:solidFill>
                  <a:srgbClr val="FF0000"/>
                </a:solidFill>
                <a:latin typeface="Times New Roman" pitchFamily="18" charset="0"/>
                <a:cs typeface="Times New Roman" pitchFamily="18" charset="0"/>
              </a:rPr>
              <a:t> </a:t>
            </a:r>
            <a:r>
              <a:rPr lang="en-US" altLang="zh-CN" sz="2400" dirty="0">
                <a:solidFill>
                  <a:srgbClr val="C00000"/>
                </a:solidFill>
                <a:latin typeface="Times New Roman" pitchFamily="18" charset="0"/>
                <a:cs typeface="Times New Roman" pitchFamily="18" charset="0"/>
              </a:rPr>
              <a:t>Don’t worry and we’ll have a free Saturday</a:t>
            </a:r>
            <a:endParaRPr lang="zh-CN" altLang="en-US" sz="2400" dirty="0">
              <a:solidFill>
                <a:srgbClr val="C00000"/>
              </a:solidFill>
            </a:endParaRPr>
          </a:p>
        </p:txBody>
      </p:sp>
      <p:sp>
        <p:nvSpPr>
          <p:cNvPr id="8" name="TextBox 7"/>
          <p:cNvSpPr txBox="1"/>
          <p:nvPr/>
        </p:nvSpPr>
        <p:spPr>
          <a:xfrm>
            <a:off x="2847765" y="4065097"/>
            <a:ext cx="2649924" cy="461665"/>
          </a:xfrm>
          <a:prstGeom prst="rect">
            <a:avLst/>
          </a:prstGeom>
          <a:noFill/>
        </p:spPr>
        <p:txBody>
          <a:bodyPr wrap="square" rtlCol="0">
            <a:spAutoFit/>
          </a:bodyPr>
          <a:lstStyle/>
          <a:p>
            <a:r>
              <a:rPr lang="en-US" altLang="zh-CN" sz="2400" dirty="0">
                <a:solidFill>
                  <a:schemeClr val="accent6">
                    <a:lumMod val="50000"/>
                  </a:schemeClr>
                </a:solidFill>
                <a:latin typeface="Times New Roman" pitchFamily="18" charset="0"/>
                <a:cs typeface="Times New Roman" pitchFamily="18" charset="0"/>
              </a:rPr>
              <a:t>appeared and yelled</a:t>
            </a:r>
            <a:endParaRPr lang="zh-CN" altLang="en-US" sz="2400" dirty="0">
              <a:solidFill>
                <a:schemeClr val="accent6">
                  <a:lumMod val="50000"/>
                </a:schemeClr>
              </a:solidFill>
            </a:endParaRPr>
          </a:p>
        </p:txBody>
      </p:sp>
      <p:sp>
        <p:nvSpPr>
          <p:cNvPr id="9" name="TextBox 8"/>
          <p:cNvSpPr txBox="1"/>
          <p:nvPr/>
        </p:nvSpPr>
        <p:spPr>
          <a:xfrm>
            <a:off x="5487076" y="4047853"/>
            <a:ext cx="2534465" cy="461665"/>
          </a:xfrm>
          <a:prstGeom prst="rect">
            <a:avLst/>
          </a:prstGeom>
          <a:noFill/>
        </p:spPr>
        <p:txBody>
          <a:bodyPr wrap="square" rtlCol="0">
            <a:spAutoFit/>
          </a:bodyPr>
          <a:lstStyle/>
          <a:p>
            <a:r>
              <a:rPr lang="en-US" altLang="zh-CN" sz="2400" dirty="0">
                <a:solidFill>
                  <a:srgbClr val="C00000"/>
                </a:solidFill>
                <a:latin typeface="Times New Roman" pitchFamily="18" charset="0"/>
                <a:cs typeface="Times New Roman" pitchFamily="18" charset="0"/>
              </a:rPr>
              <a:t> I got two tickets</a:t>
            </a:r>
            <a:endParaRPr lang="zh-CN" altLang="en-US" sz="2400" dirty="0">
              <a:solidFill>
                <a:srgbClr val="C00000"/>
              </a:solidFill>
            </a:endParaRPr>
          </a:p>
        </p:txBody>
      </p:sp>
      <p:sp>
        <p:nvSpPr>
          <p:cNvPr id="10" name="TextBox 9"/>
          <p:cNvSpPr txBox="1"/>
          <p:nvPr/>
        </p:nvSpPr>
        <p:spPr>
          <a:xfrm>
            <a:off x="-11289" y="4793064"/>
            <a:ext cx="12067821" cy="830997"/>
          </a:xfrm>
          <a:prstGeom prst="rect">
            <a:avLst/>
          </a:prstGeom>
          <a:noFill/>
        </p:spPr>
        <p:txBody>
          <a:bodyPr wrap="square" rtlCol="0">
            <a:spAutoFit/>
          </a:bodyPr>
          <a:lstStyle/>
          <a:p>
            <a:r>
              <a:rPr lang="en-US" altLang="zh-CN" sz="2400" dirty="0">
                <a:solidFill>
                  <a:schemeClr val="accent2">
                    <a:lumMod val="50000"/>
                  </a:schemeClr>
                </a:solidFill>
                <a:latin typeface="Times New Roman" pitchFamily="18" charset="0"/>
                <a:cs typeface="Times New Roman" pitchFamily="18" charset="0"/>
              </a:rPr>
              <a:t>                                                                                               a face lined with tiredness from      working all week.  </a:t>
            </a:r>
            <a:endParaRPr lang="zh-CN" altLang="zh-CN" sz="2400" dirty="0">
              <a:solidFill>
                <a:schemeClr val="accent2">
                  <a:lumMod val="50000"/>
                </a:schemeClr>
              </a:solidFill>
              <a:latin typeface="Times New Roman" pitchFamily="18" charset="0"/>
              <a:cs typeface="Times New Roman" pitchFamily="18" charset="0"/>
            </a:endParaRPr>
          </a:p>
        </p:txBody>
      </p:sp>
      <p:sp>
        <p:nvSpPr>
          <p:cNvPr id="11" name="TextBox 10"/>
          <p:cNvSpPr txBox="1"/>
          <p:nvPr/>
        </p:nvSpPr>
        <p:spPr>
          <a:xfrm>
            <a:off x="968165" y="3342058"/>
            <a:ext cx="1673435" cy="461665"/>
          </a:xfrm>
          <a:prstGeom prst="rect">
            <a:avLst/>
          </a:prstGeom>
          <a:noFill/>
        </p:spPr>
        <p:txBody>
          <a:bodyPr wrap="square" rtlCol="0">
            <a:spAutoFit/>
          </a:bodyPr>
          <a:lstStyle/>
          <a:p>
            <a:r>
              <a:rPr lang="en-US" altLang="zh-CN" sz="2400" dirty="0">
                <a:solidFill>
                  <a:schemeClr val="accent6">
                    <a:lumMod val="75000"/>
                  </a:schemeClr>
                </a:solidFill>
                <a:latin typeface="Times New Roman" pitchFamily="18" charset="0"/>
                <a:cs typeface="Times New Roman" pitchFamily="18" charset="0"/>
              </a:rPr>
              <a:t>comforted</a:t>
            </a:r>
            <a:endParaRPr lang="zh-CN" altLang="en-US" sz="2400" dirty="0">
              <a:solidFill>
                <a:schemeClr val="accent6">
                  <a:lumMod val="75000"/>
                </a:schemeClr>
              </a:solidFill>
            </a:endParaRPr>
          </a:p>
        </p:txBody>
      </p:sp>
      <p:sp>
        <p:nvSpPr>
          <p:cNvPr id="12" name="TextBox 11"/>
          <p:cNvSpPr txBox="1"/>
          <p:nvPr/>
        </p:nvSpPr>
        <p:spPr>
          <a:xfrm>
            <a:off x="9819619" y="784550"/>
            <a:ext cx="1986844" cy="584775"/>
          </a:xfrm>
          <a:prstGeom prst="rect">
            <a:avLst/>
          </a:prstGeom>
          <a:solidFill>
            <a:schemeClr val="accent6">
              <a:lumMod val="75000"/>
            </a:schemeClr>
          </a:solidFill>
          <a:ln>
            <a:solidFill>
              <a:schemeClr val="accent6">
                <a:lumMod val="75000"/>
              </a:schemeClr>
            </a:solidFill>
          </a:ln>
        </p:spPr>
        <p:txBody>
          <a:bodyPr wrap="square" rtlCol="0">
            <a:spAutoFit/>
          </a:bodyPr>
          <a:lstStyle/>
          <a:p>
            <a:r>
              <a:rPr lang="zh-CN" altLang="en-US" sz="3200" dirty="0">
                <a:solidFill>
                  <a:schemeClr val="bg1"/>
                </a:solidFill>
              </a:rPr>
              <a:t>动作描写</a:t>
            </a:r>
          </a:p>
        </p:txBody>
      </p:sp>
      <p:sp>
        <p:nvSpPr>
          <p:cNvPr id="13" name="TextBox 12"/>
          <p:cNvSpPr txBox="1"/>
          <p:nvPr/>
        </p:nvSpPr>
        <p:spPr>
          <a:xfrm>
            <a:off x="8218310" y="2572606"/>
            <a:ext cx="1986844" cy="584775"/>
          </a:xfrm>
          <a:prstGeom prst="rect">
            <a:avLst/>
          </a:prstGeom>
          <a:solidFill>
            <a:srgbClr val="C00000"/>
          </a:solidFill>
          <a:ln>
            <a:solidFill>
              <a:schemeClr val="accent6">
                <a:lumMod val="75000"/>
              </a:schemeClr>
            </a:solidFill>
          </a:ln>
        </p:spPr>
        <p:txBody>
          <a:bodyPr wrap="square" rtlCol="0">
            <a:spAutoFit/>
          </a:bodyPr>
          <a:lstStyle/>
          <a:p>
            <a:r>
              <a:rPr lang="zh-CN" altLang="en-US" sz="3200" dirty="0">
                <a:solidFill>
                  <a:schemeClr val="bg1"/>
                </a:solidFill>
              </a:rPr>
              <a:t>语言描写</a:t>
            </a:r>
          </a:p>
        </p:txBody>
      </p:sp>
      <p:sp>
        <p:nvSpPr>
          <p:cNvPr id="14" name="TextBox 13"/>
          <p:cNvSpPr txBox="1"/>
          <p:nvPr/>
        </p:nvSpPr>
        <p:spPr>
          <a:xfrm>
            <a:off x="5083132" y="4916174"/>
            <a:ext cx="1878977" cy="584775"/>
          </a:xfrm>
          <a:prstGeom prst="rect">
            <a:avLst/>
          </a:prstGeom>
          <a:solidFill>
            <a:schemeClr val="accent2">
              <a:lumMod val="50000"/>
            </a:schemeClr>
          </a:solidFill>
          <a:ln>
            <a:solidFill>
              <a:schemeClr val="accent6">
                <a:lumMod val="75000"/>
              </a:schemeClr>
            </a:solidFill>
          </a:ln>
        </p:spPr>
        <p:txBody>
          <a:bodyPr wrap="square" rtlCol="0">
            <a:spAutoFit/>
          </a:bodyPr>
          <a:lstStyle/>
          <a:p>
            <a:r>
              <a:rPr lang="zh-CN" altLang="en-US" sz="3200" dirty="0">
                <a:solidFill>
                  <a:schemeClr val="bg1"/>
                </a:solidFill>
              </a:rPr>
              <a:t>外貌描写</a:t>
            </a:r>
          </a:p>
        </p:txBody>
      </p:sp>
      <p:sp>
        <p:nvSpPr>
          <p:cNvPr id="16" name="TextBox 15"/>
          <p:cNvSpPr txBox="1"/>
          <p:nvPr/>
        </p:nvSpPr>
        <p:spPr>
          <a:xfrm>
            <a:off x="7105751" y="6253782"/>
            <a:ext cx="1489883" cy="461665"/>
          </a:xfrm>
          <a:prstGeom prst="rect">
            <a:avLst/>
          </a:prstGeom>
          <a:noFill/>
        </p:spPr>
        <p:txBody>
          <a:bodyPr wrap="square" rtlCol="0">
            <a:spAutoFit/>
          </a:bodyPr>
          <a:lstStyle/>
          <a:p>
            <a:r>
              <a:rPr lang="en-US" altLang="zh-CN" sz="2400" dirty="0">
                <a:solidFill>
                  <a:srgbClr val="7030A0"/>
                </a:solidFill>
                <a:latin typeface="Times New Roman" pitchFamily="18" charset="0"/>
                <a:cs typeface="Times New Roman" pitchFamily="18" charset="0"/>
              </a:rPr>
              <a:t>memory</a:t>
            </a:r>
            <a:endParaRPr lang="zh-CN" altLang="en-US" sz="2400" dirty="0">
              <a:solidFill>
                <a:srgbClr val="7030A0"/>
              </a:solidFill>
              <a:latin typeface="Times New Roman" pitchFamily="18" charset="0"/>
              <a:cs typeface="Times New Roman" pitchFamily="18" charset="0"/>
            </a:endParaRPr>
          </a:p>
        </p:txBody>
      </p:sp>
      <p:sp>
        <p:nvSpPr>
          <p:cNvPr id="17" name="TextBox 16"/>
          <p:cNvSpPr txBox="1"/>
          <p:nvPr/>
        </p:nvSpPr>
        <p:spPr>
          <a:xfrm>
            <a:off x="-8988" y="5884450"/>
            <a:ext cx="11919337" cy="830997"/>
          </a:xfrm>
          <a:prstGeom prst="rect">
            <a:avLst/>
          </a:prstGeom>
          <a:noFill/>
        </p:spPr>
        <p:txBody>
          <a:bodyPr wrap="square" rtlCol="0">
            <a:spAutoFit/>
          </a:bodyPr>
          <a:lstStyle/>
          <a:p>
            <a:r>
              <a:rPr lang="en-US" altLang="zh-CN" sz="2400" dirty="0">
                <a:latin typeface="Times New Roman" pitchFamily="18" charset="0"/>
                <a:cs typeface="Times New Roman" pitchFamily="18" charset="0"/>
              </a:rPr>
              <a:t>                                                                                                                My father, who saved nothing for emotional reasons, had decided to keep this, a memory of our afternoon together. </a:t>
            </a:r>
            <a:endParaRPr lang="zh-CN" altLang="zh-CN" sz="2400" dirty="0">
              <a:latin typeface="Times New Roman" pitchFamily="18" charset="0"/>
              <a:cs typeface="Times New Roman" pitchFamily="18" charset="0"/>
            </a:endParaRPr>
          </a:p>
        </p:txBody>
      </p:sp>
      <p:sp>
        <p:nvSpPr>
          <p:cNvPr id="18" name="TextBox 17"/>
          <p:cNvSpPr txBox="1"/>
          <p:nvPr/>
        </p:nvSpPr>
        <p:spPr>
          <a:xfrm>
            <a:off x="260598" y="4019808"/>
            <a:ext cx="2381002" cy="707886"/>
          </a:xfrm>
          <a:prstGeom prst="rect">
            <a:avLst/>
          </a:prstGeom>
          <a:solidFill>
            <a:srgbClr val="7030A0"/>
          </a:solidFill>
          <a:ln>
            <a:solidFill>
              <a:schemeClr val="accent6">
                <a:lumMod val="75000"/>
              </a:schemeClr>
            </a:solidFill>
          </a:ln>
        </p:spPr>
        <p:txBody>
          <a:bodyPr wrap="square" rtlCol="0">
            <a:spAutoFit/>
          </a:bodyPr>
          <a:lstStyle/>
          <a:p>
            <a:r>
              <a:rPr lang="zh-CN" altLang="en-US" sz="4000" dirty="0">
                <a:solidFill>
                  <a:schemeClr val="bg1"/>
                </a:solidFill>
              </a:rPr>
              <a:t>首尾呼应</a:t>
            </a:r>
          </a:p>
        </p:txBody>
      </p:sp>
      <p:cxnSp>
        <p:nvCxnSpPr>
          <p:cNvPr id="19" name="直接箭头连接符 18"/>
          <p:cNvCxnSpPr/>
          <p:nvPr/>
        </p:nvCxnSpPr>
        <p:spPr>
          <a:xfrm flipH="1">
            <a:off x="1804884" y="416689"/>
            <a:ext cx="1482326" cy="3603119"/>
          </a:xfrm>
          <a:prstGeom prst="straightConnector1">
            <a:avLst/>
          </a:prstGeom>
          <a:ln>
            <a:solidFill>
              <a:srgbClr val="C00000"/>
            </a:solidFill>
            <a:tailEnd type="arrow"/>
          </a:ln>
        </p:spPr>
        <p:style>
          <a:lnRef idx="3">
            <a:schemeClr val="dk1"/>
          </a:lnRef>
          <a:fillRef idx="0">
            <a:schemeClr val="dk1"/>
          </a:fillRef>
          <a:effectRef idx="2">
            <a:schemeClr val="dk1"/>
          </a:effectRef>
          <a:fontRef idx="minor">
            <a:schemeClr val="tx1"/>
          </a:fontRef>
        </p:style>
      </p:cxnSp>
      <p:cxnSp>
        <p:nvCxnSpPr>
          <p:cNvPr id="24" name="直接箭头连接符 23"/>
          <p:cNvCxnSpPr/>
          <p:nvPr/>
        </p:nvCxnSpPr>
        <p:spPr>
          <a:xfrm flipH="1" flipV="1">
            <a:off x="2340658" y="4727694"/>
            <a:ext cx="1531127" cy="1691550"/>
          </a:xfrm>
          <a:prstGeom prst="straightConnector1">
            <a:avLst/>
          </a:prstGeom>
          <a:ln>
            <a:solidFill>
              <a:srgbClr val="C00000"/>
            </a:solidFill>
            <a:tailEnd type="arrow"/>
          </a:ln>
        </p:spPr>
        <p:style>
          <a:lnRef idx="3">
            <a:schemeClr val="dk1"/>
          </a:lnRef>
          <a:fillRef idx="0">
            <a:schemeClr val="dk1"/>
          </a:fillRef>
          <a:effectRef idx="2">
            <a:schemeClr val="dk1"/>
          </a:effectRef>
          <a:fontRef idx="minor">
            <a:schemeClr val="tx1"/>
          </a:fontRef>
        </p:style>
      </p:cxnSp>
      <p:sp>
        <p:nvSpPr>
          <p:cNvPr id="30" name="TextBox 29"/>
          <p:cNvSpPr txBox="1"/>
          <p:nvPr/>
        </p:nvSpPr>
        <p:spPr>
          <a:xfrm>
            <a:off x="4172727" y="2460978"/>
            <a:ext cx="2581581" cy="369332"/>
          </a:xfrm>
          <a:prstGeom prst="rect">
            <a:avLst/>
          </a:prstGeom>
          <a:noFill/>
        </p:spPr>
        <p:txBody>
          <a:bodyPr wrap="square" rtlCol="0">
            <a:spAutoFit/>
          </a:bodyPr>
          <a:lstStyle/>
          <a:p>
            <a:endParaRPr lang="zh-CN" altLang="en-US" dirty="0"/>
          </a:p>
        </p:txBody>
      </p:sp>
    </p:spTree>
    <p:extLst>
      <p:ext uri="{BB962C8B-B14F-4D97-AF65-F5344CB8AC3E}">
        <p14:creationId xmlns:p14="http://schemas.microsoft.com/office/powerpoint/2010/main" val="3370636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animBg="1"/>
      <p:bldP spid="13" grpId="0" animBg="1"/>
      <p:bldP spid="14" grpId="0" animBg="1"/>
      <p:bldP spid="16" grpId="0"/>
      <p:bldP spid="17" grpId="0"/>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96913" y="1705611"/>
            <a:ext cx="3252788" cy="3243578"/>
          </a:xfrm>
          <a:prstGeom prst="rect">
            <a:avLst/>
          </a:prstGeom>
        </p:spPr>
      </p:pic>
      <p:sp>
        <p:nvSpPr>
          <p:cNvPr id="4" name="文本框 3"/>
          <p:cNvSpPr txBox="1"/>
          <p:nvPr>
            <p:custDataLst>
              <p:tags r:id="rId3"/>
            </p:custDataLst>
          </p:nvPr>
        </p:nvSpPr>
        <p:spPr>
          <a:xfrm>
            <a:off x="1850231" y="3006726"/>
            <a:ext cx="1636713" cy="400050"/>
          </a:xfrm>
          <a:prstGeom prst="rect">
            <a:avLst/>
          </a:prstGeom>
          <a:noFill/>
        </p:spPr>
        <p:txBody>
          <a:bodyPr lIns="0" r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500" normalizeH="0" baseline="0" noProof="0" dirty="0">
                <a:ln>
                  <a:noFill/>
                </a:ln>
                <a:solidFill>
                  <a:srgbClr val="FCFCFC"/>
                </a:solidFill>
                <a:effectLst>
                  <a:outerShdw blurRad="38100" dist="38100" dir="2700000" algn="tl">
                    <a:srgbClr val="000000">
                      <a:alpha val="43137"/>
                    </a:srgbClr>
                  </a:outerShdw>
                </a:effectLst>
                <a:uLnTx/>
                <a:uFillTx/>
                <a:latin typeface="Arial"/>
                <a:ea typeface="等线" panose="02010600030101010101" pitchFamily="2" charset="-122"/>
                <a:cs typeface="+mn-cs"/>
              </a:rPr>
              <a:t>PART</a:t>
            </a:r>
            <a:endParaRPr kumimoji="0" lang="zh-CN" altLang="en-US" sz="2800" b="1" i="0" u="none" strike="noStrike" kern="1200" cap="none" spc="500" normalizeH="0" baseline="0" noProof="0" dirty="0">
              <a:ln>
                <a:noFill/>
              </a:ln>
              <a:solidFill>
                <a:srgbClr val="FCFCFC"/>
              </a:solidFill>
              <a:effectLst>
                <a:outerShdw blurRad="38100" dist="38100" dir="2700000" algn="tl">
                  <a:srgbClr val="000000">
                    <a:alpha val="43137"/>
                  </a:srgbClr>
                </a:outerShdw>
              </a:effectLst>
              <a:uLnTx/>
              <a:uFillTx/>
              <a:latin typeface="Arial"/>
              <a:ea typeface="等线" panose="02010600030101010101" pitchFamily="2" charset="-122"/>
              <a:cs typeface="+mn-cs"/>
            </a:endParaRPr>
          </a:p>
        </p:txBody>
      </p:sp>
      <p:sp>
        <p:nvSpPr>
          <p:cNvPr id="5" name="文本框 4"/>
          <p:cNvSpPr txBox="1"/>
          <p:nvPr>
            <p:custDataLst>
              <p:tags r:id="rId4"/>
            </p:custDataLst>
          </p:nvPr>
        </p:nvSpPr>
        <p:spPr>
          <a:xfrm>
            <a:off x="3097214" y="2979738"/>
            <a:ext cx="7570787" cy="1136650"/>
          </a:xfrm>
          <a:prstGeom prst="rect">
            <a:avLst/>
          </a:prstGeom>
          <a:noFill/>
        </p:spPr>
        <p:txBody>
          <a:bodyPr rIns="360000">
            <a:normAutofit/>
            <a:scene3d>
              <a:camera prst="orthographicFront"/>
              <a:lightRig rig="threePt" dir="t"/>
            </a:scene3d>
            <a:sp3d contourW="12700"/>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4800" b="0" i="0" u="none" strike="noStrike" kern="1200" cap="none" spc="0" normalizeH="0" baseline="0" noProof="0" dirty="0">
                <a:ln>
                  <a:noFill/>
                </a:ln>
                <a:solidFill>
                  <a:srgbClr val="606A74">
                    <a:lumMod val="75000"/>
                  </a:srgbClr>
                </a:solidFill>
                <a:effectLst/>
                <a:uLnTx/>
                <a:uFillTx/>
                <a:latin typeface="微软雅黑"/>
                <a:ea typeface="微软雅黑"/>
                <a:cs typeface="+mn-cs"/>
              </a:rPr>
              <a:t>篇章特点</a:t>
            </a:r>
            <a:endParaRPr kumimoji="0" lang="en-US" altLang="zh-CN" sz="4800" b="0" i="0" u="none" strike="noStrike" kern="1200" cap="none" spc="0" normalizeH="0" baseline="0" noProof="0" dirty="0">
              <a:ln>
                <a:noFill/>
              </a:ln>
              <a:solidFill>
                <a:srgbClr val="606A74">
                  <a:lumMod val="75000"/>
                </a:srgbClr>
              </a:solidFill>
              <a:effectLst/>
              <a:uLnTx/>
              <a:uFillTx/>
              <a:latin typeface="微软雅黑"/>
              <a:ea typeface="微软雅黑"/>
              <a:cs typeface="+mn-cs"/>
            </a:endParaRPr>
          </a:p>
        </p:txBody>
      </p:sp>
      <p:cxnSp>
        <p:nvCxnSpPr>
          <p:cNvPr id="7" name="直接连接符 6"/>
          <p:cNvCxnSpPr/>
          <p:nvPr>
            <p:custDataLst>
              <p:tags r:id="rId5"/>
            </p:custDataLst>
          </p:nvPr>
        </p:nvCxnSpPr>
        <p:spPr>
          <a:xfrm>
            <a:off x="1676400" y="0"/>
            <a:ext cx="0" cy="685800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a:cxnSpLocks/>
          </p:cNvCxnSpPr>
          <p:nvPr>
            <p:custDataLst>
              <p:tags r:id="rId6"/>
            </p:custDataLst>
          </p:nvPr>
        </p:nvCxnSpPr>
        <p:spPr>
          <a:xfrm>
            <a:off x="0" y="3848100"/>
            <a:ext cx="12192000"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矩形 1"/>
          <p:cNvSpPr/>
          <p:nvPr>
            <p:custDataLst>
              <p:tags r:id="rId7"/>
            </p:custDataLst>
          </p:nvPr>
        </p:nvSpPr>
        <p:spPr>
          <a:xfrm>
            <a:off x="3160714" y="3937000"/>
            <a:ext cx="7170737" cy="368300"/>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606A74">
                    <a:lumMod val="60000"/>
                    <a:lumOff val="40000"/>
                  </a:srgbClr>
                </a:solidFill>
                <a:effectLst/>
                <a:uLnTx/>
                <a:uFillTx/>
                <a:latin typeface="Arial"/>
                <a:ea typeface="等线" panose="02010600030101010101" pitchFamily="2" charset="-122"/>
                <a:cs typeface="+mn-cs"/>
              </a:rPr>
              <a:t>Click here to add your title</a:t>
            </a:r>
          </a:p>
        </p:txBody>
      </p:sp>
      <p:sp>
        <p:nvSpPr>
          <p:cNvPr id="9" name="文本框 8"/>
          <p:cNvSpPr txBox="1"/>
          <p:nvPr>
            <p:custDataLst>
              <p:tags r:id="rId8"/>
            </p:custDataLst>
          </p:nvPr>
        </p:nvSpPr>
        <p:spPr>
          <a:xfrm>
            <a:off x="1850231" y="3391695"/>
            <a:ext cx="1636713" cy="400050"/>
          </a:xfrm>
          <a:prstGeom prst="rect">
            <a:avLst/>
          </a:prstGeom>
          <a:noFill/>
        </p:spPr>
        <p:txBody>
          <a:bodyPr lIns="0" r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500" normalizeH="0" baseline="0" noProof="0" dirty="0">
                <a:ln>
                  <a:noFill/>
                </a:ln>
                <a:solidFill>
                  <a:srgbClr val="FCFCFC"/>
                </a:solidFill>
                <a:effectLst>
                  <a:outerShdw blurRad="38100" dist="38100" dir="2700000" algn="tl">
                    <a:srgbClr val="000000">
                      <a:alpha val="43137"/>
                    </a:srgbClr>
                  </a:outerShdw>
                </a:effectLst>
                <a:uLnTx/>
                <a:uFillTx/>
                <a:latin typeface="Arial"/>
                <a:ea typeface="等线" panose="02010600030101010101" pitchFamily="2" charset="-122"/>
                <a:cs typeface="+mn-cs"/>
              </a:rPr>
              <a:t>02</a:t>
            </a:r>
            <a:endParaRPr kumimoji="0" lang="zh-CN" altLang="en-US" sz="2800" b="1" i="0" u="none" strike="noStrike" kern="1200" cap="none" spc="500" normalizeH="0" baseline="0" noProof="0" dirty="0">
              <a:ln>
                <a:noFill/>
              </a:ln>
              <a:solidFill>
                <a:srgbClr val="FCFCFC"/>
              </a:solidFill>
              <a:effectLst>
                <a:outerShdw blurRad="38100" dist="38100" dir="2700000" algn="tl">
                  <a:srgbClr val="000000">
                    <a:alpha val="43137"/>
                  </a:srgbClr>
                </a:outerShdw>
              </a:effectLst>
              <a:uLnTx/>
              <a:uFillTx/>
              <a:latin typeface="Arial"/>
              <a:ea typeface="等线" panose="02010600030101010101" pitchFamily="2" charset="-122"/>
              <a:cs typeface="+mn-cs"/>
            </a:endParaRPr>
          </a:p>
        </p:txBody>
      </p:sp>
    </p:spTree>
    <p:custDataLst>
      <p:tags r:id="rId2"/>
    </p:custDataLst>
    <p:extLst>
      <p:ext uri="{BB962C8B-B14F-4D97-AF65-F5344CB8AC3E}">
        <p14:creationId xmlns:p14="http://schemas.microsoft.com/office/powerpoint/2010/main" val="31356878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40650"/>
            <a:ext cx="12192000" cy="7109639"/>
          </a:xfrm>
          <a:prstGeom prst="rect">
            <a:avLst/>
          </a:prstGeom>
        </p:spPr>
        <p:txBody>
          <a:bodyPr wrap="square">
            <a:spAutoFit/>
          </a:bodyPr>
          <a:lstStyle/>
          <a:p>
            <a:r>
              <a:rPr lang="en-US" altLang="zh-CN" sz="2400" dirty="0">
                <a:solidFill>
                  <a:schemeClr val="bg1">
                    <a:lumMod val="75000"/>
                  </a:schemeClr>
                </a:solidFill>
                <a:latin typeface="Times New Roman" pitchFamily="18" charset="0"/>
                <a:cs typeface="Times New Roman" pitchFamily="18" charset="0"/>
              </a:rPr>
              <a:t>         My father never kept anything for emotional purpose ---except once. I was the only one in my family who cared about baseball and I always dreamed of watching my heroes at Yankee Stadium. One winter, I wrote down a schedule of the summer dates and dreamed every night. To my surprise, one evening I saw my father examining it before going out to work. </a:t>
            </a:r>
            <a:endParaRPr lang="zh-CN" altLang="zh-CN" sz="2400" dirty="0">
              <a:solidFill>
                <a:schemeClr val="bg1">
                  <a:lumMod val="75000"/>
                </a:schemeClr>
              </a:solidFill>
              <a:latin typeface="Times New Roman" pitchFamily="18" charset="0"/>
              <a:cs typeface="Times New Roman" pitchFamily="18" charset="0"/>
            </a:endParaRPr>
          </a:p>
          <a:p>
            <a:r>
              <a:rPr lang="en-US" altLang="zh-CN" sz="2400" dirty="0">
                <a:solidFill>
                  <a:schemeClr val="bg1">
                    <a:lumMod val="75000"/>
                  </a:schemeClr>
                </a:solidFill>
                <a:latin typeface="Times New Roman" pitchFamily="18" charset="0"/>
                <a:cs typeface="Times New Roman" pitchFamily="18" charset="0"/>
              </a:rPr>
              <a:t>         The following Sunday, he told me, “Let’s put away some money into a jar each week, and maybe we can go to Yankee Stadium this summer.” I immediately washed out a jar and attached a label: </a:t>
            </a:r>
            <a:r>
              <a:rPr lang="en-US" altLang="zh-CN" sz="2400" i="1" dirty="0">
                <a:solidFill>
                  <a:schemeClr val="bg1">
                    <a:lumMod val="75000"/>
                  </a:schemeClr>
                </a:solidFill>
                <a:latin typeface="Times New Roman" pitchFamily="18" charset="0"/>
                <a:cs typeface="Times New Roman" pitchFamily="18" charset="0"/>
              </a:rPr>
              <a:t>YANKEE STADIUM FUND</a:t>
            </a:r>
            <a:r>
              <a:rPr lang="en-US" altLang="zh-CN" sz="2400" dirty="0">
                <a:solidFill>
                  <a:schemeClr val="bg1">
                    <a:lumMod val="75000"/>
                  </a:schemeClr>
                </a:solidFill>
                <a:latin typeface="Times New Roman" pitchFamily="18" charset="0"/>
                <a:cs typeface="Times New Roman" pitchFamily="18" charset="0"/>
              </a:rPr>
              <a:t>, 1960.	</a:t>
            </a:r>
            <a:endParaRPr lang="zh-CN" altLang="zh-CN" sz="2400" dirty="0">
              <a:solidFill>
                <a:schemeClr val="bg1">
                  <a:lumMod val="75000"/>
                </a:schemeClr>
              </a:solidFill>
              <a:latin typeface="Times New Roman" pitchFamily="18" charset="0"/>
              <a:cs typeface="Times New Roman" pitchFamily="18" charset="0"/>
            </a:endParaRPr>
          </a:p>
          <a:p>
            <a:r>
              <a:rPr lang="en-US" altLang="zh-CN" sz="2400" dirty="0">
                <a:solidFill>
                  <a:schemeClr val="bg1">
                    <a:lumMod val="75000"/>
                  </a:schemeClr>
                </a:solidFill>
                <a:latin typeface="Times New Roman" pitchFamily="18" charset="0"/>
                <a:cs typeface="Times New Roman" pitchFamily="18" charset="0"/>
              </a:rPr>
              <a:t>         Each of us contributed to the jar weekly. However, we still hadn’t gone to a game because my father had had to work every Saturday. So one day, I informed him of the remaining time, and then he comforted me, “Don’t worry and we’ll have a free Saturday.”</a:t>
            </a:r>
            <a:endParaRPr lang="zh-CN" altLang="zh-CN" sz="2400" dirty="0">
              <a:solidFill>
                <a:schemeClr val="bg1">
                  <a:lumMod val="75000"/>
                </a:schemeClr>
              </a:solidFill>
              <a:latin typeface="Times New Roman" pitchFamily="18" charset="0"/>
              <a:cs typeface="Times New Roman" pitchFamily="18" charset="0"/>
            </a:endParaRPr>
          </a:p>
          <a:p>
            <a:r>
              <a:rPr lang="en-US" altLang="zh-CN" sz="2400" dirty="0">
                <a:solidFill>
                  <a:schemeClr val="bg1">
                    <a:lumMod val="75000"/>
                  </a:schemeClr>
                </a:solidFill>
                <a:latin typeface="Times New Roman" pitchFamily="18" charset="0"/>
                <a:cs typeface="Times New Roman" pitchFamily="18" charset="0"/>
              </a:rPr>
              <a:t>        On the morning of the last game, I sat waiting hopelessly with no sign of my father who had been to work suddenly appeared and yelled, “I got two tickets!”</a:t>
            </a:r>
            <a:endParaRPr lang="zh-CN" altLang="zh-CN" sz="2400" dirty="0">
              <a:solidFill>
                <a:schemeClr val="bg1">
                  <a:lumMod val="75000"/>
                </a:schemeClr>
              </a:solidFill>
              <a:latin typeface="Times New Roman" pitchFamily="18" charset="0"/>
              <a:cs typeface="Times New Roman" pitchFamily="18" charset="0"/>
            </a:endParaRPr>
          </a:p>
          <a:p>
            <a:r>
              <a:rPr lang="en-US" altLang="zh-CN" sz="2400" dirty="0">
                <a:solidFill>
                  <a:schemeClr val="bg1">
                    <a:lumMod val="75000"/>
                  </a:schemeClr>
                </a:solidFill>
                <a:latin typeface="Times New Roman" pitchFamily="18" charset="0"/>
                <a:cs typeface="Times New Roman" pitchFamily="18" charset="0"/>
              </a:rPr>
              <a:t>I could hardly breathe when we finally sat together, father and son, watching my New York Yankees. I sat cheering, but for my father, all I could see is a face lined with tiredness from working all week.  </a:t>
            </a:r>
            <a:endParaRPr lang="zh-CN" altLang="zh-CN" sz="2400" dirty="0">
              <a:solidFill>
                <a:schemeClr val="bg1">
                  <a:lumMod val="75000"/>
                </a:schemeClr>
              </a:solidFill>
              <a:latin typeface="Times New Roman" pitchFamily="18" charset="0"/>
              <a:cs typeface="Times New Roman" pitchFamily="18" charset="0"/>
            </a:endParaRPr>
          </a:p>
          <a:p>
            <a:r>
              <a:rPr lang="en-US" altLang="zh-CN" sz="2400" dirty="0">
                <a:solidFill>
                  <a:schemeClr val="bg1">
                    <a:lumMod val="75000"/>
                  </a:schemeClr>
                </a:solidFill>
                <a:latin typeface="Times New Roman" pitchFamily="18" charset="0"/>
                <a:cs typeface="Times New Roman" pitchFamily="18" charset="0"/>
              </a:rPr>
              <a:t>       In 1963, my father died suddenly while working. In his bedroom, I noticed a faded ticket in his yellowed book, which read, </a:t>
            </a:r>
            <a:r>
              <a:rPr lang="en-US" altLang="zh-CN" sz="2400" i="1" dirty="0">
                <a:solidFill>
                  <a:schemeClr val="bg1">
                    <a:lumMod val="75000"/>
                  </a:schemeClr>
                </a:solidFill>
                <a:latin typeface="Times New Roman" pitchFamily="18" charset="0"/>
                <a:cs typeface="Times New Roman" pitchFamily="18" charset="0"/>
              </a:rPr>
              <a:t>October 1, 1960, General Admission. </a:t>
            </a:r>
            <a:r>
              <a:rPr lang="en-US" altLang="zh-CN" sz="2400" dirty="0">
                <a:solidFill>
                  <a:schemeClr val="bg1">
                    <a:lumMod val="75000"/>
                  </a:schemeClr>
                </a:solidFill>
                <a:latin typeface="Times New Roman" pitchFamily="18" charset="0"/>
                <a:cs typeface="Times New Roman" pitchFamily="18" charset="0"/>
              </a:rPr>
              <a:t>My father, who saved nothing for emotional reasons, had decided to keep this, a memory of our afternoon together. </a:t>
            </a:r>
            <a:endParaRPr lang="zh-CN" altLang="zh-CN" sz="2400" dirty="0">
              <a:solidFill>
                <a:schemeClr val="bg1">
                  <a:lumMod val="75000"/>
                </a:schemeClr>
              </a:solidFill>
              <a:latin typeface="Times New Roman" pitchFamily="18" charset="0"/>
              <a:cs typeface="Times New Roman" pitchFamily="18" charset="0"/>
            </a:endParaRPr>
          </a:p>
          <a:p>
            <a:r>
              <a:rPr lang="en-US" altLang="zh-CN" sz="2400" dirty="0">
                <a:solidFill>
                  <a:schemeClr val="bg1">
                    <a:lumMod val="75000"/>
                  </a:schemeClr>
                </a:solidFill>
                <a:latin typeface="Times New Roman" pitchFamily="18" charset="0"/>
                <a:cs typeface="Times New Roman" pitchFamily="18" charset="0"/>
              </a:rPr>
              <a:t> </a:t>
            </a:r>
            <a:endParaRPr lang="zh-CN" altLang="zh-CN" sz="2400" dirty="0">
              <a:solidFill>
                <a:schemeClr val="bg1">
                  <a:lumMod val="75000"/>
                </a:schemeClr>
              </a:solidFill>
              <a:latin typeface="Times New Roman" pitchFamily="18" charset="0"/>
              <a:cs typeface="Times New Roman"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966" y="589139"/>
            <a:ext cx="5404555" cy="4825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524978" y="905975"/>
            <a:ext cx="5046134" cy="646331"/>
          </a:xfrm>
          <a:prstGeom prst="rect">
            <a:avLst/>
          </a:prstGeom>
          <a:solidFill>
            <a:schemeClr val="accent3">
              <a:lumMod val="20000"/>
              <a:lumOff val="80000"/>
            </a:schemeClr>
          </a:solidFill>
        </p:spPr>
        <p:txBody>
          <a:bodyPr wrap="square" rtlCol="0">
            <a:spAutoFit/>
          </a:bodyPr>
          <a:lstStyle/>
          <a:p>
            <a:r>
              <a:rPr lang="zh-CN" altLang="en-US" sz="3600" dirty="0">
                <a:ea typeface="宋体" pitchFamily="2" charset="-122"/>
              </a:rPr>
              <a:t>文章难度易读度</a:t>
            </a:r>
            <a:r>
              <a:rPr lang="en-US" altLang="zh-CN" sz="3600" dirty="0">
                <a:ea typeface="宋体" pitchFamily="2" charset="-122"/>
              </a:rPr>
              <a:t>Flesh</a:t>
            </a:r>
            <a:r>
              <a:rPr lang="zh-CN" altLang="en-US" sz="3600" dirty="0">
                <a:ea typeface="宋体" pitchFamily="2" charset="-122"/>
              </a:rPr>
              <a:t>值</a:t>
            </a:r>
          </a:p>
        </p:txBody>
      </p:sp>
      <p:graphicFrame>
        <p:nvGraphicFramePr>
          <p:cNvPr id="5" name="表格 4"/>
          <p:cNvGraphicFramePr>
            <a:graphicFrameLocks noGrp="1"/>
          </p:cNvGraphicFramePr>
          <p:nvPr>
            <p:extLst>
              <p:ext uri="{D42A27DB-BD31-4B8C-83A1-F6EECF244321}">
                <p14:modId xmlns:p14="http://schemas.microsoft.com/office/powerpoint/2010/main" val="3742392336"/>
              </p:ext>
            </p:extLst>
          </p:nvPr>
        </p:nvGraphicFramePr>
        <p:xfrm>
          <a:off x="6976532" y="1746955"/>
          <a:ext cx="4064000" cy="4181595"/>
        </p:xfrm>
        <a:graphic>
          <a:graphicData uri="http://schemas.openxmlformats.org/drawingml/2006/table">
            <a:tbl>
              <a:tblPr firstRow="1" bandRow="1">
                <a:tableStyleId>{7DF18680-E054-41AD-8BC1-D1AEF772440D}</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tblGrid>
              <a:tr h="836319">
                <a:tc>
                  <a:txBody>
                    <a:bodyPr/>
                    <a:lstStyle/>
                    <a:p>
                      <a:r>
                        <a:rPr lang="en-US" altLang="zh-CN" sz="3200" dirty="0">
                          <a:latin typeface="宋体" pitchFamily="2" charset="-122"/>
                          <a:ea typeface="宋体" pitchFamily="2" charset="-122"/>
                        </a:rPr>
                        <a:t>Flesh</a:t>
                      </a:r>
                      <a:r>
                        <a:rPr lang="zh-CN" altLang="en-US" sz="3200" dirty="0">
                          <a:latin typeface="宋体" pitchFamily="2" charset="-122"/>
                          <a:ea typeface="宋体" pitchFamily="2" charset="-122"/>
                        </a:rPr>
                        <a:t>值</a:t>
                      </a:r>
                    </a:p>
                  </a:txBody>
                  <a:tcPr/>
                </a:tc>
                <a:tc>
                  <a:txBody>
                    <a:bodyPr/>
                    <a:lstStyle/>
                    <a:p>
                      <a:r>
                        <a:rPr lang="zh-CN" altLang="en-US" sz="3200" dirty="0">
                          <a:latin typeface="宋体" pitchFamily="2" charset="-122"/>
                          <a:ea typeface="宋体" pitchFamily="2" charset="-122"/>
                        </a:rPr>
                        <a:t>难易程度</a:t>
                      </a:r>
                    </a:p>
                  </a:txBody>
                  <a:tcPr/>
                </a:tc>
                <a:extLst>
                  <a:ext uri="{0D108BD9-81ED-4DB2-BD59-A6C34878D82A}">
                    <a16:rowId xmlns:a16="http://schemas.microsoft.com/office/drawing/2014/main" val="10000"/>
                  </a:ext>
                </a:extLst>
              </a:tr>
              <a:tr h="836319">
                <a:tc>
                  <a:txBody>
                    <a:bodyPr/>
                    <a:lstStyle/>
                    <a:p>
                      <a:pPr algn="ctr"/>
                      <a:r>
                        <a:rPr lang="en-US" altLang="zh-CN" sz="3200" dirty="0">
                          <a:latin typeface="宋体" pitchFamily="2" charset="-122"/>
                          <a:ea typeface="宋体" pitchFamily="2" charset="-122"/>
                        </a:rPr>
                        <a:t>50-60</a:t>
                      </a:r>
                      <a:endParaRPr lang="zh-CN" altLang="en-US" sz="3200" dirty="0">
                        <a:latin typeface="宋体" pitchFamily="2" charset="-122"/>
                        <a:ea typeface="宋体" pitchFamily="2" charset="-122"/>
                      </a:endParaRPr>
                    </a:p>
                  </a:txBody>
                  <a:tcPr/>
                </a:tc>
                <a:tc>
                  <a:txBody>
                    <a:bodyPr/>
                    <a:lstStyle/>
                    <a:p>
                      <a:pPr algn="ctr"/>
                      <a:r>
                        <a:rPr lang="zh-CN" altLang="en-US" sz="3200" dirty="0">
                          <a:latin typeface="宋体" pitchFamily="2" charset="-122"/>
                          <a:ea typeface="宋体" pitchFamily="2" charset="-122"/>
                        </a:rPr>
                        <a:t>较难</a:t>
                      </a:r>
                    </a:p>
                  </a:txBody>
                  <a:tcPr/>
                </a:tc>
                <a:extLst>
                  <a:ext uri="{0D108BD9-81ED-4DB2-BD59-A6C34878D82A}">
                    <a16:rowId xmlns:a16="http://schemas.microsoft.com/office/drawing/2014/main" val="10001"/>
                  </a:ext>
                </a:extLst>
              </a:tr>
              <a:tr h="836319">
                <a:tc>
                  <a:txBody>
                    <a:bodyPr/>
                    <a:lstStyle/>
                    <a:p>
                      <a:pPr algn="ctr"/>
                      <a:r>
                        <a:rPr lang="en-US" altLang="zh-CN" sz="3200" dirty="0">
                          <a:latin typeface="宋体" pitchFamily="2" charset="-122"/>
                          <a:ea typeface="宋体" pitchFamily="2" charset="-122"/>
                        </a:rPr>
                        <a:t>61-70</a:t>
                      </a:r>
                      <a:endParaRPr lang="zh-CN" altLang="en-US" sz="3200" dirty="0">
                        <a:latin typeface="宋体" pitchFamily="2" charset="-122"/>
                        <a:ea typeface="宋体" pitchFamily="2" charset="-122"/>
                      </a:endParaRPr>
                    </a:p>
                  </a:txBody>
                  <a:tcPr/>
                </a:tc>
                <a:tc>
                  <a:txBody>
                    <a:bodyPr/>
                    <a:lstStyle/>
                    <a:p>
                      <a:pPr algn="ctr"/>
                      <a:r>
                        <a:rPr lang="zh-CN" altLang="en-US" sz="3200" dirty="0">
                          <a:latin typeface="宋体" pitchFamily="2" charset="-122"/>
                          <a:ea typeface="宋体" pitchFamily="2" charset="-122"/>
                        </a:rPr>
                        <a:t>中等</a:t>
                      </a:r>
                    </a:p>
                  </a:txBody>
                  <a:tcPr/>
                </a:tc>
                <a:extLst>
                  <a:ext uri="{0D108BD9-81ED-4DB2-BD59-A6C34878D82A}">
                    <a16:rowId xmlns:a16="http://schemas.microsoft.com/office/drawing/2014/main" val="10002"/>
                  </a:ext>
                </a:extLst>
              </a:tr>
              <a:tr h="836319">
                <a:tc>
                  <a:txBody>
                    <a:bodyPr/>
                    <a:lstStyle/>
                    <a:p>
                      <a:pPr algn="ctr"/>
                      <a:r>
                        <a:rPr lang="en-US" altLang="zh-CN" sz="3200" dirty="0">
                          <a:latin typeface="宋体" pitchFamily="2" charset="-122"/>
                          <a:ea typeface="宋体" pitchFamily="2" charset="-122"/>
                        </a:rPr>
                        <a:t>71-80</a:t>
                      </a:r>
                      <a:endParaRPr lang="zh-CN" altLang="en-US" sz="3200" dirty="0">
                        <a:latin typeface="宋体" pitchFamily="2" charset="-122"/>
                        <a:ea typeface="宋体" pitchFamily="2" charset="-122"/>
                      </a:endParaRPr>
                    </a:p>
                  </a:txBody>
                  <a:tcPr/>
                </a:tc>
                <a:tc>
                  <a:txBody>
                    <a:bodyPr/>
                    <a:lstStyle/>
                    <a:p>
                      <a:pPr algn="ctr"/>
                      <a:r>
                        <a:rPr lang="zh-CN" altLang="en-US" sz="3200" dirty="0">
                          <a:latin typeface="宋体" pitchFamily="2" charset="-122"/>
                          <a:ea typeface="宋体" pitchFamily="2" charset="-122"/>
                        </a:rPr>
                        <a:t>较为容易</a:t>
                      </a:r>
                    </a:p>
                  </a:txBody>
                  <a:tcPr/>
                </a:tc>
                <a:extLst>
                  <a:ext uri="{0D108BD9-81ED-4DB2-BD59-A6C34878D82A}">
                    <a16:rowId xmlns:a16="http://schemas.microsoft.com/office/drawing/2014/main" val="10003"/>
                  </a:ext>
                </a:extLst>
              </a:tr>
              <a:tr h="836319">
                <a:tc>
                  <a:txBody>
                    <a:bodyPr/>
                    <a:lstStyle/>
                    <a:p>
                      <a:pPr algn="ctr"/>
                      <a:r>
                        <a:rPr lang="en-US" altLang="zh-CN" sz="3200" dirty="0">
                          <a:latin typeface="宋体" pitchFamily="2" charset="-122"/>
                          <a:ea typeface="宋体" pitchFamily="2" charset="-122"/>
                        </a:rPr>
                        <a:t>81-90</a:t>
                      </a:r>
                      <a:endParaRPr lang="zh-CN" altLang="en-US" sz="3200" dirty="0">
                        <a:latin typeface="宋体" pitchFamily="2" charset="-122"/>
                        <a:ea typeface="宋体" pitchFamily="2" charset="-122"/>
                      </a:endParaRPr>
                    </a:p>
                  </a:txBody>
                  <a:tcPr/>
                </a:tc>
                <a:tc>
                  <a:txBody>
                    <a:bodyPr/>
                    <a:lstStyle/>
                    <a:p>
                      <a:pPr algn="ctr"/>
                      <a:r>
                        <a:rPr lang="zh-CN" altLang="en-US" sz="3200" dirty="0">
                          <a:latin typeface="宋体" pitchFamily="2" charset="-122"/>
                          <a:ea typeface="宋体" pitchFamily="2" charset="-122"/>
                        </a:rPr>
                        <a:t>偏易</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43143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70413144031"/>
  <p:tag name="MH_LIBRARY" val="CONTENTS"/>
  <p:tag name="MH_TYPE" val="ENTRY"/>
  <p:tag name="ID" val="553516"/>
  <p:tag name="MH_ORDER" val="3"/>
</p:tagLst>
</file>

<file path=ppt/tags/tag11.xml><?xml version="1.0" encoding="utf-8"?>
<p:tagLst xmlns:a="http://schemas.openxmlformats.org/drawingml/2006/main" xmlns:r="http://schemas.openxmlformats.org/officeDocument/2006/relationships" xmlns:p="http://schemas.openxmlformats.org/presentationml/2006/main">
  <p:tag name="MH" val="20170413144031"/>
  <p:tag name="MH_LIBRARY" val="CONTENTS"/>
  <p:tag name="MH_TYPE" val="NUMBER"/>
  <p:tag name="ID" val="553516"/>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170413144031"/>
  <p:tag name="MH_LIBRARY" val="CONTENTS"/>
  <p:tag name="MH_TYPE" val="OTHERS"/>
  <p:tag name="ID" val="553516"/>
</p:tagLst>
</file>

<file path=ppt/tags/tag13.xml><?xml version="1.0" encoding="utf-8"?>
<p:tagLst xmlns:a="http://schemas.openxmlformats.org/drawingml/2006/main" xmlns:r="http://schemas.openxmlformats.org/officeDocument/2006/relationships" xmlns:p="http://schemas.openxmlformats.org/presentationml/2006/main">
  <p:tag name="MH" val="20170413144322"/>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70413144322"/>
  <p:tag name="MH_LIBRARY" val="GRAPHIC"/>
  <p:tag name="MH_ORDER" val="TextBox 3"/>
</p:tagLst>
</file>

<file path=ppt/tags/tag15.xml><?xml version="1.0" encoding="utf-8"?>
<p:tagLst xmlns:a="http://schemas.openxmlformats.org/drawingml/2006/main" xmlns:r="http://schemas.openxmlformats.org/officeDocument/2006/relationships" xmlns:p="http://schemas.openxmlformats.org/presentationml/2006/main">
  <p:tag name="MH" val="20170413144322"/>
  <p:tag name="MH_LIBRARY" val="GRAPHIC"/>
  <p:tag name="MH_ORDER" val="TextBox 4"/>
</p:tagLst>
</file>

<file path=ppt/tags/tag16.xml><?xml version="1.0" encoding="utf-8"?>
<p:tagLst xmlns:a="http://schemas.openxmlformats.org/drawingml/2006/main" xmlns:r="http://schemas.openxmlformats.org/officeDocument/2006/relationships" xmlns:p="http://schemas.openxmlformats.org/presentationml/2006/main">
  <p:tag name="MH" val="20170413144322"/>
  <p:tag name="MH_LIBRARY" val="GRAPHIC"/>
  <p:tag name="MH_ORDER" val="Straight Connector 6"/>
</p:tagLst>
</file>

<file path=ppt/tags/tag17.xml><?xml version="1.0" encoding="utf-8"?>
<p:tagLst xmlns:a="http://schemas.openxmlformats.org/drawingml/2006/main" xmlns:r="http://schemas.openxmlformats.org/officeDocument/2006/relationships" xmlns:p="http://schemas.openxmlformats.org/presentationml/2006/main">
  <p:tag name="MH" val="20170413144322"/>
  <p:tag name="MH_LIBRARY" val="GRAPHIC"/>
  <p:tag name="MH_ORDER" val="Straight Connector 9"/>
</p:tagLst>
</file>

<file path=ppt/tags/tag18.xml><?xml version="1.0" encoding="utf-8"?>
<p:tagLst xmlns:a="http://schemas.openxmlformats.org/drawingml/2006/main" xmlns:r="http://schemas.openxmlformats.org/officeDocument/2006/relationships" xmlns:p="http://schemas.openxmlformats.org/presentationml/2006/main">
  <p:tag name="MH" val="20170413144322"/>
  <p:tag name="MH_LIBRARY" val="GRAPHIC"/>
  <p:tag name="MH_ORDER" val="Rectangle 1"/>
</p:tagLst>
</file>

<file path=ppt/tags/tag19.xml><?xml version="1.0" encoding="utf-8"?>
<p:tagLst xmlns:a="http://schemas.openxmlformats.org/drawingml/2006/main" xmlns:r="http://schemas.openxmlformats.org/officeDocument/2006/relationships" xmlns:p="http://schemas.openxmlformats.org/presentationml/2006/main">
  <p:tag name="MH" val="20170413144322"/>
  <p:tag name="MH_LIBRARY" val="GRAPHIC"/>
  <p:tag name="MH_ORDER" val="TextBox 3"/>
</p:tagLst>
</file>

<file path=ppt/tags/tag2.xml><?xml version="1.0" encoding="utf-8"?>
<p:tagLst xmlns:a="http://schemas.openxmlformats.org/drawingml/2006/main" xmlns:r="http://schemas.openxmlformats.org/officeDocument/2006/relationships" xmlns:p="http://schemas.openxmlformats.org/presentationml/2006/main">
  <p:tag name="MH" val="20170413144031"/>
  <p:tag name="MH_LIBRARY" val="CONTENTS"/>
  <p:tag name="MH_TYPE" val="OTHERS"/>
  <p:tag name="ID" val="553516"/>
</p:tagLst>
</file>

<file path=ppt/tags/tag20.xml><?xml version="1.0" encoding="utf-8"?>
<p:tagLst xmlns:a="http://schemas.openxmlformats.org/drawingml/2006/main" xmlns:r="http://schemas.openxmlformats.org/officeDocument/2006/relationships" xmlns:p="http://schemas.openxmlformats.org/presentationml/2006/main">
  <p:tag name="MH" val="20170413144322"/>
  <p:tag name="MH_LIBRARY" val="GRAPHIC"/>
</p:tagLst>
</file>

<file path=ppt/tags/tag21.xml><?xml version="1.0" encoding="utf-8"?>
<p:tagLst xmlns:a="http://schemas.openxmlformats.org/drawingml/2006/main" xmlns:r="http://schemas.openxmlformats.org/officeDocument/2006/relationships" xmlns:p="http://schemas.openxmlformats.org/presentationml/2006/main">
  <p:tag name="MH" val="20170413144322"/>
  <p:tag name="MH_LIBRARY" val="GRAPHIC"/>
  <p:tag name="MH_ORDER" val="TextBox 3"/>
</p:tagLst>
</file>

<file path=ppt/tags/tag22.xml><?xml version="1.0" encoding="utf-8"?>
<p:tagLst xmlns:a="http://schemas.openxmlformats.org/drawingml/2006/main" xmlns:r="http://schemas.openxmlformats.org/officeDocument/2006/relationships" xmlns:p="http://schemas.openxmlformats.org/presentationml/2006/main">
  <p:tag name="MH" val="20170413144322"/>
  <p:tag name="MH_LIBRARY" val="GRAPHIC"/>
  <p:tag name="MH_ORDER" val="TextBox 4"/>
</p:tagLst>
</file>

<file path=ppt/tags/tag23.xml><?xml version="1.0" encoding="utf-8"?>
<p:tagLst xmlns:a="http://schemas.openxmlformats.org/drawingml/2006/main" xmlns:r="http://schemas.openxmlformats.org/officeDocument/2006/relationships" xmlns:p="http://schemas.openxmlformats.org/presentationml/2006/main">
  <p:tag name="MH" val="20170413144322"/>
  <p:tag name="MH_LIBRARY" val="GRAPHIC"/>
  <p:tag name="MH_ORDER" val="Straight Connector 6"/>
</p:tagLst>
</file>

<file path=ppt/tags/tag24.xml><?xml version="1.0" encoding="utf-8"?>
<p:tagLst xmlns:a="http://schemas.openxmlformats.org/drawingml/2006/main" xmlns:r="http://schemas.openxmlformats.org/officeDocument/2006/relationships" xmlns:p="http://schemas.openxmlformats.org/presentationml/2006/main">
  <p:tag name="MH" val="20170413144322"/>
  <p:tag name="MH_LIBRARY" val="GRAPHIC"/>
  <p:tag name="MH_ORDER" val="Straight Connector 9"/>
</p:tagLst>
</file>

<file path=ppt/tags/tag25.xml><?xml version="1.0" encoding="utf-8"?>
<p:tagLst xmlns:a="http://schemas.openxmlformats.org/drawingml/2006/main" xmlns:r="http://schemas.openxmlformats.org/officeDocument/2006/relationships" xmlns:p="http://schemas.openxmlformats.org/presentationml/2006/main">
  <p:tag name="MH" val="20170413144322"/>
  <p:tag name="MH_LIBRARY" val="GRAPHIC"/>
  <p:tag name="MH_ORDER" val="Rectangle 1"/>
</p:tagLst>
</file>

<file path=ppt/tags/tag26.xml><?xml version="1.0" encoding="utf-8"?>
<p:tagLst xmlns:a="http://schemas.openxmlformats.org/drawingml/2006/main" xmlns:r="http://schemas.openxmlformats.org/officeDocument/2006/relationships" xmlns:p="http://schemas.openxmlformats.org/presentationml/2006/main">
  <p:tag name="MH" val="20170413144322"/>
  <p:tag name="MH_LIBRARY" val="GRAPHIC"/>
  <p:tag name="MH_ORDER" val="TextBox 3"/>
</p:tagLst>
</file>

<file path=ppt/tags/tag27.xml><?xml version="1.0" encoding="utf-8"?>
<p:tagLst xmlns:a="http://schemas.openxmlformats.org/drawingml/2006/main" xmlns:r="http://schemas.openxmlformats.org/officeDocument/2006/relationships" xmlns:p="http://schemas.openxmlformats.org/presentationml/2006/main">
  <p:tag name="MH" val="20170413144322"/>
  <p:tag name="MH_LIBRARY" val="GRAPHIC"/>
</p:tagLst>
</file>

<file path=ppt/tags/tag28.xml><?xml version="1.0" encoding="utf-8"?>
<p:tagLst xmlns:a="http://schemas.openxmlformats.org/drawingml/2006/main" xmlns:r="http://schemas.openxmlformats.org/officeDocument/2006/relationships" xmlns:p="http://schemas.openxmlformats.org/presentationml/2006/main">
  <p:tag name="MH" val="20170413144322"/>
  <p:tag name="MH_LIBRARY" val="GRAPHIC"/>
  <p:tag name="MH_ORDER" val="TextBox 3"/>
</p:tagLst>
</file>

<file path=ppt/tags/tag29.xml><?xml version="1.0" encoding="utf-8"?>
<p:tagLst xmlns:a="http://schemas.openxmlformats.org/drawingml/2006/main" xmlns:r="http://schemas.openxmlformats.org/officeDocument/2006/relationships" xmlns:p="http://schemas.openxmlformats.org/presentationml/2006/main">
  <p:tag name="MH" val="20170413144322"/>
  <p:tag name="MH_LIBRARY" val="GRAPHIC"/>
  <p:tag name="MH_ORDER" val="TextBox 4"/>
</p:tagLst>
</file>

<file path=ppt/tags/tag3.xml><?xml version="1.0" encoding="utf-8"?>
<p:tagLst xmlns:a="http://schemas.openxmlformats.org/drawingml/2006/main" xmlns:r="http://schemas.openxmlformats.org/officeDocument/2006/relationships" xmlns:p="http://schemas.openxmlformats.org/presentationml/2006/main">
  <p:tag name="MH" val="20170413144031"/>
  <p:tag name="MH_LIBRARY" val="CONTENTS"/>
  <p:tag name="MH_TYPE" val="OTHERS"/>
  <p:tag name="ID" val="553516"/>
</p:tagLst>
</file>

<file path=ppt/tags/tag30.xml><?xml version="1.0" encoding="utf-8"?>
<p:tagLst xmlns:a="http://schemas.openxmlformats.org/drawingml/2006/main" xmlns:r="http://schemas.openxmlformats.org/officeDocument/2006/relationships" xmlns:p="http://schemas.openxmlformats.org/presentationml/2006/main">
  <p:tag name="MH" val="20170413144322"/>
  <p:tag name="MH_LIBRARY" val="GRAPHIC"/>
  <p:tag name="MH_ORDER" val="Straight Connector 6"/>
</p:tagLst>
</file>

<file path=ppt/tags/tag31.xml><?xml version="1.0" encoding="utf-8"?>
<p:tagLst xmlns:a="http://schemas.openxmlformats.org/drawingml/2006/main" xmlns:r="http://schemas.openxmlformats.org/officeDocument/2006/relationships" xmlns:p="http://schemas.openxmlformats.org/presentationml/2006/main">
  <p:tag name="MH" val="20170413144322"/>
  <p:tag name="MH_LIBRARY" val="GRAPHIC"/>
  <p:tag name="MH_ORDER" val="Straight Connector 9"/>
</p:tagLst>
</file>

<file path=ppt/tags/tag32.xml><?xml version="1.0" encoding="utf-8"?>
<p:tagLst xmlns:a="http://schemas.openxmlformats.org/drawingml/2006/main" xmlns:r="http://schemas.openxmlformats.org/officeDocument/2006/relationships" xmlns:p="http://schemas.openxmlformats.org/presentationml/2006/main">
  <p:tag name="MH" val="20170413144322"/>
  <p:tag name="MH_LIBRARY" val="GRAPHIC"/>
  <p:tag name="MH_ORDER" val="Rectangle 1"/>
</p:tagLst>
</file>

<file path=ppt/tags/tag33.xml><?xml version="1.0" encoding="utf-8"?>
<p:tagLst xmlns:a="http://schemas.openxmlformats.org/drawingml/2006/main" xmlns:r="http://schemas.openxmlformats.org/officeDocument/2006/relationships" xmlns:p="http://schemas.openxmlformats.org/presentationml/2006/main">
  <p:tag name="MH" val="20170413144322"/>
  <p:tag name="MH_LIBRARY" val="GRAPHIC"/>
  <p:tag name="MH_ORDER" val="TextBox 3"/>
</p:tagLst>
</file>

<file path=ppt/tags/tag34.xml><?xml version="1.0" encoding="utf-8"?>
<p:tagLst xmlns:a="http://schemas.openxmlformats.org/drawingml/2006/main" xmlns:r="http://schemas.openxmlformats.org/officeDocument/2006/relationships" xmlns:p="http://schemas.openxmlformats.org/presentationml/2006/main">
  <p:tag name="MH" val="20170413144322"/>
  <p:tag name="MH_LIBRARY" val="GRAPHIC"/>
</p:tagLst>
</file>

<file path=ppt/tags/tag35.xml><?xml version="1.0" encoding="utf-8"?>
<p:tagLst xmlns:a="http://schemas.openxmlformats.org/drawingml/2006/main" xmlns:r="http://schemas.openxmlformats.org/officeDocument/2006/relationships" xmlns:p="http://schemas.openxmlformats.org/presentationml/2006/main">
  <p:tag name="MH" val="20170413144322"/>
  <p:tag name="MH_LIBRARY" val="GRAPHIC"/>
  <p:tag name="MH_ORDER" val="TextBox 3"/>
</p:tagLst>
</file>

<file path=ppt/tags/tag36.xml><?xml version="1.0" encoding="utf-8"?>
<p:tagLst xmlns:a="http://schemas.openxmlformats.org/drawingml/2006/main" xmlns:r="http://schemas.openxmlformats.org/officeDocument/2006/relationships" xmlns:p="http://schemas.openxmlformats.org/presentationml/2006/main">
  <p:tag name="MH" val="20170413144322"/>
  <p:tag name="MH_LIBRARY" val="GRAPHIC"/>
  <p:tag name="MH_ORDER" val="TextBox 4"/>
</p:tagLst>
</file>

<file path=ppt/tags/tag37.xml><?xml version="1.0" encoding="utf-8"?>
<p:tagLst xmlns:a="http://schemas.openxmlformats.org/drawingml/2006/main" xmlns:r="http://schemas.openxmlformats.org/officeDocument/2006/relationships" xmlns:p="http://schemas.openxmlformats.org/presentationml/2006/main">
  <p:tag name="MH" val="20170413144322"/>
  <p:tag name="MH_LIBRARY" val="GRAPHIC"/>
  <p:tag name="MH_ORDER" val="Straight Connector 6"/>
</p:tagLst>
</file>

<file path=ppt/tags/tag38.xml><?xml version="1.0" encoding="utf-8"?>
<p:tagLst xmlns:a="http://schemas.openxmlformats.org/drawingml/2006/main" xmlns:r="http://schemas.openxmlformats.org/officeDocument/2006/relationships" xmlns:p="http://schemas.openxmlformats.org/presentationml/2006/main">
  <p:tag name="MH" val="20170413144322"/>
  <p:tag name="MH_LIBRARY" val="GRAPHIC"/>
  <p:tag name="MH_ORDER" val="Straight Connector 9"/>
</p:tagLst>
</file>

<file path=ppt/tags/tag39.xml><?xml version="1.0" encoding="utf-8"?>
<p:tagLst xmlns:a="http://schemas.openxmlformats.org/drawingml/2006/main" xmlns:r="http://schemas.openxmlformats.org/officeDocument/2006/relationships" xmlns:p="http://schemas.openxmlformats.org/presentationml/2006/main">
  <p:tag name="MH" val="20170413144322"/>
  <p:tag name="MH_LIBRARY" val="GRAPHIC"/>
  <p:tag name="MH_ORDER" val="Rectangle 1"/>
</p:tagLst>
</file>

<file path=ppt/tags/tag4.xml><?xml version="1.0" encoding="utf-8"?>
<p:tagLst xmlns:a="http://schemas.openxmlformats.org/drawingml/2006/main" xmlns:r="http://schemas.openxmlformats.org/officeDocument/2006/relationships" xmlns:p="http://schemas.openxmlformats.org/presentationml/2006/main">
  <p:tag name="MH" val="20170413144031"/>
  <p:tag name="MH_LIBRARY" val="CONTENTS"/>
  <p:tag name="MH_TYPE" val="ENTRY"/>
  <p:tag name="ID" val="553516"/>
  <p:tag name="MH_ORDER" val="1"/>
</p:tagLst>
</file>

<file path=ppt/tags/tag40.xml><?xml version="1.0" encoding="utf-8"?>
<p:tagLst xmlns:a="http://schemas.openxmlformats.org/drawingml/2006/main" xmlns:r="http://schemas.openxmlformats.org/officeDocument/2006/relationships" xmlns:p="http://schemas.openxmlformats.org/presentationml/2006/main">
  <p:tag name="MH" val="20170413144322"/>
  <p:tag name="MH_LIBRARY" val="GRAPHIC"/>
</p:tagLst>
</file>

<file path=ppt/tags/tag41.xml><?xml version="1.0" encoding="utf-8"?>
<p:tagLst xmlns:a="http://schemas.openxmlformats.org/drawingml/2006/main" xmlns:r="http://schemas.openxmlformats.org/officeDocument/2006/relationships" xmlns:p="http://schemas.openxmlformats.org/presentationml/2006/main">
  <p:tag name="MH" val="20170413144322"/>
  <p:tag name="MH_LIBRARY" val="GRAPHIC"/>
  <p:tag name="MH_ORDER" val="TextBox 3"/>
</p:tagLst>
</file>

<file path=ppt/tags/tag42.xml><?xml version="1.0" encoding="utf-8"?>
<p:tagLst xmlns:a="http://schemas.openxmlformats.org/drawingml/2006/main" xmlns:r="http://schemas.openxmlformats.org/officeDocument/2006/relationships" xmlns:p="http://schemas.openxmlformats.org/presentationml/2006/main">
  <p:tag name="MH" val="20170413144322"/>
  <p:tag name="MH_LIBRARY" val="GRAPHIC"/>
  <p:tag name="MH_ORDER" val="TextBox 4"/>
</p:tagLst>
</file>

<file path=ppt/tags/tag43.xml><?xml version="1.0" encoding="utf-8"?>
<p:tagLst xmlns:a="http://schemas.openxmlformats.org/drawingml/2006/main" xmlns:r="http://schemas.openxmlformats.org/officeDocument/2006/relationships" xmlns:p="http://schemas.openxmlformats.org/presentationml/2006/main">
  <p:tag name="MH" val="20170413144322"/>
  <p:tag name="MH_LIBRARY" val="GRAPHIC"/>
  <p:tag name="MH_ORDER" val="Straight Connector 6"/>
</p:tagLst>
</file>

<file path=ppt/tags/tag44.xml><?xml version="1.0" encoding="utf-8"?>
<p:tagLst xmlns:a="http://schemas.openxmlformats.org/drawingml/2006/main" xmlns:r="http://schemas.openxmlformats.org/officeDocument/2006/relationships" xmlns:p="http://schemas.openxmlformats.org/presentationml/2006/main">
  <p:tag name="MH" val="20170413144322"/>
  <p:tag name="MH_LIBRARY" val="GRAPHIC"/>
  <p:tag name="MH_ORDER" val="Straight Connector 9"/>
</p:tagLst>
</file>

<file path=ppt/tags/tag45.xml><?xml version="1.0" encoding="utf-8"?>
<p:tagLst xmlns:a="http://schemas.openxmlformats.org/drawingml/2006/main" xmlns:r="http://schemas.openxmlformats.org/officeDocument/2006/relationships" xmlns:p="http://schemas.openxmlformats.org/presentationml/2006/main">
  <p:tag name="MH" val="20170413144322"/>
  <p:tag name="MH_LIBRARY" val="GRAPHIC"/>
  <p:tag name="MH_ORDER" val="Rectangle 1"/>
</p:tagLst>
</file>

<file path=ppt/tags/tag46.xml><?xml version="1.0" encoding="utf-8"?>
<p:tagLst xmlns:a="http://schemas.openxmlformats.org/drawingml/2006/main" xmlns:r="http://schemas.openxmlformats.org/officeDocument/2006/relationships" xmlns:p="http://schemas.openxmlformats.org/presentationml/2006/main">
  <p:tag name="MH" val="20170413144322"/>
  <p:tag name="MH_LIBRARY" val="GRAPHIC"/>
</p:tagLst>
</file>

<file path=ppt/tags/tag47.xml><?xml version="1.0" encoding="utf-8"?>
<p:tagLst xmlns:a="http://schemas.openxmlformats.org/drawingml/2006/main" xmlns:r="http://schemas.openxmlformats.org/officeDocument/2006/relationships" xmlns:p="http://schemas.openxmlformats.org/presentationml/2006/main">
  <p:tag name="MH" val="20170413144322"/>
  <p:tag name="MH_LIBRARY" val="GRAPHIC"/>
  <p:tag name="MH_ORDER" val="TextBox 3"/>
</p:tagLst>
</file>

<file path=ppt/tags/tag48.xml><?xml version="1.0" encoding="utf-8"?>
<p:tagLst xmlns:a="http://schemas.openxmlformats.org/drawingml/2006/main" xmlns:r="http://schemas.openxmlformats.org/officeDocument/2006/relationships" xmlns:p="http://schemas.openxmlformats.org/presentationml/2006/main">
  <p:tag name="MH" val="20170413144322"/>
  <p:tag name="MH_LIBRARY" val="GRAPHIC"/>
  <p:tag name="MH_ORDER" val="TextBox 4"/>
</p:tagLst>
</file>

<file path=ppt/tags/tag49.xml><?xml version="1.0" encoding="utf-8"?>
<p:tagLst xmlns:a="http://schemas.openxmlformats.org/drawingml/2006/main" xmlns:r="http://schemas.openxmlformats.org/officeDocument/2006/relationships" xmlns:p="http://schemas.openxmlformats.org/presentationml/2006/main">
  <p:tag name="MH" val="20170413144322"/>
  <p:tag name="MH_LIBRARY" val="GRAPHIC"/>
  <p:tag name="MH_ORDER" val="Straight Connector 6"/>
</p:tagLst>
</file>

<file path=ppt/tags/tag5.xml><?xml version="1.0" encoding="utf-8"?>
<p:tagLst xmlns:a="http://schemas.openxmlformats.org/drawingml/2006/main" xmlns:r="http://schemas.openxmlformats.org/officeDocument/2006/relationships" xmlns:p="http://schemas.openxmlformats.org/presentationml/2006/main">
  <p:tag name="MH" val="20170413144031"/>
  <p:tag name="MH_LIBRARY" val="CONTENTS"/>
  <p:tag name="MH_TYPE" val="NUMBER"/>
  <p:tag name="ID" val="553516"/>
  <p:tag name="MH_ORDER" val="1"/>
</p:tagLst>
</file>

<file path=ppt/tags/tag50.xml><?xml version="1.0" encoding="utf-8"?>
<p:tagLst xmlns:a="http://schemas.openxmlformats.org/drawingml/2006/main" xmlns:r="http://schemas.openxmlformats.org/officeDocument/2006/relationships" xmlns:p="http://schemas.openxmlformats.org/presentationml/2006/main">
  <p:tag name="MH" val="20170413144322"/>
  <p:tag name="MH_LIBRARY" val="GRAPHIC"/>
  <p:tag name="MH_ORDER" val="Straight Connector 9"/>
</p:tagLst>
</file>

<file path=ppt/tags/tag51.xml><?xml version="1.0" encoding="utf-8"?>
<p:tagLst xmlns:a="http://schemas.openxmlformats.org/drawingml/2006/main" xmlns:r="http://schemas.openxmlformats.org/officeDocument/2006/relationships" xmlns:p="http://schemas.openxmlformats.org/presentationml/2006/main">
  <p:tag name="MH" val="20170413144322"/>
  <p:tag name="MH_LIBRARY" val="GRAPHIC"/>
  <p:tag name="MH_ORDER" val="Rectangle 1"/>
</p:tagLst>
</file>

<file path=ppt/tags/tag52.xml><?xml version="1.0" encoding="utf-8"?>
<p:tagLst xmlns:a="http://schemas.openxmlformats.org/drawingml/2006/main" xmlns:r="http://schemas.openxmlformats.org/officeDocument/2006/relationships" xmlns:p="http://schemas.openxmlformats.org/presentationml/2006/main">
  <p:tag name="MH" val="20170413144322"/>
  <p:tag name="MH_LIBRARY" val="GRAPHIC"/>
</p:tagLst>
</file>

<file path=ppt/tags/tag53.xml><?xml version="1.0" encoding="utf-8"?>
<p:tagLst xmlns:a="http://schemas.openxmlformats.org/drawingml/2006/main" xmlns:r="http://schemas.openxmlformats.org/officeDocument/2006/relationships" xmlns:p="http://schemas.openxmlformats.org/presentationml/2006/main">
  <p:tag name="MH" val="20170413144322"/>
  <p:tag name="MH_LIBRARY" val="GRAPHIC"/>
  <p:tag name="MH_ORDER" val="TextBox 3"/>
</p:tagLst>
</file>

<file path=ppt/tags/tag54.xml><?xml version="1.0" encoding="utf-8"?>
<p:tagLst xmlns:a="http://schemas.openxmlformats.org/drawingml/2006/main" xmlns:r="http://schemas.openxmlformats.org/officeDocument/2006/relationships" xmlns:p="http://schemas.openxmlformats.org/presentationml/2006/main">
  <p:tag name="MH" val="20170413144322"/>
  <p:tag name="MH_LIBRARY" val="GRAPHIC"/>
  <p:tag name="MH_ORDER" val="TextBox 4"/>
</p:tagLst>
</file>

<file path=ppt/tags/tag55.xml><?xml version="1.0" encoding="utf-8"?>
<p:tagLst xmlns:a="http://schemas.openxmlformats.org/drawingml/2006/main" xmlns:r="http://schemas.openxmlformats.org/officeDocument/2006/relationships" xmlns:p="http://schemas.openxmlformats.org/presentationml/2006/main">
  <p:tag name="MH" val="20170413144322"/>
  <p:tag name="MH_LIBRARY" val="GRAPHIC"/>
  <p:tag name="MH_ORDER" val="Straight Connector 6"/>
</p:tagLst>
</file>

<file path=ppt/tags/tag56.xml><?xml version="1.0" encoding="utf-8"?>
<p:tagLst xmlns:a="http://schemas.openxmlformats.org/drawingml/2006/main" xmlns:r="http://schemas.openxmlformats.org/officeDocument/2006/relationships" xmlns:p="http://schemas.openxmlformats.org/presentationml/2006/main">
  <p:tag name="MH" val="20170413144322"/>
  <p:tag name="MH_LIBRARY" val="GRAPHIC"/>
  <p:tag name="MH_ORDER" val="Straight Connector 9"/>
</p:tagLst>
</file>

<file path=ppt/tags/tag57.xml><?xml version="1.0" encoding="utf-8"?>
<p:tagLst xmlns:a="http://schemas.openxmlformats.org/drawingml/2006/main" xmlns:r="http://schemas.openxmlformats.org/officeDocument/2006/relationships" xmlns:p="http://schemas.openxmlformats.org/presentationml/2006/main">
  <p:tag name="MH" val="20170413144322"/>
  <p:tag name="MH_LIBRARY" val="GRAPHIC"/>
  <p:tag name="MH_ORDER" val="Rectangle 1"/>
</p:tagLst>
</file>

<file path=ppt/tags/tag58.xml><?xml version="1.0" encoding="utf-8"?>
<p:tagLst xmlns:a="http://schemas.openxmlformats.org/drawingml/2006/main" xmlns:r="http://schemas.openxmlformats.org/officeDocument/2006/relationships" xmlns:p="http://schemas.openxmlformats.org/presentationml/2006/main">
  <p:tag name="MH" val="20170413144322"/>
  <p:tag name="MH_LIBRARY" val="GRAPHIC"/>
  <p:tag name="MH_ORDER" val="TextBox 3"/>
</p:tagLst>
</file>

<file path=ppt/tags/tag6.xml><?xml version="1.0" encoding="utf-8"?>
<p:tagLst xmlns:a="http://schemas.openxmlformats.org/drawingml/2006/main" xmlns:r="http://schemas.openxmlformats.org/officeDocument/2006/relationships" xmlns:p="http://schemas.openxmlformats.org/presentationml/2006/main">
  <p:tag name="MH" val="20170413144031"/>
  <p:tag name="MH_LIBRARY" val="CONTENTS"/>
  <p:tag name="MH_TYPE" val="OTHERS"/>
  <p:tag name="ID" val="553516"/>
</p:tagLst>
</file>

<file path=ppt/tags/tag7.xml><?xml version="1.0" encoding="utf-8"?>
<p:tagLst xmlns:a="http://schemas.openxmlformats.org/drawingml/2006/main" xmlns:r="http://schemas.openxmlformats.org/officeDocument/2006/relationships" xmlns:p="http://schemas.openxmlformats.org/presentationml/2006/main">
  <p:tag name="MH" val="20170413144031"/>
  <p:tag name="MH_LIBRARY" val="CONTENTS"/>
  <p:tag name="MH_TYPE" val="ENTRY"/>
  <p:tag name="ID" val="553516"/>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70413144031"/>
  <p:tag name="MH_LIBRARY" val="CONTENTS"/>
  <p:tag name="MH_TYPE" val="NUMBER"/>
  <p:tag name="ID" val="553516"/>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70413144031"/>
  <p:tag name="MH_LIBRARY" val="CONTENTS"/>
  <p:tag name="MH_TYPE" val="OTHERS"/>
  <p:tag name="ID" val="553516"/>
</p:tagLst>
</file>

<file path=ppt/theme/theme1.xml><?xml version="1.0" encoding="utf-8"?>
<a:theme xmlns:a="http://schemas.openxmlformats.org/drawingml/2006/main" name="第一PPT，www.1ppt.com​">
  <a:themeElements>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76200">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733</TotalTime>
  <Words>1178</Words>
  <Application>Microsoft Macintosh PowerPoint</Application>
  <PresentationFormat>宽屏</PresentationFormat>
  <Paragraphs>223</Paragraphs>
  <Slides>26</Slides>
  <Notes>7</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26</vt:i4>
      </vt:variant>
    </vt:vector>
  </HeadingPairs>
  <TitlesOfParts>
    <vt:vector size="39" baseType="lpstr">
      <vt:lpstr>等线</vt:lpstr>
      <vt:lpstr>华文新魏</vt:lpstr>
      <vt:lpstr>时尚中黑简体</vt:lpstr>
      <vt:lpstr>宋体</vt:lpstr>
      <vt:lpstr>微软雅黑</vt:lpstr>
      <vt:lpstr>Arial</vt:lpstr>
      <vt:lpstr>Arial Narrow</vt:lpstr>
      <vt:lpstr>Calibri</vt:lpstr>
      <vt:lpstr>HelveticaNeue</vt:lpstr>
      <vt:lpstr>Impact</vt:lpstr>
      <vt:lpstr>Tahoma</vt:lpstr>
      <vt:lpstr>Times New Roman</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炫彩水彩</dc:title>
  <dc:creator>第一PPT</dc:creator>
  <cp:keywords>www.1ppt.com</cp:keywords>
  <dc:description>www.1ppt.com</dc:description>
  <cp:lastModifiedBy>nqdp</cp:lastModifiedBy>
  <cp:revision>84</cp:revision>
  <cp:lastPrinted>2019-07-08T06:55:56Z</cp:lastPrinted>
  <dcterms:created xsi:type="dcterms:W3CDTF">2017-04-13T07:12:28Z</dcterms:created>
  <dcterms:modified xsi:type="dcterms:W3CDTF">2019-07-08T07:02:00Z</dcterms:modified>
</cp:coreProperties>
</file>