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6"/>
  </p:notesMasterIdLst>
  <p:handoutMasterIdLst>
    <p:handoutMasterId r:id="rId21"/>
  </p:handoutMasterIdLst>
  <p:sldIdLst>
    <p:sldId id="370" r:id="rId4"/>
    <p:sldId id="346" r:id="rId5"/>
    <p:sldId id="347" r:id="rId7"/>
    <p:sldId id="348" r:id="rId8"/>
    <p:sldId id="349" r:id="rId9"/>
    <p:sldId id="351" r:id="rId10"/>
    <p:sldId id="352" r:id="rId11"/>
    <p:sldId id="359" r:id="rId12"/>
    <p:sldId id="360" r:id="rId13"/>
    <p:sldId id="361" r:id="rId14"/>
    <p:sldId id="363" r:id="rId15"/>
    <p:sldId id="365" r:id="rId16"/>
    <p:sldId id="358" r:id="rId17"/>
    <p:sldId id="357" r:id="rId18"/>
    <p:sldId id="355" r:id="rId19"/>
    <p:sldId id="356"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0203"/>
    <a:srgbClr val="0000FA"/>
    <a:srgbClr val="B2B2B2"/>
    <a:srgbClr val="1784AD"/>
    <a:srgbClr val="014E6A"/>
    <a:srgbClr val="711000"/>
    <a:srgbClr val="01431D"/>
    <a:srgbClr val="01621F"/>
    <a:srgbClr val="AF0000"/>
    <a:srgbClr val="DCE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9101" autoAdjust="0"/>
  </p:normalViewPr>
  <p:slideViewPr>
    <p:cSldViewPr snapToGrid="0">
      <p:cViewPr varScale="1">
        <p:scale>
          <a:sx n="39" d="100"/>
          <a:sy n="39" d="100"/>
        </p:scale>
        <p:origin x="816" y="40"/>
      </p:cViewPr>
      <p:guideLst>
        <p:guide orient="horz" pos="3952"/>
        <p:guide pos="688"/>
        <p:guide pos="7015"/>
        <p:guide orient="horz" pos="550"/>
      </p:guideLst>
    </p:cSldViewPr>
  </p:slideViewPr>
  <p:notesTextViewPr>
    <p:cViewPr>
      <p:scale>
        <a:sx n="1" d="1"/>
        <a:sy n="1" d="1"/>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75FAC0-4E78-4B4A-9ADA-EE7413CBA2A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38E8FE-40DA-41DC-AE77-8790382988A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A302A-66E2-45C0-9113-4E5747328F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40E3B-F9C0-48B6-A129-4D327DD3065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C35E0B9-02CF-442B-8984-91966416CC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A540E3B-F9C0-48B6-A129-4D327DD3065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3"/>
            </p:custDataLst>
          </p:nvPr>
        </p:nvSpPr>
        <p:spPr/>
        <p:txBody>
          <a:bodyPr/>
          <a:lstStyle/>
          <a:p>
            <a:pPr defTabSz="685800"/>
            <a:fld id="{E34B4A8F-61A0-48D2-956E-14FBF6EE2463}"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4"/>
            </p:custDataLst>
          </p:nvPr>
        </p:nvSpPr>
        <p:spPr/>
        <p:txBody>
          <a:bodyPr/>
          <a:lstStyle/>
          <a:p>
            <a:pPr defTabSz="685800"/>
            <a:endParaRPr lang="zh-CN" altLang="en-US">
              <a:solidFill>
                <a:prstClr val="black">
                  <a:tint val="75000"/>
                </a:prstClr>
              </a:solidFill>
            </a:endParaRPr>
          </a:p>
        </p:txBody>
      </p:sp>
      <p:sp>
        <p:nvSpPr>
          <p:cNvPr id="5" name="灯片编号占位符 4"/>
          <p:cNvSpPr>
            <a:spLocks noGrp="1"/>
          </p:cNvSpPr>
          <p:nvPr>
            <p:ph type="sldNum" sz="quarter" idx="12"/>
            <p:custDataLst>
              <p:tags r:id="rId5"/>
            </p:custDataLst>
          </p:nvPr>
        </p:nvSpPr>
        <p:spPr/>
        <p:txBody>
          <a:bodyPr/>
          <a:lstStyle/>
          <a:p>
            <a:pPr defTabSz="685800"/>
            <a:fld id="{FD5EF22C-2CA1-435A-938A-9D12BB78637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3"/>
            </p:custDataLst>
          </p:nvPr>
        </p:nvSpPr>
        <p:spPr/>
        <p:txBody>
          <a:bodyPr/>
          <a:lstStyle/>
          <a:p>
            <a:pPr defTabSz="685800"/>
            <a:fld id="{E34B4A8F-61A0-48D2-956E-14FBF6EE246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pPr defTabSz="685800"/>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pPr defTabSz="685800"/>
            <a:fld id="{FD5EF22C-2CA1-435A-938A-9D12BB78637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3"/>
            </p:custDataLst>
          </p:nvPr>
        </p:nvSpPr>
        <p:spPr/>
        <p:txBody>
          <a:bodyPr/>
          <a:lstStyle/>
          <a:p>
            <a:pPr defTabSz="685800"/>
            <a:fld id="{E34B4A8F-61A0-48D2-956E-14FBF6EE246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pPr defTabSz="685800"/>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pPr defTabSz="685800"/>
            <a:fld id="{FD5EF22C-2CA1-435A-938A-9D12BB78637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垂直排列标题与文本">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3"/>
            </p:custDataLst>
          </p:nvPr>
        </p:nvSpPr>
        <p:spPr/>
        <p:txBody>
          <a:bodyPr/>
          <a:lstStyle/>
          <a:p>
            <a:pPr defTabSz="685800"/>
            <a:fld id="{E34B4A8F-61A0-48D2-956E-14FBF6EE246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pPr defTabSz="685800"/>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pPr defTabSz="685800"/>
            <a:fld id="{FD5EF22C-2CA1-435A-938A-9D12BB78637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3"/>
            </p:custDataLst>
          </p:nvPr>
        </p:nvSpPr>
        <p:spPr/>
        <p:txBody>
          <a:bodyPr/>
          <a:lstStyle/>
          <a:p>
            <a:pPr defTabSz="685800"/>
            <a:fld id="{E34B4A8F-61A0-48D2-956E-14FBF6EE2463}"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4"/>
            </p:custDataLst>
          </p:nvPr>
        </p:nvSpPr>
        <p:spPr/>
        <p:txBody>
          <a:bodyPr/>
          <a:lstStyle/>
          <a:p>
            <a:pPr defTabSz="685800"/>
            <a:endParaRPr lang="zh-CN" altLang="en-US">
              <a:solidFill>
                <a:prstClr val="black">
                  <a:tint val="75000"/>
                </a:prstClr>
              </a:solidFill>
            </a:endParaRPr>
          </a:p>
        </p:txBody>
      </p:sp>
      <p:sp>
        <p:nvSpPr>
          <p:cNvPr id="5" name="灯片编号占位符 4"/>
          <p:cNvSpPr>
            <a:spLocks noGrp="1"/>
          </p:cNvSpPr>
          <p:nvPr>
            <p:ph type="sldNum" sz="quarter" idx="12"/>
            <p:custDataLst>
              <p:tags r:id="rId5"/>
            </p:custDataLst>
          </p:nvPr>
        </p:nvSpPr>
        <p:spPr/>
        <p:txBody>
          <a:bodyPr/>
          <a:lstStyle/>
          <a:p>
            <a:pPr defTabSz="685800"/>
            <a:fld id="{FD5EF22C-2CA1-435A-938A-9D12BB78637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3"/>
            </p:custDataLst>
          </p:nvPr>
        </p:nvSpPr>
        <p:spPr/>
        <p:txBody>
          <a:bodyPr/>
          <a:lstStyle/>
          <a:p>
            <a:pPr defTabSz="685800"/>
            <a:fld id="{E34B4A8F-61A0-48D2-956E-14FBF6EE246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pPr defTabSz="685800"/>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pPr defTabSz="685800"/>
            <a:fld id="{FD5EF22C-2CA1-435A-938A-9D12BB78637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3"/>
            </p:custDataLst>
          </p:nvPr>
        </p:nvSpPr>
        <p:spPr/>
        <p:txBody>
          <a:bodyPr/>
          <a:lstStyle/>
          <a:p>
            <a:pPr defTabSz="685800"/>
            <a:fld id="{E34B4A8F-61A0-48D2-956E-14FBF6EE246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pPr defTabSz="685800"/>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pPr defTabSz="685800"/>
            <a:fld id="{FD5EF22C-2CA1-435A-938A-9D12BB78637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垂直排列标题与文本">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3"/>
            </p:custDataLst>
          </p:nvPr>
        </p:nvSpPr>
        <p:spPr/>
        <p:txBody>
          <a:bodyPr/>
          <a:lstStyle/>
          <a:p>
            <a:pPr defTabSz="685800"/>
            <a:fld id="{E34B4A8F-61A0-48D2-956E-14FBF6EE246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pPr defTabSz="685800"/>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pPr defTabSz="685800"/>
            <a:fld id="{FD5EF22C-2CA1-435A-938A-9D12BB78637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5.png"/><Relationship Id="rId10" Type="http://schemas.openxmlformats.org/officeDocument/2006/relationships/tags" Target="../tags/tag17.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1" Type="http://schemas.openxmlformats.org/officeDocument/2006/relationships/theme" Target="../theme/theme2.xml"/><Relationship Id="rId10" Type="http://schemas.openxmlformats.org/officeDocument/2006/relationships/image" Target="../media/image5.png"/><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7"/>
            </p:custDataLst>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8"/>
            </p:custDataLst>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fld id="{E34B4A8F-61A0-48D2-956E-14FBF6EE246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custDataLst>
              <p:tags r:id="rId9"/>
            </p:custDataLst>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custDataLst>
              <p:tags r:id="rId10"/>
            </p:custDataLst>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fld id="{FD5EF22C-2CA1-435A-938A-9D12BB78637F}" type="slidenum">
              <a:rPr lang="zh-CN" altLang="en-US" smtClean="0">
                <a:solidFill>
                  <a:prstClr val="black">
                    <a:tint val="75000"/>
                  </a:prstClr>
                </a:solidFill>
              </a:rPr>
            </a:fld>
            <a:endParaRPr lang="zh-CN" altLang="en-US">
              <a:solidFill>
                <a:prstClr val="black">
                  <a:tint val="75000"/>
                </a:prstClr>
              </a:solidFill>
            </a:endParaRPr>
          </a:p>
        </p:txBody>
      </p:sp>
      <p:pic>
        <p:nvPicPr>
          <p:cNvPr id="12" name="图片 11" descr="水印"/>
          <p:cNvPicPr>
            <a:picLocks noChangeAspect="1"/>
          </p:cNvPicPr>
          <p:nvPr userDrawn="1"/>
        </p:nvPicPr>
        <p:blipFill>
          <a:blip r:embed="rId11">
            <a:lum bright="70000" contrast="-70000"/>
          </a:blip>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1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6"/>
            </p:custDataLst>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7"/>
            </p:custDataLst>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fld id="{E34B4A8F-61A0-48D2-956E-14FBF6EE246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custDataLst>
              <p:tags r:id="rId8"/>
            </p:custDataLst>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custDataLst>
              <p:tags r:id="rId9"/>
            </p:custDataLst>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fld id="{FD5EF22C-2CA1-435A-938A-9D12BB78637F}" type="slidenum">
              <a:rPr lang="zh-CN" altLang="en-US" smtClean="0">
                <a:solidFill>
                  <a:prstClr val="black">
                    <a:tint val="75000"/>
                  </a:prstClr>
                </a:solidFill>
              </a:rPr>
            </a:fld>
            <a:endParaRPr lang="zh-CN" altLang="en-US">
              <a:solidFill>
                <a:prstClr val="black">
                  <a:tint val="75000"/>
                </a:prstClr>
              </a:solidFill>
            </a:endParaRPr>
          </a:p>
        </p:txBody>
      </p:sp>
      <p:pic>
        <p:nvPicPr>
          <p:cNvPr id="12" name="图片 11" descr="水印"/>
          <p:cNvPicPr>
            <a:picLocks noChangeAspect="1"/>
          </p:cNvPicPr>
          <p:nvPr userDrawn="1"/>
        </p:nvPicPr>
        <p:blipFill>
          <a:blip r:embed="rId10">
            <a:lum bright="70000" contrast="-70000"/>
          </a:blip>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1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png"/><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9" Type="http://schemas.openxmlformats.org/officeDocument/2006/relationships/slideLayout" Target="../slideLayouts/slideLayout7.xml"/><Relationship Id="rId18" Type="http://schemas.openxmlformats.org/officeDocument/2006/relationships/tags" Target="../tags/tag56.xml"/><Relationship Id="rId17" Type="http://schemas.openxmlformats.org/officeDocument/2006/relationships/tags" Target="../tags/tag55.xml"/><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7.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2.png"/><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11.png"/><Relationship Id="rId2" Type="http://schemas.openxmlformats.org/officeDocument/2006/relationships/image" Target="../media/image10.png"/><Relationship Id="rId10" Type="http://schemas.openxmlformats.org/officeDocument/2006/relationships/notesSlide" Target="../notesSlides/notesSlide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545786" y="1144786"/>
            <a:ext cx="4169214" cy="191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957597" y="614221"/>
            <a:ext cx="445481" cy="469613"/>
            <a:chOff x="2121873" y="1511588"/>
            <a:chExt cx="445481" cy="469613"/>
          </a:xfrm>
        </p:grpSpPr>
        <p:sp>
          <p:nvSpPr>
            <p:cNvPr id="4" name="矩形 3"/>
            <p:cNvSpPr/>
            <p:nvPr/>
          </p:nvSpPr>
          <p:spPr>
            <a:xfrm>
              <a:off x="2121873" y="1511588"/>
              <a:ext cx="363415" cy="363415"/>
            </a:xfrm>
            <a:prstGeom prst="rect">
              <a:avLst/>
            </a:prstGeom>
            <a:solidFill>
              <a:srgbClr val="0143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2321171" y="1735018"/>
              <a:ext cx="246183" cy="246183"/>
            </a:xfrm>
            <a:prstGeom prst="rect">
              <a:avLst/>
            </a:prstGeom>
            <a:solidFill>
              <a:srgbClr val="01621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7"/>
          <p:cNvSpPr/>
          <p:nvPr/>
        </p:nvSpPr>
        <p:spPr>
          <a:xfrm>
            <a:off x="1602376" y="640666"/>
            <a:ext cx="4302761" cy="52322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5pPr>
          </a:lstStyle>
          <a:p>
            <a:pPr lvl="0">
              <a:defRPr/>
            </a:pPr>
            <a:r>
              <a:rPr lang="en-US" altLang="zh-CN" sz="28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rPr>
              <a:t>Jan's </a:t>
            </a:r>
            <a:r>
              <a:rPr lang="en-US" altLang="zh-CN" sz="2800" dirty="0">
                <a:solidFill>
                  <a:schemeClr val="bg1"/>
                </a:solidFill>
                <a:latin typeface="Times New Roman" panose="02020603050405020304" pitchFamily="18" charset="0"/>
                <a:ea typeface="红豆幼黑体"/>
                <a:cs typeface="Times New Roman" panose="02020603050405020304" pitchFamily="18" charset="0"/>
              </a:rPr>
              <a:t>belief and </a:t>
            </a:r>
            <a:r>
              <a:rPr lang="en-US" altLang="zh-CN" sz="28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rPr>
              <a:t>next goal</a:t>
            </a:r>
            <a:endParaRPr lang="en-US" altLang="zh-CN" sz="28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7" name="文本框 6"/>
          <p:cNvSpPr txBox="1"/>
          <p:nvPr/>
        </p:nvSpPr>
        <p:spPr>
          <a:xfrm>
            <a:off x="651314" y="4702118"/>
            <a:ext cx="6729199" cy="523220"/>
          </a:xfrm>
          <a:prstGeom prst="rect">
            <a:avLst/>
          </a:prstGeom>
          <a:noFill/>
        </p:spPr>
        <p:txBody>
          <a:bodyPr wrap="square" rtlCol="0" anchor="t">
            <a:spAutoFit/>
          </a:bodyPr>
          <a:lstStyle/>
          <a:p>
            <a:r>
              <a:rPr lang="en-US" altLang="zh-CN" sz="2800" b="1" i="1" dirty="0">
                <a:solidFill>
                  <a:schemeClr val="bg1"/>
                </a:solidFill>
                <a:ea typeface="等线" panose="02010600030101010101" pitchFamily="2" charset="-122"/>
                <a:cs typeface="Times New Roman" panose="02020603050405020304" pitchFamily="18" charset="0"/>
                <a:sym typeface="+mn-ea"/>
              </a:rPr>
              <a:t>Her next goal is to </a:t>
            </a:r>
            <a:r>
              <a:rPr lang="en-US" altLang="zh-CN" sz="2800" b="1" i="1" dirty="0">
                <a:solidFill>
                  <a:schemeClr val="bg1"/>
                </a:solidFill>
                <a:highlight>
                  <a:srgbClr val="FF0000"/>
                </a:highlight>
                <a:ea typeface="等线" panose="02010600030101010101" pitchFamily="2" charset="-122"/>
                <a:cs typeface="Times New Roman" panose="02020603050405020304" pitchFamily="18" charset="0"/>
                <a:sym typeface="+mn-ea"/>
              </a:rPr>
              <a:t>start a charity website</a:t>
            </a:r>
            <a:r>
              <a:rPr lang="en-US" altLang="zh-CN" sz="2800" b="1" i="1" dirty="0">
                <a:solidFill>
                  <a:schemeClr val="bg1"/>
                </a:solidFill>
                <a:ea typeface="等线" panose="02010600030101010101" pitchFamily="2" charset="-122"/>
                <a:cs typeface="Times New Roman" panose="02020603050405020304" pitchFamily="18" charset="0"/>
                <a:sym typeface="+mn-ea"/>
              </a:rPr>
              <a:t>.</a:t>
            </a:r>
            <a:endParaRPr lang="en-US" altLang="zh-CN" sz="2800" b="1" i="1" dirty="0">
              <a:solidFill>
                <a:schemeClr val="bg1"/>
              </a:solidFill>
              <a:ea typeface="等线" panose="02010600030101010101" pitchFamily="2" charset="-122"/>
              <a:cs typeface="Times New Roman" panose="02020603050405020304" pitchFamily="18" charset="0"/>
              <a:sym typeface="+mn-ea"/>
            </a:endParaRPr>
          </a:p>
        </p:txBody>
      </p:sp>
      <p:sp>
        <p:nvSpPr>
          <p:cNvPr id="10" name="文本框 7"/>
          <p:cNvSpPr/>
          <p:nvPr/>
        </p:nvSpPr>
        <p:spPr>
          <a:xfrm>
            <a:off x="245790" y="2081354"/>
            <a:ext cx="11318694" cy="954107"/>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5pPr>
          </a:lstStyle>
          <a:p>
            <a:pPr algn="ctr">
              <a:defRPr/>
            </a:pPr>
            <a:r>
              <a:rPr lang="en-US" altLang="zh-CN" sz="2800" i="1" kern="0" dirty="0">
                <a:solidFill>
                  <a:schemeClr val="bg1"/>
                </a:solidFill>
                <a:latin typeface="+mn-lt"/>
                <a:cs typeface="Times New Roman" panose="02020603050405020304" pitchFamily="18" charset="0"/>
                <a:sym typeface="+mn-ea"/>
              </a:rPr>
              <a:t>It is highly important to </a:t>
            </a:r>
            <a:r>
              <a:rPr lang="en-US" altLang="zh-CN" sz="2800" i="1" u="sng" kern="0" dirty="0">
                <a:solidFill>
                  <a:schemeClr val="bg1"/>
                </a:solidFill>
                <a:highlight>
                  <a:srgbClr val="FF0000"/>
                </a:highlight>
                <a:latin typeface="+mn-lt"/>
                <a:cs typeface="Times New Roman" panose="02020603050405020304" pitchFamily="18" charset="0"/>
                <a:sym typeface="+mn-ea"/>
              </a:rPr>
              <a:t>bridge the digital divide </a:t>
            </a:r>
            <a:r>
              <a:rPr lang="en-US" altLang="zh-CN" sz="2800" i="1" kern="0" dirty="0">
                <a:solidFill>
                  <a:schemeClr val="bg1"/>
                </a:solidFill>
                <a:latin typeface="+mn-lt"/>
                <a:cs typeface="Times New Roman" panose="02020603050405020304" pitchFamily="18" charset="0"/>
                <a:sym typeface="+mn-ea"/>
              </a:rPr>
              <a:t>and make sure that everyone </a:t>
            </a:r>
            <a:r>
              <a:rPr lang="en-US" altLang="zh-CN" sz="2800" i="1" u="sng" kern="0" dirty="0">
                <a:solidFill>
                  <a:schemeClr val="bg1"/>
                </a:solidFill>
                <a:highlight>
                  <a:srgbClr val="FF0000"/>
                </a:highlight>
                <a:latin typeface="+mn-lt"/>
                <a:cs typeface="Times New Roman" panose="02020603050405020304" pitchFamily="18" charset="0"/>
                <a:sym typeface="+mn-ea"/>
              </a:rPr>
              <a:t>has access to</a:t>
            </a:r>
            <a:r>
              <a:rPr lang="en-US" altLang="zh-CN" sz="2800" i="1" u="sng" kern="0" dirty="0">
                <a:solidFill>
                  <a:schemeClr val="bg1"/>
                </a:solidFill>
                <a:latin typeface="+mn-lt"/>
                <a:cs typeface="Times New Roman" panose="02020603050405020304" pitchFamily="18" charset="0"/>
                <a:sym typeface="+mn-ea"/>
              </a:rPr>
              <a:t> </a:t>
            </a:r>
            <a:r>
              <a:rPr lang="en-US" altLang="zh-CN" sz="2800" i="1" kern="0" dirty="0">
                <a:solidFill>
                  <a:schemeClr val="bg1"/>
                </a:solidFill>
                <a:latin typeface="+mn-lt"/>
                <a:cs typeface="Times New Roman" panose="02020603050405020304" pitchFamily="18" charset="0"/>
                <a:sym typeface="+mn-ea"/>
              </a:rPr>
              <a:t>the Internet and knows how to use new technology.</a:t>
            </a:r>
            <a:endParaRPr lang="en-US" altLang="zh-CN" sz="2800" i="1" kern="0" dirty="0">
              <a:solidFill>
                <a:schemeClr val="bg1"/>
              </a:solidFill>
              <a:latin typeface="+mn-lt"/>
              <a:cs typeface="Times New Roman" panose="02020603050405020304" pitchFamily="18" charset="0"/>
              <a:sym typeface="宋体" panose="02010600030101010101" pitchFamily="2" charset="-122"/>
            </a:endParaRPr>
          </a:p>
        </p:txBody>
      </p:sp>
      <p:sp>
        <p:nvSpPr>
          <p:cNvPr id="11" name="文本框 10"/>
          <p:cNvSpPr txBox="1"/>
          <p:nvPr/>
        </p:nvSpPr>
        <p:spPr>
          <a:xfrm>
            <a:off x="957597" y="3142250"/>
            <a:ext cx="9068146" cy="954107"/>
          </a:xfrm>
          <a:prstGeom prst="rect">
            <a:avLst/>
          </a:prstGeom>
          <a:noFill/>
        </p:spPr>
        <p:txBody>
          <a:bodyPr wrap="square" rtlCol="0" anchor="t">
            <a:spAutoFit/>
          </a:bodyPr>
          <a:lstStyle/>
          <a:p>
            <a:r>
              <a:rPr lang="en-US" altLang="zh-CN" sz="2800" b="1" i="1" dirty="0">
                <a:solidFill>
                  <a:schemeClr val="bg1"/>
                </a:solidFill>
                <a:ea typeface="等线" panose="02010600030101010101" pitchFamily="2" charset="-122"/>
                <a:cs typeface="Times New Roman" panose="02020603050405020304" pitchFamily="18" charset="0"/>
                <a:sym typeface="+mn-ea"/>
              </a:rPr>
              <a:t>more examples: bridge the gap between rich and poor;</a:t>
            </a:r>
            <a:endParaRPr lang="en-US" altLang="zh-CN" sz="2800" b="1" i="1" dirty="0">
              <a:solidFill>
                <a:schemeClr val="bg1"/>
              </a:solidFill>
              <a:ea typeface="等线" panose="02010600030101010101" pitchFamily="2" charset="-122"/>
              <a:cs typeface="Times New Roman" panose="02020603050405020304" pitchFamily="18" charset="0"/>
              <a:sym typeface="+mn-ea"/>
            </a:endParaRPr>
          </a:p>
          <a:p>
            <a:pPr algn="ctr"/>
            <a:r>
              <a:rPr lang="en-US" altLang="zh-CN" sz="2800" b="1" i="1" dirty="0">
                <a:solidFill>
                  <a:schemeClr val="bg1"/>
                </a:solidFill>
                <a:ea typeface="等线" panose="02010600030101010101" pitchFamily="2" charset="-122"/>
                <a:cs typeface="Times New Roman" panose="02020603050405020304" pitchFamily="18" charset="0"/>
                <a:sym typeface="+mn-ea"/>
              </a:rPr>
              <a:t>          have access to cleaner water/fresh air/library</a:t>
            </a:r>
            <a:endParaRPr lang="en-US" altLang="zh-CN" sz="2800" b="1" i="1" dirty="0">
              <a:solidFill>
                <a:schemeClr val="bg1"/>
              </a:solidFill>
              <a:ea typeface="等线" panose="02010600030101010101" pitchFamily="2" charset="-122"/>
              <a:cs typeface="Times New Roman" panose="02020603050405020304" pitchFamily="18" charset="0"/>
              <a:sym typeface="+mn-ea"/>
            </a:endParaRPr>
          </a:p>
        </p:txBody>
      </p:sp>
      <p:sp>
        <p:nvSpPr>
          <p:cNvPr id="13" name="文本框 12"/>
          <p:cNvSpPr txBox="1"/>
          <p:nvPr>
            <p:custDataLst>
              <p:tags r:id="rId1"/>
            </p:custDataLst>
          </p:nvPr>
        </p:nvSpPr>
        <p:spPr>
          <a:xfrm>
            <a:off x="7380513" y="4763673"/>
            <a:ext cx="4354286" cy="461665"/>
          </a:xfrm>
          <a:prstGeom prst="rect">
            <a:avLst/>
          </a:prstGeom>
          <a:solidFill>
            <a:srgbClr val="FFFE59"/>
          </a:solidFill>
        </p:spPr>
        <p:txBody>
          <a:bodyPr wrap="square" rtlCol="0" anchor="t">
            <a:spAutoFit/>
          </a:bodyPr>
          <a:lstStyle/>
          <a:p>
            <a:pPr defTabSz="685800" fontAlgn="auto">
              <a:spcBef>
                <a:spcPts val="0"/>
              </a:spcBef>
              <a:spcAft>
                <a:spcPts val="0"/>
              </a:spcAft>
            </a:pPr>
            <a:r>
              <a:rPr lang="en-US" altLang="zh-CN" sz="2400" b="1" dirty="0">
                <a:solidFill>
                  <a:prstClr val="black"/>
                </a:solidFill>
                <a:latin typeface="微软雅黑" panose="020B0503020204020204" charset="-122"/>
                <a:ea typeface="微软雅黑" panose="020B0503020204020204" charset="-122"/>
              </a:rPr>
              <a:t>selfless and warm-hearted</a:t>
            </a:r>
            <a:endParaRPr lang="en-US" altLang="zh-CN" sz="2400" b="1" dirty="0">
              <a:solidFill>
                <a:prstClr val="black"/>
              </a:solidFill>
              <a:latin typeface="微软雅黑" panose="020B0503020204020204" charset="-122"/>
              <a:ea typeface="微软雅黑" panose="020B0503020204020204" charset="-122"/>
            </a:endParaRPr>
          </a:p>
        </p:txBody>
      </p:sp>
      <p:sp>
        <p:nvSpPr>
          <p:cNvPr id="14" name="文本框 13"/>
          <p:cNvSpPr txBox="1"/>
          <p:nvPr>
            <p:custDataLst>
              <p:tags r:id="rId2"/>
            </p:custDataLst>
          </p:nvPr>
        </p:nvSpPr>
        <p:spPr>
          <a:xfrm>
            <a:off x="651313" y="1453104"/>
            <a:ext cx="2856151" cy="523220"/>
          </a:xfrm>
          <a:prstGeom prst="rect">
            <a:avLst/>
          </a:prstGeom>
          <a:solidFill>
            <a:srgbClr val="FFDE77"/>
          </a:solidFill>
          <a:ln w="57150">
            <a:solidFill>
              <a:srgbClr val="FFC000"/>
            </a:solidFill>
          </a:ln>
        </p:spPr>
        <p:txBody>
          <a:bodyPr wrap="square" rtlCol="0" anchor="t">
            <a:spAutoFit/>
          </a:bodyPr>
          <a:lstStyle/>
          <a:p>
            <a:pPr defTabSz="685800" fontAlgn="auto">
              <a:spcBef>
                <a:spcPts val="0"/>
              </a:spcBef>
              <a:spcAft>
                <a:spcPts val="0"/>
              </a:spcAft>
            </a:pPr>
            <a:r>
              <a:rPr lang="en-US" sz="2800" b="1" dirty="0">
                <a:solidFill>
                  <a:prstClr val="black"/>
                </a:solidFill>
                <a:ea typeface="微软雅黑" panose="020B0503020204020204" charset="-122"/>
              </a:rPr>
              <a:t>Jan's belief </a:t>
            </a:r>
            <a:endParaRPr lang="en-US" sz="2800" b="1" dirty="0">
              <a:solidFill>
                <a:prstClr val="black"/>
              </a:solidFill>
              <a:ea typeface="微软雅黑" panose="020B0503020204020204" charset="-122"/>
            </a:endParaRPr>
          </a:p>
        </p:txBody>
      </p:sp>
      <p:sp>
        <p:nvSpPr>
          <p:cNvPr id="15" name="文本框 14"/>
          <p:cNvSpPr txBox="1"/>
          <p:nvPr>
            <p:custDataLst>
              <p:tags r:id="rId3"/>
            </p:custDataLst>
          </p:nvPr>
        </p:nvSpPr>
        <p:spPr>
          <a:xfrm>
            <a:off x="651314" y="4178898"/>
            <a:ext cx="2856151" cy="523220"/>
          </a:xfrm>
          <a:prstGeom prst="rect">
            <a:avLst/>
          </a:prstGeom>
          <a:solidFill>
            <a:srgbClr val="FFDE77"/>
          </a:solidFill>
          <a:ln w="57150">
            <a:solidFill>
              <a:srgbClr val="FFC000"/>
            </a:solidFill>
          </a:ln>
        </p:spPr>
        <p:txBody>
          <a:bodyPr wrap="square" rtlCol="0" anchor="t">
            <a:spAutoFit/>
          </a:bodyPr>
          <a:lstStyle/>
          <a:p>
            <a:pPr defTabSz="685800" fontAlgn="auto">
              <a:spcBef>
                <a:spcPts val="0"/>
              </a:spcBef>
              <a:spcAft>
                <a:spcPts val="0"/>
              </a:spcAft>
            </a:pPr>
            <a:r>
              <a:rPr lang="en-US" sz="2800" b="1" dirty="0">
                <a:solidFill>
                  <a:prstClr val="black"/>
                </a:solidFill>
                <a:ea typeface="微软雅黑" panose="020B0503020204020204" charset="-122"/>
              </a:rPr>
              <a:t>Jan's next goal  </a:t>
            </a:r>
            <a:endParaRPr lang="en-US" sz="2800" b="1" dirty="0">
              <a:solidFill>
                <a:prstClr val="black"/>
              </a:solidFill>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10" grpId="0" bldLvl="0"/>
      <p:bldP spid="10" grpId="1"/>
      <p:bldP spid="11" grpId="0" bldLvl="0"/>
      <p:bldP spid="11" grpId="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545786" y="1121338"/>
            <a:ext cx="5556738" cy="2344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957597" y="614221"/>
            <a:ext cx="445481" cy="469613"/>
            <a:chOff x="2121873" y="1511588"/>
            <a:chExt cx="445481" cy="469613"/>
          </a:xfrm>
        </p:grpSpPr>
        <p:sp>
          <p:nvSpPr>
            <p:cNvPr id="4" name="矩形 3"/>
            <p:cNvSpPr/>
            <p:nvPr/>
          </p:nvSpPr>
          <p:spPr>
            <a:xfrm>
              <a:off x="2121873" y="1511588"/>
              <a:ext cx="363415" cy="363415"/>
            </a:xfrm>
            <a:prstGeom prst="rect">
              <a:avLst/>
            </a:prstGeom>
            <a:solidFill>
              <a:srgbClr val="0143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2321171" y="1735018"/>
              <a:ext cx="246183" cy="246183"/>
            </a:xfrm>
            <a:prstGeom prst="rect">
              <a:avLst/>
            </a:prstGeom>
            <a:solidFill>
              <a:srgbClr val="01621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矩形 5"/>
          <p:cNvSpPr/>
          <p:nvPr/>
        </p:nvSpPr>
        <p:spPr>
          <a:xfrm>
            <a:off x="665746" y="2359876"/>
            <a:ext cx="10475495" cy="1015663"/>
          </a:xfrm>
          <a:prstGeom prst="rect">
            <a:avLst/>
          </a:prstGeom>
        </p:spPr>
        <p:txBody>
          <a:bodyPr wrap="square">
            <a:spAutoFit/>
          </a:bodyPr>
          <a:lstStyle/>
          <a:p>
            <a:r>
              <a:rPr lang="en-US" altLang="zh-CN" sz="2800" b="1" i="1" kern="100" dirty="0">
                <a:highlight>
                  <a:srgbClr val="FFFF00"/>
                </a:highlight>
                <a:cs typeface="Times New Roman" panose="02020603050405020304" pitchFamily="18" charset="0"/>
              </a:rPr>
              <a:t>When we </a:t>
            </a:r>
            <a:r>
              <a:rPr lang="en-US" altLang="zh-CN" sz="3200" b="1" i="1" kern="100" dirty="0">
                <a:highlight>
                  <a:srgbClr val="FFFF00"/>
                </a:highlight>
                <a:cs typeface="Times New Roman" panose="02020603050405020304" pitchFamily="18" charset="0"/>
              </a:rPr>
              <a:t>go through </a:t>
            </a:r>
            <a:r>
              <a:rPr lang="en-US" altLang="zh-CN" sz="2800" b="1" i="1" kern="100" dirty="0">
                <a:highlight>
                  <a:srgbClr val="FFFF00"/>
                </a:highlight>
                <a:cs typeface="Times New Roman" panose="02020603050405020304" pitchFamily="18" charset="0"/>
              </a:rPr>
              <a:t>tough times, we can find help and support from others facing similar challenges online.</a:t>
            </a:r>
            <a:endParaRPr lang="zh-CN" altLang="en-US" sz="2800" b="1" i="1" dirty="0">
              <a:highlight>
                <a:srgbClr val="FFFF00"/>
              </a:highlight>
            </a:endParaRPr>
          </a:p>
        </p:txBody>
      </p:sp>
      <p:sp>
        <p:nvSpPr>
          <p:cNvPr id="7" name="TextBox 6"/>
          <p:cNvSpPr txBox="1"/>
          <p:nvPr/>
        </p:nvSpPr>
        <p:spPr>
          <a:xfrm>
            <a:off x="1780674" y="649705"/>
            <a:ext cx="6039852" cy="523220"/>
          </a:xfrm>
          <a:prstGeom prst="rect">
            <a:avLst/>
          </a:prstGeom>
          <a:noFill/>
        </p:spPr>
        <p:txBody>
          <a:bodyPr wrap="square" rtlCol="0">
            <a:spAutoFit/>
          </a:bodyPr>
          <a:lstStyle/>
          <a:p>
            <a:r>
              <a:rPr lang="en-US" altLang="zh-CN" sz="2800" b="1" dirty="0">
                <a:solidFill>
                  <a:schemeClr val="bg1"/>
                </a:solidFill>
              </a:rPr>
              <a:t>Inspirations from Jan and reasons</a:t>
            </a:r>
            <a:endParaRPr lang="zh-CN" altLang="en-US" sz="2800" b="1" dirty="0">
              <a:solidFill>
                <a:schemeClr val="bg1"/>
              </a:solidFill>
            </a:endParaRPr>
          </a:p>
        </p:txBody>
      </p:sp>
      <p:sp>
        <p:nvSpPr>
          <p:cNvPr id="11" name="文本框 1"/>
          <p:cNvSpPr txBox="1"/>
          <p:nvPr/>
        </p:nvSpPr>
        <p:spPr>
          <a:xfrm>
            <a:off x="1065715" y="1484647"/>
            <a:ext cx="8248650" cy="523220"/>
          </a:xfrm>
          <a:prstGeom prst="rect">
            <a:avLst/>
          </a:prstGeom>
          <a:solidFill>
            <a:srgbClr val="FFC000">
              <a:lumMod val="20000"/>
              <a:lumOff val="80000"/>
            </a:srgbClr>
          </a:solidFill>
        </p:spPr>
        <p:txBody>
          <a:bodyPr>
            <a:spAutoFit/>
          </a:bodyPr>
          <a:lstStyle/>
          <a:p>
            <a:pPr>
              <a:defRPr/>
            </a:pPr>
            <a:r>
              <a:rPr lang="en-US" altLang="zh-CN" sz="2800" b="1" i="1" kern="0" dirty="0">
                <a:solidFill>
                  <a:prstClr val="black"/>
                </a:solidFill>
                <a:cs typeface="Times New Roman" panose="02020603050405020304" pitchFamily="18" charset="0"/>
                <a:sym typeface="+mn-ea"/>
              </a:rPr>
              <a:t>Q1:</a:t>
            </a:r>
            <a:r>
              <a:rPr lang="en-US" sz="2800" b="1" i="1" dirty="0"/>
              <a:t> What can we learn from her experiences?</a:t>
            </a:r>
            <a:r>
              <a:rPr lang="en-US" altLang="zh-CN" sz="2800" b="1" i="1" kern="0" dirty="0">
                <a:solidFill>
                  <a:prstClr val="black"/>
                </a:solidFill>
                <a:cs typeface="Times New Roman" panose="02020603050405020304" pitchFamily="18" charset="0"/>
                <a:sym typeface="+mn-ea"/>
              </a:rPr>
              <a:t> </a:t>
            </a:r>
            <a:endParaRPr kumimoji="0" lang="zh-CN" altLang="en-US" sz="2800" b="1" i="1" u="none" strike="noStrike" kern="0" cap="none" spc="0" normalizeH="0" baseline="0" noProof="0" dirty="0">
              <a:ln>
                <a:noFill/>
              </a:ln>
              <a:solidFill>
                <a:sysClr val="windowText" lastClr="000000"/>
              </a:solidFill>
              <a:effectLst/>
              <a:uLnTx/>
              <a:uFillTx/>
            </a:endParaRPr>
          </a:p>
        </p:txBody>
      </p:sp>
      <p:sp>
        <p:nvSpPr>
          <p:cNvPr id="7169" name="Rectangle 1"/>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What can we learn from her experiences?</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 name="文本框 1"/>
          <p:cNvSpPr txBox="1"/>
          <p:nvPr/>
        </p:nvSpPr>
        <p:spPr>
          <a:xfrm>
            <a:off x="712788" y="3586164"/>
            <a:ext cx="10475495" cy="523220"/>
          </a:xfrm>
          <a:prstGeom prst="rect">
            <a:avLst/>
          </a:prstGeom>
          <a:solidFill>
            <a:srgbClr val="FFC000">
              <a:lumMod val="20000"/>
              <a:lumOff val="80000"/>
            </a:srgbClr>
          </a:solidFill>
        </p:spPr>
        <p:txBody>
          <a:bodyPr wrap="square">
            <a:spAutoFit/>
          </a:bodyPr>
          <a:lstStyle/>
          <a:p>
            <a:pPr>
              <a:defRPr/>
            </a:pPr>
            <a:r>
              <a:rPr lang="en-US" altLang="zh-CN" sz="2800" b="1" kern="0" dirty="0">
                <a:solidFill>
                  <a:prstClr val="black"/>
                </a:solidFill>
                <a:cs typeface="Times New Roman" panose="02020603050405020304" pitchFamily="18" charset="0"/>
                <a:sym typeface="+mn-ea"/>
              </a:rPr>
              <a:t>Q2:From the last sentence, what kind of person do you think Jan is?</a:t>
            </a:r>
            <a:endParaRPr lang="en-US" altLang="zh-CN" sz="2800" b="1" kern="0" dirty="0">
              <a:solidFill>
                <a:prstClr val="black"/>
              </a:solidFill>
              <a:cs typeface="Times New Roman" panose="02020603050405020304" pitchFamily="18" charset="0"/>
              <a:sym typeface="+mn-ea"/>
            </a:endParaRPr>
          </a:p>
        </p:txBody>
      </p:sp>
      <p:sp>
        <p:nvSpPr>
          <p:cNvPr id="12" name="文本框 11"/>
          <p:cNvSpPr txBox="1"/>
          <p:nvPr>
            <p:custDataLst>
              <p:tags r:id="rId1"/>
            </p:custDataLst>
          </p:nvPr>
        </p:nvSpPr>
        <p:spPr>
          <a:xfrm>
            <a:off x="957597" y="4526947"/>
            <a:ext cx="7549589" cy="584775"/>
          </a:xfrm>
          <a:prstGeom prst="rect">
            <a:avLst/>
          </a:prstGeom>
          <a:solidFill>
            <a:srgbClr val="FFFE59"/>
          </a:solidFill>
        </p:spPr>
        <p:txBody>
          <a:bodyPr wrap="square" rtlCol="0" anchor="t">
            <a:spAutoFit/>
          </a:bodyPr>
          <a:lstStyle/>
          <a:p>
            <a:pPr defTabSz="685800" fontAlgn="auto">
              <a:spcBef>
                <a:spcPts val="0"/>
              </a:spcBef>
              <a:spcAft>
                <a:spcPts val="0"/>
              </a:spcAft>
            </a:pPr>
            <a:r>
              <a:rPr lang="en-US" altLang="zh-CN" sz="3200" b="1" i="1" dirty="0">
                <a:solidFill>
                  <a:prstClr val="black"/>
                </a:solidFill>
                <a:highlight>
                  <a:srgbClr val="FFFF00"/>
                </a:highlight>
                <a:ea typeface="微软雅黑" panose="020B0503020204020204" charset="-122"/>
              </a:rPr>
              <a:t>understanding, kind. and helpful</a:t>
            </a:r>
            <a:endParaRPr lang="en-US" altLang="zh-CN" sz="3200" b="1" i="1" dirty="0">
              <a:solidFill>
                <a:prstClr val="black"/>
              </a:solidFill>
              <a:highlight>
                <a:srgbClr val="FFFF00"/>
              </a:highlight>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998027" y="553930"/>
            <a:ext cx="4207510" cy="1198880"/>
          </a:xfrm>
          <a:prstGeom prst="rect">
            <a:avLst/>
          </a:prstGeom>
          <a:solidFill>
            <a:schemeClr val="bg1"/>
          </a:solidFill>
        </p:spPr>
        <p:txBody>
          <a:bodyPr wrap="square" rtlCol="0">
            <a:spAutoFit/>
          </a:bodyPr>
          <a:lstStyle/>
          <a:p>
            <a:pPr algn="ctr">
              <a:lnSpc>
                <a:spcPct val="100000"/>
              </a:lnSpc>
            </a:pPr>
            <a:r>
              <a:rPr lang="en-US" altLang="zh-CN" sz="2400" b="1" dirty="0">
                <a:latin typeface="Times New Roman" panose="02020603050405020304" pitchFamily="18" charset="0"/>
                <a:cs typeface="Times New Roman" panose="02020603050405020304" pitchFamily="18" charset="0"/>
                <a:sym typeface="+mn-ea"/>
              </a:rPr>
              <a:t>General idea</a:t>
            </a:r>
            <a:endParaRPr lang="en-US" altLang="zh-CN" sz="2400" b="1" dirty="0">
              <a:latin typeface="Times New Roman" panose="02020603050405020304" pitchFamily="18" charset="0"/>
              <a:cs typeface="Times New Roman" panose="02020603050405020304" pitchFamily="18" charset="0"/>
              <a:sym typeface="+mn-ea"/>
            </a:endParaRPr>
          </a:p>
          <a:p>
            <a:pPr algn="ctr">
              <a:lnSpc>
                <a:spcPct val="100000"/>
              </a:lnSpc>
            </a:pPr>
            <a:r>
              <a:rPr lang="en-US" altLang="zh-CN" sz="2400" b="1" dirty="0">
                <a:latin typeface="Times New Roman" panose="02020603050405020304" pitchFamily="18" charset="0"/>
                <a:cs typeface="Times New Roman" panose="02020603050405020304" pitchFamily="18" charset="0"/>
                <a:sym typeface="+mn-ea"/>
              </a:rPr>
              <a:t>Our lives have been changed </a:t>
            </a:r>
            <a:endParaRPr lang="en-US" altLang="zh-CN" sz="2400" b="1" dirty="0">
              <a:latin typeface="Times New Roman" panose="02020603050405020304" pitchFamily="18" charset="0"/>
              <a:cs typeface="Times New Roman" panose="02020603050405020304" pitchFamily="18" charset="0"/>
              <a:sym typeface="+mn-ea"/>
            </a:endParaRPr>
          </a:p>
          <a:p>
            <a:pPr algn="ctr">
              <a:lnSpc>
                <a:spcPct val="100000"/>
              </a:lnSpc>
            </a:pPr>
            <a:r>
              <a:rPr lang="en-US" altLang="zh-CN" sz="2400" b="1" dirty="0">
                <a:latin typeface="Times New Roman" panose="02020603050405020304" pitchFamily="18" charset="0"/>
                <a:cs typeface="Times New Roman" panose="02020603050405020304" pitchFamily="18" charset="0"/>
                <a:sym typeface="+mn-ea"/>
              </a:rPr>
              <a:t>by the Internet.</a:t>
            </a:r>
            <a:endParaRPr lang="en-US" altLang="zh-CN" sz="2400" b="1" dirty="0">
              <a:latin typeface="Times New Roman" panose="02020603050405020304" pitchFamily="18" charset="0"/>
              <a:cs typeface="Times New Roman" panose="02020603050405020304" pitchFamily="18" charset="0"/>
              <a:sym typeface="+mn-ea"/>
            </a:endParaRPr>
          </a:p>
        </p:txBody>
      </p:sp>
      <p:grpSp>
        <p:nvGrpSpPr>
          <p:cNvPr id="3" name="组合 11"/>
          <p:cNvGrpSpPr/>
          <p:nvPr/>
        </p:nvGrpSpPr>
        <p:grpSpPr>
          <a:xfrm>
            <a:off x="2371156" y="1187631"/>
            <a:ext cx="6973570" cy="1189355"/>
            <a:chOff x="4109" y="2760"/>
            <a:chExt cx="10982" cy="1873"/>
          </a:xfrm>
        </p:grpSpPr>
        <p:grpSp>
          <p:nvGrpSpPr>
            <p:cNvPr id="4" name="组合 10"/>
            <p:cNvGrpSpPr/>
            <p:nvPr/>
          </p:nvGrpSpPr>
          <p:grpSpPr>
            <a:xfrm>
              <a:off x="4109" y="2760"/>
              <a:ext cx="10982" cy="1873"/>
              <a:chOff x="4109" y="2760"/>
              <a:chExt cx="10982" cy="1873"/>
            </a:xfrm>
          </p:grpSpPr>
          <p:cxnSp>
            <p:nvCxnSpPr>
              <p:cNvPr id="6" name="直接箭头连接符 5"/>
              <p:cNvCxnSpPr>
                <a:stCxn id="2" idx="2"/>
              </p:cNvCxnSpPr>
              <p:nvPr/>
            </p:nvCxnSpPr>
            <p:spPr>
              <a:xfrm>
                <a:off x="9609" y="2760"/>
                <a:ext cx="22" cy="7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 name="组合 9"/>
              <p:cNvGrpSpPr/>
              <p:nvPr/>
            </p:nvGrpSpPr>
            <p:grpSpPr>
              <a:xfrm>
                <a:off x="4109" y="4104"/>
                <a:ext cx="10982" cy="529"/>
                <a:chOff x="4109" y="4104"/>
                <a:chExt cx="10982" cy="529"/>
              </a:xfrm>
            </p:grpSpPr>
            <p:cxnSp>
              <p:nvCxnSpPr>
                <p:cNvPr id="8" name="直接连接符 7"/>
                <p:cNvCxnSpPr/>
                <p:nvPr/>
              </p:nvCxnSpPr>
              <p:spPr>
                <a:xfrm flipV="1">
                  <a:off x="4109" y="4104"/>
                  <a:ext cx="10982" cy="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箭头连接符 7"/>
                <p:cNvCxnSpPr/>
                <p:nvPr/>
              </p:nvCxnSpPr>
              <p:spPr>
                <a:xfrm>
                  <a:off x="4109" y="4172"/>
                  <a:ext cx="22" cy="4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5" name="直接箭头连接符 4"/>
            <p:cNvCxnSpPr/>
            <p:nvPr/>
          </p:nvCxnSpPr>
          <p:spPr>
            <a:xfrm>
              <a:off x="15069" y="4104"/>
              <a:ext cx="22" cy="4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组合 13"/>
          <p:cNvGrpSpPr/>
          <p:nvPr/>
        </p:nvGrpSpPr>
        <p:grpSpPr>
          <a:xfrm rot="10800000">
            <a:off x="2585152" y="4040772"/>
            <a:ext cx="6973570" cy="309668"/>
            <a:chOff x="4109" y="4104"/>
            <a:chExt cx="10982" cy="528"/>
          </a:xfrm>
        </p:grpSpPr>
        <p:grpSp>
          <p:nvGrpSpPr>
            <p:cNvPr id="11" name="组合 14"/>
            <p:cNvGrpSpPr/>
            <p:nvPr/>
          </p:nvGrpSpPr>
          <p:grpSpPr>
            <a:xfrm>
              <a:off x="4109" y="4104"/>
              <a:ext cx="10982" cy="529"/>
              <a:chOff x="4109" y="4104"/>
              <a:chExt cx="10982" cy="529"/>
            </a:xfrm>
          </p:grpSpPr>
          <p:cxnSp>
            <p:nvCxnSpPr>
              <p:cNvPr id="13" name="直接箭头连接符 12"/>
              <p:cNvCxnSpPr/>
              <p:nvPr/>
            </p:nvCxnSpPr>
            <p:spPr>
              <a:xfrm>
                <a:off x="9596" y="4122"/>
                <a:ext cx="24" cy="4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 name="组合 16"/>
              <p:cNvGrpSpPr/>
              <p:nvPr/>
            </p:nvGrpSpPr>
            <p:grpSpPr>
              <a:xfrm>
                <a:off x="4109" y="4104"/>
                <a:ext cx="10982" cy="529"/>
                <a:chOff x="4109" y="4104"/>
                <a:chExt cx="10982" cy="529"/>
              </a:xfrm>
            </p:grpSpPr>
            <p:cxnSp>
              <p:nvCxnSpPr>
                <p:cNvPr id="15" name="直接连接符 14"/>
                <p:cNvCxnSpPr/>
                <p:nvPr/>
              </p:nvCxnSpPr>
              <p:spPr>
                <a:xfrm flipV="1">
                  <a:off x="4109" y="4104"/>
                  <a:ext cx="10982" cy="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4109" y="4172"/>
                  <a:ext cx="22" cy="4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2" name="直接箭头连接符 11"/>
            <p:cNvCxnSpPr/>
            <p:nvPr/>
          </p:nvCxnSpPr>
          <p:spPr>
            <a:xfrm>
              <a:off x="15069" y="4104"/>
              <a:ext cx="22" cy="4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文本框 20"/>
          <p:cNvSpPr txBox="1"/>
          <p:nvPr/>
        </p:nvSpPr>
        <p:spPr>
          <a:xfrm>
            <a:off x="1605347" y="2427237"/>
            <a:ext cx="2132330" cy="1568450"/>
          </a:xfrm>
          <a:prstGeom prst="rect">
            <a:avLst/>
          </a:prstGeom>
          <a:solidFill>
            <a:schemeClr val="bg1"/>
          </a:solid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Example 1</a:t>
            </a:r>
            <a:endParaRPr lang="en-US" altLang="zh-CN" sz="2400" b="1"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Jan was </a:t>
            </a:r>
            <a:r>
              <a:rPr lang="en-US" altLang="zh-CN" sz="2400" b="1" dirty="0">
                <a:solidFill>
                  <a:srgbClr val="FF0000"/>
                </a:solidFill>
                <a:latin typeface="Times New Roman" panose="02020603050405020304" pitchFamily="18" charset="0"/>
                <a:cs typeface="Times New Roman" panose="02020603050405020304" pitchFamily="18" charset="0"/>
              </a:rPr>
              <a:t>changed</a:t>
            </a:r>
            <a:r>
              <a:rPr lang="en-US" altLang="zh-CN" sz="2400" dirty="0">
                <a:solidFill>
                  <a:srgbClr val="FF0000"/>
                </a:solidFill>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by the Internet.</a:t>
            </a:r>
            <a:endParaRPr lang="en-US" altLang="zh-CN" sz="2400" dirty="0">
              <a:latin typeface="Times New Roman" panose="02020603050405020304" pitchFamily="18" charset="0"/>
              <a:cs typeface="Times New Roman" panose="02020603050405020304" pitchFamily="18" charset="0"/>
            </a:endParaRPr>
          </a:p>
        </p:txBody>
      </p:sp>
      <p:sp>
        <p:nvSpPr>
          <p:cNvPr id="18" name="文本框 21"/>
          <p:cNvSpPr txBox="1"/>
          <p:nvPr/>
        </p:nvSpPr>
        <p:spPr>
          <a:xfrm>
            <a:off x="4323013" y="2234731"/>
            <a:ext cx="3612515" cy="1938992"/>
          </a:xfrm>
          <a:prstGeom prst="rect">
            <a:avLst/>
          </a:prstGeom>
          <a:solidFill>
            <a:schemeClr val="bg1"/>
          </a:solid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Example 2</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Many people have been </a:t>
            </a:r>
            <a:r>
              <a:rPr lang="en-US" altLang="zh-CN" sz="2400" b="1" dirty="0">
                <a:solidFill>
                  <a:srgbClr val="FF0000"/>
                </a:solidFill>
                <a:latin typeface="Times New Roman" panose="02020603050405020304" pitchFamily="18" charset="0"/>
                <a:cs typeface="Times New Roman" panose="02020603050405020304" pitchFamily="18" charset="0"/>
              </a:rPr>
              <a:t>changed</a:t>
            </a:r>
            <a:r>
              <a:rPr lang="en-US" altLang="zh-CN" sz="2400" b="1" dirty="0">
                <a:latin typeface="Times New Roman" panose="02020603050405020304" pitchFamily="18" charset="0"/>
                <a:cs typeface="Times New Roman" panose="02020603050405020304" pitchFamily="18" charset="0"/>
              </a:rPr>
              <a:t> by Jan and her friends through the Internet. </a:t>
            </a:r>
            <a:endParaRPr lang="en-US" altLang="zh-CN" sz="2400" b="1" dirty="0">
              <a:latin typeface="Times New Roman" panose="02020603050405020304" pitchFamily="18" charset="0"/>
              <a:cs typeface="Times New Roman" panose="02020603050405020304" pitchFamily="18" charset="0"/>
            </a:endParaRPr>
          </a:p>
        </p:txBody>
      </p:sp>
      <p:sp>
        <p:nvSpPr>
          <p:cNvPr id="19" name="文本框 22"/>
          <p:cNvSpPr txBox="1"/>
          <p:nvPr/>
        </p:nvSpPr>
        <p:spPr>
          <a:xfrm>
            <a:off x="8205537" y="2427237"/>
            <a:ext cx="2720975" cy="1568450"/>
          </a:xfrm>
          <a:prstGeom prst="rect">
            <a:avLst/>
          </a:prstGeom>
          <a:solidFill>
            <a:schemeClr val="bg1"/>
          </a:solid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Example 3</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sym typeface="+mn-ea"/>
              </a:rPr>
              <a:t>Jan wants to </a:t>
            </a:r>
            <a:r>
              <a:rPr lang="en-US" altLang="zh-CN" sz="2400" b="1" dirty="0">
                <a:solidFill>
                  <a:srgbClr val="FF0000"/>
                </a:solidFill>
                <a:latin typeface="Times New Roman" panose="02020603050405020304" pitchFamily="18" charset="0"/>
                <a:cs typeface="Times New Roman" panose="02020603050405020304" pitchFamily="18" charset="0"/>
                <a:sym typeface="+mn-ea"/>
              </a:rPr>
              <a:t>change</a:t>
            </a:r>
            <a:r>
              <a:rPr lang="en-US" altLang="zh-CN" sz="2400" b="1" dirty="0">
                <a:latin typeface="Times New Roman" panose="02020603050405020304" pitchFamily="18" charset="0"/>
                <a:cs typeface="Times New Roman" panose="02020603050405020304" pitchFamily="18" charset="0"/>
                <a:sym typeface="+mn-ea"/>
              </a:rPr>
              <a:t> children in poor countries.</a:t>
            </a:r>
            <a:endParaRPr lang="en-US" altLang="zh-CN" sz="2400" b="1" dirty="0">
              <a:latin typeface="Times New Roman" panose="02020603050405020304" pitchFamily="18" charset="0"/>
              <a:cs typeface="Times New Roman" panose="02020603050405020304" pitchFamily="18" charset="0"/>
              <a:sym typeface="+mn-ea"/>
            </a:endParaRPr>
          </a:p>
        </p:txBody>
      </p:sp>
      <p:sp>
        <p:nvSpPr>
          <p:cNvPr id="20" name="文本框 31"/>
          <p:cNvSpPr txBox="1"/>
          <p:nvPr/>
        </p:nvSpPr>
        <p:spPr>
          <a:xfrm>
            <a:off x="3593532" y="4915802"/>
            <a:ext cx="5187315" cy="1198880"/>
          </a:xfrm>
          <a:prstGeom prst="rect">
            <a:avLst/>
          </a:prstGeom>
          <a:solidFill>
            <a:schemeClr val="bg1"/>
          </a:solidFill>
        </p:spPr>
        <p:txBody>
          <a:bodyPr wrap="square" rtlCol="0">
            <a:spAutoFit/>
          </a:bodyPr>
          <a:lstStyle/>
          <a:p>
            <a:pPr algn="ctr">
              <a:lnSpc>
                <a:spcPct val="100000"/>
              </a:lnSpc>
            </a:pPr>
            <a:r>
              <a:rPr lang="en-US" altLang="zh-CN" sz="2400" b="1" dirty="0">
                <a:latin typeface="Times New Roman" panose="02020603050405020304" pitchFamily="18" charset="0"/>
                <a:cs typeface="Times New Roman" panose="02020603050405020304" pitchFamily="18" charset="0"/>
                <a:sym typeface="+mn-ea"/>
              </a:rPr>
              <a:t>Conclusion</a:t>
            </a:r>
            <a:endParaRPr lang="en-US" altLang="zh-CN" sz="2400" b="1" dirty="0">
              <a:latin typeface="Times New Roman" panose="02020603050405020304" pitchFamily="18" charset="0"/>
              <a:cs typeface="Times New Roman" panose="02020603050405020304" pitchFamily="18" charset="0"/>
              <a:sym typeface="+mn-ea"/>
            </a:endParaRPr>
          </a:p>
          <a:p>
            <a:pPr algn="ctr">
              <a:lnSpc>
                <a:spcPct val="100000"/>
              </a:lnSpc>
            </a:pPr>
            <a:r>
              <a:rPr lang="en-US" altLang="zh-CN" sz="2400" b="1" dirty="0">
                <a:latin typeface="Times New Roman" panose="02020603050405020304" pitchFamily="18" charset="0"/>
                <a:cs typeface="Times New Roman" panose="02020603050405020304" pitchFamily="18" charset="0"/>
                <a:sym typeface="+mn-ea"/>
              </a:rPr>
              <a:t>Jan's life has been greatly improved </a:t>
            </a:r>
            <a:endParaRPr lang="en-US" altLang="zh-CN" sz="2400" b="1" dirty="0">
              <a:latin typeface="Times New Roman" panose="02020603050405020304" pitchFamily="18" charset="0"/>
              <a:cs typeface="Times New Roman" panose="02020603050405020304" pitchFamily="18" charset="0"/>
              <a:sym typeface="+mn-ea"/>
            </a:endParaRPr>
          </a:p>
          <a:p>
            <a:pPr algn="ctr">
              <a:lnSpc>
                <a:spcPct val="100000"/>
              </a:lnSpc>
            </a:pPr>
            <a:r>
              <a:rPr lang="en-US" altLang="zh-CN" sz="2400" b="1" dirty="0">
                <a:latin typeface="Times New Roman" panose="02020603050405020304" pitchFamily="18" charset="0"/>
                <a:cs typeface="Times New Roman" panose="02020603050405020304" pitchFamily="18" charset="0"/>
                <a:sym typeface="+mn-ea"/>
              </a:rPr>
              <a:t>by the Internet </a:t>
            </a:r>
            <a:endParaRPr lang="en-US" altLang="zh-CN" sz="2400" b="1" dirty="0">
              <a:latin typeface="Times New Roman" panose="02020603050405020304" pitchFamily="18" charset="0"/>
              <a:cs typeface="Times New Roman" panose="02020603050405020304" pitchFamily="18" charset="0"/>
              <a:sym typeface="+mn-ea"/>
            </a:endParaRPr>
          </a:p>
        </p:txBody>
      </p:sp>
      <p:sp>
        <p:nvSpPr>
          <p:cNvPr id="21" name="下箭头 20"/>
          <p:cNvSpPr/>
          <p:nvPr/>
        </p:nvSpPr>
        <p:spPr>
          <a:xfrm>
            <a:off x="5857941" y="4291731"/>
            <a:ext cx="446405" cy="57594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highlight>
                <a:srgbClr val="FF0000"/>
              </a:highlight>
            </a:endParaRPr>
          </a:p>
        </p:txBody>
      </p:sp>
      <p:sp>
        <p:nvSpPr>
          <p:cNvPr id="22" name="PA_任意多边形 5"/>
          <p:cNvSpPr>
            <a:spLocks noEditPoints="1" noChangeArrowheads="1"/>
          </p:cNvSpPr>
          <p:nvPr>
            <p:custDataLst>
              <p:tags r:id="rId1"/>
            </p:custDataLst>
          </p:nvPr>
        </p:nvSpPr>
        <p:spPr bwMode="auto">
          <a:xfrm>
            <a:off x="-314893" y="409185"/>
            <a:ext cx="3924367" cy="1213770"/>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PA_文本框 5"/>
          <p:cNvSpPr txBox="1"/>
          <p:nvPr>
            <p:custDataLst>
              <p:tags r:id="rId2"/>
            </p:custDataLst>
          </p:nvPr>
        </p:nvSpPr>
        <p:spPr>
          <a:xfrm>
            <a:off x="774950" y="524462"/>
            <a:ext cx="2545766" cy="646331"/>
          </a:xfrm>
          <a:prstGeom prst="rect">
            <a:avLst/>
          </a:prstGeom>
          <a:noFill/>
        </p:spPr>
        <p:txBody>
          <a:bodyPr wrap="square" rtlCol="0">
            <a:spAutoFit/>
          </a:bodyPr>
          <a:lstStyle/>
          <a:p>
            <a:r>
              <a:rPr lang="en-US" altLang="zh-CN" sz="3600" b="1" dirty="0">
                <a:solidFill>
                  <a:prstClr val="black"/>
                </a:solidFill>
                <a:ea typeface="落落补 汤圆" pitchFamily="2" charset="-128"/>
                <a:cs typeface="Arial Black" panose="020B0A04020102020204" charset="0"/>
              </a:rPr>
              <a:t>Summary</a:t>
            </a:r>
            <a:endParaRPr lang="en-US" altLang="zh-CN" sz="3600" b="1" dirty="0">
              <a:solidFill>
                <a:prstClr val="black"/>
              </a:solidFill>
              <a:ea typeface="落落补 汤圆" pitchFamily="2" charset="-128"/>
              <a:cs typeface="Arial Black" panose="020B0A0402010202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7" grpId="0" bldLvl="0" animBg="1"/>
      <p:bldP spid="18" grpId="0" bldLvl="0" animBg="1"/>
      <p:bldP spid="19" grpId="0" bldLvl="0" animBg="1"/>
      <p:bldP spid="20" grpId="0" bldLvl="0" animBg="1"/>
      <p:bldP spid="2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29459" y="1505222"/>
            <a:ext cx="6298883" cy="461665"/>
          </a:xfrm>
          <a:prstGeom prst="rect">
            <a:avLst/>
          </a:prstGeom>
          <a:solidFill>
            <a:srgbClr val="FFFF00"/>
          </a:solidFill>
        </p:spPr>
        <p:txBody>
          <a:bodyPr wrap="square" rtlCol="0"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black"/>
                </a:solidFill>
                <a:effectLst/>
                <a:uLnTx/>
                <a:uFillTx/>
                <a:latin typeface="Times New Roman" panose="02020603050405020304" pitchFamily="18" charset="0"/>
                <a:ea typeface="Ebrima" panose="02000000000000000000" pitchFamily="2" charset="0"/>
                <a:cs typeface="Times New Roman" panose="02020603050405020304" pitchFamily="18" charset="0"/>
                <a:sym typeface="+mn-ea"/>
              </a:rPr>
              <a:t>How </a:t>
            </a:r>
            <a:r>
              <a:rPr kumimoji="0" lang="en-US" altLang="zh-CN" sz="2400" b="1" i="0" u="none" strike="noStrike" kern="0" cap="none" spc="0" normalizeH="0" baseline="0" noProof="0" dirty="0">
                <a:ln>
                  <a:noFill/>
                </a:ln>
                <a:solidFill>
                  <a:srgbClr val="FF0000"/>
                </a:solidFill>
                <a:effectLst/>
                <a:uLnTx/>
                <a:uFillTx/>
                <a:latin typeface="Times New Roman" panose="02020603050405020304" pitchFamily="18" charset="0"/>
                <a:ea typeface="Ebrima" panose="02000000000000000000" pitchFamily="2" charset="0"/>
                <a:cs typeface="Times New Roman" panose="02020603050405020304" pitchFamily="18" charset="0"/>
                <a:sym typeface="+mn-ea"/>
              </a:rPr>
              <a:t>We</a:t>
            </a:r>
            <a:r>
              <a:rPr kumimoji="0" lang="en-US" altLang="zh-CN" sz="2400" b="1" i="0" u="none" strike="noStrike" kern="0" cap="none" spc="0" normalizeH="0" baseline="0" noProof="0" dirty="0">
                <a:ln>
                  <a:noFill/>
                </a:ln>
                <a:solidFill>
                  <a:prstClr val="black"/>
                </a:solidFill>
                <a:effectLst/>
                <a:uLnTx/>
                <a:uFillTx/>
                <a:latin typeface="Times New Roman" panose="02020603050405020304" pitchFamily="18" charset="0"/>
                <a:ea typeface="Ebrima" panose="02000000000000000000" pitchFamily="2" charset="0"/>
                <a:cs typeface="Times New Roman" panose="02020603050405020304" pitchFamily="18" charset="0"/>
                <a:sym typeface="+mn-ea"/>
              </a:rPr>
              <a:t> Have Been </a:t>
            </a:r>
            <a:r>
              <a:rPr kumimoji="0" lang="en-US" altLang="zh-CN" sz="2400" b="1" i="0" u="none" strike="noStrike" kern="0" cap="none" spc="0" normalizeH="0" baseline="0" noProof="0" dirty="0">
                <a:ln>
                  <a:noFill/>
                </a:ln>
                <a:solidFill>
                  <a:srgbClr val="FF0000"/>
                </a:solidFill>
                <a:effectLst/>
                <a:uLnTx/>
                <a:uFillTx/>
                <a:latin typeface="Times New Roman" panose="02020603050405020304" pitchFamily="18" charset="0"/>
                <a:ea typeface="Ebrima" panose="02000000000000000000" pitchFamily="2" charset="0"/>
                <a:cs typeface="Times New Roman" panose="02020603050405020304" pitchFamily="18" charset="0"/>
                <a:sym typeface="+mn-ea"/>
              </a:rPr>
              <a:t>Changed</a:t>
            </a:r>
            <a:r>
              <a:rPr kumimoji="0" lang="en-US" altLang="zh-CN" sz="2400" b="1" i="0" u="none" strike="noStrike" kern="0" cap="none" spc="0" normalizeH="0" baseline="0" noProof="0" dirty="0">
                <a:ln>
                  <a:noFill/>
                </a:ln>
                <a:solidFill>
                  <a:prstClr val="black"/>
                </a:solidFill>
                <a:effectLst/>
                <a:uLnTx/>
                <a:uFillTx/>
                <a:latin typeface="Times New Roman" panose="02020603050405020304" pitchFamily="18" charset="0"/>
                <a:ea typeface="Ebrima" panose="02000000000000000000" pitchFamily="2" charset="0"/>
                <a:cs typeface="Times New Roman" panose="02020603050405020304" pitchFamily="18" charset="0"/>
                <a:sym typeface="+mn-ea"/>
              </a:rPr>
              <a:t> by the </a:t>
            </a:r>
            <a:r>
              <a:rPr kumimoji="0" lang="en-US" altLang="zh-CN" sz="2400" b="1" i="0" u="none" strike="noStrike" kern="0" cap="none" spc="0" normalizeH="0" baseline="0" noProof="0" dirty="0">
                <a:ln>
                  <a:noFill/>
                </a:ln>
                <a:solidFill>
                  <a:srgbClr val="FF0000"/>
                </a:solidFill>
                <a:effectLst/>
                <a:uLnTx/>
                <a:uFillTx/>
                <a:latin typeface="Times New Roman" panose="02020603050405020304" pitchFamily="18" charset="0"/>
                <a:ea typeface="Ebrima" panose="02000000000000000000" pitchFamily="2" charset="0"/>
                <a:cs typeface="Times New Roman" panose="02020603050405020304" pitchFamily="18" charset="0"/>
                <a:sym typeface="+mn-ea"/>
              </a:rPr>
              <a:t>Internet </a:t>
            </a:r>
            <a:endParaRPr kumimoji="0" lang="en-US" altLang="zh-CN" sz="2400" b="1" i="0" u="none" strike="noStrike" kern="0" cap="none" spc="0" normalizeH="0" baseline="0" noProof="0" dirty="0">
              <a:ln>
                <a:noFill/>
              </a:ln>
              <a:solidFill>
                <a:srgbClr val="FF0000"/>
              </a:solidFill>
              <a:effectLst/>
              <a:uLnTx/>
              <a:uFillTx/>
              <a:latin typeface="Times New Roman" panose="02020603050405020304" pitchFamily="18" charset="0"/>
              <a:ea typeface="Ebrima" panose="02000000000000000000" pitchFamily="2" charset="0"/>
              <a:cs typeface="Times New Roman" panose="02020603050405020304" pitchFamily="18" charset="0"/>
              <a:sym typeface="+mn-ea"/>
            </a:endParaRPr>
          </a:p>
        </p:txBody>
      </p:sp>
      <p:sp>
        <p:nvSpPr>
          <p:cNvPr id="3" name="文本框 2"/>
          <p:cNvSpPr txBox="1"/>
          <p:nvPr/>
        </p:nvSpPr>
        <p:spPr>
          <a:xfrm>
            <a:off x="600075" y="917423"/>
            <a:ext cx="3947160" cy="521970"/>
          </a:xfrm>
          <a:prstGeom prst="rect">
            <a:avLst/>
          </a:prstGeom>
          <a:solidFill>
            <a:srgbClr val="FFFF00"/>
          </a:solidFill>
        </p:spPr>
        <p:txBody>
          <a:bodyPr wrap="square" rtlCol="0"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Ebrima" panose="02000000000000000000" pitchFamily="2" charset="0"/>
                <a:cs typeface="Times New Roman" panose="02020603050405020304" pitchFamily="18" charset="0"/>
                <a:sym typeface="+mn-ea"/>
              </a:rPr>
              <a:t>Stronger Together</a:t>
            </a:r>
            <a:r>
              <a:rPr kumimoji="0" lang="en-US" altLang="zh-CN" sz="2800" b="1" i="0" u="none" strike="noStrike" kern="0" cap="none" spc="0" normalizeH="0" baseline="0" noProof="0" dirty="0">
                <a:ln>
                  <a:noFill/>
                </a:ln>
                <a:solidFill>
                  <a:prstClr val="black"/>
                </a:solidFill>
                <a:effectLst/>
                <a:uLnTx/>
                <a:uFillTx/>
                <a:latin typeface="Times New Roman" panose="02020603050405020304" pitchFamily="18" charset="0"/>
                <a:ea typeface="Ebrima" panose="02000000000000000000" pitchFamily="2" charset="0"/>
                <a:cs typeface="Times New Roman" panose="02020603050405020304" pitchFamily="18" charset="0"/>
                <a:sym typeface="+mn-ea"/>
              </a:rPr>
              <a:t>:</a:t>
            </a:r>
            <a:endParaRPr kumimoji="0" lang="en-US" altLang="zh-CN" sz="2800" b="1" i="0" u="none" strike="noStrike" kern="0" cap="none" spc="0" normalizeH="0" baseline="0" noProof="0" dirty="0">
              <a:ln>
                <a:noFill/>
              </a:ln>
              <a:solidFill>
                <a:prstClr val="black"/>
              </a:solidFill>
              <a:effectLst/>
              <a:uLnTx/>
              <a:uFillTx/>
              <a:latin typeface="Times New Roman" panose="02020603050405020304" pitchFamily="18" charset="0"/>
              <a:ea typeface="Ebrima" panose="02000000000000000000" pitchFamily="2" charset="0"/>
              <a:cs typeface="Times New Roman" panose="02020603050405020304" pitchFamily="18" charset="0"/>
              <a:sym typeface="+mn-ea"/>
            </a:endParaRPr>
          </a:p>
        </p:txBody>
      </p:sp>
      <p:pic>
        <p:nvPicPr>
          <p:cNvPr id="4" name="图片 3"/>
          <p:cNvPicPr>
            <a:picLocks noChangeAspect="1"/>
          </p:cNvPicPr>
          <p:nvPr/>
        </p:nvPicPr>
        <p:blipFill>
          <a:blip r:embed="rId1"/>
          <a:stretch>
            <a:fillRect/>
          </a:stretch>
        </p:blipFill>
        <p:spPr>
          <a:xfrm>
            <a:off x="336823" y="2355282"/>
            <a:ext cx="5906815" cy="3250372"/>
          </a:xfrm>
          <a:prstGeom prst="rect">
            <a:avLst/>
          </a:prstGeom>
        </p:spPr>
      </p:pic>
      <p:sp>
        <p:nvSpPr>
          <p:cNvPr id="6" name="文本框 5"/>
          <p:cNvSpPr txBox="1"/>
          <p:nvPr>
            <p:custDataLst>
              <p:tags r:id="rId2"/>
            </p:custDataLst>
          </p:nvPr>
        </p:nvSpPr>
        <p:spPr>
          <a:xfrm>
            <a:off x="7007656" y="2508629"/>
            <a:ext cx="4356977" cy="954107"/>
          </a:xfrm>
          <a:prstGeom prst="rect">
            <a:avLst/>
          </a:prstGeom>
          <a:solidFill>
            <a:srgbClr val="FFDE77"/>
          </a:solidFill>
          <a:ln w="57150">
            <a:solidFill>
              <a:srgbClr val="FFC000"/>
            </a:solidFill>
          </a:ln>
        </p:spPr>
        <p:txBody>
          <a:bodyPr wrap="square" rtlCol="0" anchor="t">
            <a:spAutoFit/>
          </a:bodyPr>
          <a:lstStyle/>
          <a:p>
            <a:pPr defTabSz="685800" fontAlgn="auto">
              <a:spcBef>
                <a:spcPts val="0"/>
              </a:spcBef>
              <a:spcAft>
                <a:spcPts val="0"/>
              </a:spcAft>
            </a:pPr>
            <a:r>
              <a:rPr lang="en-US" sz="2800" b="1" i="1" dirty="0">
                <a:solidFill>
                  <a:prstClr val="black"/>
                </a:solidFill>
                <a:ea typeface="微软雅黑" panose="020B0503020204020204" charset="-122"/>
              </a:rPr>
              <a:t>If we are together, we’ll be stronger.</a:t>
            </a:r>
            <a:endParaRPr lang="en-US" sz="2800" b="1" i="1" dirty="0">
              <a:solidFill>
                <a:prstClr val="black"/>
              </a:solidFill>
              <a:ea typeface="微软雅黑" panose="020B0503020204020204" charset="-122"/>
            </a:endParaRPr>
          </a:p>
        </p:txBody>
      </p:sp>
      <p:sp>
        <p:nvSpPr>
          <p:cNvPr id="7" name="文本框 6"/>
          <p:cNvSpPr txBox="1"/>
          <p:nvPr>
            <p:custDataLst>
              <p:tags r:id="rId3"/>
            </p:custDataLst>
          </p:nvPr>
        </p:nvSpPr>
        <p:spPr>
          <a:xfrm>
            <a:off x="7007656" y="4072821"/>
            <a:ext cx="4847521" cy="954107"/>
          </a:xfrm>
          <a:prstGeom prst="rect">
            <a:avLst/>
          </a:prstGeom>
          <a:solidFill>
            <a:srgbClr val="FFDE77"/>
          </a:solidFill>
          <a:ln w="57150">
            <a:solidFill>
              <a:srgbClr val="FFC000"/>
            </a:solidFill>
          </a:ln>
        </p:spPr>
        <p:txBody>
          <a:bodyPr wrap="square" rtlCol="0" anchor="t">
            <a:spAutoFit/>
          </a:bodyPr>
          <a:lstStyle/>
          <a:p>
            <a:pPr defTabSz="685800" fontAlgn="auto">
              <a:spcBef>
                <a:spcPts val="0"/>
              </a:spcBef>
              <a:spcAft>
                <a:spcPts val="0"/>
              </a:spcAft>
            </a:pPr>
            <a:r>
              <a:rPr lang="en-US" sz="2800" b="1" i="1" dirty="0">
                <a:solidFill>
                  <a:prstClr val="black"/>
                </a:solidFill>
                <a:ea typeface="微软雅黑" panose="020B0503020204020204" charset="-122"/>
              </a:rPr>
              <a:t>If everyone contributes , the world will be a better place. </a:t>
            </a:r>
            <a:endParaRPr lang="en-US" sz="2800" b="1" i="1" dirty="0">
              <a:solidFill>
                <a:prstClr val="black"/>
              </a:solidFill>
              <a:ea typeface="微软雅黑" panose="020B0503020204020204" charset="-122"/>
            </a:endParaRPr>
          </a:p>
        </p:txBody>
      </p:sp>
      <p:pic>
        <p:nvPicPr>
          <p:cNvPr id="8" name="图片 7"/>
          <p:cNvPicPr>
            <a:picLocks noChangeAspect="1"/>
          </p:cNvPicPr>
          <p:nvPr/>
        </p:nvPicPr>
        <p:blipFill>
          <a:blip r:embed="rId4"/>
          <a:stretch>
            <a:fillRect/>
          </a:stretch>
        </p:blipFill>
        <p:spPr>
          <a:xfrm rot="824094">
            <a:off x="9408153" y="234868"/>
            <a:ext cx="1248229" cy="2020440"/>
          </a:xfrm>
          <a:prstGeom prst="rect">
            <a:avLst/>
          </a:prstGeom>
          <a:solidFill>
            <a:schemeClr val="bg1"/>
          </a:solid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P spid="3" grpId="0" animBg="1"/>
      <p:bldP spid="3" grpId="1"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稻壳儿春秋广告/盗版必究        原创来源：http://chn.docer.com/works?userid=199329941#!/work_time"/>
          <p:cNvSpPr txBox="1"/>
          <p:nvPr/>
        </p:nvSpPr>
        <p:spPr>
          <a:xfrm>
            <a:off x="1021713" y="1139129"/>
            <a:ext cx="5520056" cy="754694"/>
          </a:xfrm>
          <a:prstGeom prst="rect">
            <a:avLst/>
          </a:prstGeom>
          <a:noFill/>
        </p:spPr>
        <p:txBody>
          <a:bodyPr wrap="square" rtlCol="0">
            <a:spAutoFit/>
          </a:bodyPr>
          <a:lstStyle/>
          <a:p>
            <a:pPr>
              <a:lnSpc>
                <a:spcPct val="150000"/>
              </a:lnSpc>
            </a:pPr>
            <a:r>
              <a:rPr lang="en-US" altLang="zh-CN" sz="3200" b="1" i="1" dirty="0">
                <a:solidFill>
                  <a:schemeClr val="bg1"/>
                </a:solidFill>
                <a:ea typeface="851tegakizatsu" panose="02000600000000000000" pitchFamily="2" charset="-122"/>
                <a:cs typeface="Times New Roman" panose="02020603050405020304" pitchFamily="18" charset="0"/>
                <a:sym typeface="851tegakizatsu" panose="02000600000000000000" pitchFamily="2" charset="-122"/>
              </a:rPr>
              <a:t>What made Jan change? </a:t>
            </a:r>
            <a:endParaRPr lang="en-US" altLang="zh-CN" sz="3200" b="1" i="1" dirty="0">
              <a:solidFill>
                <a:schemeClr val="bg1"/>
              </a:solidFill>
              <a:ea typeface="851tegakizatsu" panose="02000600000000000000" pitchFamily="2" charset="-122"/>
              <a:cs typeface="Times New Roman" panose="02020603050405020304" pitchFamily="18" charset="0"/>
              <a:sym typeface="851tegakizatsu" panose="02000600000000000000" pitchFamily="2" charset="-122"/>
            </a:endParaRPr>
          </a:p>
        </p:txBody>
      </p:sp>
      <p:sp>
        <p:nvSpPr>
          <p:cNvPr id="4" name="稻壳儿春秋广告/盗版必究        原创来源：http://chn.docer.com/works?userid=199329941#!/work_time"/>
          <p:cNvSpPr txBox="1"/>
          <p:nvPr/>
        </p:nvSpPr>
        <p:spPr>
          <a:xfrm>
            <a:off x="937655" y="2287142"/>
            <a:ext cx="4535805" cy="2831544"/>
          </a:xfrm>
          <a:prstGeom prst="rect">
            <a:avLst/>
          </a:prstGeom>
          <a:noFill/>
        </p:spPr>
        <p:txBody>
          <a:bodyPr wrap="square" rtlCol="0">
            <a:spAutoFit/>
          </a:bodyPr>
          <a:lstStyle/>
          <a:p>
            <a:pPr>
              <a:lnSpc>
                <a:spcPts val="4500"/>
              </a:lnSpc>
              <a:buFont typeface="Wingdings" panose="05000000000000000000" pitchFamily="2" charset="2"/>
              <a:buNone/>
            </a:pPr>
            <a:r>
              <a:rPr lang="en-US" altLang="zh-CN" sz="2800" b="1" dirty="0">
                <a:solidFill>
                  <a:prstClr val="white"/>
                </a:solidFill>
                <a:ea typeface="等线" panose="02010600030101010101" pitchFamily="2" charset="-122"/>
                <a:cs typeface="Times New Roman" panose="02020603050405020304" pitchFamily="18" charset="0"/>
                <a:sym typeface="851tegakizatsu" panose="02000600000000000000" pitchFamily="2" charset="-122"/>
              </a:rPr>
              <a:t>■ </a:t>
            </a:r>
            <a:r>
              <a:rPr lang="en-US" altLang="zh-CN" sz="2800" b="1" i="1" dirty="0">
                <a:solidFill>
                  <a:schemeClr val="bg1"/>
                </a:solidFill>
                <a:ea typeface="851tegakizatsu" panose="02000600000000000000" pitchFamily="2" charset="-122"/>
                <a:cs typeface="Times New Roman" panose="02020603050405020304" pitchFamily="18" charset="0"/>
                <a:sym typeface="851tegakizatsu" panose="02000600000000000000" pitchFamily="2" charset="-122"/>
              </a:rPr>
              <a:t>the Internet</a:t>
            </a:r>
            <a:endParaRPr lang="en-US" altLang="zh-CN" sz="2800" b="1" i="1" dirty="0">
              <a:solidFill>
                <a:schemeClr val="bg1"/>
              </a:solidFill>
              <a:ea typeface="851tegakizatsu" panose="02000600000000000000" pitchFamily="2" charset="-122"/>
              <a:cs typeface="Times New Roman" panose="02020603050405020304" pitchFamily="18" charset="0"/>
              <a:sym typeface="851tegakizatsu" panose="02000600000000000000" pitchFamily="2" charset="-122"/>
            </a:endParaRPr>
          </a:p>
          <a:p>
            <a:pPr>
              <a:lnSpc>
                <a:spcPts val="4500"/>
              </a:lnSpc>
              <a:buFont typeface="Wingdings" panose="05000000000000000000" pitchFamily="2" charset="2"/>
              <a:buNone/>
            </a:pPr>
            <a:r>
              <a:rPr lang="en-US" altLang="zh-CN" sz="2800" b="1" i="1" dirty="0">
                <a:solidFill>
                  <a:schemeClr val="bg1"/>
                </a:solidFill>
                <a:ea typeface="等线" panose="02010600030101010101" pitchFamily="2" charset="-122"/>
                <a:cs typeface="Times New Roman" panose="02020603050405020304" pitchFamily="18" charset="0"/>
                <a:sym typeface="851tegakizatsu" panose="02000600000000000000" pitchFamily="2" charset="-122"/>
              </a:rPr>
              <a:t> </a:t>
            </a:r>
            <a:r>
              <a:rPr lang="en-US" altLang="zh-CN" sz="2800" b="1" dirty="0">
                <a:solidFill>
                  <a:schemeClr val="bg1"/>
                </a:solidFill>
                <a:ea typeface="等线" panose="02010600030101010101" pitchFamily="2" charset="-122"/>
                <a:cs typeface="Times New Roman" panose="02020603050405020304" pitchFamily="18" charset="0"/>
                <a:sym typeface="851tegakizatsu" panose="02000600000000000000" pitchFamily="2" charset="-122"/>
              </a:rPr>
              <a:t>■</a:t>
            </a:r>
            <a:r>
              <a:rPr lang="en-US" altLang="zh-CN" sz="2800" b="1" i="1" dirty="0">
                <a:solidFill>
                  <a:schemeClr val="bg1"/>
                </a:solidFill>
                <a:ea typeface="851tegakizatsu" panose="02000600000000000000" pitchFamily="2" charset="-122"/>
                <a:cs typeface="Times New Roman" panose="02020603050405020304" pitchFamily="18" charset="0"/>
                <a:sym typeface="851tegakizatsu" panose="02000600000000000000" pitchFamily="2" charset="-122"/>
              </a:rPr>
              <a:t>online communities</a:t>
            </a:r>
            <a:endParaRPr lang="en-US" altLang="zh-CN" sz="2800" b="1" i="1" dirty="0">
              <a:solidFill>
                <a:schemeClr val="bg1"/>
              </a:solidFill>
              <a:ea typeface="851tegakizatsu" panose="02000600000000000000" pitchFamily="2" charset="-122"/>
              <a:cs typeface="Times New Roman" panose="02020603050405020304" pitchFamily="18" charset="0"/>
              <a:sym typeface="851tegakizatsu" panose="02000600000000000000" pitchFamily="2" charset="-122"/>
            </a:endParaRPr>
          </a:p>
          <a:p>
            <a:pPr>
              <a:lnSpc>
                <a:spcPts val="4500"/>
              </a:lnSpc>
              <a:buFont typeface="Wingdings" panose="05000000000000000000" pitchFamily="2" charset="2"/>
              <a:buNone/>
            </a:pPr>
            <a:r>
              <a:rPr lang="en-US" altLang="zh-CN" sz="2800" b="1" i="1" dirty="0">
                <a:solidFill>
                  <a:schemeClr val="bg1"/>
                </a:solidFill>
                <a:ea typeface="等线" panose="02010600030101010101" pitchFamily="2" charset="-122"/>
                <a:cs typeface="Times New Roman" panose="02020603050405020304" pitchFamily="18" charset="0"/>
                <a:sym typeface="+mn-ea"/>
              </a:rPr>
              <a:t> </a:t>
            </a:r>
            <a:r>
              <a:rPr lang="en-US" altLang="zh-CN" sz="2800" b="1" dirty="0">
                <a:solidFill>
                  <a:schemeClr val="bg1"/>
                </a:solidFill>
                <a:ea typeface="等线" panose="02010600030101010101" pitchFamily="2" charset="-122"/>
                <a:cs typeface="Times New Roman" panose="02020603050405020304" pitchFamily="18" charset="0"/>
                <a:sym typeface="851tegakizatsu" panose="02000600000000000000" pitchFamily="2" charset="-122"/>
              </a:rPr>
              <a:t>■ </a:t>
            </a:r>
            <a:r>
              <a:rPr lang="en-US" altLang="zh-CN" sz="2800" b="1" i="1" dirty="0">
                <a:solidFill>
                  <a:schemeClr val="bg1"/>
                </a:solidFill>
                <a:ea typeface="851tegakizatsu" panose="02000600000000000000" pitchFamily="2" charset="-122"/>
                <a:cs typeface="Times New Roman" panose="02020603050405020304" pitchFamily="18" charset="0"/>
                <a:sym typeface="851tegakizatsu" panose="02000600000000000000" pitchFamily="2" charset="-122"/>
              </a:rPr>
              <a:t>social networks</a:t>
            </a:r>
            <a:endParaRPr lang="en-US" altLang="zh-CN" sz="2800" b="1" i="1" dirty="0">
              <a:solidFill>
                <a:schemeClr val="bg1"/>
              </a:solidFill>
              <a:ea typeface="851tegakizatsu" panose="02000600000000000000" pitchFamily="2" charset="-122"/>
              <a:cs typeface="Times New Roman" panose="02020603050405020304" pitchFamily="18" charset="0"/>
              <a:sym typeface="851tegakizatsu" panose="02000600000000000000" pitchFamily="2" charset="-122"/>
            </a:endParaRPr>
          </a:p>
          <a:p>
            <a:pPr>
              <a:lnSpc>
                <a:spcPts val="4500"/>
              </a:lnSpc>
            </a:pPr>
            <a:r>
              <a:rPr lang="en-US" altLang="zh-CN" sz="2800" b="1" i="1" dirty="0">
                <a:solidFill>
                  <a:schemeClr val="bg1"/>
                </a:solidFill>
                <a:ea typeface="等线" panose="02010600030101010101" pitchFamily="2" charset="-122"/>
                <a:cs typeface="Times New Roman" panose="02020603050405020304" pitchFamily="18" charset="0"/>
                <a:sym typeface="+mn-ea"/>
              </a:rPr>
              <a:t> </a:t>
            </a:r>
            <a:r>
              <a:rPr lang="en-US" altLang="zh-CN" sz="2800" b="1" dirty="0">
                <a:solidFill>
                  <a:schemeClr val="bg1"/>
                </a:solidFill>
                <a:ea typeface="等线" panose="02010600030101010101" pitchFamily="2" charset="-122"/>
                <a:cs typeface="Times New Roman" panose="02020603050405020304" pitchFamily="18" charset="0"/>
                <a:sym typeface="851tegakizatsu" panose="02000600000000000000" pitchFamily="2" charset="-122"/>
              </a:rPr>
              <a:t>■ </a:t>
            </a:r>
            <a:r>
              <a:rPr lang="en-US" altLang="zh-CN" sz="2800" b="1" i="1" dirty="0">
                <a:solidFill>
                  <a:schemeClr val="bg1"/>
                </a:solidFill>
                <a:ea typeface="851tegakizatsu" panose="02000600000000000000" pitchFamily="2" charset="-122"/>
                <a:cs typeface="Times New Roman" panose="02020603050405020304" pitchFamily="18" charset="0"/>
                <a:sym typeface="851tegakizatsu" panose="02000600000000000000" pitchFamily="2" charset="-122"/>
              </a:rPr>
              <a:t>Jan herself  (her qualities)</a:t>
            </a:r>
            <a:endParaRPr lang="en-US" altLang="zh-CN" sz="2800" b="1" i="1" dirty="0">
              <a:solidFill>
                <a:schemeClr val="bg1"/>
              </a:solidFill>
              <a:ea typeface="851tegakizatsu" panose="02000600000000000000" pitchFamily="2" charset="-122"/>
              <a:cs typeface="Times New Roman" panose="02020603050405020304" pitchFamily="18" charset="0"/>
              <a:sym typeface="851tegakizatsu" panose="02000600000000000000" pitchFamily="2" charset="-122"/>
            </a:endParaRPr>
          </a:p>
          <a:p>
            <a:pPr>
              <a:buFont typeface="Wingdings" panose="05000000000000000000" pitchFamily="2" charset="2"/>
              <a:buNone/>
            </a:pPr>
            <a:r>
              <a:rPr lang="en-US" altLang="zh-CN" sz="2800" b="1" i="1" dirty="0">
                <a:solidFill>
                  <a:schemeClr val="bg1"/>
                </a:solidFill>
                <a:ea typeface="851tegakizatsu" panose="02000600000000000000" pitchFamily="2" charset="-122"/>
                <a:cs typeface="Times New Roman" panose="02020603050405020304" pitchFamily="18" charset="0"/>
                <a:sym typeface="851tegakizatsu" panose="02000600000000000000" pitchFamily="2" charset="-122"/>
              </a:rPr>
              <a:t>       ...</a:t>
            </a:r>
            <a:endParaRPr lang="en-US" altLang="zh-CN" sz="2800" b="1" i="1" dirty="0">
              <a:solidFill>
                <a:schemeClr val="bg1"/>
              </a:solidFill>
              <a:ea typeface="851tegakizatsu" panose="02000600000000000000" pitchFamily="2" charset="-122"/>
              <a:cs typeface="Times New Roman" panose="02020603050405020304" pitchFamily="18" charset="0"/>
              <a:sym typeface="851tegakizatsu" panose="02000600000000000000" pitchFamily="2" charset="-122"/>
            </a:endParaRPr>
          </a:p>
        </p:txBody>
      </p:sp>
      <p:sp>
        <p:nvSpPr>
          <p:cNvPr id="5" name="稻壳儿春秋广告/盗版必究        原创来源：http://chn.docer.com/works?userid=199329941#!/work_time"/>
          <p:cNvSpPr txBox="1"/>
          <p:nvPr/>
        </p:nvSpPr>
        <p:spPr>
          <a:xfrm>
            <a:off x="8445818" y="1305341"/>
            <a:ext cx="2198370" cy="510717"/>
          </a:xfrm>
          <a:prstGeom prst="rect">
            <a:avLst/>
          </a:prstGeom>
          <a:noFill/>
        </p:spPr>
        <p:txBody>
          <a:bodyPr wrap="square" rtlCol="0">
            <a:spAutoFit/>
          </a:bodyPr>
          <a:lstStyle/>
          <a:p>
            <a:pPr>
              <a:lnSpc>
                <a:spcPts val="3600"/>
              </a:lnSpc>
              <a:buFont typeface="Wingdings" panose="05000000000000000000" pitchFamily="2" charset="2"/>
              <a:buNone/>
            </a:pPr>
            <a:endParaRPr lang="en-US" altLang="zh-CN" sz="2400" dirty="0">
              <a:solidFill>
                <a:schemeClr val="bg1"/>
              </a:solidFill>
              <a:latin typeface="Times New Roman" panose="02020603050405020304" pitchFamily="18" charset="0"/>
              <a:ea typeface="851tegakizatsu" panose="02000600000000000000" pitchFamily="2" charset="-122"/>
              <a:cs typeface="Times New Roman" panose="02020603050405020304" pitchFamily="18" charset="0"/>
              <a:sym typeface="851tegakizatsu" panose="02000600000000000000" pitchFamily="2" charset="-122"/>
            </a:endParaRPr>
          </a:p>
        </p:txBody>
      </p:sp>
      <p:sp>
        <p:nvSpPr>
          <p:cNvPr id="32" name="PA_任意多边形 5"/>
          <p:cNvSpPr>
            <a:spLocks noEditPoints="1" noChangeArrowheads="1"/>
          </p:cNvSpPr>
          <p:nvPr>
            <p:custDataLst>
              <p:tags r:id="rId1"/>
            </p:custDataLst>
          </p:nvPr>
        </p:nvSpPr>
        <p:spPr bwMode="auto">
          <a:xfrm>
            <a:off x="257810" y="234030"/>
            <a:ext cx="5655310" cy="991404"/>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 name="PA_文本框 5"/>
          <p:cNvSpPr txBox="1"/>
          <p:nvPr>
            <p:custDataLst>
              <p:tags r:id="rId2"/>
            </p:custDataLst>
          </p:nvPr>
        </p:nvSpPr>
        <p:spPr>
          <a:xfrm>
            <a:off x="1108708" y="471675"/>
            <a:ext cx="4583113" cy="584775"/>
          </a:xfrm>
          <a:prstGeom prst="rect">
            <a:avLst/>
          </a:prstGeom>
          <a:noFill/>
        </p:spPr>
        <p:txBody>
          <a:bodyPr wrap="square" rtlCol="0">
            <a:spAutoFit/>
          </a:bodyPr>
          <a:lstStyle/>
          <a:p>
            <a:r>
              <a:rPr lang="en-US" altLang="zh-CN" sz="3200" dirty="0">
                <a:solidFill>
                  <a:prstClr val="black"/>
                </a:solidFill>
                <a:latin typeface="Arial Black" panose="020B0A04020102020204" charset="0"/>
                <a:ea typeface="落落补 汤圆" pitchFamily="2" charset="-128"/>
                <a:cs typeface="Arial Black" panose="020B0A04020102020204" charset="0"/>
              </a:rPr>
              <a:t>Further thinking</a:t>
            </a:r>
            <a:endParaRPr lang="en-US" altLang="zh-CN" sz="3200" dirty="0">
              <a:solidFill>
                <a:prstClr val="black"/>
              </a:solidFill>
              <a:latin typeface="Arial Black" panose="020B0A04020102020204" charset="0"/>
              <a:ea typeface="落落补 汤圆" pitchFamily="2" charset="-128"/>
              <a:cs typeface="Arial Black" panose="020B0A04020102020204" charset="0"/>
            </a:endParaRPr>
          </a:p>
        </p:txBody>
      </p:sp>
      <p:sp>
        <p:nvSpPr>
          <p:cNvPr id="38" name="PA_任意多边形 56"/>
          <p:cNvSpPr/>
          <p:nvPr>
            <p:custDataLst>
              <p:tags r:id="rId3"/>
            </p:custDataLst>
          </p:nvPr>
        </p:nvSpPr>
        <p:spPr bwMode="auto">
          <a:xfrm>
            <a:off x="638477" y="2057638"/>
            <a:ext cx="4893975" cy="329055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 name="右箭头 14"/>
          <p:cNvSpPr/>
          <p:nvPr/>
        </p:nvSpPr>
        <p:spPr>
          <a:xfrm>
            <a:off x="5724238" y="4252140"/>
            <a:ext cx="975088" cy="56478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_任意多边形 56"/>
          <p:cNvSpPr/>
          <p:nvPr>
            <p:custDataLst>
              <p:tags r:id="rId4"/>
            </p:custDataLst>
          </p:nvPr>
        </p:nvSpPr>
        <p:spPr bwMode="auto">
          <a:xfrm>
            <a:off x="6891112" y="604157"/>
            <a:ext cx="4893975" cy="537948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 name="文本框 12"/>
          <p:cNvSpPr txBox="1"/>
          <p:nvPr/>
        </p:nvSpPr>
        <p:spPr>
          <a:xfrm>
            <a:off x="7392667" y="1056450"/>
            <a:ext cx="4033762" cy="4524315"/>
          </a:xfrm>
          <a:prstGeom prst="rect">
            <a:avLst/>
          </a:prstGeom>
          <a:noFill/>
        </p:spPr>
        <p:txBody>
          <a:bodyPr wrap="square">
            <a:spAutoFit/>
          </a:bodyPr>
          <a:lstStyle/>
          <a:p>
            <a:r>
              <a:rPr lang="en-US" altLang="zh-CN" sz="3200" b="1" i="1" dirty="0">
                <a:solidFill>
                  <a:schemeClr val="bg1"/>
                </a:solidFill>
              </a:rPr>
              <a:t>diligent</a:t>
            </a:r>
            <a:endParaRPr lang="en-US" altLang="zh-CN" sz="3200" b="1" i="1" dirty="0">
              <a:solidFill>
                <a:schemeClr val="bg1"/>
              </a:solidFill>
            </a:endParaRPr>
          </a:p>
          <a:p>
            <a:r>
              <a:rPr lang="en-US" altLang="zh-CN" sz="3200" b="1" i="1" dirty="0">
                <a:solidFill>
                  <a:schemeClr val="bg1"/>
                </a:solidFill>
              </a:rPr>
              <a:t>determined</a:t>
            </a:r>
            <a:endParaRPr lang="en-US" altLang="zh-CN" sz="3200" b="1" i="1" dirty="0">
              <a:solidFill>
                <a:schemeClr val="bg1"/>
              </a:solidFill>
            </a:endParaRPr>
          </a:p>
          <a:p>
            <a:r>
              <a:rPr lang="en-US" altLang="zh-CN" sz="3200" b="1" i="1" dirty="0">
                <a:solidFill>
                  <a:schemeClr val="bg1"/>
                </a:solidFill>
              </a:rPr>
              <a:t>selfless</a:t>
            </a:r>
            <a:endParaRPr lang="en-US" altLang="zh-CN" sz="3200" b="1" i="1" dirty="0">
              <a:solidFill>
                <a:schemeClr val="bg1"/>
              </a:solidFill>
            </a:endParaRPr>
          </a:p>
          <a:p>
            <a:r>
              <a:rPr lang="en-US" altLang="zh-CN" sz="3200" b="1" i="1" dirty="0">
                <a:solidFill>
                  <a:schemeClr val="bg1"/>
                </a:solidFill>
              </a:rPr>
              <a:t>helpful</a:t>
            </a:r>
            <a:endParaRPr lang="en-US" altLang="zh-CN" sz="3200" b="1" i="1" dirty="0">
              <a:solidFill>
                <a:schemeClr val="bg1"/>
              </a:solidFill>
            </a:endParaRPr>
          </a:p>
          <a:p>
            <a:r>
              <a:rPr lang="en-US" altLang="zh-CN" sz="3200" b="1" i="1" dirty="0">
                <a:solidFill>
                  <a:schemeClr val="bg1"/>
                </a:solidFill>
              </a:rPr>
              <a:t>kind</a:t>
            </a:r>
            <a:endParaRPr lang="en-US" altLang="zh-CN" sz="3200" b="1" i="1" dirty="0">
              <a:solidFill>
                <a:schemeClr val="bg1"/>
              </a:solidFill>
            </a:endParaRPr>
          </a:p>
          <a:p>
            <a:r>
              <a:rPr lang="en-US" altLang="zh-CN" sz="3200" b="1" i="1" dirty="0">
                <a:solidFill>
                  <a:schemeClr val="bg1"/>
                </a:solidFill>
              </a:rPr>
              <a:t>understanding</a:t>
            </a:r>
            <a:endParaRPr lang="en-US" altLang="zh-CN" sz="3200" b="1" i="1" dirty="0">
              <a:solidFill>
                <a:schemeClr val="bg1"/>
              </a:solidFill>
            </a:endParaRPr>
          </a:p>
          <a:p>
            <a:r>
              <a:rPr lang="en-US" altLang="zh-CN" sz="3200" b="1" i="1" dirty="0">
                <a:solidFill>
                  <a:schemeClr val="bg1"/>
                </a:solidFill>
              </a:rPr>
              <a:t>easy-going</a:t>
            </a:r>
            <a:endParaRPr lang="en-US" altLang="zh-CN" sz="3200" b="1" i="1" dirty="0">
              <a:solidFill>
                <a:schemeClr val="bg1"/>
              </a:solidFill>
            </a:endParaRPr>
          </a:p>
          <a:p>
            <a:r>
              <a:rPr lang="en-US" altLang="zh-CN" sz="3200" b="1" i="1" dirty="0">
                <a:solidFill>
                  <a:schemeClr val="bg1"/>
                </a:solidFill>
              </a:rPr>
              <a:t>caring</a:t>
            </a:r>
            <a:endParaRPr lang="en-US" altLang="zh-CN" sz="3200" b="1" i="1" dirty="0">
              <a:solidFill>
                <a:schemeClr val="bg1"/>
              </a:solidFill>
            </a:endParaRPr>
          </a:p>
          <a:p>
            <a:r>
              <a:rPr lang="en-US" altLang="zh-CN" sz="3200" b="1" i="1" dirty="0">
                <a:solidFill>
                  <a:schemeClr val="bg1"/>
                </a:solidFill>
              </a:rPr>
              <a:t>…</a:t>
            </a:r>
            <a:endParaRPr lang="zh-CN" altLang="en-US" sz="3200" b="1" i="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animBg="1"/>
      <p:bldP spid="10" grpId="0" bldLvl="0" animBg="1"/>
      <p:bldP spid="11"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731383" y="1700734"/>
            <a:ext cx="1048430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just"/>
            <a:r>
              <a:rPr lang="en-US" altLang="zh-CN" sz="3600" b="1" i="1" dirty="0">
                <a:solidFill>
                  <a:schemeClr val="bg1"/>
                </a:solidFill>
                <a:latin typeface="+mn-lt"/>
                <a:sym typeface="微软雅黑" panose="020B0503020204020204" charset="-122"/>
              </a:rPr>
              <a:t>Surf the Internet. Look for more information about Jan and her IT club, and then write an introduction in less than 150 words.</a:t>
            </a:r>
            <a:endParaRPr lang="en-US" altLang="zh-CN" sz="3600" b="1" i="1" dirty="0">
              <a:solidFill>
                <a:schemeClr val="bg1"/>
              </a:solidFill>
              <a:latin typeface="+mn-lt"/>
              <a:sym typeface="微软雅黑" panose="020B0503020204020204" charset="-122"/>
            </a:endParaRPr>
          </a:p>
        </p:txBody>
      </p:sp>
      <p:sp>
        <p:nvSpPr>
          <p:cNvPr id="5" name="PA_任意多边形 5"/>
          <p:cNvSpPr>
            <a:spLocks noEditPoints="1" noChangeArrowheads="1"/>
          </p:cNvSpPr>
          <p:nvPr>
            <p:custDataLst>
              <p:tags r:id="rId1"/>
            </p:custDataLst>
          </p:nvPr>
        </p:nvSpPr>
        <p:spPr bwMode="auto">
          <a:xfrm>
            <a:off x="166370" y="264807"/>
            <a:ext cx="5990590" cy="1213770"/>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 name="PA_文本框 5"/>
          <p:cNvSpPr txBox="1"/>
          <p:nvPr>
            <p:custDataLst>
              <p:tags r:id="rId2"/>
            </p:custDataLst>
          </p:nvPr>
        </p:nvSpPr>
        <p:spPr>
          <a:xfrm>
            <a:off x="1665287" y="548527"/>
            <a:ext cx="2754313" cy="646331"/>
          </a:xfrm>
          <a:prstGeom prst="rect">
            <a:avLst/>
          </a:prstGeom>
          <a:noFill/>
        </p:spPr>
        <p:txBody>
          <a:bodyPr wrap="square" rtlCol="0">
            <a:spAutoFit/>
          </a:bodyPr>
          <a:lstStyle/>
          <a:p>
            <a:r>
              <a:rPr lang="en-US" altLang="zh-CN" sz="3600" b="1" dirty="0">
                <a:solidFill>
                  <a:prstClr val="black"/>
                </a:solidFill>
                <a:ea typeface="落落补 汤圆" pitchFamily="2" charset="-128"/>
                <a:cs typeface="Arial Black" panose="020B0A04020102020204" charset="0"/>
              </a:rPr>
              <a:t>Homework</a:t>
            </a:r>
            <a:endParaRPr lang="en-US" altLang="zh-CN" sz="3600" b="1" dirty="0">
              <a:solidFill>
                <a:prstClr val="black"/>
              </a:solidFill>
              <a:ea typeface="落落补 汤圆" pitchFamily="2" charset="-128"/>
              <a:cs typeface="Arial Black" panose="020B0A040201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8"/>
          <p:cNvSpPr>
            <a:spLocks noChangeArrowheads="1"/>
          </p:cNvSpPr>
          <p:nvPr/>
        </p:nvSpPr>
        <p:spPr bwMode="auto">
          <a:xfrm>
            <a:off x="2317751" y="2452688"/>
            <a:ext cx="6569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eaLnBrk="0" fontAlgn="base" hangingPunct="0">
              <a:spcBef>
                <a:spcPct val="0"/>
              </a:spcBef>
              <a:spcAft>
                <a:spcPct val="0"/>
              </a:spcAft>
            </a:pPr>
            <a:r>
              <a:rPr lang="en-US" altLang="zh-CN" sz="9600" b="1" i="1" dirty="0">
                <a:solidFill>
                  <a:schemeClr val="bg1"/>
                </a:solidFill>
                <a:latin typeface="+mn-lt"/>
                <a:ea typeface="等线 Light" panose="02010600030101010101" pitchFamily="2" charset="-122"/>
              </a:rPr>
              <a:t>Thank you</a:t>
            </a:r>
            <a:endParaRPr lang="en-US" altLang="zh-CN" sz="9600" b="1" i="1" dirty="0">
              <a:solidFill>
                <a:schemeClr val="bg1"/>
              </a:solidFill>
              <a:latin typeface="+mn-lt"/>
              <a:ea typeface="等线 Light"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custDataLst>
              <p:tags r:id="rId1"/>
            </p:custDataLst>
          </p:nvPr>
        </p:nvCxnSpPr>
        <p:spPr>
          <a:xfrm>
            <a:off x="3827748" y="3297782"/>
            <a:ext cx="453650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标题 1"/>
          <p:cNvSpPr txBox="1"/>
          <p:nvPr/>
        </p:nvSpPr>
        <p:spPr>
          <a:xfrm>
            <a:off x="2399098" y="2386867"/>
            <a:ext cx="7393804" cy="182182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6000" b="1" dirty="0">
                <a:solidFill>
                  <a:schemeClr val="bg1"/>
                </a:solidFill>
                <a:ea typeface="Ebrima" panose="02000000000000000000" pitchFamily="2" charset="0"/>
                <a:cs typeface="Candara" panose="020E0502030303020204" charset="0"/>
                <a:sym typeface="+mn-ea"/>
              </a:rPr>
              <a:t>The Internet</a:t>
            </a:r>
            <a:br>
              <a:rPr lang="en-US" altLang="zh-CN" sz="6000" b="1" dirty="0">
                <a:solidFill>
                  <a:schemeClr val="bg1"/>
                </a:solidFill>
                <a:ea typeface="Ebrima" panose="02000000000000000000" pitchFamily="2" charset="0"/>
                <a:cs typeface="Candara" panose="020E0502030303020204" charset="0"/>
              </a:rPr>
            </a:br>
            <a:r>
              <a:rPr lang="en-US" altLang="zh-CN" sz="6000" b="1" dirty="0">
                <a:solidFill>
                  <a:schemeClr val="bg1"/>
                </a:solidFill>
                <a:ea typeface="Ebrima" panose="02000000000000000000" pitchFamily="2" charset="0"/>
                <a:cs typeface="Candara" panose="020E0502030303020204" charset="0"/>
                <a:sym typeface="+mn-ea"/>
              </a:rPr>
              <a:t>Reading and Thinking </a:t>
            </a:r>
            <a:endParaRPr lang="en-US" altLang="zh-CN" sz="6000" b="1" dirty="0">
              <a:solidFill>
                <a:schemeClr val="bg1"/>
              </a:solidFill>
              <a:ea typeface="Ebrima" panose="02000000000000000000" pitchFamily="2" charset="0"/>
              <a:cs typeface="Candara" panose="020E050203030302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4"/>
          <p:cNvSpPr txBox="1"/>
          <p:nvPr>
            <p:custDataLst>
              <p:tags r:id="rId1"/>
            </p:custDataLst>
          </p:nvPr>
        </p:nvSpPr>
        <p:spPr>
          <a:xfrm>
            <a:off x="746760" y="682625"/>
            <a:ext cx="6964680" cy="584775"/>
          </a:xfrm>
          <a:prstGeom prst="rect">
            <a:avLst/>
          </a:prstGeom>
          <a:noFill/>
        </p:spPr>
        <p:txBody>
          <a:bodyPr wrap="square" rtlCol="0">
            <a:spAutoFit/>
          </a:bodyPr>
          <a:lstStyle>
            <a:lvl1pPr marL="342900" indent="-342900" algn="l" defTabSz="914400" rtl="0" eaLnBrk="1" latinLnBrk="0" hangingPunct="1">
              <a:spcBef>
                <a:spcPts val="1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1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Tx/>
              <a:buNone/>
              <a:defRPr/>
            </a:pPr>
            <a:r>
              <a:rPr lang="en-US" altLang="zh-CN" sz="3200" b="1" dirty="0">
                <a:solidFill>
                  <a:schemeClr val="bg1"/>
                </a:solidFill>
                <a:ea typeface="等线" panose="02010600030101010101" pitchFamily="2" charset="-122"/>
                <a:cs typeface="Times New Roman" panose="02020603050405020304" pitchFamily="18" charset="0"/>
              </a:rPr>
              <a:t>What online activities do you usually do?</a:t>
            </a:r>
            <a:endParaRPr lang="en-US" altLang="zh-CN" sz="3200" b="1" dirty="0">
              <a:solidFill>
                <a:schemeClr val="bg1"/>
              </a:solidFill>
              <a:ea typeface="等线" panose="02010600030101010101" pitchFamily="2" charset="-122"/>
              <a:cs typeface="Times New Roman" panose="02020603050405020304" pitchFamily="18" charset="0"/>
            </a:endParaRPr>
          </a:p>
        </p:txBody>
      </p:sp>
      <p:grpSp>
        <p:nvGrpSpPr>
          <p:cNvPr id="5" name="组合 4"/>
          <p:cNvGrpSpPr/>
          <p:nvPr>
            <p:custDataLst>
              <p:tags r:id="rId2"/>
            </p:custDataLst>
          </p:nvPr>
        </p:nvGrpSpPr>
        <p:grpSpPr>
          <a:xfrm>
            <a:off x="1884580" y="1950719"/>
            <a:ext cx="2748380" cy="3276601"/>
            <a:chOff x="4490547" y="1690327"/>
            <a:chExt cx="3160894" cy="3373229"/>
          </a:xfrm>
        </p:grpSpPr>
        <p:sp>
          <p:nvSpPr>
            <p:cNvPr id="8" name="椭圆 7"/>
            <p:cNvSpPr/>
            <p:nvPr>
              <p:custDataLst>
                <p:tags r:id="rId3"/>
              </p:custDataLst>
            </p:nvPr>
          </p:nvSpPr>
          <p:spPr>
            <a:xfrm>
              <a:off x="5960041" y="1690327"/>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28575">
              <a:gradFill flip="none" rotWithShape="1">
                <a:gsLst>
                  <a:gs pos="100000">
                    <a:srgbClr val="E0E0E0"/>
                  </a:gs>
                  <a:gs pos="0">
                    <a:schemeClr val="bg1"/>
                  </a:gs>
                </a:gsLst>
                <a:lin ang="0" scaled="0"/>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w="12700">
                    <a:noFill/>
                  </a:ln>
                  <a:solidFill>
                    <a:srgbClr val="0070C0"/>
                  </a:solidFill>
                  <a:effectLst/>
                  <a:uLnTx/>
                  <a:uFillTx/>
                  <a:latin typeface="微软雅黑" panose="020B0503020204020204" charset="-122"/>
                  <a:ea typeface="微软雅黑" panose="020B0503020204020204" charset="-122"/>
                  <a:cs typeface="+mn-cs"/>
                </a:rPr>
                <a:t>1</a:t>
              </a:r>
              <a:endParaRPr kumimoji="0" lang="zh-CN" altLang="en-US" sz="2800" b="1" i="0" u="none" strike="noStrike" kern="1200" cap="none" spc="0" normalizeH="0" baseline="0" noProof="0" dirty="0">
                <a:ln w="12700">
                  <a:noFill/>
                </a:ln>
                <a:solidFill>
                  <a:srgbClr val="0070C0"/>
                </a:solidFill>
                <a:effectLst/>
                <a:uLnTx/>
                <a:uFillTx/>
                <a:latin typeface="微软雅黑" panose="020B0503020204020204" charset="-122"/>
                <a:ea typeface="微软雅黑" panose="020B0503020204020204" charset="-122"/>
                <a:cs typeface="+mn-cs"/>
              </a:endParaRPr>
            </a:p>
          </p:txBody>
        </p:sp>
        <p:sp>
          <p:nvSpPr>
            <p:cNvPr id="9" name="椭圆 8"/>
            <p:cNvSpPr/>
            <p:nvPr>
              <p:custDataLst>
                <p:tags r:id="rId4"/>
              </p:custDataLst>
            </p:nvPr>
          </p:nvSpPr>
          <p:spPr>
            <a:xfrm>
              <a:off x="5721551" y="4347773"/>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28575">
              <a:gradFill flip="none" rotWithShape="1">
                <a:gsLst>
                  <a:gs pos="100000">
                    <a:srgbClr val="E0E0E0"/>
                  </a:gs>
                  <a:gs pos="0">
                    <a:schemeClr val="bg1"/>
                  </a:gs>
                </a:gsLst>
                <a:lin ang="0" scaled="0"/>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w="12700">
                    <a:noFill/>
                  </a:ln>
                  <a:solidFill>
                    <a:srgbClr val="0070C0"/>
                  </a:solidFill>
                  <a:effectLst/>
                  <a:uLnTx/>
                  <a:uFillTx/>
                  <a:latin typeface="微软雅黑" panose="020B0503020204020204" charset="-122"/>
                  <a:ea typeface="微软雅黑" panose="020B0503020204020204" charset="-122"/>
                  <a:cs typeface="+mn-cs"/>
                </a:rPr>
                <a:t>4</a:t>
              </a:r>
              <a:endParaRPr kumimoji="0" lang="zh-CN" altLang="en-US" sz="2800" b="1" i="0" u="none" strike="noStrike" kern="1200" cap="none" spc="0" normalizeH="0" baseline="0" noProof="0" dirty="0">
                <a:ln w="12700">
                  <a:noFill/>
                </a:ln>
                <a:solidFill>
                  <a:srgbClr val="0070C0"/>
                </a:solidFill>
                <a:effectLst/>
                <a:uLnTx/>
                <a:uFillTx/>
                <a:latin typeface="微软雅黑" panose="020B0503020204020204" charset="-122"/>
                <a:ea typeface="微软雅黑" panose="020B0503020204020204" charset="-122"/>
                <a:cs typeface="+mn-cs"/>
              </a:endParaRPr>
            </a:p>
          </p:txBody>
        </p:sp>
        <p:sp>
          <p:nvSpPr>
            <p:cNvPr id="10" name="椭圆 9"/>
            <p:cNvSpPr/>
            <p:nvPr>
              <p:custDataLst>
                <p:tags r:id="rId5"/>
              </p:custDataLst>
            </p:nvPr>
          </p:nvSpPr>
          <p:spPr>
            <a:xfrm>
              <a:off x="4561316" y="2243628"/>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28575">
              <a:gradFill flip="none" rotWithShape="1">
                <a:gsLst>
                  <a:gs pos="100000">
                    <a:srgbClr val="E0E0E0"/>
                  </a:gs>
                  <a:gs pos="0">
                    <a:schemeClr val="bg1"/>
                  </a:gs>
                </a:gsLst>
                <a:lin ang="0" scaled="0"/>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w="12700">
                    <a:noFill/>
                  </a:ln>
                  <a:solidFill>
                    <a:srgbClr val="0070C0"/>
                  </a:solidFill>
                  <a:effectLst/>
                  <a:uLnTx/>
                  <a:uFillTx/>
                  <a:latin typeface="微软雅黑" panose="020B0503020204020204" charset="-122"/>
                  <a:ea typeface="微软雅黑" panose="020B0503020204020204" charset="-122"/>
                  <a:cs typeface="+mn-cs"/>
                </a:rPr>
                <a:t>6</a:t>
              </a:r>
              <a:endParaRPr kumimoji="0" lang="zh-CN" altLang="en-US" sz="2800" b="1" i="0" u="none" strike="noStrike" kern="1200" cap="none" spc="0" normalizeH="0" baseline="0" noProof="0" dirty="0">
                <a:ln w="12700">
                  <a:noFill/>
                </a:ln>
                <a:solidFill>
                  <a:srgbClr val="0070C0"/>
                </a:solidFill>
                <a:effectLst/>
                <a:uLnTx/>
                <a:uFillTx/>
                <a:latin typeface="微软雅黑" panose="020B0503020204020204" charset="-122"/>
                <a:ea typeface="微软雅黑" panose="020B0503020204020204" charset="-122"/>
                <a:cs typeface="+mn-cs"/>
              </a:endParaRPr>
            </a:p>
          </p:txBody>
        </p:sp>
        <p:sp>
          <p:nvSpPr>
            <p:cNvPr id="11" name="椭圆 10"/>
            <p:cNvSpPr/>
            <p:nvPr>
              <p:custDataLst>
                <p:tags r:id="rId6"/>
              </p:custDataLst>
            </p:nvPr>
          </p:nvSpPr>
          <p:spPr>
            <a:xfrm>
              <a:off x="4490547" y="3597652"/>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28575">
              <a:gradFill flip="none" rotWithShape="1">
                <a:gsLst>
                  <a:gs pos="100000">
                    <a:srgbClr val="E0E0E0"/>
                  </a:gs>
                  <a:gs pos="0">
                    <a:schemeClr val="bg1"/>
                  </a:gs>
                </a:gsLst>
                <a:lin ang="0" scaled="0"/>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w="12700">
                    <a:noFill/>
                  </a:ln>
                  <a:solidFill>
                    <a:srgbClr val="0070C0"/>
                  </a:solidFill>
                  <a:effectLst/>
                  <a:uLnTx/>
                  <a:uFillTx/>
                  <a:latin typeface="微软雅黑" panose="020B0503020204020204" charset="-122"/>
                  <a:ea typeface="微软雅黑" panose="020B0503020204020204" charset="-122"/>
                  <a:cs typeface="+mn-cs"/>
                </a:rPr>
                <a:t>5</a:t>
              </a:r>
              <a:endParaRPr kumimoji="0" lang="zh-CN" altLang="en-US" sz="2800" b="1" i="0" u="none" strike="noStrike" kern="1200" cap="none" spc="0" normalizeH="0" baseline="0" noProof="0">
                <a:ln w="12700">
                  <a:noFill/>
                </a:ln>
                <a:solidFill>
                  <a:srgbClr val="0070C0"/>
                </a:solidFill>
                <a:effectLst/>
                <a:uLnTx/>
                <a:uFillTx/>
                <a:latin typeface="微软雅黑" panose="020B0503020204020204" charset="-122"/>
                <a:ea typeface="微软雅黑" panose="020B0503020204020204" charset="-122"/>
                <a:cs typeface="+mn-cs"/>
              </a:endParaRPr>
            </a:p>
          </p:txBody>
        </p:sp>
        <p:sp>
          <p:nvSpPr>
            <p:cNvPr id="12" name="椭圆 11"/>
            <p:cNvSpPr/>
            <p:nvPr>
              <p:custDataLst>
                <p:tags r:id="rId7"/>
              </p:custDataLst>
            </p:nvPr>
          </p:nvSpPr>
          <p:spPr>
            <a:xfrm>
              <a:off x="6935658" y="2601520"/>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28575">
              <a:gradFill flip="none" rotWithShape="1">
                <a:gsLst>
                  <a:gs pos="100000">
                    <a:srgbClr val="E0E0E0"/>
                  </a:gs>
                  <a:gs pos="0">
                    <a:schemeClr val="bg1"/>
                  </a:gs>
                </a:gsLst>
                <a:lin ang="0" scaled="0"/>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w="12700">
                    <a:noFill/>
                  </a:ln>
                  <a:solidFill>
                    <a:srgbClr val="0070C0"/>
                  </a:solidFill>
                  <a:effectLst/>
                  <a:uLnTx/>
                  <a:uFillTx/>
                  <a:latin typeface="微软雅黑" panose="020B0503020204020204" charset="-122"/>
                  <a:ea typeface="微软雅黑" panose="020B0503020204020204" charset="-122"/>
                  <a:cs typeface="+mn-cs"/>
                </a:rPr>
                <a:t>2</a:t>
              </a:r>
              <a:endParaRPr kumimoji="0" lang="zh-CN" altLang="en-US" sz="2800" b="1" i="0" u="none" strike="noStrike" kern="1200" cap="none" spc="0" normalizeH="0" baseline="0" noProof="0" dirty="0">
                <a:ln w="12700">
                  <a:noFill/>
                </a:ln>
                <a:solidFill>
                  <a:srgbClr val="0070C0"/>
                </a:solidFill>
                <a:effectLst/>
                <a:uLnTx/>
                <a:uFillTx/>
                <a:latin typeface="微软雅黑" panose="020B0503020204020204" charset="-122"/>
                <a:ea typeface="微软雅黑" panose="020B0503020204020204" charset="-122"/>
                <a:cs typeface="+mn-cs"/>
              </a:endParaRPr>
            </a:p>
          </p:txBody>
        </p:sp>
        <p:sp>
          <p:nvSpPr>
            <p:cNvPr id="13" name="椭圆 12"/>
            <p:cNvSpPr/>
            <p:nvPr>
              <p:custDataLst>
                <p:tags r:id="rId8"/>
              </p:custDataLst>
            </p:nvPr>
          </p:nvSpPr>
          <p:spPr>
            <a:xfrm>
              <a:off x="6922321" y="4179606"/>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28575">
              <a:gradFill flip="none" rotWithShape="1">
                <a:gsLst>
                  <a:gs pos="100000">
                    <a:srgbClr val="E0E0E0"/>
                  </a:gs>
                  <a:gs pos="0">
                    <a:schemeClr val="bg1"/>
                  </a:gs>
                </a:gsLst>
                <a:lin ang="0" scaled="0"/>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w="12700">
                    <a:noFill/>
                  </a:ln>
                  <a:solidFill>
                    <a:srgbClr val="0070C0"/>
                  </a:solidFill>
                  <a:effectLst/>
                  <a:uLnTx/>
                  <a:uFillTx/>
                  <a:latin typeface="微软雅黑" panose="020B0503020204020204" charset="-122"/>
                  <a:ea typeface="微软雅黑" panose="020B0503020204020204" charset="-122"/>
                  <a:cs typeface="+mn-cs"/>
                </a:rPr>
                <a:t>3</a:t>
              </a:r>
              <a:endParaRPr kumimoji="0" lang="zh-CN" altLang="en-US" sz="2800" b="1" i="0" u="none" strike="noStrike" kern="1200" cap="none" spc="0" normalizeH="0" baseline="0" noProof="0" dirty="0">
                <a:ln w="12700">
                  <a:noFill/>
                </a:ln>
                <a:solidFill>
                  <a:srgbClr val="0070C0"/>
                </a:solidFill>
                <a:effectLst/>
                <a:uLnTx/>
                <a:uFillTx/>
                <a:latin typeface="微软雅黑" panose="020B0503020204020204" charset="-122"/>
                <a:ea typeface="微软雅黑" panose="020B0503020204020204" charset="-122"/>
                <a:cs typeface="+mn-cs"/>
              </a:endParaRPr>
            </a:p>
          </p:txBody>
        </p:sp>
      </p:grpSp>
      <p:sp>
        <p:nvSpPr>
          <p:cNvPr id="14" name="文本框 13"/>
          <p:cNvSpPr txBox="1"/>
          <p:nvPr>
            <p:custDataLst>
              <p:tags r:id="rId9"/>
            </p:custDataLst>
          </p:nvPr>
        </p:nvSpPr>
        <p:spPr>
          <a:xfrm>
            <a:off x="4038600" y="1900435"/>
            <a:ext cx="2965868" cy="52322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dirty="0">
                <a:solidFill>
                  <a:srgbClr val="FF0000"/>
                </a:solidFill>
                <a:ea typeface="等线" panose="02010600030101010101" pitchFamily="2" charset="-122"/>
                <a:cs typeface="Times New Roman" panose="02020603050405020304" pitchFamily="18" charset="0"/>
              </a:rPr>
              <a:t>s</a:t>
            </a:r>
            <a:r>
              <a:rPr kumimoji="0" lang="en-US" altLang="zh-CN" sz="2800" b="1" i="0" u="none" strike="noStrike" kern="1200" cap="none" spc="0" normalizeH="0" baseline="0" noProof="0" dirty="0" err="1">
                <a:ln>
                  <a:noFill/>
                </a:ln>
                <a:solidFill>
                  <a:srgbClr val="FF0000"/>
                </a:solidFill>
                <a:effectLst/>
                <a:uLnTx/>
                <a:uFillTx/>
                <a:ea typeface="等线" panose="02010600030101010101" pitchFamily="2" charset="-122"/>
                <a:cs typeface="Times New Roman" panose="02020603050405020304" pitchFamily="18" charset="0"/>
              </a:rPr>
              <a:t>urf</a:t>
            </a:r>
            <a:r>
              <a:rPr kumimoji="0" lang="en-US" altLang="zh-CN" sz="2800" b="1" i="0" u="none" strike="noStrike" kern="1200" cap="none" spc="0" normalizeH="0" baseline="0" noProof="0" dirty="0">
                <a:ln>
                  <a:noFill/>
                </a:ln>
                <a:solidFill>
                  <a:srgbClr val="FF0000"/>
                </a:solidFill>
                <a:effectLst/>
                <a:uLnTx/>
                <a:uFillTx/>
                <a:ea typeface="等线" panose="02010600030101010101" pitchFamily="2" charset="-122"/>
                <a:cs typeface="Times New Roman" panose="02020603050405020304" pitchFamily="18" charset="0"/>
              </a:rPr>
              <a:t> the </a:t>
            </a:r>
            <a:r>
              <a:rPr lang="en-US" altLang="zh-CN" sz="2800" b="1" dirty="0">
                <a:solidFill>
                  <a:srgbClr val="FF0000"/>
                </a:solidFill>
                <a:ea typeface="等线" panose="02010600030101010101" pitchFamily="2" charset="-122"/>
                <a:cs typeface="Times New Roman" panose="02020603050405020304" pitchFamily="18" charset="0"/>
              </a:rPr>
              <a:t>Internet </a:t>
            </a:r>
            <a:endParaRPr kumimoji="0" lang="en-US" altLang="zh-CN" sz="2800" b="1" i="0" u="none" strike="noStrike" kern="1200" cap="none" spc="0" normalizeH="0" baseline="0" noProof="0" dirty="0">
              <a:ln>
                <a:noFill/>
              </a:ln>
              <a:solidFill>
                <a:srgbClr val="FF0000"/>
              </a:solidFill>
              <a:effectLst/>
              <a:uLnTx/>
              <a:uFillTx/>
              <a:ea typeface="等线" panose="02010600030101010101" pitchFamily="2" charset="-122"/>
              <a:cs typeface="Times New Roman" panose="02020603050405020304" pitchFamily="18" charset="0"/>
            </a:endParaRPr>
          </a:p>
        </p:txBody>
      </p:sp>
      <p:sp>
        <p:nvSpPr>
          <p:cNvPr id="15" name="文本框 14"/>
          <p:cNvSpPr txBox="1"/>
          <p:nvPr>
            <p:custDataLst>
              <p:tags r:id="rId10"/>
            </p:custDataLst>
          </p:nvPr>
        </p:nvSpPr>
        <p:spPr>
          <a:xfrm>
            <a:off x="4675842" y="3215050"/>
            <a:ext cx="2985546" cy="52322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zh-CN"/>
            </a:defPPr>
            <a:lvl1pPr>
              <a:defRPr sz="240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dirty="0">
                <a:ea typeface="等线" panose="02010600030101010101" pitchFamily="2" charset="-122"/>
                <a:cs typeface="Times New Roman" panose="02020603050405020304" pitchFamily="18" charset="0"/>
              </a:rPr>
              <a:t>t</a:t>
            </a:r>
            <a:r>
              <a:rPr kumimoji="0" lang="en-US" altLang="zh-CN" sz="2800" b="1" i="0" u="none" strike="noStrike" kern="1200" cap="none" spc="0" normalizeH="0" baseline="0" noProof="0" dirty="0" err="1">
                <a:ln>
                  <a:noFill/>
                </a:ln>
                <a:solidFill>
                  <a:srgbClr val="FF0000"/>
                </a:solidFill>
                <a:effectLst/>
                <a:uLnTx/>
                <a:uFillTx/>
                <a:ea typeface="等线" panose="02010600030101010101" pitchFamily="2" charset="-122"/>
                <a:cs typeface="Times New Roman" panose="02020603050405020304" pitchFamily="18" charset="0"/>
              </a:rPr>
              <a:t>ake</a:t>
            </a:r>
            <a:r>
              <a:rPr kumimoji="0" lang="en-US" altLang="zh-CN" sz="2800" b="1" i="0" u="none" strike="noStrike" kern="1200" cap="none" spc="0" normalizeH="0" baseline="0" noProof="0" dirty="0">
                <a:ln>
                  <a:noFill/>
                </a:ln>
                <a:solidFill>
                  <a:srgbClr val="FF0000"/>
                </a:solidFill>
                <a:effectLst/>
                <a:uLnTx/>
                <a:uFillTx/>
                <a:ea typeface="等线" panose="02010600030101010101" pitchFamily="2" charset="-122"/>
                <a:cs typeface="Times New Roman" panose="02020603050405020304" pitchFamily="18" charset="0"/>
              </a:rPr>
              <a:t> online classes</a:t>
            </a:r>
            <a:endParaRPr kumimoji="0" lang="en-US" altLang="zh-CN" sz="2800" b="1" i="0" u="none" strike="noStrike" kern="1200" cap="none" spc="0" normalizeH="0" baseline="0" noProof="0" dirty="0">
              <a:ln>
                <a:noFill/>
              </a:ln>
              <a:solidFill>
                <a:srgbClr val="FF0000"/>
              </a:solidFill>
              <a:effectLst/>
              <a:uLnTx/>
              <a:uFillTx/>
              <a:ea typeface="等线" panose="02010600030101010101" pitchFamily="2" charset="-122"/>
              <a:cs typeface="Times New Roman" panose="02020603050405020304" pitchFamily="18" charset="0"/>
            </a:endParaRPr>
          </a:p>
        </p:txBody>
      </p:sp>
      <p:sp>
        <p:nvSpPr>
          <p:cNvPr id="16" name="文本框 15"/>
          <p:cNvSpPr txBox="1"/>
          <p:nvPr>
            <p:custDataLst>
              <p:tags r:id="rId11"/>
            </p:custDataLst>
          </p:nvPr>
        </p:nvSpPr>
        <p:spPr>
          <a:xfrm>
            <a:off x="4937276" y="4454720"/>
            <a:ext cx="2403693" cy="52322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zh-CN"/>
            </a:defPPr>
            <a:lvl1pPr>
              <a:defRPr sz="240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dirty="0">
                <a:ea typeface="等线" panose="02010600030101010101" pitchFamily="2" charset="-122"/>
                <a:cs typeface="Times New Roman" panose="02020603050405020304" pitchFamily="18" charset="0"/>
              </a:rPr>
              <a:t>chat online</a:t>
            </a:r>
            <a:endParaRPr kumimoji="0" lang="en-US" altLang="zh-CN" sz="2800" b="1" i="0" u="none" strike="noStrike" kern="1200" cap="none" spc="0" normalizeH="0" baseline="0" noProof="0" dirty="0">
              <a:ln>
                <a:noFill/>
              </a:ln>
              <a:solidFill>
                <a:srgbClr val="FF0000"/>
              </a:solidFill>
              <a:effectLst/>
              <a:uLnTx/>
              <a:uFillTx/>
              <a:ea typeface="等线" panose="02010600030101010101" pitchFamily="2" charset="-122"/>
              <a:cs typeface="Times New Roman" panose="02020603050405020304" pitchFamily="18" charset="0"/>
            </a:endParaRPr>
          </a:p>
        </p:txBody>
      </p:sp>
      <p:sp>
        <p:nvSpPr>
          <p:cNvPr id="17" name="文本框 16"/>
          <p:cNvSpPr txBox="1"/>
          <p:nvPr>
            <p:custDataLst>
              <p:tags r:id="rId12"/>
            </p:custDataLst>
          </p:nvPr>
        </p:nvSpPr>
        <p:spPr>
          <a:xfrm>
            <a:off x="38822" y="4485497"/>
            <a:ext cx="2529660" cy="52322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zh-CN"/>
            </a:defPPr>
            <a:lvl1pPr>
              <a:defRPr sz="240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dirty="0">
                <a:ea typeface="等线" panose="02010600030101010101" pitchFamily="2" charset="-122"/>
                <a:cs typeface="Times New Roman" panose="02020603050405020304" pitchFamily="18" charset="0"/>
              </a:rPr>
              <a:t>s</a:t>
            </a:r>
            <a:r>
              <a:rPr kumimoji="0" lang="en-US" altLang="zh-CN" sz="2800" b="1" i="0" u="none" strike="noStrike" kern="1200" cap="none" spc="0" normalizeH="0" baseline="0" noProof="0" dirty="0" err="1">
                <a:ln>
                  <a:noFill/>
                </a:ln>
                <a:solidFill>
                  <a:srgbClr val="FF0000"/>
                </a:solidFill>
                <a:effectLst/>
                <a:uLnTx/>
                <a:uFillTx/>
                <a:ea typeface="等线" panose="02010600030101010101" pitchFamily="2" charset="-122"/>
                <a:cs typeface="Times New Roman" panose="02020603050405020304" pitchFamily="18" charset="0"/>
              </a:rPr>
              <a:t>tream</a:t>
            </a:r>
            <a:r>
              <a:rPr kumimoji="0" lang="en-US" altLang="zh-CN" sz="2800" b="1" i="0" u="none" strike="noStrike" kern="1200" cap="none" spc="0" normalizeH="0" baseline="0" noProof="0" dirty="0">
                <a:ln>
                  <a:noFill/>
                </a:ln>
                <a:solidFill>
                  <a:srgbClr val="FF0000"/>
                </a:solidFill>
                <a:effectLst/>
                <a:uLnTx/>
                <a:uFillTx/>
                <a:ea typeface="等线" panose="02010600030101010101" pitchFamily="2" charset="-122"/>
                <a:cs typeface="Times New Roman" panose="02020603050405020304" pitchFamily="18" charset="0"/>
              </a:rPr>
              <a:t> movies</a:t>
            </a:r>
            <a:r>
              <a:rPr kumimoji="0" lang="en-US" altLang="zh-CN" sz="2800" b="1" i="0" u="none" strike="noStrike" kern="1200" cap="none" spc="0" normalizeH="0" noProof="0" dirty="0">
                <a:ln>
                  <a:noFill/>
                </a:ln>
                <a:solidFill>
                  <a:srgbClr val="FF0000"/>
                </a:solidFill>
                <a:effectLst/>
                <a:uLnTx/>
                <a:uFillTx/>
                <a:ea typeface="等线" panose="02010600030101010101" pitchFamily="2" charset="-122"/>
                <a:cs typeface="Times New Roman" panose="02020603050405020304" pitchFamily="18" charset="0"/>
              </a:rPr>
              <a:t> </a:t>
            </a:r>
            <a:endParaRPr kumimoji="0" lang="en-US" altLang="zh-CN" sz="2800" b="1" i="0" u="none" strike="noStrike" kern="1200" cap="none" spc="0" normalizeH="0" baseline="0" noProof="0" dirty="0">
              <a:ln>
                <a:noFill/>
              </a:ln>
              <a:solidFill>
                <a:srgbClr val="FF0000"/>
              </a:solidFill>
              <a:effectLst/>
              <a:uLnTx/>
              <a:uFillTx/>
              <a:ea typeface="等线" panose="02010600030101010101" pitchFamily="2" charset="-122"/>
              <a:cs typeface="Times New Roman" panose="02020603050405020304" pitchFamily="18" charset="0"/>
            </a:endParaRPr>
          </a:p>
        </p:txBody>
      </p:sp>
      <p:sp>
        <p:nvSpPr>
          <p:cNvPr id="18" name="文本框 17"/>
          <p:cNvSpPr txBox="1"/>
          <p:nvPr>
            <p:custDataLst>
              <p:tags r:id="rId13"/>
            </p:custDataLst>
          </p:nvPr>
        </p:nvSpPr>
        <p:spPr>
          <a:xfrm>
            <a:off x="38822" y="3086389"/>
            <a:ext cx="2436114" cy="52322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zh-CN"/>
            </a:defPPr>
            <a:lvl1pPr>
              <a:defRPr sz="240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dirty="0">
                <a:ea typeface="等线" panose="02010600030101010101" pitchFamily="2" charset="-122"/>
                <a:cs typeface="Times New Roman" panose="02020603050405020304" pitchFamily="18" charset="0"/>
              </a:rPr>
              <a:t>l</a:t>
            </a:r>
            <a:r>
              <a:rPr kumimoji="0" lang="en-US" altLang="zh-CN" sz="2800" b="1" i="0" u="none" strike="noStrike" kern="1200" cap="none" spc="0" normalizeH="0" baseline="0" noProof="0" dirty="0">
                <a:ln>
                  <a:noFill/>
                </a:ln>
                <a:solidFill>
                  <a:srgbClr val="FF0000"/>
                </a:solidFill>
                <a:effectLst/>
                <a:uLnTx/>
                <a:uFillTx/>
                <a:ea typeface="等线" panose="02010600030101010101" pitchFamily="2" charset="-122"/>
                <a:cs typeface="Times New Roman" panose="02020603050405020304" pitchFamily="18" charset="0"/>
              </a:rPr>
              <a:t>isten to music</a:t>
            </a:r>
            <a:endParaRPr kumimoji="0" lang="en-US" altLang="zh-CN" sz="2800" b="1" i="0" u="none" strike="noStrike" kern="1200" cap="none" spc="0" normalizeH="0" baseline="0" noProof="0" dirty="0">
              <a:ln>
                <a:noFill/>
              </a:ln>
              <a:solidFill>
                <a:srgbClr val="FF0000"/>
              </a:solidFill>
              <a:effectLst/>
              <a:uLnTx/>
              <a:uFillTx/>
              <a:ea typeface="等线" panose="02010600030101010101" pitchFamily="2" charset="-122"/>
              <a:cs typeface="Times New Roman" panose="02020603050405020304" pitchFamily="18" charset="0"/>
            </a:endParaRPr>
          </a:p>
        </p:txBody>
      </p:sp>
      <p:sp>
        <p:nvSpPr>
          <p:cNvPr id="19" name="文本框 18"/>
          <p:cNvSpPr txBox="1"/>
          <p:nvPr>
            <p:custDataLst>
              <p:tags r:id="rId14"/>
            </p:custDataLst>
          </p:nvPr>
        </p:nvSpPr>
        <p:spPr>
          <a:xfrm>
            <a:off x="310263" y="1748837"/>
            <a:ext cx="2598100" cy="52322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zh-CN"/>
            </a:defPPr>
            <a:lvl1pPr>
              <a:defRPr sz="240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noProof="0" dirty="0">
                <a:ea typeface="等线" panose="02010600030101010101" pitchFamily="2" charset="-122"/>
                <a:cs typeface="Times New Roman" panose="02020603050405020304" pitchFamily="18" charset="0"/>
              </a:rPr>
              <a:t>s</a:t>
            </a:r>
            <a:r>
              <a:rPr kumimoji="0" lang="en-US" altLang="zh-CN" sz="2800" b="1" i="0" u="none" strike="noStrike" kern="1200" cap="none" spc="0" normalizeH="0" baseline="0" noProof="0" dirty="0">
                <a:ln>
                  <a:noFill/>
                </a:ln>
                <a:solidFill>
                  <a:srgbClr val="FF0000"/>
                </a:solidFill>
                <a:effectLst/>
                <a:uLnTx/>
                <a:uFillTx/>
                <a:ea typeface="等线" panose="02010600030101010101" pitchFamily="2" charset="-122"/>
                <a:cs typeface="Times New Roman" panose="02020603050405020304" pitchFamily="18" charset="0"/>
              </a:rPr>
              <a:t>hopping</a:t>
            </a:r>
            <a:r>
              <a:rPr kumimoji="0" lang="en-US" altLang="zh-CN" sz="2800" b="1" i="0" u="none" strike="noStrike" kern="1200" cap="none" spc="0" normalizeH="0" noProof="0" dirty="0">
                <a:ln>
                  <a:noFill/>
                </a:ln>
                <a:solidFill>
                  <a:srgbClr val="FF0000"/>
                </a:solidFill>
                <a:effectLst/>
                <a:uLnTx/>
                <a:uFillTx/>
                <a:ea typeface="等线" panose="02010600030101010101" pitchFamily="2" charset="-122"/>
                <a:cs typeface="Times New Roman" panose="02020603050405020304" pitchFamily="18" charset="0"/>
              </a:rPr>
              <a:t> online</a:t>
            </a:r>
            <a:endParaRPr kumimoji="0" lang="en-US" altLang="zh-CN" sz="2800" b="1" i="0" u="none" strike="noStrike" kern="1200" cap="none" spc="0" normalizeH="0" baseline="0" noProof="0" dirty="0">
              <a:ln>
                <a:noFill/>
              </a:ln>
              <a:solidFill>
                <a:srgbClr val="FF0000"/>
              </a:solidFill>
              <a:effectLst/>
              <a:uLnTx/>
              <a:uFillTx/>
              <a:ea typeface="等线" panose="02010600030101010101" pitchFamily="2" charset="-122"/>
              <a:cs typeface="Times New Roman" panose="02020603050405020304" pitchFamily="18" charset="0"/>
            </a:endParaRPr>
          </a:p>
        </p:txBody>
      </p:sp>
      <p:sp>
        <p:nvSpPr>
          <p:cNvPr id="24" name="文本框 23"/>
          <p:cNvSpPr txBox="1"/>
          <p:nvPr>
            <p:custDataLst>
              <p:tags r:id="rId15"/>
            </p:custDataLst>
          </p:nvPr>
        </p:nvSpPr>
        <p:spPr>
          <a:xfrm>
            <a:off x="8192006" y="2072821"/>
            <a:ext cx="3158841" cy="523220"/>
          </a:xfrm>
          <a:prstGeom prst="rect">
            <a:avLst/>
          </a:prstGeom>
          <a:noFill/>
          <a:ln w="57150">
            <a:solidFill>
              <a:srgbClr val="FFC000"/>
            </a:solidFill>
          </a:ln>
          <a:extLst>
            <a:ext uri="{909E8E84-426E-40DD-AFC4-6F175D3DCCD1}">
              <a14:hiddenFill xmlns:a14="http://schemas.microsoft.com/office/drawing/2010/main">
                <a:solidFill>
                  <a:srgbClr val="0070C0"/>
                </a:solidFill>
              </a14:hiddenFill>
            </a:ext>
          </a:extLst>
        </p:spPr>
        <p:txBody>
          <a:bodyPr wrap="square" rtlCol="0" anchor="t">
            <a:spAutoFit/>
          </a:bodyPr>
          <a:lstStyle/>
          <a:p>
            <a:pPr defTabSz="685800" fontAlgn="auto">
              <a:spcBef>
                <a:spcPts val="0"/>
              </a:spcBef>
              <a:spcAft>
                <a:spcPts val="0"/>
              </a:spcAft>
            </a:pPr>
            <a:r>
              <a:rPr lang="en-US" altLang="zh-CN" sz="2800" b="1" dirty="0">
                <a:solidFill>
                  <a:prstClr val="white"/>
                </a:solidFill>
                <a:ea typeface="微软雅黑" panose="020B0503020204020204" charset="-122"/>
              </a:rPr>
              <a:t>more convenient</a:t>
            </a:r>
            <a:endParaRPr lang="en-US" altLang="zh-CN" sz="2800" b="1" dirty="0">
              <a:solidFill>
                <a:prstClr val="white"/>
              </a:solidFill>
              <a:ea typeface="微软雅黑" panose="020B0503020204020204" charset="-122"/>
            </a:endParaRPr>
          </a:p>
        </p:txBody>
      </p:sp>
      <p:sp>
        <p:nvSpPr>
          <p:cNvPr id="25" name="文本框 24"/>
          <p:cNvSpPr txBox="1"/>
          <p:nvPr>
            <p:custDataLst>
              <p:tags r:id="rId16"/>
            </p:custDataLst>
          </p:nvPr>
        </p:nvSpPr>
        <p:spPr>
          <a:xfrm>
            <a:off x="8192005" y="2969611"/>
            <a:ext cx="3158843" cy="523220"/>
          </a:xfrm>
          <a:prstGeom prst="rect">
            <a:avLst/>
          </a:prstGeom>
          <a:noFill/>
          <a:ln w="57150">
            <a:solidFill>
              <a:srgbClr val="FFC000"/>
            </a:solidFill>
          </a:ln>
          <a:extLst>
            <a:ext uri="{909E8E84-426E-40DD-AFC4-6F175D3DCCD1}">
              <a14:hiddenFill xmlns:a14="http://schemas.microsoft.com/office/drawing/2010/main">
                <a:solidFill>
                  <a:srgbClr val="0070C0"/>
                </a:solidFill>
              </a14:hiddenFill>
            </a:ext>
          </a:extLst>
        </p:spPr>
        <p:txBody>
          <a:bodyPr wrap="square" rtlCol="0" anchor="t">
            <a:spAutoFit/>
          </a:bodyPr>
          <a:lstStyle/>
          <a:p>
            <a:pPr defTabSz="685800" fontAlgn="auto">
              <a:spcBef>
                <a:spcPts val="0"/>
              </a:spcBef>
              <a:spcAft>
                <a:spcPts val="0"/>
              </a:spcAft>
            </a:pPr>
            <a:r>
              <a:rPr lang="en-US" altLang="zh-CN" sz="2800" b="1" dirty="0">
                <a:solidFill>
                  <a:prstClr val="white"/>
                </a:solidFill>
                <a:ea typeface="微软雅黑" panose="020B0503020204020204" charset="-122"/>
              </a:rPr>
              <a:t>more interesting</a:t>
            </a:r>
            <a:endParaRPr lang="en-US" altLang="zh-CN" sz="2800" b="1" dirty="0">
              <a:solidFill>
                <a:prstClr val="white"/>
              </a:solidFill>
              <a:ea typeface="微软雅黑" panose="020B0503020204020204" charset="-122"/>
            </a:endParaRPr>
          </a:p>
        </p:txBody>
      </p:sp>
      <p:sp>
        <p:nvSpPr>
          <p:cNvPr id="26" name="文本框 25"/>
          <p:cNvSpPr txBox="1"/>
          <p:nvPr>
            <p:custDataLst>
              <p:tags r:id="rId17"/>
            </p:custDataLst>
          </p:nvPr>
        </p:nvSpPr>
        <p:spPr>
          <a:xfrm>
            <a:off x="8192004" y="4109125"/>
            <a:ext cx="3158843" cy="523220"/>
          </a:xfrm>
          <a:prstGeom prst="rect">
            <a:avLst/>
          </a:prstGeom>
          <a:noFill/>
          <a:ln w="57150">
            <a:solidFill>
              <a:srgbClr val="FFC000"/>
            </a:solidFill>
          </a:ln>
          <a:extLst>
            <a:ext uri="{909E8E84-426E-40DD-AFC4-6F175D3DCCD1}">
              <a14:hiddenFill xmlns:a14="http://schemas.microsoft.com/office/drawing/2010/main">
                <a:solidFill>
                  <a:srgbClr val="0070C0"/>
                </a:solidFill>
              </a14:hiddenFill>
            </a:ext>
          </a:extLst>
        </p:spPr>
        <p:txBody>
          <a:bodyPr wrap="square" rtlCol="0" anchor="t">
            <a:spAutoFit/>
          </a:bodyPr>
          <a:lstStyle/>
          <a:p>
            <a:pPr defTabSz="685800" fontAlgn="auto">
              <a:spcBef>
                <a:spcPts val="0"/>
              </a:spcBef>
              <a:spcAft>
                <a:spcPts val="0"/>
              </a:spcAft>
            </a:pPr>
            <a:r>
              <a:rPr lang="en-US" altLang="zh-CN" sz="2800" b="1" dirty="0">
                <a:solidFill>
                  <a:prstClr val="white"/>
                </a:solidFill>
                <a:ea typeface="微软雅黑" panose="020B0503020204020204" charset="-122"/>
              </a:rPr>
              <a:t>much easier</a:t>
            </a:r>
            <a:endParaRPr lang="en-US" altLang="zh-CN" sz="2800" b="1" dirty="0">
              <a:solidFill>
                <a:prstClr val="white"/>
              </a:solidFill>
              <a:ea typeface="微软雅黑" panose="020B0503020204020204" charset="-122"/>
            </a:endParaRPr>
          </a:p>
        </p:txBody>
      </p:sp>
      <p:sp>
        <p:nvSpPr>
          <p:cNvPr id="27" name="文本框 26"/>
          <p:cNvSpPr txBox="1"/>
          <p:nvPr>
            <p:custDataLst>
              <p:tags r:id="rId18"/>
            </p:custDataLst>
          </p:nvPr>
        </p:nvSpPr>
        <p:spPr>
          <a:xfrm>
            <a:off x="8192004" y="1133362"/>
            <a:ext cx="1787168" cy="646331"/>
          </a:xfrm>
          <a:prstGeom prst="rect">
            <a:avLst/>
          </a:prstGeom>
          <a:solidFill>
            <a:srgbClr val="FFDE77"/>
          </a:solidFill>
          <a:ln w="57150">
            <a:solidFill>
              <a:srgbClr val="FFC000"/>
            </a:solidFill>
          </a:ln>
        </p:spPr>
        <p:txBody>
          <a:bodyPr wrap="square" rtlCol="0" anchor="t">
            <a:spAutoFit/>
          </a:bodyPr>
          <a:lstStyle/>
          <a:p>
            <a:pPr defTabSz="685800" fontAlgn="auto">
              <a:spcBef>
                <a:spcPts val="0"/>
              </a:spcBef>
              <a:spcAft>
                <a:spcPts val="0"/>
              </a:spcAft>
            </a:pPr>
            <a:r>
              <a:rPr lang="en-US" sz="3600" b="1" dirty="0">
                <a:solidFill>
                  <a:prstClr val="black"/>
                </a:solidFill>
                <a:ea typeface="微软雅黑" panose="020B0503020204020204" charset="-122"/>
              </a:rPr>
              <a:t>Benefits</a:t>
            </a:r>
            <a:endParaRPr lang="en-US" sz="3600" b="1" dirty="0">
              <a:solidFill>
                <a:prstClr val="black"/>
              </a:solidFill>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6" grpId="0" animBg="1"/>
      <p:bldP spid="17" grpId="0" animBg="1"/>
      <p:bldP spid="18" grpId="0" animBg="1"/>
      <p:bldP spid="19" grpId="0" animBg="1"/>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173480" y="731520"/>
            <a:ext cx="8869232" cy="594360"/>
          </a:xfrm>
        </p:spPr>
        <p:txBody>
          <a:bodyPr>
            <a:noAutofit/>
          </a:bodyPr>
          <a:lstStyle>
            <a:lvl1pPr algn="ctr" defTabSz="914400" rtl="0" eaLnBrk="1" latinLnBrk="0" hangingPunct="1">
              <a:lnSpc>
                <a:spcPct val="90000"/>
              </a:lnSpc>
              <a:spcBef>
                <a:spcPct val="0"/>
              </a:spcBef>
              <a:buNone/>
              <a:defRPr sz="3400" kern="1200">
                <a:solidFill>
                  <a:schemeClr val="tx1"/>
                </a:solidFill>
                <a:latin typeface="黑体" panose="02010609060101010101" pitchFamily="49" charset="-122"/>
                <a:ea typeface="黑体" panose="02010609060101010101" pitchFamily="49" charset="-122"/>
                <a:cs typeface="+mj-cs"/>
              </a:defRPr>
            </a:lvl1pPr>
          </a:lstStyle>
          <a:p>
            <a:r>
              <a:rPr lang="en-US" altLang="zh-CN" sz="4000" b="1" i="1" dirty="0">
                <a:solidFill>
                  <a:schemeClr val="bg1"/>
                </a:solidFill>
                <a:latin typeface="+mn-lt"/>
                <a:cs typeface="Times New Roman" panose="02020603050405020304" pitchFamily="18" charset="0"/>
              </a:rPr>
              <a:t>What is the </a:t>
            </a:r>
            <a:r>
              <a:rPr lang="en-US" altLang="zh-CN" sz="4000" b="1" i="1" dirty="0">
                <a:solidFill>
                  <a:schemeClr val="bg1"/>
                </a:solidFill>
                <a:highlight>
                  <a:srgbClr val="FF0000"/>
                </a:highlight>
                <a:latin typeface="+mn-lt"/>
                <a:cs typeface="Times New Roman" panose="02020603050405020304" pitchFamily="18" charset="0"/>
              </a:rPr>
              <a:t>function</a:t>
            </a:r>
            <a:r>
              <a:rPr lang="en-US" altLang="zh-CN" sz="4000" b="1" i="1" dirty="0">
                <a:solidFill>
                  <a:schemeClr val="bg1"/>
                </a:solidFill>
                <a:latin typeface="+mn-lt"/>
                <a:cs typeface="Times New Roman" panose="02020603050405020304" pitchFamily="18" charset="0"/>
              </a:rPr>
              <a:t> of the Internet?</a:t>
            </a:r>
            <a:endParaRPr lang="zh-CN" altLang="en-US" sz="4000" b="1" i="1" dirty="0">
              <a:solidFill>
                <a:schemeClr val="bg1"/>
              </a:solidFill>
              <a:latin typeface="+mn-lt"/>
              <a:cs typeface="Times New Roman" panose="02020603050405020304" pitchFamily="18" charset="0"/>
            </a:endParaRPr>
          </a:p>
        </p:txBody>
      </p:sp>
      <p:pic>
        <p:nvPicPr>
          <p:cNvPr id="4" name="Picture 2" descr="https://th.bing.com/th/id/R13dd4990c963bef904f188b49b65423e?rik=n1uobWpT18p%2fIA&amp;riu=http%3a%2f%2fimg95.699pic.com%2fphoto%2f50083%2f9065.jpg_wh300.jpg!%2ffh%2f300%2fquality%2f90&amp;ehk=Gheu88cgbOB5pQj3A3yBoK%2b7jTOySq9xp3b4sfHJ79g%3d&amp;risl=&amp;pid=ImgRaw"/>
          <p:cNvPicPr>
            <a:picLocks noChangeAspect="1" noChangeArrowheads="1"/>
          </p:cNvPicPr>
          <p:nvPr/>
        </p:nvPicPr>
        <p:blipFill>
          <a:blip r:embed="rId1"/>
          <a:srcRect/>
          <a:stretch>
            <a:fillRect/>
          </a:stretch>
        </p:blipFill>
        <p:spPr bwMode="auto">
          <a:xfrm>
            <a:off x="2818504" y="1325880"/>
            <a:ext cx="4892936" cy="2470639"/>
          </a:xfrm>
          <a:prstGeom prst="ellipse">
            <a:avLst/>
          </a:prstGeom>
          <a:ln>
            <a:noFill/>
          </a:ln>
          <a:effectLst>
            <a:softEdge rad="112500"/>
          </a:effectLst>
        </p:spPr>
      </p:pic>
      <p:sp>
        <p:nvSpPr>
          <p:cNvPr id="5" name="内容占位符 2"/>
          <p:cNvSpPr txBox="1"/>
          <p:nvPr/>
        </p:nvSpPr>
        <p:spPr>
          <a:xfrm>
            <a:off x="487232" y="3865548"/>
            <a:ext cx="9555480" cy="10219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altLang="zh-CN" sz="3200" b="1" dirty="0">
                <a:solidFill>
                  <a:schemeClr val="bg1"/>
                </a:solidFill>
                <a:latin typeface="Times New Roman" panose="02020603050405020304" pitchFamily="18" charset="0"/>
                <a:cs typeface="Times New Roman" panose="02020603050405020304" pitchFamily="18" charset="0"/>
              </a:rPr>
              <a:t>A worldwide network to _________ everything through computers, tablets, phones, watches, cameras and so on.</a:t>
            </a:r>
            <a:endParaRPr lang="en-US" altLang="zh-CN" sz="3200" b="1"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2"/>
            </p:custDataLst>
          </p:nvPr>
        </p:nvSpPr>
        <p:spPr>
          <a:xfrm>
            <a:off x="4906191" y="3778949"/>
            <a:ext cx="1811655" cy="584775"/>
          </a:xfrm>
          <a:prstGeom prst="rect">
            <a:avLst/>
          </a:prstGeom>
          <a:noFill/>
          <a:ln w="57150">
            <a:solidFill>
              <a:srgbClr val="FFC000"/>
            </a:solidFill>
          </a:ln>
          <a:extLst>
            <a:ext uri="{909E8E84-426E-40DD-AFC4-6F175D3DCCD1}">
              <a14:hiddenFill xmlns:a14="http://schemas.microsoft.com/office/drawing/2010/main">
                <a:solidFill>
                  <a:srgbClr val="0070C0"/>
                </a:solidFill>
              </a14:hiddenFill>
            </a:ext>
          </a:extLst>
        </p:spPr>
        <p:txBody>
          <a:bodyPr wrap="square" rtlCol="0" anchor="t">
            <a:spAutoFit/>
          </a:bodyPr>
          <a:lstStyle/>
          <a:p>
            <a:pPr defTabSz="685800"/>
            <a:r>
              <a:rPr lang="en-US" altLang="zh-CN" sz="3200" b="1" dirty="0">
                <a:solidFill>
                  <a:prstClr val="white"/>
                </a:solidFill>
                <a:ea typeface="微软雅黑" panose="020B0503020204020204" charset="-122"/>
              </a:rPr>
              <a:t>connect</a:t>
            </a:r>
            <a:endParaRPr lang="en-US" altLang="zh-CN" sz="3200" b="1" dirty="0">
              <a:solidFill>
                <a:prstClr val="white"/>
              </a:solidFill>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4"/>
          <p:cNvSpPr txBox="1"/>
          <p:nvPr/>
        </p:nvSpPr>
        <p:spPr>
          <a:xfrm>
            <a:off x="573315" y="873673"/>
            <a:ext cx="9751695" cy="523220"/>
          </a:xfrm>
          <a:prstGeom prst="rect">
            <a:avLst/>
          </a:prstGeom>
          <a:noFill/>
          <a:ln w="9525">
            <a:noFill/>
          </a:ln>
        </p:spPr>
        <p:txBody>
          <a:bodyPr wrap="square" anchor="ctr">
            <a:spAutoFit/>
          </a:bodyPr>
          <a:lstStyle/>
          <a:p>
            <a:pPr fontAlgn="ctr"/>
            <a:r>
              <a:rPr lang="en-US" altLang="zh-CN" sz="28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Calibri" panose="020F0502020204030204" pitchFamily="34" charset="0"/>
              </a:rPr>
              <a:t>Make predictions: Look at the title and picture on P28. </a:t>
            </a:r>
            <a:r>
              <a:rPr lang="en-US" altLang="zh-CN" sz="2800" dirty="0">
                <a:solidFill>
                  <a:schemeClr val="bg1"/>
                </a:solidFill>
                <a:latin typeface="红豆幼黑体" panose="02000509000000000000" charset="-122"/>
                <a:ea typeface="红豆幼黑体" panose="02000509000000000000" charset="-122"/>
                <a:cs typeface="Times New Roman" panose="02020603050405020304" pitchFamily="18" charset="0"/>
                <a:sym typeface="+mn-ea"/>
              </a:rPr>
              <a:t> </a:t>
            </a:r>
            <a:endParaRPr lang="en-US" altLang="zh-CN" sz="28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Calibri" panose="020F0502020204030204" pitchFamily="34" charset="0"/>
            </a:endParaRPr>
          </a:p>
        </p:txBody>
      </p:sp>
      <p:pic>
        <p:nvPicPr>
          <p:cNvPr id="3" name="图片 2"/>
          <p:cNvPicPr>
            <a:picLocks noChangeAspect="1"/>
          </p:cNvPicPr>
          <p:nvPr/>
        </p:nvPicPr>
        <p:blipFill>
          <a:blip r:embed="rId1"/>
          <a:stretch>
            <a:fillRect/>
          </a:stretch>
        </p:blipFill>
        <p:spPr>
          <a:xfrm>
            <a:off x="0" y="3292562"/>
            <a:ext cx="5755639" cy="2846587"/>
          </a:xfrm>
          <a:prstGeom prst="rect">
            <a:avLst/>
          </a:prstGeom>
        </p:spPr>
      </p:pic>
      <p:sp>
        <p:nvSpPr>
          <p:cNvPr id="4" name="文本框 3"/>
          <p:cNvSpPr txBox="1"/>
          <p:nvPr/>
        </p:nvSpPr>
        <p:spPr>
          <a:xfrm>
            <a:off x="1300071" y="1507736"/>
            <a:ext cx="7557953" cy="1297791"/>
          </a:xfrm>
          <a:prstGeom prst="rect">
            <a:avLst/>
          </a:prstGeom>
          <a:noFill/>
        </p:spPr>
        <p:txBody>
          <a:bodyPr wrap="square">
            <a:spAutoFit/>
          </a:bodyPr>
          <a:lstStyle/>
          <a:p>
            <a:pPr marL="0" marR="0" lvl="0" indent="0" defTabSz="914400" eaLnBrk="1" fontAlgn="auto" latinLnBrk="0" hangingPunct="1">
              <a:lnSpc>
                <a:spcPts val="4700"/>
              </a:lnSpc>
              <a:spcBef>
                <a:spcPts val="0"/>
              </a:spcBef>
              <a:spcAft>
                <a:spcPts val="0"/>
              </a:spcAft>
              <a:buClrTx/>
              <a:buSzTx/>
              <a:buFontTx/>
              <a:buNone/>
              <a:defRPr/>
            </a:pPr>
            <a:r>
              <a:rPr kumimoji="0" lang="en-US" altLang="zh-CN" sz="3600" b="1" i="0" u="none" strike="noStrike" kern="0" cap="none" spc="0" normalizeH="0" baseline="0" noProof="0" dirty="0">
                <a:ln>
                  <a:noFill/>
                </a:ln>
                <a:solidFill>
                  <a:schemeClr val="bg1"/>
                </a:solidFill>
                <a:effectLst/>
                <a:uLnTx/>
                <a:uFillTx/>
                <a:latin typeface="Times New Roman" panose="02020603050405020304" pitchFamily="18" charset="0"/>
                <a:ea typeface="Ebrima" panose="02000000000000000000" pitchFamily="2" charset="0"/>
                <a:cs typeface="Times New Roman" panose="02020603050405020304" pitchFamily="18" charset="0"/>
              </a:rPr>
              <a:t>Stronger Together : </a:t>
            </a:r>
            <a:endParaRPr kumimoji="0" lang="en-US" altLang="zh-CN" sz="3600" b="1" i="0" u="none" strike="noStrike" kern="0" cap="none" spc="0" normalizeH="0" baseline="0" noProof="0" dirty="0">
              <a:ln>
                <a:noFill/>
              </a:ln>
              <a:solidFill>
                <a:schemeClr val="bg1"/>
              </a:solidFill>
              <a:effectLst/>
              <a:uLnTx/>
              <a:uFillTx/>
              <a:latin typeface="Times New Roman" panose="02020603050405020304" pitchFamily="18" charset="0"/>
              <a:ea typeface="Ebrima" panose="02000000000000000000" pitchFamily="2" charset="0"/>
              <a:cs typeface="Times New Roman" panose="02020603050405020304" pitchFamily="18" charset="0"/>
            </a:endParaRPr>
          </a:p>
          <a:p>
            <a:pPr marL="0" marR="0" lvl="0" indent="0" defTabSz="914400" eaLnBrk="1" fontAlgn="auto" latinLnBrk="0" hangingPunct="1">
              <a:lnSpc>
                <a:spcPts val="47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solidFill>
                <a:effectLst/>
                <a:uLnTx/>
                <a:uFillTx/>
                <a:latin typeface="Times New Roman" panose="02020603050405020304" pitchFamily="18" charset="0"/>
                <a:ea typeface="Ebrima" panose="02000000000000000000" pitchFamily="2" charset="0"/>
                <a:cs typeface="Times New Roman" panose="02020603050405020304" pitchFamily="18" charset="0"/>
              </a:rPr>
              <a:t>How We Have Been Changed by the Internet </a:t>
            </a:r>
            <a:endParaRPr kumimoji="0" lang="zh-CN" altLang="en-US" sz="2800" b="1" i="0" u="none" strike="noStrike" kern="0" cap="none" spc="0" normalizeH="0" baseline="0" noProof="0" dirty="0">
              <a:ln>
                <a:noFill/>
              </a:ln>
              <a:solidFill>
                <a:schemeClr val="bg1"/>
              </a:solidFill>
              <a:effectLst/>
              <a:uLnTx/>
              <a:uFillTx/>
            </a:endParaRPr>
          </a:p>
        </p:txBody>
      </p:sp>
      <p:sp>
        <p:nvSpPr>
          <p:cNvPr id="5" name="文本框 4"/>
          <p:cNvSpPr txBox="1"/>
          <p:nvPr/>
        </p:nvSpPr>
        <p:spPr>
          <a:xfrm>
            <a:off x="7338060" y="3769269"/>
            <a:ext cx="4640580" cy="236988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Read headlines:</a:t>
            </a:r>
            <a:endParaRPr kumimoji="0" lang="en-US" altLang="zh-C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Headlines usually include only key ideas or information from the text.</a:t>
            </a:r>
            <a:endPar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writers use as few as possible words to catch the attention of the readers.</a:t>
            </a:r>
            <a:endParaRPr kumimoji="0" lang="en-US" altLang="zh-CN"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文本框 5"/>
          <p:cNvSpPr txBox="1"/>
          <p:nvPr/>
        </p:nvSpPr>
        <p:spPr>
          <a:xfrm>
            <a:off x="4445410" y="2166276"/>
            <a:ext cx="1479776" cy="645160"/>
          </a:xfrm>
          <a:prstGeom prst="rect">
            <a:avLst/>
          </a:prstGeom>
          <a:noFill/>
          <a:ln w="38100">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 name="文本框 6"/>
          <p:cNvSpPr txBox="1"/>
          <p:nvPr/>
        </p:nvSpPr>
        <p:spPr>
          <a:xfrm>
            <a:off x="6890887" y="2134211"/>
            <a:ext cx="1491113" cy="645160"/>
          </a:xfrm>
          <a:prstGeom prst="rect">
            <a:avLst/>
          </a:prstGeom>
          <a:noFill/>
          <a:ln w="38100">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 name="文本框 7"/>
          <p:cNvSpPr txBox="1"/>
          <p:nvPr/>
        </p:nvSpPr>
        <p:spPr>
          <a:xfrm>
            <a:off x="1153794" y="1521116"/>
            <a:ext cx="4601845" cy="645160"/>
          </a:xfrm>
          <a:prstGeom prst="rect">
            <a:avLst/>
          </a:prstGeom>
          <a:noFill/>
          <a:ln w="38100">
            <a:solidFill>
              <a:srgbClr val="FF0000"/>
            </a:solidFill>
          </a:ln>
        </p:spPr>
        <p:txBody>
          <a:bodyPr wrap="square" rtlCol="0">
            <a:spAutoFit/>
          </a:bodyPr>
          <a:lstStyle/>
          <a:p>
            <a:endParaRPr lang="zh-CN" altLang="en-US"/>
          </a:p>
          <a:p>
            <a:endParaRPr lang="zh-CN" altLang="en-US"/>
          </a:p>
        </p:txBody>
      </p:sp>
      <p:sp>
        <p:nvSpPr>
          <p:cNvPr id="9" name="PA_任意多边形 5"/>
          <p:cNvSpPr>
            <a:spLocks noEditPoints="1" noChangeArrowheads="1"/>
          </p:cNvSpPr>
          <p:nvPr>
            <p:custDataLst>
              <p:tags r:id="rId2"/>
            </p:custDataLst>
          </p:nvPr>
        </p:nvSpPr>
        <p:spPr bwMode="auto">
          <a:xfrm>
            <a:off x="-108585" y="123825"/>
            <a:ext cx="5864224" cy="687705"/>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 name="PA_文本框 5"/>
          <p:cNvSpPr txBox="1"/>
          <p:nvPr>
            <p:custDataLst>
              <p:tags r:id="rId3"/>
            </p:custDataLst>
          </p:nvPr>
        </p:nvSpPr>
        <p:spPr>
          <a:xfrm>
            <a:off x="435831" y="225753"/>
            <a:ext cx="5504313" cy="583565"/>
          </a:xfrm>
          <a:prstGeom prst="rect">
            <a:avLst/>
          </a:prstGeom>
          <a:noFill/>
        </p:spPr>
        <p:txBody>
          <a:bodyPr wrap="square" rtlCol="0">
            <a:spAutoFit/>
          </a:bodyPr>
          <a:lstStyle/>
          <a:p>
            <a:r>
              <a:rPr lang="en-US" altLang="zh-CN" sz="3200" dirty="0">
                <a:solidFill>
                  <a:prstClr val="black"/>
                </a:solidFill>
                <a:latin typeface="Arial Black" panose="020B0A04020102020204" charset="0"/>
                <a:ea typeface="落落补 汤圆" pitchFamily="2" charset="-128"/>
                <a:cs typeface="Arial Black" panose="020B0A04020102020204" charset="0"/>
              </a:rPr>
              <a:t>Reading for prediction</a:t>
            </a:r>
            <a:endParaRPr lang="en-US" altLang="zh-CN" sz="3200" dirty="0">
              <a:solidFill>
                <a:prstClr val="black"/>
              </a:solidFill>
              <a:latin typeface="Arial Black" panose="020B0A04020102020204" charset="0"/>
              <a:ea typeface="落落补 汤圆" pitchFamily="2" charset="-128"/>
              <a:cs typeface="Arial Black" panose="020B0A040201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8556" y="1446822"/>
          <a:ext cx="7649579" cy="4242660"/>
        </p:xfrm>
        <a:graphic>
          <a:graphicData uri="http://schemas.openxmlformats.org/drawingml/2006/table">
            <a:tbl>
              <a:tblPr firstRow="1" bandRow="1">
                <a:tableStyleId>{69CF1AB2-1976-4502-BF36-3FF5EA218861}</a:tableStyleId>
              </a:tblPr>
              <a:tblGrid>
                <a:gridCol w="1319373"/>
                <a:gridCol w="6330206"/>
              </a:tblGrid>
              <a:tr h="1122160">
                <a:tc>
                  <a:txBody>
                    <a:bodyPr/>
                    <a:lstStyle/>
                    <a:p>
                      <a:r>
                        <a:rPr lang="en-US" altLang="zh-CN" sz="2800" b="1" dirty="0">
                          <a:latin typeface="Times New Roman" panose="02020603050405020304" pitchFamily="18" charset="0"/>
                          <a:cs typeface="Times New Roman" panose="02020603050405020304" pitchFamily="18" charset="0"/>
                        </a:rPr>
                        <a:t>Para 1 </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cs typeface="Times New Roman" panose="02020603050405020304" pitchFamily="18" charset="0"/>
                        </a:rPr>
                        <a:t>_______of the Internet to our life </a:t>
                      </a:r>
                      <a:endParaRPr lang="en-US" altLang="zh-CN" sz="2800" b="1" dirty="0">
                        <a:latin typeface="Times New Roman" panose="02020603050405020304" pitchFamily="18" charset="0"/>
                        <a:cs typeface="Times New Roman" panose="02020603050405020304" pitchFamily="18" charset="0"/>
                      </a:endParaRPr>
                    </a:p>
                  </a:txBody>
                  <a:tcPr/>
                </a:tc>
              </a:tr>
              <a:tr h="954864">
                <a:tc>
                  <a:txBody>
                    <a:bodyPr/>
                    <a:lstStyle/>
                    <a:p>
                      <a:r>
                        <a:rPr lang="en-US" altLang="zh-CN" sz="2800" b="1" dirty="0">
                          <a:latin typeface="Times New Roman" panose="02020603050405020304" pitchFamily="18" charset="0"/>
                          <a:cs typeface="Times New Roman" panose="02020603050405020304" pitchFamily="18" charset="0"/>
                        </a:rPr>
                        <a:t>Para 2</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r>
                        <a:rPr lang="en-US" altLang="zh-CN" sz="2800" b="1" kern="1200" dirty="0">
                          <a:solidFill>
                            <a:schemeClr val="dk1"/>
                          </a:solidFill>
                          <a:latin typeface="Times New Roman" panose="02020603050405020304" pitchFamily="18" charset="0"/>
                          <a:ea typeface="+mn-ea"/>
                          <a:cs typeface="Times New Roman" panose="02020603050405020304" pitchFamily="18" charset="0"/>
                        </a:rPr>
                        <a:t>_________of  Jan’s life </a:t>
                      </a:r>
                      <a:endParaRPr lang="en-US" altLang="zh-CN" sz="2800" b="1" kern="1200" dirty="0">
                        <a:solidFill>
                          <a:schemeClr val="dk1"/>
                        </a:solidFill>
                        <a:latin typeface="Times New Roman" panose="02020603050405020304" pitchFamily="18" charset="0"/>
                        <a:ea typeface="+mn-ea"/>
                        <a:cs typeface="Times New Roman" panose="02020603050405020304" pitchFamily="18" charset="0"/>
                      </a:endParaRPr>
                    </a:p>
                  </a:txBody>
                  <a:tcPr/>
                </a:tc>
              </a:tr>
              <a:tr h="698249">
                <a:tc>
                  <a:txBody>
                    <a:bodyPr/>
                    <a:lstStyle/>
                    <a:p>
                      <a:r>
                        <a:rPr lang="en-US" altLang="zh-CN" sz="2800" b="1" dirty="0">
                          <a:latin typeface="Times New Roman" panose="02020603050405020304" pitchFamily="18" charset="0"/>
                          <a:cs typeface="Times New Roman" panose="02020603050405020304" pitchFamily="18" charset="0"/>
                        </a:rPr>
                        <a:t>Para 3</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cs typeface="Times New Roman" panose="02020603050405020304" pitchFamily="18" charset="0"/>
                        </a:rPr>
                        <a:t>Jan’s _________to help others online</a:t>
                      </a:r>
                      <a:endParaRPr lang="en-US" altLang="zh-CN" sz="2800" b="1" dirty="0">
                        <a:latin typeface="Times New Roman" panose="02020603050405020304" pitchFamily="18" charset="0"/>
                        <a:cs typeface="Times New Roman" panose="02020603050405020304" pitchFamily="18" charset="0"/>
                      </a:endParaRPr>
                    </a:p>
                  </a:txBody>
                  <a:tcPr/>
                </a:tc>
              </a:tr>
              <a:tr h="698249">
                <a:tc>
                  <a:txBody>
                    <a:bodyPr/>
                    <a:lstStyle/>
                    <a:p>
                      <a:r>
                        <a:rPr lang="en-US" altLang="zh-CN" sz="2800" b="1" dirty="0">
                          <a:latin typeface="Times New Roman" panose="02020603050405020304" pitchFamily="18" charset="0"/>
                          <a:cs typeface="Times New Roman" panose="02020603050405020304" pitchFamily="18" charset="0"/>
                        </a:rPr>
                        <a:t>Para 4</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cs typeface="Times New Roman" panose="02020603050405020304" pitchFamily="18" charset="0"/>
                        </a:rPr>
                        <a:t>Jan's belief and next ______</a:t>
                      </a:r>
                      <a:endParaRPr lang="en-US" altLang="zh-CN" sz="2800" b="1" dirty="0">
                        <a:latin typeface="Times New Roman" panose="02020603050405020304" pitchFamily="18" charset="0"/>
                        <a:cs typeface="Times New Roman" panose="02020603050405020304" pitchFamily="18" charset="0"/>
                      </a:endParaRPr>
                    </a:p>
                  </a:txBody>
                  <a:tcPr/>
                </a:tc>
              </a:tr>
              <a:tr h="769138">
                <a:tc>
                  <a:txBody>
                    <a:bodyPr/>
                    <a:lstStyle/>
                    <a:p>
                      <a:r>
                        <a:rPr lang="en-US" altLang="zh-CN" sz="2800" b="1" dirty="0">
                          <a:latin typeface="Times New Roman" panose="02020603050405020304" pitchFamily="18" charset="0"/>
                          <a:cs typeface="Times New Roman" panose="02020603050405020304" pitchFamily="18" charset="0"/>
                        </a:rPr>
                        <a:t>Para 5</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r>
                        <a:rPr lang="en-US" altLang="zh-CN" sz="2800" b="1" dirty="0">
                          <a:latin typeface="Times New Roman" panose="02020603050405020304" pitchFamily="18" charset="0"/>
                          <a:cs typeface="Times New Roman" panose="02020603050405020304" pitchFamily="18" charset="0"/>
                        </a:rPr>
                        <a:t>The ________ why Jan helped others</a:t>
                      </a:r>
                      <a:endParaRPr lang="en-US" altLang="zh-CN" sz="2800" b="1" dirty="0">
                        <a:latin typeface="Times New Roman" panose="02020603050405020304" pitchFamily="18" charset="0"/>
                        <a:cs typeface="Times New Roman" panose="02020603050405020304" pitchFamily="18" charset="0"/>
                      </a:endParaRPr>
                    </a:p>
                  </a:txBody>
                  <a:tcPr/>
                </a:tc>
              </a:tr>
            </a:tbl>
          </a:graphicData>
        </a:graphic>
      </p:graphicFrame>
      <p:sp>
        <p:nvSpPr>
          <p:cNvPr id="3" name="文本框 2"/>
          <p:cNvSpPr txBox="1"/>
          <p:nvPr/>
        </p:nvSpPr>
        <p:spPr>
          <a:xfrm>
            <a:off x="2396588" y="3463416"/>
            <a:ext cx="177033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0000FA"/>
                </a:solidFill>
                <a:effectLst/>
                <a:uLnTx/>
                <a:uFillTx/>
                <a:latin typeface="Times New Roman" panose="02020603050405020304" pitchFamily="18" charset="0"/>
                <a:cs typeface="Times New Roman" panose="02020603050405020304" pitchFamily="18" charset="0"/>
                <a:sym typeface="宋体" panose="02010600030101010101" pitchFamily="2" charset="-122"/>
              </a:rPr>
              <a:t>IT club</a:t>
            </a:r>
            <a:endParaRPr kumimoji="0" lang="zh-CN" altLang="en-US" sz="1800" b="0" i="0" u="none" strike="noStrike" kern="0" cap="none" spc="0" normalizeH="0" baseline="0" noProof="0" dirty="0">
              <a:ln>
                <a:noFill/>
              </a:ln>
              <a:solidFill>
                <a:srgbClr val="0000FA"/>
              </a:solidFill>
              <a:effectLst/>
              <a:uLnTx/>
              <a:uFillTx/>
            </a:endParaRPr>
          </a:p>
        </p:txBody>
      </p:sp>
      <p:sp>
        <p:nvSpPr>
          <p:cNvPr id="4" name="文本框 7"/>
          <p:cNvSpPr/>
          <p:nvPr/>
        </p:nvSpPr>
        <p:spPr>
          <a:xfrm>
            <a:off x="898917" y="675579"/>
            <a:ext cx="4765675" cy="52322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5pPr>
          </a:lstStyle>
          <a:p>
            <a:pPr algn="ctr">
              <a:defRPr/>
            </a:pPr>
            <a:r>
              <a:rPr lang="en-US" altLang="zh-CN" sz="28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rPr>
              <a:t>Main idea of each paragraph</a:t>
            </a:r>
            <a:endParaRPr lang="en-US" altLang="zh-CN" sz="28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15" name="文本框 7"/>
          <p:cNvSpPr/>
          <p:nvPr/>
        </p:nvSpPr>
        <p:spPr>
          <a:xfrm>
            <a:off x="1181101" y="1373903"/>
            <a:ext cx="1524895" cy="52322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2800" dirty="0">
                <a:solidFill>
                  <a:srgbClr val="0000FA"/>
                </a:solidFill>
                <a:latin typeface="Times New Roman" panose="02020603050405020304" pitchFamily="18" charset="0"/>
                <a:cs typeface="Times New Roman" panose="02020603050405020304" pitchFamily="18" charset="0"/>
                <a:sym typeface="宋体" panose="02010600030101010101" pitchFamily="2" charset="-122"/>
              </a:rPr>
              <a:t>Benefits</a:t>
            </a:r>
            <a:endParaRPr kumimoji="0" lang="en-US" altLang="zh-CN" sz="2800" b="1" i="0" u="none" strike="noStrike" kern="1200" cap="none" spc="0" normalizeH="0" baseline="0" noProof="0" dirty="0">
              <a:ln>
                <a:noFill/>
              </a:ln>
              <a:solidFill>
                <a:srgbClr val="0000FA"/>
              </a:solidFill>
              <a:effectLst/>
              <a:uLnTx/>
              <a:uFillTx/>
              <a:latin typeface="Times New Roman" panose="02020603050405020304" pitchFamily="18" charset="0"/>
              <a:cs typeface="Times New Roman" panose="02020603050405020304" pitchFamily="18" charset="0"/>
              <a:sym typeface="宋体" panose="02010600030101010101" pitchFamily="2" charset="-122"/>
            </a:endParaRPr>
          </a:p>
        </p:txBody>
      </p:sp>
      <p:pic>
        <p:nvPicPr>
          <p:cNvPr id="16" name="图片 15"/>
          <p:cNvPicPr>
            <a:picLocks noChangeAspect="1"/>
          </p:cNvPicPr>
          <p:nvPr/>
        </p:nvPicPr>
        <p:blipFill>
          <a:blip r:embed="rId1"/>
          <a:stretch>
            <a:fillRect/>
          </a:stretch>
        </p:blipFill>
        <p:spPr>
          <a:xfrm>
            <a:off x="1181101" y="2474299"/>
            <a:ext cx="1865538" cy="755970"/>
          </a:xfrm>
          <a:prstGeom prst="rect">
            <a:avLst/>
          </a:prstGeom>
        </p:spPr>
      </p:pic>
      <p:pic>
        <p:nvPicPr>
          <p:cNvPr id="17" name="图片 16"/>
          <p:cNvPicPr>
            <a:picLocks noChangeAspect="1"/>
          </p:cNvPicPr>
          <p:nvPr/>
        </p:nvPicPr>
        <p:blipFill>
          <a:blip r:embed="rId2"/>
          <a:stretch>
            <a:fillRect/>
          </a:stretch>
        </p:blipFill>
        <p:spPr>
          <a:xfrm>
            <a:off x="4628796" y="4081880"/>
            <a:ext cx="1347333" cy="755970"/>
          </a:xfrm>
          <a:prstGeom prst="rect">
            <a:avLst/>
          </a:prstGeom>
        </p:spPr>
      </p:pic>
      <p:pic>
        <p:nvPicPr>
          <p:cNvPr id="18" name="图片 17"/>
          <p:cNvPicPr>
            <a:picLocks noChangeAspect="1"/>
          </p:cNvPicPr>
          <p:nvPr/>
        </p:nvPicPr>
        <p:blipFill>
          <a:blip r:embed="rId3"/>
          <a:stretch>
            <a:fillRect/>
          </a:stretch>
        </p:blipFill>
        <p:spPr>
          <a:xfrm>
            <a:off x="1936541" y="4857138"/>
            <a:ext cx="1731414" cy="755970"/>
          </a:xfrm>
          <a:prstGeom prst="rect">
            <a:avLst/>
          </a:prstGeom>
        </p:spPr>
      </p:pic>
      <p:sp>
        <p:nvSpPr>
          <p:cNvPr id="19" name="文本框 18"/>
          <p:cNvSpPr txBox="1"/>
          <p:nvPr>
            <p:custDataLst>
              <p:tags r:id="rId4"/>
            </p:custDataLst>
          </p:nvPr>
        </p:nvSpPr>
        <p:spPr>
          <a:xfrm>
            <a:off x="9152656" y="1229393"/>
            <a:ext cx="2503842" cy="461665"/>
          </a:xfrm>
          <a:prstGeom prst="rect">
            <a:avLst/>
          </a:prstGeom>
          <a:noFill/>
          <a:ln w="57150">
            <a:solidFill>
              <a:srgbClr val="FFC000"/>
            </a:solidFill>
          </a:ln>
          <a:extLst>
            <a:ext uri="{909E8E84-426E-40DD-AFC4-6F175D3DCCD1}">
              <a14:hiddenFill xmlns:a14="http://schemas.microsoft.com/office/drawing/2010/main">
                <a:solidFill>
                  <a:srgbClr val="0070C0"/>
                </a:solidFill>
              </a14:hiddenFill>
            </a:ext>
          </a:extLst>
        </p:spPr>
        <p:txBody>
          <a:bodyPr wrap="square" rtlCol="0" anchor="t">
            <a:spAutoFit/>
          </a:bodyPr>
          <a:lstStyle/>
          <a:p>
            <a:pPr defTabSz="685800" fontAlgn="auto">
              <a:spcBef>
                <a:spcPts val="0"/>
              </a:spcBef>
              <a:spcAft>
                <a:spcPts val="0"/>
              </a:spcAft>
            </a:pPr>
            <a:r>
              <a:rPr lang="en-US" altLang="zh-CN" sz="2400" b="1" dirty="0">
                <a:solidFill>
                  <a:prstClr val="white"/>
                </a:solidFill>
                <a:latin typeface="微软雅黑" panose="020B0503020204020204" charset="-122"/>
                <a:ea typeface="微软雅黑" panose="020B0503020204020204" charset="-122"/>
              </a:rPr>
              <a:t>Introduction</a:t>
            </a:r>
            <a:endParaRPr lang="en-US" altLang="zh-CN" sz="2400" b="1" dirty="0">
              <a:solidFill>
                <a:prstClr val="white"/>
              </a:solidFill>
              <a:latin typeface="微软雅黑" panose="020B0503020204020204" charset="-122"/>
              <a:ea typeface="微软雅黑" panose="020B0503020204020204" charset="-122"/>
            </a:endParaRPr>
          </a:p>
        </p:txBody>
      </p:sp>
      <p:sp>
        <p:nvSpPr>
          <p:cNvPr id="20" name="文本框 19"/>
          <p:cNvSpPr txBox="1"/>
          <p:nvPr>
            <p:custDataLst>
              <p:tags r:id="rId5"/>
            </p:custDataLst>
          </p:nvPr>
        </p:nvSpPr>
        <p:spPr>
          <a:xfrm>
            <a:off x="9311290" y="2752698"/>
            <a:ext cx="2503842" cy="461665"/>
          </a:xfrm>
          <a:prstGeom prst="rect">
            <a:avLst/>
          </a:prstGeom>
          <a:noFill/>
          <a:ln w="57150">
            <a:solidFill>
              <a:srgbClr val="FFC000"/>
            </a:solidFill>
          </a:ln>
          <a:extLst>
            <a:ext uri="{909E8E84-426E-40DD-AFC4-6F175D3DCCD1}">
              <a14:hiddenFill xmlns:a14="http://schemas.microsoft.com/office/drawing/2010/main">
                <a:solidFill>
                  <a:srgbClr val="0070C0"/>
                </a:solidFill>
              </a14:hiddenFill>
            </a:ext>
          </a:extLst>
        </p:spPr>
        <p:txBody>
          <a:bodyPr wrap="square" rtlCol="0" anchor="t">
            <a:spAutoFit/>
          </a:bodyPr>
          <a:lstStyle/>
          <a:p>
            <a:pPr defTabSz="685800" fontAlgn="auto">
              <a:spcBef>
                <a:spcPts val="0"/>
              </a:spcBef>
              <a:spcAft>
                <a:spcPts val="0"/>
              </a:spcAft>
            </a:pPr>
            <a:r>
              <a:rPr lang="en-US" altLang="zh-CN" sz="2400" b="1" dirty="0">
                <a:solidFill>
                  <a:prstClr val="white"/>
                </a:solidFill>
                <a:latin typeface="微软雅黑" panose="020B0503020204020204" charset="-122"/>
                <a:ea typeface="微软雅黑" panose="020B0503020204020204" charset="-122"/>
              </a:rPr>
              <a:t>Examples</a:t>
            </a:r>
            <a:endParaRPr lang="en-US" altLang="zh-CN" sz="2400" b="1" dirty="0">
              <a:solidFill>
                <a:prstClr val="white"/>
              </a:solidFill>
              <a:latin typeface="微软雅黑" panose="020B0503020204020204" charset="-122"/>
              <a:ea typeface="微软雅黑" panose="020B0503020204020204" charset="-122"/>
            </a:endParaRPr>
          </a:p>
        </p:txBody>
      </p:sp>
      <p:sp>
        <p:nvSpPr>
          <p:cNvPr id="21" name="文本框 20"/>
          <p:cNvSpPr txBox="1"/>
          <p:nvPr>
            <p:custDataLst>
              <p:tags r:id="rId6"/>
            </p:custDataLst>
          </p:nvPr>
        </p:nvSpPr>
        <p:spPr>
          <a:xfrm>
            <a:off x="9311290" y="4298971"/>
            <a:ext cx="2503842" cy="461665"/>
          </a:xfrm>
          <a:prstGeom prst="rect">
            <a:avLst/>
          </a:prstGeom>
          <a:noFill/>
          <a:ln w="57150">
            <a:solidFill>
              <a:srgbClr val="FFC000"/>
            </a:solidFill>
          </a:ln>
          <a:extLst>
            <a:ext uri="{909E8E84-426E-40DD-AFC4-6F175D3DCCD1}">
              <a14:hiddenFill xmlns:a14="http://schemas.microsoft.com/office/drawing/2010/main">
                <a:solidFill>
                  <a:srgbClr val="0070C0"/>
                </a:solidFill>
              </a14:hiddenFill>
            </a:ext>
          </a:extLst>
        </p:spPr>
        <p:txBody>
          <a:bodyPr wrap="square" rtlCol="0" anchor="t">
            <a:spAutoFit/>
          </a:bodyPr>
          <a:lstStyle/>
          <a:p>
            <a:pPr defTabSz="685800" fontAlgn="auto">
              <a:spcBef>
                <a:spcPts val="0"/>
              </a:spcBef>
              <a:spcAft>
                <a:spcPts val="0"/>
              </a:spcAft>
            </a:pPr>
            <a:r>
              <a:rPr lang="en-US" altLang="zh-CN" sz="2400" b="1" dirty="0">
                <a:solidFill>
                  <a:prstClr val="white"/>
                </a:solidFill>
                <a:latin typeface="微软雅黑" panose="020B0503020204020204" charset="-122"/>
                <a:ea typeface="微软雅黑" panose="020B0503020204020204" charset="-122"/>
              </a:rPr>
              <a:t>Summary</a:t>
            </a:r>
            <a:endParaRPr lang="en-US" altLang="zh-CN" sz="2400" b="1" dirty="0">
              <a:solidFill>
                <a:prstClr val="white"/>
              </a:solidFill>
              <a:latin typeface="微软雅黑" panose="020B0503020204020204" charset="-122"/>
              <a:ea typeface="微软雅黑" panose="020B0503020204020204" charset="-122"/>
            </a:endParaRPr>
          </a:p>
        </p:txBody>
      </p:sp>
      <p:sp>
        <p:nvSpPr>
          <p:cNvPr id="22" name="文本框 21"/>
          <p:cNvSpPr txBox="1"/>
          <p:nvPr>
            <p:custDataLst>
              <p:tags r:id="rId7"/>
            </p:custDataLst>
          </p:nvPr>
        </p:nvSpPr>
        <p:spPr>
          <a:xfrm>
            <a:off x="8551350" y="5231492"/>
            <a:ext cx="3105148" cy="707886"/>
          </a:xfrm>
          <a:prstGeom prst="rect">
            <a:avLst/>
          </a:prstGeom>
          <a:solidFill>
            <a:srgbClr val="FFDE77"/>
          </a:solidFill>
          <a:ln w="57150">
            <a:solidFill>
              <a:srgbClr val="FFC000"/>
            </a:solidFill>
          </a:ln>
        </p:spPr>
        <p:txBody>
          <a:bodyPr wrap="square" rtlCol="0" anchor="t">
            <a:spAutoFit/>
          </a:bodyPr>
          <a:lstStyle/>
          <a:p>
            <a:pPr defTabSz="685800" fontAlgn="auto">
              <a:spcBef>
                <a:spcPts val="0"/>
              </a:spcBef>
              <a:spcAft>
                <a:spcPts val="0"/>
              </a:spcAft>
            </a:pPr>
            <a:r>
              <a:rPr lang="en-US" sz="4000" b="1" i="1">
                <a:solidFill>
                  <a:prstClr val="black"/>
                </a:solidFill>
                <a:ea typeface="微软雅黑" panose="020B0503020204020204" charset="-122"/>
              </a:rPr>
              <a:t>   narration </a:t>
            </a:r>
            <a:endParaRPr lang="en-US" sz="4000" b="1" i="1" dirty="0">
              <a:solidFill>
                <a:prstClr val="black"/>
              </a:solidFill>
              <a:ea typeface="微软雅黑" panose="020B0503020204020204" charset="-122"/>
            </a:endParaRPr>
          </a:p>
        </p:txBody>
      </p:sp>
      <p:grpSp>
        <p:nvGrpSpPr>
          <p:cNvPr id="23" name="组合 22"/>
          <p:cNvGrpSpPr/>
          <p:nvPr/>
        </p:nvGrpSpPr>
        <p:grpSpPr>
          <a:xfrm>
            <a:off x="453436" y="816378"/>
            <a:ext cx="445481" cy="469613"/>
            <a:chOff x="2121873" y="1511588"/>
            <a:chExt cx="445481" cy="469613"/>
          </a:xfrm>
        </p:grpSpPr>
        <p:sp>
          <p:nvSpPr>
            <p:cNvPr id="24" name="矩形 23"/>
            <p:cNvSpPr/>
            <p:nvPr/>
          </p:nvSpPr>
          <p:spPr>
            <a:xfrm>
              <a:off x="2121873" y="1511588"/>
              <a:ext cx="363415" cy="363415"/>
            </a:xfrm>
            <a:prstGeom prst="rect">
              <a:avLst/>
            </a:prstGeom>
            <a:solidFill>
              <a:srgbClr val="0143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2321171" y="1735018"/>
              <a:ext cx="246183" cy="246183"/>
            </a:xfrm>
            <a:prstGeom prst="rect">
              <a:avLst/>
            </a:prstGeom>
            <a:solidFill>
              <a:srgbClr val="01621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26" name="直接连接符 25"/>
          <p:cNvCxnSpPr/>
          <p:nvPr/>
        </p:nvCxnSpPr>
        <p:spPr>
          <a:xfrm>
            <a:off x="898917" y="1249882"/>
            <a:ext cx="4932833" cy="361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14"/>
          <p:cNvGrpSpPr/>
          <p:nvPr/>
        </p:nvGrpSpPr>
        <p:grpSpPr bwMode="auto">
          <a:xfrm>
            <a:off x="7784267" y="920810"/>
            <a:ext cx="976313" cy="976313"/>
            <a:chOff x="0" y="0"/>
            <a:chExt cx="976313" cy="976313"/>
          </a:xfrm>
        </p:grpSpPr>
        <p:sp>
          <p:nvSpPr>
            <p:cNvPr id="35" name="AutoShape 15"/>
            <p:cNvSpPr>
              <a:spLocks noChangeArrowheads="1"/>
            </p:cNvSpPr>
            <p:nvPr/>
          </p:nvSpPr>
          <p:spPr bwMode="auto">
            <a:xfrm>
              <a:off x="0" y="0"/>
              <a:ext cx="976313" cy="976313"/>
            </a:xfrm>
            <a:custGeom>
              <a:avLst/>
              <a:gdLst>
                <a:gd name="T0" fmla="*/ 833282 w 19679"/>
                <a:gd name="T1" fmla="*/ 142932 h 19679"/>
                <a:gd name="T2" fmla="*/ 833282 w 19679"/>
                <a:gd name="T3" fmla="*/ 833282 h 19679"/>
                <a:gd name="T4" fmla="*/ 142932 w 19679"/>
                <a:gd name="T5" fmla="*/ 833282 h 19679"/>
                <a:gd name="T6" fmla="*/ 142932 w 19679"/>
                <a:gd name="T7" fmla="*/ 142932 h 19679"/>
                <a:gd name="T8" fmla="*/ 833282 w 19679"/>
                <a:gd name="T9" fmla="*/ 142932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FF">
                <a:alpha val="69019"/>
              </a:srgbClr>
            </a:solidFill>
            <a:ln w="12700">
              <a:solidFill>
                <a:srgbClr val="EB5F52"/>
              </a:solidFill>
              <a:bevel/>
            </a:ln>
          </p:spPr>
          <p:txBody>
            <a:bodyPr/>
            <a:lstStyle/>
            <a:p>
              <a:endParaRPr lang="zh-CN" altLang="en-US"/>
            </a:p>
          </p:txBody>
        </p:sp>
        <p:grpSp>
          <p:nvGrpSpPr>
            <p:cNvPr id="36" name="Group 16"/>
            <p:cNvGrpSpPr/>
            <p:nvPr/>
          </p:nvGrpSpPr>
          <p:grpSpPr bwMode="auto">
            <a:xfrm>
              <a:off x="93703" y="74135"/>
              <a:ext cx="788906" cy="828041"/>
              <a:chOff x="0" y="0"/>
              <a:chExt cx="788906" cy="828040"/>
            </a:xfrm>
          </p:grpSpPr>
          <p:sp>
            <p:nvSpPr>
              <p:cNvPr id="37" name="AutoShape 17"/>
              <p:cNvSpPr>
                <a:spLocks noChangeArrowheads="1"/>
              </p:cNvSpPr>
              <p:nvPr/>
            </p:nvSpPr>
            <p:spPr bwMode="auto">
              <a:xfrm>
                <a:off x="-41" y="19528"/>
                <a:ext cx="788989" cy="788986"/>
              </a:xfrm>
              <a:custGeom>
                <a:avLst/>
                <a:gdLst>
                  <a:gd name="T0" fmla="*/ 673401 w 19679"/>
                  <a:gd name="T1" fmla="*/ 115507 h 19679"/>
                  <a:gd name="T2" fmla="*/ 673401 w 19679"/>
                  <a:gd name="T3" fmla="*/ 673398 h 19679"/>
                  <a:gd name="T4" fmla="*/ 115508 w 19679"/>
                  <a:gd name="T5" fmla="*/ 673398 h 19679"/>
                  <a:gd name="T6" fmla="*/ 115508 w 19679"/>
                  <a:gd name="T7" fmla="*/ 115507 h 19679"/>
                  <a:gd name="T8" fmla="*/ 673401 w 19679"/>
                  <a:gd name="T9" fmla="*/ 115507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B5F52"/>
              </a:solidFill>
              <a:ln w="12700">
                <a:solidFill>
                  <a:srgbClr val="EB5F52"/>
                </a:solidFill>
                <a:bevel/>
              </a:ln>
            </p:spPr>
            <p:txBody>
              <a:bodyPr/>
              <a:lstStyle/>
              <a:p>
                <a:endParaRPr lang="zh-CN" altLang="en-US"/>
              </a:p>
            </p:txBody>
          </p:sp>
          <p:sp>
            <p:nvSpPr>
              <p:cNvPr id="38" name="AutoShape 18"/>
              <p:cNvSpPr>
                <a:spLocks noChangeArrowheads="1"/>
              </p:cNvSpPr>
              <p:nvPr/>
            </p:nvSpPr>
            <p:spPr bwMode="auto">
              <a:xfrm>
                <a:off x="115523" y="0"/>
                <a:ext cx="557859" cy="8280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zh-CN" altLang="zh-CN" sz="4800" b="1" dirty="0">
                    <a:solidFill>
                      <a:schemeClr val="bg1"/>
                    </a:solidFill>
                    <a:latin typeface="Bodoni MT Black" panose="02070A03080606020203" pitchFamily="18" charset="0"/>
                    <a:sym typeface="Bodoni MT Black" panose="02070A03080606020203" pitchFamily="18" charset="0"/>
                  </a:rPr>
                  <a:t>1</a:t>
                </a:r>
                <a:endParaRPr lang="zh-CN" altLang="zh-CN" dirty="0">
                  <a:solidFill>
                    <a:schemeClr val="bg1"/>
                  </a:solidFill>
                  <a:sym typeface="Calibri" panose="020F0502020204030204" pitchFamily="34" charset="0"/>
                </a:endParaRPr>
              </a:p>
            </p:txBody>
          </p:sp>
        </p:grpSp>
      </p:grpSp>
      <p:grpSp>
        <p:nvGrpSpPr>
          <p:cNvPr id="39" name="Group 9"/>
          <p:cNvGrpSpPr/>
          <p:nvPr/>
        </p:nvGrpSpPr>
        <p:grpSpPr bwMode="auto">
          <a:xfrm>
            <a:off x="7784265" y="2608537"/>
            <a:ext cx="976313" cy="976313"/>
            <a:chOff x="0" y="0"/>
            <a:chExt cx="976313" cy="976313"/>
          </a:xfrm>
        </p:grpSpPr>
        <p:sp>
          <p:nvSpPr>
            <p:cNvPr id="40" name="AutoShape 10"/>
            <p:cNvSpPr>
              <a:spLocks noChangeArrowheads="1"/>
            </p:cNvSpPr>
            <p:nvPr/>
          </p:nvSpPr>
          <p:spPr bwMode="auto">
            <a:xfrm>
              <a:off x="0" y="0"/>
              <a:ext cx="976313" cy="976313"/>
            </a:xfrm>
            <a:custGeom>
              <a:avLst/>
              <a:gdLst>
                <a:gd name="T0" fmla="*/ 833282 w 19679"/>
                <a:gd name="T1" fmla="*/ 142932 h 19679"/>
                <a:gd name="T2" fmla="*/ 833282 w 19679"/>
                <a:gd name="T3" fmla="*/ 833282 h 19679"/>
                <a:gd name="T4" fmla="*/ 142932 w 19679"/>
                <a:gd name="T5" fmla="*/ 833282 h 19679"/>
                <a:gd name="T6" fmla="*/ 142932 w 19679"/>
                <a:gd name="T7" fmla="*/ 142932 h 19679"/>
                <a:gd name="T8" fmla="*/ 833282 w 19679"/>
                <a:gd name="T9" fmla="*/ 142932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FF">
                <a:alpha val="69019"/>
              </a:srgbClr>
            </a:solidFill>
            <a:ln w="12700">
              <a:solidFill>
                <a:srgbClr val="F5BD23"/>
              </a:solidFill>
              <a:bevel/>
            </a:ln>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41" name="Group 11"/>
            <p:cNvGrpSpPr/>
            <p:nvPr/>
          </p:nvGrpSpPr>
          <p:grpSpPr bwMode="auto">
            <a:xfrm>
              <a:off x="93703" y="74135"/>
              <a:ext cx="788906" cy="828041"/>
              <a:chOff x="0" y="0"/>
              <a:chExt cx="788906" cy="828040"/>
            </a:xfrm>
          </p:grpSpPr>
          <p:sp>
            <p:nvSpPr>
              <p:cNvPr id="42" name="AutoShape 12"/>
              <p:cNvSpPr>
                <a:spLocks noChangeArrowheads="1"/>
              </p:cNvSpPr>
              <p:nvPr/>
            </p:nvSpPr>
            <p:spPr bwMode="auto">
              <a:xfrm>
                <a:off x="-41" y="19528"/>
                <a:ext cx="788989" cy="788986"/>
              </a:xfrm>
              <a:custGeom>
                <a:avLst/>
                <a:gdLst>
                  <a:gd name="T0" fmla="*/ 673401 w 19679"/>
                  <a:gd name="T1" fmla="*/ 115507 h 19679"/>
                  <a:gd name="T2" fmla="*/ 673401 w 19679"/>
                  <a:gd name="T3" fmla="*/ 673398 h 19679"/>
                  <a:gd name="T4" fmla="*/ 115508 w 19679"/>
                  <a:gd name="T5" fmla="*/ 673398 h 19679"/>
                  <a:gd name="T6" fmla="*/ 115508 w 19679"/>
                  <a:gd name="T7" fmla="*/ 115507 h 19679"/>
                  <a:gd name="T8" fmla="*/ 673401 w 19679"/>
                  <a:gd name="T9" fmla="*/ 115507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5BD23"/>
              </a:solidFill>
              <a:ln w="12700">
                <a:solidFill>
                  <a:srgbClr val="F5BD23"/>
                </a:solidFill>
                <a:bevel/>
              </a:ln>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3" name="AutoShape 13"/>
              <p:cNvSpPr>
                <a:spLocks noChangeArrowheads="1"/>
              </p:cNvSpPr>
              <p:nvPr/>
            </p:nvSpPr>
            <p:spPr bwMode="auto">
              <a:xfrm>
                <a:off x="115523" y="0"/>
                <a:ext cx="557859" cy="8280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0">
                  <a:lnSpc>
                    <a:spcPct val="100000"/>
                  </a:lnSpc>
                  <a:spcBef>
                    <a:spcPct val="0"/>
                  </a:spcBef>
                  <a:spcAft>
                    <a:spcPct val="0"/>
                  </a:spcAft>
                  <a:buClrTx/>
                  <a:buSzTx/>
                  <a:buFontTx/>
                  <a:buNone/>
                  <a:defRPr/>
                </a:pPr>
                <a:r>
                  <a:rPr kumimoji="0" lang="zh-CN" altLang="zh-CN" sz="4800" b="1" i="0" u="none" strike="noStrike" kern="0" cap="none" spc="0" normalizeH="0" baseline="0" noProof="0" dirty="0">
                    <a:ln>
                      <a:noFill/>
                    </a:ln>
                    <a:solidFill>
                      <a:prstClr val="white"/>
                    </a:solidFill>
                    <a:effectLst/>
                    <a:uLnTx/>
                    <a:uFillTx/>
                    <a:latin typeface="Bodoni MT Black" panose="02070A03080606020203" pitchFamily="18" charset="0"/>
                    <a:sym typeface="Bodoni MT Black" panose="02070A03080606020203" pitchFamily="18" charset="0"/>
                  </a:rPr>
                  <a:t>2</a:t>
                </a:r>
                <a:endParaRPr kumimoji="0" lang="zh-CN" altLang="zh-CN" sz="1800" b="0" i="0" u="none" strike="noStrike" kern="0" cap="none" spc="0" normalizeH="0" baseline="0" noProof="0" dirty="0">
                  <a:ln>
                    <a:noFill/>
                  </a:ln>
                  <a:solidFill>
                    <a:prstClr val="white"/>
                  </a:solidFill>
                  <a:effectLst/>
                  <a:uLnTx/>
                  <a:uFillTx/>
                  <a:latin typeface="Calibri" panose="020F0502020204030204" pitchFamily="34" charset="0"/>
                  <a:sym typeface="Calibri" panose="020F0502020204030204" pitchFamily="34" charset="0"/>
                </a:endParaRPr>
              </a:p>
            </p:txBody>
          </p:sp>
        </p:grpSp>
      </p:grpSp>
      <p:pic>
        <p:nvPicPr>
          <p:cNvPr id="5" name="图片 4"/>
          <p:cNvPicPr>
            <a:picLocks noChangeAspect="1"/>
          </p:cNvPicPr>
          <p:nvPr/>
        </p:nvPicPr>
        <p:blipFill>
          <a:blip r:embed="rId8"/>
          <a:stretch>
            <a:fillRect/>
          </a:stretch>
        </p:blipFill>
        <p:spPr>
          <a:xfrm>
            <a:off x="7679731" y="4025603"/>
            <a:ext cx="1140051" cy="12863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ppt_x"/>
                                          </p:val>
                                        </p:tav>
                                        <p:tav tm="100000">
                                          <p:val>
                                            <p:strVal val="#ppt_x"/>
                                          </p:val>
                                        </p:tav>
                                      </p:tavLst>
                                    </p:anim>
                                    <p:anim calcmode="lin" valueType="num">
                                      <p:cBhvr additive="base">
                                        <p:cTn id="57" dur="500" fill="hold"/>
                                        <p:tgtEl>
                                          <p:spTgt spid="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5" grpId="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19648" y="692259"/>
            <a:ext cx="6349815" cy="461665"/>
          </a:xfrm>
          <a:prstGeom prst="rect">
            <a:avLst/>
          </a:prstGeom>
          <a:noFill/>
        </p:spPr>
        <p:txBody>
          <a:bodyPr wrap="none" rtlCol="0">
            <a:spAutoFit/>
          </a:bodyPr>
          <a:lstStyle/>
          <a:p>
            <a:pPr>
              <a:defRPr/>
            </a:pPr>
            <a:r>
              <a:rPr lang="en-US" altLang="zh-CN" sz="2400" b="1" dirty="0">
                <a:solidFill>
                  <a:schemeClr val="bg1"/>
                </a:solidFill>
                <a:latin typeface="Times New Roman" panose="02020603050405020304" pitchFamily="18" charset="0"/>
                <a:ea typeface="红豆幼黑体"/>
                <a:cs typeface="Times New Roman" panose="02020603050405020304" pitchFamily="18" charset="0"/>
              </a:rPr>
              <a:t>Para 1:W</a:t>
            </a:r>
            <a:r>
              <a:rPr lang="en-US" sz="2400" b="1" dirty="0">
                <a:solidFill>
                  <a:schemeClr val="bg1"/>
                </a:solidFill>
                <a:latin typeface="Times New Roman" panose="02020603050405020304" pitchFamily="18" charset="0"/>
                <a:ea typeface="红豆幼黑体"/>
                <a:cs typeface="Times New Roman" panose="02020603050405020304" pitchFamily="18" charset="0"/>
              </a:rPr>
              <a:t>hat benefits do the Internet bring us?</a:t>
            </a:r>
            <a:endParaRPr lang="en-US" sz="2400" b="1" dirty="0">
              <a:solidFill>
                <a:schemeClr val="bg1"/>
              </a:solidFill>
              <a:latin typeface="Times New Roman" panose="02020603050405020304" pitchFamily="18" charset="0"/>
              <a:ea typeface="红豆幼黑体"/>
              <a:cs typeface="Times New Roman" panose="02020603050405020304" pitchFamily="18" charset="0"/>
            </a:endParaRPr>
          </a:p>
        </p:txBody>
      </p:sp>
      <p:sp>
        <p:nvSpPr>
          <p:cNvPr id="4" name="文本框 3"/>
          <p:cNvSpPr txBox="1"/>
          <p:nvPr/>
        </p:nvSpPr>
        <p:spPr>
          <a:xfrm>
            <a:off x="604799" y="1608085"/>
            <a:ext cx="11109960" cy="2677656"/>
          </a:xfrm>
          <a:prstGeom prst="rect">
            <a:avLst/>
          </a:prstGeom>
          <a:no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Much has been written about the wonders of the world wide web. There are countless articles telling us how the Internet has made our lives more convenient. We no longer have to wait in line or carry cash around when we go shopping. </a:t>
            </a:r>
            <a:endParaRPr lang="en-US" altLang="zh-CN" sz="2400" b="1" dirty="0">
              <a:solidFill>
                <a:schemeClr val="bg1"/>
              </a:solidFill>
              <a:latin typeface="Times New Roman" panose="02020603050405020304" pitchFamily="18" charset="0"/>
              <a:cs typeface="Times New Roman" panose="02020603050405020304" pitchFamily="18" charset="0"/>
            </a:endParaRPr>
          </a:p>
          <a:p>
            <a:r>
              <a:rPr lang="en-US" altLang="zh-CN" sz="2400" b="1" dirty="0">
                <a:solidFill>
                  <a:schemeClr val="bg1"/>
                </a:solidFill>
                <a:latin typeface="Times New Roman" panose="02020603050405020304" pitchFamily="18" charset="0"/>
                <a:cs typeface="Times New Roman" panose="02020603050405020304" pitchFamily="18" charset="0"/>
              </a:rPr>
              <a:t>We can get the most updated information from large databases. We can download software, documents, and images whenever we need them. But the Internet has done much more for people than simply make life more convenient. People’s lives have been changed by online communities and social networks.</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5" name="圆角矩形 3"/>
          <p:cNvSpPr/>
          <p:nvPr/>
        </p:nvSpPr>
        <p:spPr>
          <a:xfrm>
            <a:off x="703751" y="2368268"/>
            <a:ext cx="1918477" cy="359692"/>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honar Bangla"/>
              <a:ea typeface="红豆幼黑体"/>
              <a:cs typeface="+mn-cs"/>
            </a:endParaRPr>
          </a:p>
        </p:txBody>
      </p:sp>
      <p:sp>
        <p:nvSpPr>
          <p:cNvPr id="6" name="圆角矩形 4"/>
          <p:cNvSpPr/>
          <p:nvPr/>
        </p:nvSpPr>
        <p:spPr>
          <a:xfrm>
            <a:off x="703752" y="2829908"/>
            <a:ext cx="1643202" cy="328200"/>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honar Bangla"/>
              <a:ea typeface="红豆幼黑体"/>
              <a:cs typeface="+mn-cs"/>
            </a:endParaRPr>
          </a:p>
        </p:txBody>
      </p:sp>
      <p:sp>
        <p:nvSpPr>
          <p:cNvPr id="7" name="圆角矩形 5"/>
          <p:cNvSpPr/>
          <p:nvPr/>
        </p:nvSpPr>
        <p:spPr>
          <a:xfrm>
            <a:off x="9021719" y="2716948"/>
            <a:ext cx="2489590" cy="452815"/>
          </a:xfrm>
          <a:prstGeom prst="roundRect">
            <a:avLst/>
          </a:prstGeom>
          <a:noFill/>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honar Bangla"/>
              <a:ea typeface="红豆幼黑体"/>
              <a:cs typeface="+mn-cs"/>
            </a:endParaRPr>
          </a:p>
        </p:txBody>
      </p:sp>
      <p:sp>
        <p:nvSpPr>
          <p:cNvPr id="8" name="椭圆 7"/>
          <p:cNvSpPr/>
          <p:nvPr/>
        </p:nvSpPr>
        <p:spPr>
          <a:xfrm>
            <a:off x="8208360" y="3120983"/>
            <a:ext cx="685800" cy="41275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Shonar Bangla"/>
              <a:ea typeface="红豆幼黑体"/>
              <a:cs typeface="+mn-cs"/>
            </a:endParaRPr>
          </a:p>
        </p:txBody>
      </p:sp>
      <p:cxnSp>
        <p:nvCxnSpPr>
          <p:cNvPr id="11" name="直接连接符 10"/>
          <p:cNvCxnSpPr/>
          <p:nvPr/>
        </p:nvCxnSpPr>
        <p:spPr>
          <a:xfrm>
            <a:off x="1319648" y="3871432"/>
            <a:ext cx="8058932" cy="5798"/>
          </a:xfrm>
          <a:prstGeom prst="line">
            <a:avLst/>
          </a:prstGeom>
          <a:noFill/>
          <a:ln w="28575" cap="flat" cmpd="sng" algn="ctr">
            <a:solidFill>
              <a:srgbClr val="FF0000"/>
            </a:solidFill>
            <a:prstDash val="solid"/>
            <a:miter lim="800000"/>
          </a:ln>
          <a:effectLst/>
        </p:spPr>
      </p:cxnSp>
      <p:sp>
        <p:nvSpPr>
          <p:cNvPr id="12" name="文本框 11"/>
          <p:cNvSpPr txBox="1"/>
          <p:nvPr/>
        </p:nvSpPr>
        <p:spPr>
          <a:xfrm>
            <a:off x="9378580" y="3466774"/>
            <a:ext cx="2208621" cy="461665"/>
          </a:xfrm>
          <a:prstGeom prst="rect">
            <a:avLst/>
          </a:prstGeom>
          <a:solidFill>
            <a:schemeClr val="bg1"/>
          </a:solid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People’s lives</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604799" y="3808075"/>
            <a:ext cx="8374105" cy="461665"/>
          </a:xfrm>
          <a:prstGeom prst="rect">
            <a:avLst/>
          </a:prstGeom>
          <a:solidFill>
            <a:schemeClr val="bg1"/>
          </a:solid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have been changed by online communities and social networks.</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a:blip r:embed="rId1"/>
          <a:stretch>
            <a:fillRect/>
          </a:stretch>
        </p:blipFill>
        <p:spPr>
          <a:xfrm>
            <a:off x="5039993" y="3082938"/>
            <a:ext cx="3168367" cy="395984"/>
          </a:xfrm>
          <a:prstGeom prst="rect">
            <a:avLst/>
          </a:prstGeom>
        </p:spPr>
      </p:pic>
      <p:sp>
        <p:nvSpPr>
          <p:cNvPr id="19" name="文本框 18"/>
          <p:cNvSpPr txBox="1"/>
          <p:nvPr>
            <p:custDataLst>
              <p:tags r:id="rId2"/>
            </p:custDataLst>
          </p:nvPr>
        </p:nvSpPr>
        <p:spPr>
          <a:xfrm>
            <a:off x="7541259" y="4598506"/>
            <a:ext cx="3774441" cy="523220"/>
          </a:xfrm>
          <a:prstGeom prst="rect">
            <a:avLst/>
          </a:prstGeom>
          <a:solidFill>
            <a:srgbClr val="FFDE77"/>
          </a:solidFill>
          <a:ln w="57150">
            <a:solidFill>
              <a:srgbClr val="FFC000"/>
            </a:solidFill>
          </a:ln>
        </p:spPr>
        <p:txBody>
          <a:bodyPr wrap="square" rtlCol="0" anchor="t">
            <a:spAutoFit/>
          </a:bodyPr>
          <a:lstStyle/>
          <a:p>
            <a:pPr defTabSz="685800" fontAlgn="auto">
              <a:spcBef>
                <a:spcPts val="0"/>
              </a:spcBef>
              <a:spcAft>
                <a:spcPts val="0"/>
              </a:spcAft>
            </a:pPr>
            <a:r>
              <a:rPr lang="en-US" sz="2800" b="1" dirty="0">
                <a:solidFill>
                  <a:prstClr val="black"/>
                </a:solidFill>
                <a:ea typeface="微软雅黑" panose="020B0503020204020204" charset="-122"/>
              </a:rPr>
              <a:t>reading tip1: contrast</a:t>
            </a:r>
            <a:endParaRPr lang="en-US" sz="2800" b="1" dirty="0">
              <a:solidFill>
                <a:prstClr val="black"/>
              </a:solidFill>
              <a:ea typeface="微软雅黑" panose="020B0503020204020204" charset="-122"/>
            </a:endParaRPr>
          </a:p>
        </p:txBody>
      </p:sp>
      <p:sp>
        <p:nvSpPr>
          <p:cNvPr id="21" name="文本框 20"/>
          <p:cNvSpPr txBox="1"/>
          <p:nvPr>
            <p:custDataLst>
              <p:tags r:id="rId3"/>
            </p:custDataLst>
          </p:nvPr>
        </p:nvSpPr>
        <p:spPr>
          <a:xfrm>
            <a:off x="327219" y="5254722"/>
            <a:ext cx="5557330" cy="523220"/>
          </a:xfrm>
          <a:prstGeom prst="rect">
            <a:avLst/>
          </a:prstGeom>
          <a:solidFill>
            <a:srgbClr val="FFDE77"/>
          </a:solidFill>
          <a:ln w="57150">
            <a:solidFill>
              <a:srgbClr val="FFC000"/>
            </a:solidFill>
          </a:ln>
        </p:spPr>
        <p:txBody>
          <a:bodyPr wrap="square" rtlCol="0" anchor="t">
            <a:spAutoFit/>
          </a:bodyPr>
          <a:lstStyle/>
          <a:p>
            <a:pPr defTabSz="685800" fontAlgn="auto">
              <a:spcBef>
                <a:spcPts val="0"/>
              </a:spcBef>
              <a:spcAft>
                <a:spcPts val="0"/>
              </a:spcAft>
            </a:pPr>
            <a:r>
              <a:rPr lang="en-US" sz="2800" b="1" dirty="0">
                <a:solidFill>
                  <a:prstClr val="black"/>
                </a:solidFill>
                <a:ea typeface="微软雅黑" panose="020B0503020204020204" charset="-122"/>
              </a:rPr>
              <a:t>reading tip2: transitional sentence</a:t>
            </a:r>
            <a:endParaRPr lang="en-US" sz="2800" b="1" dirty="0">
              <a:solidFill>
                <a:prstClr val="black"/>
              </a:solidFill>
              <a:ea typeface="微软雅黑" panose="020B0503020204020204" charset="-122"/>
            </a:endParaRPr>
          </a:p>
        </p:txBody>
      </p:sp>
      <p:grpSp>
        <p:nvGrpSpPr>
          <p:cNvPr id="23" name="组合 22"/>
          <p:cNvGrpSpPr/>
          <p:nvPr/>
        </p:nvGrpSpPr>
        <p:grpSpPr>
          <a:xfrm>
            <a:off x="729390" y="739944"/>
            <a:ext cx="445481" cy="469613"/>
            <a:chOff x="2121873" y="1511588"/>
            <a:chExt cx="445481" cy="469613"/>
          </a:xfrm>
        </p:grpSpPr>
        <p:sp>
          <p:nvSpPr>
            <p:cNvPr id="24" name="矩形 23"/>
            <p:cNvSpPr/>
            <p:nvPr/>
          </p:nvSpPr>
          <p:spPr>
            <a:xfrm>
              <a:off x="2121873" y="1511588"/>
              <a:ext cx="363415" cy="363415"/>
            </a:xfrm>
            <a:prstGeom prst="rect">
              <a:avLst/>
            </a:prstGeom>
            <a:solidFill>
              <a:srgbClr val="014E6A"/>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AE0203"/>
                </a:solidFill>
                <a:effectLst/>
                <a:uLnTx/>
                <a:uFillTx/>
                <a:latin typeface="等线" panose="02010600030101010101" pitchFamily="2" charset="-122"/>
                <a:ea typeface="等线" panose="02010600030101010101" pitchFamily="2" charset="-122"/>
                <a:cs typeface="+mn-cs"/>
              </a:endParaRPr>
            </a:p>
          </p:txBody>
        </p:sp>
        <p:sp>
          <p:nvSpPr>
            <p:cNvPr id="25" name="矩形 24"/>
            <p:cNvSpPr/>
            <p:nvPr/>
          </p:nvSpPr>
          <p:spPr>
            <a:xfrm>
              <a:off x="2321171" y="1735018"/>
              <a:ext cx="246183" cy="246183"/>
            </a:xfrm>
            <a:prstGeom prst="rect">
              <a:avLst/>
            </a:prstGeom>
            <a:solidFill>
              <a:srgbClr val="1784AD"/>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AE0203"/>
                </a:solidFill>
                <a:effectLst/>
                <a:highlight>
                  <a:srgbClr val="FFFF00"/>
                </a:highlight>
                <a:uLnTx/>
                <a:uFillTx/>
                <a:latin typeface="等线" panose="02010600030101010101" pitchFamily="2" charset="-122"/>
                <a:ea typeface="等线" panose="02010600030101010101" pitchFamily="2" charset="-122"/>
                <a:cs typeface="+mn-cs"/>
              </a:endParaRPr>
            </a:p>
          </p:txBody>
        </p:sp>
      </p:grpSp>
      <p:cxnSp>
        <p:nvCxnSpPr>
          <p:cNvPr id="26" name="直接连接符 25"/>
          <p:cNvCxnSpPr/>
          <p:nvPr/>
        </p:nvCxnSpPr>
        <p:spPr>
          <a:xfrm flipV="1">
            <a:off x="1545786" y="1144785"/>
            <a:ext cx="6123677"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4"/>
          <a:stretch>
            <a:fillRect/>
          </a:stretch>
        </p:blipFill>
        <p:spPr>
          <a:xfrm rot="2040487">
            <a:off x="8495160" y="3833578"/>
            <a:ext cx="1366584" cy="513373"/>
          </a:xfrm>
          <a:prstGeom prst="rect">
            <a:avLst/>
          </a:prstGeom>
        </p:spPr>
      </p:pic>
      <p:sp>
        <p:nvSpPr>
          <p:cNvPr id="27" name="文本框 26"/>
          <p:cNvSpPr txBox="1"/>
          <p:nvPr/>
        </p:nvSpPr>
        <p:spPr>
          <a:xfrm>
            <a:off x="204002" y="2783354"/>
            <a:ext cx="11783995" cy="1107996"/>
          </a:xfrm>
          <a:prstGeom prst="rect">
            <a:avLst/>
          </a:prstGeom>
          <a:solidFill>
            <a:srgbClr val="FF1491"/>
          </a:solidFill>
          <a:ln w="19050" cap="flat" cmpd="sng" algn="ctr">
            <a:solidFill>
              <a:srgbClr val="FFFFFF"/>
            </a:solidFill>
            <a:prstDash val="solid"/>
            <a:miter lim="800000"/>
          </a:ln>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6600" b="1" i="0" u="none" strike="noStrike" kern="0" cap="none" spc="0" normalizeH="0" baseline="0" noProof="0" dirty="0">
                <a:ln>
                  <a:noFill/>
                </a:ln>
                <a:solidFill>
                  <a:srgbClr val="FFFFFF"/>
                </a:solidFill>
                <a:effectLst/>
                <a:uLnTx/>
                <a:uFillTx/>
                <a:ea typeface="微软雅黑" panose="020B0503020204020204" charset="-122"/>
                <a:cs typeface="Abadi MT Condensed Extra Bold"/>
              </a:rPr>
              <a:t>Whose lives have been changed?</a:t>
            </a:r>
            <a:endParaRPr kumimoji="1" lang="zh-CN" altLang="en-US" sz="6600" b="1" i="0" u="none" strike="noStrike" kern="0" cap="none" spc="0" normalizeH="0" baseline="0" noProof="0" dirty="0">
              <a:ln>
                <a:noFill/>
              </a:ln>
              <a:solidFill>
                <a:srgbClr val="FFFFFF"/>
              </a:solidFill>
              <a:effectLst/>
              <a:uLnTx/>
              <a:uFillTx/>
              <a:ea typeface="微软雅黑" panose="020B0503020204020204" charset="-122"/>
              <a:cs typeface="Abadi MT Condensed Extra Bold"/>
            </a:endParaRPr>
          </a:p>
        </p:txBody>
      </p:sp>
      <p:pic>
        <p:nvPicPr>
          <p:cNvPr id="28" name="图片 27"/>
          <p:cNvPicPr>
            <a:picLocks noChangeAspect="1"/>
          </p:cNvPicPr>
          <p:nvPr/>
        </p:nvPicPr>
        <p:blipFill>
          <a:blip r:embed="rId4"/>
          <a:stretch>
            <a:fillRect/>
          </a:stretch>
        </p:blipFill>
        <p:spPr>
          <a:xfrm rot="4671975">
            <a:off x="1783134" y="4427583"/>
            <a:ext cx="1366584" cy="5133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to="" calcmode="lin" valueType="num">
                                      <p:cBhvr>
                                        <p:cTn id="57" dur="1" fill="hold"/>
                                        <p:tgtEl>
                                          <p:spTgt spid="11"/>
                                        </p:tgtEl>
                                      </p:cBhvr>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dissolve">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5" grpId="1" animBg="1"/>
      <p:bldP spid="6" grpId="0" bldLvl="0" animBg="1"/>
      <p:bldP spid="6" grpId="1" animBg="1"/>
      <p:bldP spid="7" grpId="0" bldLvl="0" animBg="1"/>
      <p:bldP spid="7" grpId="1" animBg="1"/>
      <p:bldP spid="8" grpId="0" bldLvl="0" animBg="1"/>
      <p:bldP spid="8" grpId="1" animBg="1"/>
      <p:bldP spid="12" grpId="0" animBg="1"/>
      <p:bldP spid="13" grpId="0" animBg="1"/>
      <p:bldP spid="19" grpId="0" animBg="1"/>
      <p:bldP spid="21"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p:nvPr/>
        </p:nvSpPr>
        <p:spPr>
          <a:xfrm>
            <a:off x="2047008" y="675521"/>
            <a:ext cx="7526655" cy="52322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5pPr>
          </a:lstStyle>
          <a:p>
            <a:pPr algn="ctr"/>
            <a:r>
              <a:rPr lang="en-US" altLang="zh-CN" sz="28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rPr>
              <a:t>Specific example: take Jan for example</a:t>
            </a:r>
            <a:endParaRPr lang="en-US" altLang="zh-CN" sz="28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4" name="文本框 3"/>
          <p:cNvSpPr txBox="1"/>
          <p:nvPr/>
        </p:nvSpPr>
        <p:spPr>
          <a:xfrm>
            <a:off x="7736485" y="3027281"/>
            <a:ext cx="4160145" cy="461665"/>
          </a:xfrm>
          <a:prstGeom prst="rect">
            <a:avLst/>
          </a:prstGeom>
          <a:noFill/>
        </p:spPr>
        <p:txBody>
          <a:bodyPr wrap="square" rtlCol="0" anchor="t">
            <a:spAutoFit/>
          </a:bodyPr>
          <a:lstStyle/>
          <a:p>
            <a:pPr algn="ctr"/>
            <a:r>
              <a:rPr lang="en-US" altLang="zh-CN" sz="24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rPr>
              <a:t>Feel less lonely and bored</a:t>
            </a:r>
            <a:endParaRPr lang="en-US" altLang="zh-CN" sz="24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5" name="文本框 4"/>
          <p:cNvSpPr txBox="1"/>
          <p:nvPr/>
        </p:nvSpPr>
        <p:spPr>
          <a:xfrm>
            <a:off x="4228337" y="1644435"/>
            <a:ext cx="4160146" cy="461665"/>
          </a:xfrm>
          <a:prstGeom prst="rect">
            <a:avLst/>
          </a:prstGeom>
          <a:noFill/>
        </p:spPr>
        <p:txBody>
          <a:bodyPr wrap="square" rtlCol="0">
            <a:spAutoFit/>
          </a:bodyPr>
          <a:lstStyle/>
          <a:p>
            <a:r>
              <a:rPr lang="en-US" altLang="zh-CN" sz="24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being an English teacher</a:t>
            </a:r>
            <a:endParaRPr lang="zh-CN" altLang="en-US" sz="24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文本框 5"/>
          <p:cNvSpPr txBox="1"/>
          <p:nvPr/>
        </p:nvSpPr>
        <p:spPr>
          <a:xfrm>
            <a:off x="3168101" y="2915386"/>
            <a:ext cx="3661250" cy="830997"/>
          </a:xfrm>
          <a:prstGeom prst="rect">
            <a:avLst/>
          </a:prstGeom>
          <a:noFill/>
        </p:spPr>
        <p:txBody>
          <a:bodyPr wrap="square" rtlCol="0">
            <a:spAutoFit/>
          </a:bodyPr>
          <a:lstStyle/>
          <a:p>
            <a:pPr algn="ctr"/>
            <a:r>
              <a:rPr lang="en-US" altLang="zh-CN" sz="24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rPr>
              <a:t>surfed the Internet</a:t>
            </a:r>
            <a:endParaRPr lang="en-US" altLang="zh-CN" sz="24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endParaRPr>
          </a:p>
          <a:p>
            <a:pPr algn="ctr"/>
            <a:r>
              <a:rPr lang="en-US" altLang="zh-CN" sz="24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rPr>
              <a:t>joined an online group</a:t>
            </a:r>
            <a:endParaRPr lang="en-US" altLang="zh-CN" sz="24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7" name="文本框 6"/>
          <p:cNvSpPr txBox="1"/>
          <p:nvPr/>
        </p:nvSpPr>
        <p:spPr>
          <a:xfrm>
            <a:off x="2661363" y="4163398"/>
            <a:ext cx="2927034" cy="461665"/>
          </a:xfrm>
          <a:prstGeom prst="rect">
            <a:avLst/>
          </a:prstGeom>
          <a:noFill/>
        </p:spPr>
        <p:txBody>
          <a:bodyPr wrap="square" rtlCol="0" anchor="t">
            <a:spAutoFit/>
          </a:bodyPr>
          <a:lstStyle/>
          <a:p>
            <a:pPr algn="ctr"/>
            <a:r>
              <a:rPr lang="en-US" altLang="zh-CN" sz="2400" b="1" dirty="0">
                <a:solidFill>
                  <a:schemeClr val="bg1"/>
                </a:solidFill>
                <a:latin typeface="Times New Roman" panose="02020603050405020304" pitchFamily="18" charset="0"/>
                <a:ea typeface="红豆幼黑体"/>
                <a:cs typeface="Times New Roman" panose="02020603050405020304" pitchFamily="18" charset="0"/>
                <a:sym typeface="+mn-ea"/>
              </a:rPr>
              <a:t>her career changed</a:t>
            </a:r>
            <a:endParaRPr lang="en-US" altLang="zh-CN" sz="2400" b="1" dirty="0">
              <a:solidFill>
                <a:schemeClr val="bg1"/>
              </a:solidFill>
              <a:latin typeface="Times New Roman" panose="02020603050405020304" pitchFamily="18" charset="0"/>
              <a:ea typeface="红豆幼黑体"/>
              <a:cs typeface="Times New Roman" panose="02020603050405020304" pitchFamily="18" charset="0"/>
              <a:sym typeface="+mn-ea"/>
            </a:endParaRPr>
          </a:p>
        </p:txBody>
      </p:sp>
      <p:sp>
        <p:nvSpPr>
          <p:cNvPr id="8" name="文本框 7"/>
          <p:cNvSpPr txBox="1"/>
          <p:nvPr/>
        </p:nvSpPr>
        <p:spPr>
          <a:xfrm>
            <a:off x="6697653" y="4145665"/>
            <a:ext cx="3383280" cy="461665"/>
          </a:xfrm>
          <a:prstGeom prst="rect">
            <a:avLst/>
          </a:prstGeom>
          <a:noFill/>
        </p:spPr>
        <p:txBody>
          <a:bodyPr wrap="square" rtlCol="0">
            <a:spAutoFit/>
          </a:bodyPr>
          <a:lstStyle/>
          <a:p>
            <a:pPr>
              <a:buFont typeface="Arial" panose="020B0604020202020204" pitchFamily="34" charset="0"/>
              <a:buNone/>
            </a:pPr>
            <a:r>
              <a:rPr lang="en-US" altLang="zh-CN" sz="24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rPr>
              <a:t>her feelings </a:t>
            </a:r>
            <a:r>
              <a:rPr lang="en-US" altLang="zh-CN" sz="24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rPr>
              <a:t>changed</a:t>
            </a:r>
            <a:endParaRPr lang="en-US" altLang="zh-CN" sz="24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文本框 8"/>
          <p:cNvSpPr txBox="1"/>
          <p:nvPr/>
        </p:nvSpPr>
        <p:spPr>
          <a:xfrm>
            <a:off x="2991293" y="5006612"/>
            <a:ext cx="7263050" cy="584775"/>
          </a:xfrm>
          <a:prstGeom prst="rect">
            <a:avLst/>
          </a:prstGeom>
          <a:noFill/>
        </p:spPr>
        <p:txBody>
          <a:bodyPr wrap="square" rtlCol="0" anchor="t">
            <a:spAutoFit/>
          </a:bodyPr>
          <a:lstStyle/>
          <a:p>
            <a:r>
              <a:rPr lang="en-US" altLang="zh-CN" sz="32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sym typeface="+mn-ea"/>
              </a:rPr>
              <a:t>  </a:t>
            </a:r>
            <a:r>
              <a:rPr lang="en-US" altLang="zh-CN" sz="3200" b="1" dirty="0">
                <a:solidFill>
                  <a:schemeClr val="bg1"/>
                </a:solidFill>
                <a:latin typeface="宋体" panose="02010600030101010101" pitchFamily="2" charset="-122"/>
                <a:cs typeface="Times New Roman" panose="02020603050405020304" pitchFamily="18" charset="0"/>
                <a:sym typeface="+mn-ea"/>
              </a:rPr>
              <a:t>■</a:t>
            </a:r>
            <a:r>
              <a:rPr lang="en-US" altLang="zh-CN" sz="32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rPr>
              <a:t>   _________ </a:t>
            </a:r>
            <a:r>
              <a:rPr lang="en-US" altLang="zh-CN" sz="28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rPr>
              <a:t>has been changed.</a:t>
            </a:r>
            <a:endParaRPr lang="en-US" altLang="zh-CN" sz="28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grpSp>
        <p:nvGrpSpPr>
          <p:cNvPr id="10" name="组合 9"/>
          <p:cNvGrpSpPr/>
          <p:nvPr/>
        </p:nvGrpSpPr>
        <p:grpSpPr>
          <a:xfrm>
            <a:off x="1914024" y="683978"/>
            <a:ext cx="445481" cy="469613"/>
            <a:chOff x="2121873" y="1511588"/>
            <a:chExt cx="445481" cy="469613"/>
          </a:xfrm>
        </p:grpSpPr>
        <p:sp>
          <p:nvSpPr>
            <p:cNvPr id="11" name="矩形 10"/>
            <p:cNvSpPr/>
            <p:nvPr/>
          </p:nvSpPr>
          <p:spPr>
            <a:xfrm>
              <a:off x="2121873" y="1511588"/>
              <a:ext cx="363415" cy="363415"/>
            </a:xfrm>
            <a:prstGeom prst="rect">
              <a:avLst/>
            </a:prstGeom>
            <a:solidFill>
              <a:srgbClr val="014E6A"/>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AE0203"/>
                </a:solidFill>
                <a:effectLst/>
                <a:uLnTx/>
                <a:uFillTx/>
                <a:latin typeface="等线" panose="02010600030101010101" pitchFamily="2" charset="-122"/>
                <a:ea typeface="等线" panose="02010600030101010101" pitchFamily="2" charset="-122"/>
                <a:cs typeface="+mn-cs"/>
              </a:endParaRPr>
            </a:p>
          </p:txBody>
        </p:sp>
        <p:sp>
          <p:nvSpPr>
            <p:cNvPr id="12" name="矩形 11"/>
            <p:cNvSpPr/>
            <p:nvPr/>
          </p:nvSpPr>
          <p:spPr>
            <a:xfrm>
              <a:off x="2321171" y="1735018"/>
              <a:ext cx="246183" cy="246183"/>
            </a:xfrm>
            <a:prstGeom prst="rect">
              <a:avLst/>
            </a:prstGeom>
            <a:solidFill>
              <a:srgbClr val="1784AD"/>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AE0203"/>
                </a:solidFill>
                <a:effectLst/>
                <a:highlight>
                  <a:srgbClr val="FFFF00"/>
                </a:highlight>
                <a:uLnTx/>
                <a:uFillTx/>
                <a:latin typeface="等线" panose="02010600030101010101" pitchFamily="2" charset="-122"/>
                <a:ea typeface="等线" panose="02010600030101010101" pitchFamily="2" charset="-122"/>
                <a:cs typeface="+mn-cs"/>
              </a:endParaRPr>
            </a:p>
          </p:txBody>
        </p:sp>
      </p:grpSp>
      <p:sp>
        <p:nvSpPr>
          <p:cNvPr id="13" name="文本框 12"/>
          <p:cNvSpPr txBox="1"/>
          <p:nvPr/>
        </p:nvSpPr>
        <p:spPr>
          <a:xfrm>
            <a:off x="8388483" y="2166334"/>
            <a:ext cx="2856151" cy="461665"/>
          </a:xfrm>
          <a:prstGeom prst="rect">
            <a:avLst/>
          </a:prstGeom>
          <a:noFill/>
        </p:spPr>
        <p:txBody>
          <a:bodyPr wrap="square" rtlCol="0" anchor="t">
            <a:spAutoFit/>
          </a:bodyPr>
          <a:lstStyle/>
          <a:p>
            <a:pPr algn="ctr"/>
            <a:r>
              <a:rPr lang="en-US" altLang="zh-CN" sz="24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rPr>
              <a:t>Lonely and bored</a:t>
            </a:r>
            <a:endParaRPr lang="en-US" altLang="zh-CN" sz="24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cxnSp>
        <p:nvCxnSpPr>
          <p:cNvPr id="14" name="直接箭头连接符 13"/>
          <p:cNvCxnSpPr/>
          <p:nvPr/>
        </p:nvCxnSpPr>
        <p:spPr>
          <a:xfrm>
            <a:off x="6697653" y="3203740"/>
            <a:ext cx="878560" cy="0"/>
          </a:xfrm>
          <a:prstGeom prst="straightConnector1">
            <a:avLst/>
          </a:prstGeom>
          <a:noFill/>
          <a:ln w="57150" cap="flat" cmpd="sng" algn="ctr">
            <a:solidFill>
              <a:schemeClr val="bg1"/>
            </a:solidFill>
            <a:prstDash val="solid"/>
            <a:miter lim="800000"/>
            <a:tailEnd type="arrow"/>
          </a:ln>
          <a:effectLst/>
        </p:spPr>
      </p:cxnSp>
      <p:sp>
        <p:nvSpPr>
          <p:cNvPr id="15" name="文本框 14"/>
          <p:cNvSpPr txBox="1"/>
          <p:nvPr/>
        </p:nvSpPr>
        <p:spPr>
          <a:xfrm>
            <a:off x="4227979" y="2152894"/>
            <a:ext cx="2956560" cy="461665"/>
          </a:xfrm>
          <a:prstGeom prst="rect">
            <a:avLst/>
          </a:prstGeom>
          <a:noFill/>
        </p:spPr>
        <p:txBody>
          <a:bodyPr wrap="square" rtlCol="0">
            <a:spAutoFit/>
          </a:bodyPr>
          <a:lstStyle/>
          <a:p>
            <a:pPr fontAlgn="base">
              <a:spcBef>
                <a:spcPct val="0"/>
              </a:spcBef>
              <a:spcAft>
                <a:spcPct val="0"/>
              </a:spcAft>
              <a:defRPr/>
            </a:pPr>
            <a:r>
              <a:rPr lang="en-US" altLang="zh-CN" sz="2400" b="1"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宋体" panose="02010600030101010101" pitchFamily="2" charset="-122"/>
              </a:rPr>
              <a:t>being out of work</a:t>
            </a:r>
            <a:endParaRPr lang="en-US" altLang="zh-CN" sz="2400" b="1"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宋体" panose="02010600030101010101" pitchFamily="2" charset="-122"/>
            </a:endParaRPr>
          </a:p>
        </p:txBody>
      </p:sp>
      <p:cxnSp>
        <p:nvCxnSpPr>
          <p:cNvPr id="17" name="直接连接符 16"/>
          <p:cNvCxnSpPr/>
          <p:nvPr/>
        </p:nvCxnSpPr>
        <p:spPr>
          <a:xfrm flipV="1">
            <a:off x="3193045" y="1293408"/>
            <a:ext cx="5556738" cy="23447"/>
          </a:xfrm>
          <a:prstGeom prst="line">
            <a:avLst/>
          </a:prstGeom>
          <a:noFill/>
          <a:ln w="12700" cap="flat" cmpd="sng" algn="ctr">
            <a:solidFill>
              <a:schemeClr val="bg1"/>
            </a:solidFill>
            <a:prstDash val="solid"/>
            <a:miter lim="800000"/>
          </a:ln>
          <a:effectLst/>
        </p:spPr>
      </p:cxnSp>
      <p:sp>
        <p:nvSpPr>
          <p:cNvPr id="19" name="文本框 18"/>
          <p:cNvSpPr txBox="1"/>
          <p:nvPr>
            <p:custDataLst>
              <p:tags r:id="rId1"/>
            </p:custDataLst>
          </p:nvPr>
        </p:nvSpPr>
        <p:spPr>
          <a:xfrm>
            <a:off x="402438" y="1630727"/>
            <a:ext cx="2856151" cy="1384995"/>
          </a:xfrm>
          <a:prstGeom prst="rect">
            <a:avLst/>
          </a:prstGeom>
          <a:solidFill>
            <a:srgbClr val="FFDE77"/>
          </a:solidFill>
          <a:ln w="57150">
            <a:solidFill>
              <a:srgbClr val="FFC000"/>
            </a:solidFill>
          </a:ln>
        </p:spPr>
        <p:txBody>
          <a:bodyPr wrap="square" rtlCol="0" anchor="t">
            <a:spAutoFit/>
          </a:bodyPr>
          <a:lstStyle/>
          <a:p>
            <a:pPr defTabSz="685800" fontAlgn="auto">
              <a:spcBef>
                <a:spcPts val="0"/>
              </a:spcBef>
              <a:spcAft>
                <a:spcPts val="0"/>
              </a:spcAft>
            </a:pPr>
            <a:r>
              <a:rPr lang="en-US" sz="2800" b="1" dirty="0">
                <a:solidFill>
                  <a:prstClr val="black"/>
                </a:solidFill>
                <a:ea typeface="微软雅黑" panose="020B0503020204020204" charset="-122"/>
              </a:rPr>
              <a:t>The Internet helped Jan deal with difficulty</a:t>
            </a:r>
            <a:endParaRPr lang="en-US" sz="2800" b="1" dirty="0">
              <a:solidFill>
                <a:prstClr val="black"/>
              </a:solidFill>
              <a:ea typeface="微软雅黑" panose="020B0503020204020204" charset="-122"/>
            </a:endParaRPr>
          </a:p>
        </p:txBody>
      </p:sp>
      <p:cxnSp>
        <p:nvCxnSpPr>
          <p:cNvPr id="20" name="直接箭头连接符 19"/>
          <p:cNvCxnSpPr/>
          <p:nvPr/>
        </p:nvCxnSpPr>
        <p:spPr>
          <a:xfrm>
            <a:off x="7297205" y="2397166"/>
            <a:ext cx="878560" cy="0"/>
          </a:xfrm>
          <a:prstGeom prst="straightConnector1">
            <a:avLst/>
          </a:prstGeom>
          <a:noFill/>
          <a:ln w="57150" cap="flat" cmpd="sng" algn="ctr">
            <a:solidFill>
              <a:schemeClr val="bg1"/>
            </a:solidFill>
            <a:prstDash val="solid"/>
            <a:miter lim="800000"/>
            <a:tailEnd type="arrow"/>
          </a:ln>
          <a:effectLst/>
        </p:spPr>
      </p:cxnSp>
      <p:sp>
        <p:nvSpPr>
          <p:cNvPr id="22" name="加号 21"/>
          <p:cNvSpPr/>
          <p:nvPr/>
        </p:nvSpPr>
        <p:spPr>
          <a:xfrm>
            <a:off x="5706259" y="4022437"/>
            <a:ext cx="765175" cy="743585"/>
          </a:xfrm>
          <a:prstGeom prst="mathPlus">
            <a:avLst/>
          </a:prstGeom>
          <a:solidFill>
            <a:srgbClr val="ED7D31">
              <a:lumMod val="60000"/>
              <a:lumOff val="40000"/>
            </a:srgbClr>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TextBox 7"/>
          <p:cNvSpPr txBox="1"/>
          <p:nvPr/>
        </p:nvSpPr>
        <p:spPr>
          <a:xfrm>
            <a:off x="3765632" y="4844023"/>
            <a:ext cx="2148409" cy="769441"/>
          </a:xfrm>
          <a:prstGeom prst="rect">
            <a:avLst/>
          </a:prstGeom>
          <a:solidFill>
            <a:srgbClr val="FF0000"/>
          </a:solidFill>
        </p:spPr>
        <p:txBody>
          <a:bodyPr wrap="none" rtlCol="0">
            <a:spAutoFit/>
          </a:bodyPr>
          <a:lstStyle/>
          <a:p>
            <a:r>
              <a:rPr lang="en-US" altLang="zh-CN" sz="4400" b="1" i="1" dirty="0">
                <a:solidFill>
                  <a:schemeClr val="bg1"/>
                </a:solidFill>
                <a:cs typeface="Arial Black" panose="020B0A04020102020204" charset="0"/>
              </a:rPr>
              <a:t>Jan’s life</a:t>
            </a:r>
            <a:endParaRPr lang="en-US" altLang="zh-CN" sz="4400" b="1" i="1" dirty="0">
              <a:solidFill>
                <a:schemeClr val="bg1"/>
              </a:solidFill>
              <a:cs typeface="Arial Black" panose="020B0A0402010202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6" grpId="0"/>
      <p:bldP spid="7" grpId="0"/>
      <p:bldP spid="8" grpId="0"/>
      <p:bldP spid="9" grpId="0"/>
      <p:bldP spid="13" grpId="0"/>
      <p:bldP spid="13" grpId="1"/>
      <p:bldP spid="15" grpId="0"/>
      <p:bldP spid="19" grpId="0" animBg="1"/>
      <p:bldP spid="22" grpId="0" animBg="1"/>
      <p:bldP spid="22" grpId="1"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2790786" y="1007703"/>
            <a:ext cx="6091957" cy="60066"/>
          </a:xfrm>
          <a:prstGeom prst="line">
            <a:avLst/>
          </a:prstGeom>
          <a:noFill/>
          <a:ln w="12700" cap="flat" cmpd="sng" algn="ctr">
            <a:solidFill>
              <a:schemeClr val="bg1"/>
            </a:solidFill>
            <a:prstDash val="solid"/>
            <a:miter lim="800000"/>
          </a:ln>
          <a:effectLst/>
        </p:spPr>
      </p:cxnSp>
      <p:sp>
        <p:nvSpPr>
          <p:cNvPr id="6" name="文本框 7"/>
          <p:cNvSpPr/>
          <p:nvPr/>
        </p:nvSpPr>
        <p:spPr>
          <a:xfrm>
            <a:off x="2094175" y="436194"/>
            <a:ext cx="7526655" cy="52322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5pPr>
          </a:lstStyle>
          <a:p>
            <a:pPr algn="ctr"/>
            <a:r>
              <a:rPr lang="en-US" altLang="zh-CN" sz="28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rPr>
              <a:t>Specific example: take Jan for example</a:t>
            </a:r>
            <a:endParaRPr lang="en-US" altLang="zh-CN" sz="28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8" name="直接箭头连接符 7"/>
          <p:cNvCxnSpPr>
            <a:endCxn id="11" idx="1"/>
          </p:cNvCxnSpPr>
          <p:nvPr/>
        </p:nvCxnSpPr>
        <p:spPr>
          <a:xfrm flipV="1">
            <a:off x="4994983" y="1702440"/>
            <a:ext cx="1245091" cy="450908"/>
          </a:xfrm>
          <a:prstGeom prst="straightConnector1">
            <a:avLst/>
          </a:prstGeom>
          <a:noFill/>
          <a:ln w="57150" cap="flat" cmpd="sng" algn="ctr">
            <a:solidFill>
              <a:schemeClr val="bg1"/>
            </a:solidFill>
            <a:prstDash val="solid"/>
            <a:miter lim="800000"/>
            <a:tailEnd type="arrow"/>
          </a:ln>
          <a:effectLst/>
        </p:spPr>
      </p:cxnSp>
      <p:sp>
        <p:nvSpPr>
          <p:cNvPr id="9" name="文本框 7"/>
          <p:cNvSpPr/>
          <p:nvPr/>
        </p:nvSpPr>
        <p:spPr>
          <a:xfrm>
            <a:off x="6240073" y="2318426"/>
            <a:ext cx="4515629" cy="424732"/>
          </a:xfrm>
          <a:prstGeom prst="rect">
            <a:avLst/>
          </a:prstGeom>
          <a:noFill/>
          <a:ln w="47625">
            <a:noFill/>
            <a:prstDash val="dash"/>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5pPr>
          </a:lstStyle>
          <a:p>
            <a:pPr>
              <a:lnSpc>
                <a:spcPct val="90000"/>
              </a:lnSpc>
            </a:pPr>
            <a:r>
              <a:rPr lang="en-US" altLang="zh-CN" sz="24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rPr>
              <a:t>Example of a </a:t>
            </a:r>
            <a:r>
              <a:rPr lang="en-US" altLang="zh-CN" sz="2400" u="sng" dirty="0">
                <a:solidFill>
                  <a:schemeClr val="bg1"/>
                </a:solidFill>
                <a:highlight>
                  <a:srgbClr val="FF0000"/>
                </a:highlight>
                <a:latin typeface="Times New Roman" panose="02020603050405020304" pitchFamily="18" charset="0"/>
                <a:cs typeface="Times New Roman" panose="02020603050405020304" pitchFamily="18" charset="0"/>
                <a:sym typeface="宋体" panose="02010600030101010101" pitchFamily="2" charset="-122"/>
              </a:rPr>
              <a:t>61-year-old</a:t>
            </a:r>
            <a:r>
              <a:rPr lang="en-US" altLang="zh-CN" sz="24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rPr>
              <a:t> woman</a:t>
            </a:r>
            <a:endParaRPr lang="en-US" altLang="zh-CN" sz="24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10" name="直接箭头连接符 9"/>
          <p:cNvCxnSpPr/>
          <p:nvPr/>
        </p:nvCxnSpPr>
        <p:spPr>
          <a:xfrm>
            <a:off x="4957517" y="2283463"/>
            <a:ext cx="1282557" cy="261712"/>
          </a:xfrm>
          <a:prstGeom prst="straightConnector1">
            <a:avLst/>
          </a:prstGeom>
          <a:noFill/>
          <a:ln w="57150" cap="flat" cmpd="sng" algn="ctr">
            <a:solidFill>
              <a:schemeClr val="bg1"/>
            </a:solidFill>
            <a:prstDash val="solid"/>
            <a:miter lim="800000"/>
            <a:tailEnd type="arrow"/>
          </a:ln>
          <a:effectLst/>
        </p:spPr>
      </p:cxnSp>
      <p:sp>
        <p:nvSpPr>
          <p:cNvPr id="11" name="文本框 7"/>
          <p:cNvSpPr/>
          <p:nvPr/>
        </p:nvSpPr>
        <p:spPr>
          <a:xfrm>
            <a:off x="6240074" y="1490074"/>
            <a:ext cx="4933473" cy="424732"/>
          </a:xfrm>
          <a:prstGeom prst="rect">
            <a:avLst/>
          </a:prstGeom>
          <a:noFill/>
          <a:ln w="47625">
            <a:noFill/>
            <a:prstDash val="dash"/>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3600" b="1" i="0" u="none" baseline="0">
                <a:solidFill>
                  <a:schemeClr val="tx1"/>
                </a:solidFill>
                <a:latin typeface="Times New Roman" panose="02020603050405020304" pitchFamily="18" charset="0"/>
                <a:ea typeface="宋体" panose="02010600030101010101" pitchFamily="2" charset="-122"/>
              </a:defRPr>
            </a:lvl5pPr>
          </a:lstStyle>
          <a:p>
            <a:pPr>
              <a:lnSpc>
                <a:spcPct val="90000"/>
              </a:lnSpc>
            </a:pPr>
            <a:r>
              <a:rPr lang="en-US" altLang="zh-CN" sz="24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rPr>
              <a:t>Example of a </a:t>
            </a:r>
            <a:r>
              <a:rPr lang="en-US" altLang="zh-CN" sz="2400" u="sng" dirty="0">
                <a:solidFill>
                  <a:schemeClr val="bg1"/>
                </a:solidFill>
                <a:highlight>
                  <a:srgbClr val="FF0000"/>
                </a:highlight>
                <a:latin typeface="Times New Roman" panose="02020603050405020304" pitchFamily="18" charset="0"/>
                <a:cs typeface="Times New Roman" panose="02020603050405020304" pitchFamily="18" charset="0"/>
                <a:sym typeface="宋体" panose="02010600030101010101" pitchFamily="2" charset="-122"/>
              </a:rPr>
              <a:t>59-year-old</a:t>
            </a:r>
            <a:r>
              <a:rPr lang="en-US" altLang="zh-CN" sz="2400" dirty="0">
                <a:solidFill>
                  <a:schemeClr val="bg1"/>
                </a:solidFill>
                <a:highlight>
                  <a:srgbClr val="FF0000"/>
                </a:highlight>
                <a:latin typeface="Times New Roman" panose="02020603050405020304" pitchFamily="18" charset="0"/>
                <a:cs typeface="Times New Roman" panose="02020603050405020304" pitchFamily="18" charset="0"/>
                <a:sym typeface="宋体" panose="02010600030101010101" pitchFamily="2" charset="-122"/>
              </a:rPr>
              <a:t> </a:t>
            </a:r>
            <a:r>
              <a:rPr lang="en-US" altLang="zh-CN" sz="24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rPr>
              <a:t>man</a:t>
            </a:r>
            <a:endParaRPr lang="en-US" altLang="zh-CN" sz="240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12" name="文本框 11"/>
          <p:cNvSpPr txBox="1"/>
          <p:nvPr/>
        </p:nvSpPr>
        <p:spPr>
          <a:xfrm>
            <a:off x="3516703" y="3239150"/>
            <a:ext cx="2956560" cy="461665"/>
          </a:xfrm>
          <a:prstGeom prst="rect">
            <a:avLst/>
          </a:prstGeom>
          <a:noFill/>
        </p:spPr>
        <p:txBody>
          <a:bodyPr wrap="square" rtlCol="0">
            <a:spAutoFit/>
          </a:bodyPr>
          <a:lstStyle/>
          <a:p>
            <a:pPr fontAlgn="base">
              <a:spcBef>
                <a:spcPct val="0"/>
              </a:spcBef>
              <a:spcAft>
                <a:spcPct val="0"/>
              </a:spcAft>
              <a:defRPr/>
            </a:pPr>
            <a:r>
              <a:rPr lang="en-US" altLang="zh-CN" sz="2400" b="1"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宋体" panose="02010600030101010101" pitchFamily="2" charset="-122"/>
              </a:rPr>
              <a:t>being out of work</a:t>
            </a:r>
            <a:endParaRPr lang="en-US" altLang="zh-CN" sz="2400" b="1" kern="0"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宋体" panose="02010600030101010101" pitchFamily="2" charset="-122"/>
            </a:endParaRPr>
          </a:p>
        </p:txBody>
      </p:sp>
      <p:cxnSp>
        <p:nvCxnSpPr>
          <p:cNvPr id="13" name="直接箭头连接符 12"/>
          <p:cNvCxnSpPr/>
          <p:nvPr/>
        </p:nvCxnSpPr>
        <p:spPr>
          <a:xfrm>
            <a:off x="6605682" y="3651290"/>
            <a:ext cx="973772" cy="0"/>
          </a:xfrm>
          <a:prstGeom prst="straightConnector1">
            <a:avLst/>
          </a:prstGeom>
          <a:noFill/>
          <a:ln w="57150" cap="flat" cmpd="sng" algn="ctr">
            <a:solidFill>
              <a:schemeClr val="bg1"/>
            </a:solidFill>
            <a:prstDash val="solid"/>
            <a:miter lim="800000"/>
            <a:tailEnd type="arrow"/>
          </a:ln>
          <a:effectLst/>
        </p:spPr>
      </p:cxnSp>
      <p:sp>
        <p:nvSpPr>
          <p:cNvPr id="14" name="文本框 13"/>
          <p:cNvSpPr txBox="1"/>
          <p:nvPr/>
        </p:nvSpPr>
        <p:spPr>
          <a:xfrm>
            <a:off x="7514571" y="3357454"/>
            <a:ext cx="3383280" cy="523220"/>
          </a:xfrm>
          <a:prstGeom prst="rect">
            <a:avLst/>
          </a:prstGeom>
          <a:noFill/>
          <a:ln>
            <a:noFill/>
          </a:ln>
        </p:spPr>
        <p:txBody>
          <a:bodyPr wrap="square" rtlCol="0" anchor="t">
            <a:spAutoFit/>
          </a:bodyPr>
          <a:lstStyle/>
          <a:p>
            <a:pPr algn="ctr"/>
            <a:r>
              <a:rPr lang="en-US" altLang="zh-CN" sz="28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rPr>
              <a:t>a </a:t>
            </a:r>
            <a:r>
              <a:rPr lang="en-US" altLang="zh-CN" sz="2800" b="1" dirty="0">
                <a:solidFill>
                  <a:schemeClr val="bg1"/>
                </a:solidFill>
                <a:highlight>
                  <a:srgbClr val="FF0000"/>
                </a:highlight>
                <a:latin typeface="Times New Roman" panose="02020603050405020304" pitchFamily="18" charset="0"/>
                <a:ea typeface="等线" panose="02010600030101010101" pitchFamily="2" charset="-122"/>
                <a:cs typeface="Times New Roman" panose="02020603050405020304" pitchFamily="18" charset="0"/>
                <a:sym typeface="+mn-ea"/>
              </a:rPr>
              <a:t>helpless</a:t>
            </a:r>
            <a:r>
              <a:rPr lang="en-US" altLang="zh-CN" sz="28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rPr>
              <a:t> woman</a:t>
            </a:r>
            <a:endParaRPr lang="en-US" altLang="zh-CN" sz="28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15" name="文本框 14"/>
          <p:cNvSpPr txBox="1"/>
          <p:nvPr/>
        </p:nvSpPr>
        <p:spPr>
          <a:xfrm>
            <a:off x="7674603" y="3893039"/>
            <a:ext cx="3062086" cy="523220"/>
          </a:xfrm>
          <a:prstGeom prst="rect">
            <a:avLst/>
          </a:prstGeom>
          <a:noFill/>
        </p:spPr>
        <p:txBody>
          <a:bodyPr wrap="square" rtlCol="0" anchor="t">
            <a:spAutoFit/>
          </a:bodyPr>
          <a:lstStyle/>
          <a:p>
            <a:pPr algn="ctr"/>
            <a:r>
              <a:rPr lang="en-US" altLang="zh-CN" sz="28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rPr>
              <a:t>a </a:t>
            </a:r>
            <a:r>
              <a:rPr lang="en-US" altLang="zh-CN" sz="2800" b="1" dirty="0">
                <a:solidFill>
                  <a:schemeClr val="bg1"/>
                </a:solidFill>
                <a:highlight>
                  <a:srgbClr val="FF0000"/>
                </a:highlight>
                <a:latin typeface="Times New Roman" panose="02020603050405020304" pitchFamily="18" charset="0"/>
                <a:ea typeface="等线" panose="02010600030101010101" pitchFamily="2" charset="-122"/>
                <a:cs typeface="Times New Roman" panose="02020603050405020304" pitchFamily="18" charset="0"/>
                <a:sym typeface="+mn-ea"/>
              </a:rPr>
              <a:t>helpful </a:t>
            </a:r>
            <a:r>
              <a:rPr lang="en-US" altLang="zh-CN" sz="28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rPr>
              <a:t>woman</a:t>
            </a:r>
            <a:endParaRPr lang="en-US" altLang="zh-CN" sz="28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16" name="文本框 15"/>
          <p:cNvSpPr txBox="1"/>
          <p:nvPr/>
        </p:nvSpPr>
        <p:spPr>
          <a:xfrm>
            <a:off x="359230" y="4552633"/>
            <a:ext cx="11832770" cy="523220"/>
          </a:xfrm>
          <a:prstGeom prst="rect">
            <a:avLst/>
          </a:prstGeom>
          <a:noFill/>
        </p:spPr>
        <p:txBody>
          <a:bodyPr wrap="square" rtlCol="0" anchor="t">
            <a:spAutoFit/>
          </a:bodyPr>
          <a:lstStyle/>
          <a:p>
            <a:pPr marL="457200" indent="-457200">
              <a:buFont typeface="Arial" panose="020B0604020202020204" pitchFamily="34" charset="0"/>
              <a:buChar char="•"/>
            </a:pPr>
            <a:r>
              <a:rPr lang="en-US" altLang="zh-CN" sz="28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rPr>
              <a:t>________________ as well as _____________________has been changed.</a:t>
            </a:r>
            <a:endParaRPr lang="en-US" altLang="zh-CN" sz="2800" b="1"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19" name="文本框 18"/>
          <p:cNvSpPr txBox="1"/>
          <p:nvPr/>
        </p:nvSpPr>
        <p:spPr>
          <a:xfrm>
            <a:off x="3232323" y="3837189"/>
            <a:ext cx="3860245" cy="461665"/>
          </a:xfrm>
          <a:prstGeom prst="rect">
            <a:avLst/>
          </a:prstGeom>
          <a:noFill/>
        </p:spPr>
        <p:txBody>
          <a:bodyPr wrap="square" rtlCol="0">
            <a:spAutoFit/>
          </a:bodyPr>
          <a:lstStyle/>
          <a:p>
            <a:pPr lvl="0" fontAlgn="base">
              <a:spcBef>
                <a:spcPct val="0"/>
              </a:spcBef>
              <a:spcAft>
                <a:spcPct val="0"/>
              </a:spcAft>
              <a:defRPr/>
            </a:pPr>
            <a:r>
              <a:rPr lang="en-US" altLang="zh-CN" sz="2400" b="1" kern="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rPr>
              <a:t>start an IT club to help</a:t>
            </a:r>
            <a:endParaRPr lang="en-US" altLang="zh-CN" sz="2400" b="1" kern="0" dirty="0">
              <a:solidFill>
                <a:schemeClr val="bg1"/>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20" name="直接箭头连接符 19"/>
          <p:cNvCxnSpPr/>
          <p:nvPr/>
        </p:nvCxnSpPr>
        <p:spPr>
          <a:xfrm>
            <a:off x="6693529" y="4178059"/>
            <a:ext cx="973772"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文本框 20"/>
          <p:cNvSpPr txBox="1"/>
          <p:nvPr>
            <p:custDataLst>
              <p:tags r:id="rId1"/>
            </p:custDataLst>
          </p:nvPr>
        </p:nvSpPr>
        <p:spPr>
          <a:xfrm>
            <a:off x="1175460" y="1646373"/>
            <a:ext cx="3159512" cy="954107"/>
          </a:xfrm>
          <a:prstGeom prst="rect">
            <a:avLst/>
          </a:prstGeom>
          <a:solidFill>
            <a:srgbClr val="FFDE77"/>
          </a:solidFill>
          <a:ln w="57150">
            <a:solidFill>
              <a:srgbClr val="FFC000"/>
            </a:solidFill>
          </a:ln>
        </p:spPr>
        <p:txBody>
          <a:bodyPr wrap="square" rtlCol="0" anchor="t">
            <a:spAutoFit/>
          </a:bodyPr>
          <a:lstStyle/>
          <a:p>
            <a:pPr defTabSz="685800" fontAlgn="auto">
              <a:spcBef>
                <a:spcPts val="0"/>
              </a:spcBef>
              <a:spcAft>
                <a:spcPts val="0"/>
              </a:spcAft>
            </a:pPr>
            <a:r>
              <a:rPr lang="en-US" sz="2800" b="1" dirty="0">
                <a:solidFill>
                  <a:prstClr val="black"/>
                </a:solidFill>
                <a:ea typeface="微软雅黑" panose="020B0503020204020204" charset="-122"/>
              </a:rPr>
              <a:t>She started an IT club to help others</a:t>
            </a:r>
            <a:endParaRPr lang="en-US" sz="2800" b="1" dirty="0">
              <a:solidFill>
                <a:prstClr val="black"/>
              </a:solidFill>
              <a:ea typeface="微软雅黑" panose="020B0503020204020204" charset="-122"/>
            </a:endParaRPr>
          </a:p>
        </p:txBody>
      </p:sp>
      <p:grpSp>
        <p:nvGrpSpPr>
          <p:cNvPr id="22" name="组合 21"/>
          <p:cNvGrpSpPr/>
          <p:nvPr/>
        </p:nvGrpSpPr>
        <p:grpSpPr>
          <a:xfrm>
            <a:off x="2264453" y="538090"/>
            <a:ext cx="445481" cy="469613"/>
            <a:chOff x="2121873" y="1511588"/>
            <a:chExt cx="445481" cy="469613"/>
          </a:xfrm>
        </p:grpSpPr>
        <p:sp>
          <p:nvSpPr>
            <p:cNvPr id="23" name="矩形 22"/>
            <p:cNvSpPr/>
            <p:nvPr/>
          </p:nvSpPr>
          <p:spPr>
            <a:xfrm>
              <a:off x="2121873" y="1511588"/>
              <a:ext cx="363415" cy="363415"/>
            </a:xfrm>
            <a:prstGeom prst="rect">
              <a:avLst/>
            </a:prstGeom>
            <a:solidFill>
              <a:srgbClr val="014E6A"/>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AE0203"/>
                </a:solidFill>
                <a:effectLst/>
                <a:uLnTx/>
                <a:uFillTx/>
                <a:latin typeface="等线" panose="02010600030101010101" pitchFamily="2" charset="-122"/>
                <a:ea typeface="等线" panose="02010600030101010101" pitchFamily="2" charset="-122"/>
                <a:cs typeface="+mn-cs"/>
              </a:endParaRPr>
            </a:p>
          </p:txBody>
        </p:sp>
        <p:sp>
          <p:nvSpPr>
            <p:cNvPr id="24" name="矩形 23"/>
            <p:cNvSpPr/>
            <p:nvPr/>
          </p:nvSpPr>
          <p:spPr>
            <a:xfrm>
              <a:off x="2321171" y="1735018"/>
              <a:ext cx="246183" cy="246183"/>
            </a:xfrm>
            <a:prstGeom prst="rect">
              <a:avLst/>
            </a:prstGeom>
            <a:solidFill>
              <a:srgbClr val="1784AD"/>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AE0203"/>
                </a:solidFill>
                <a:effectLst/>
                <a:highlight>
                  <a:srgbClr val="FFFF00"/>
                </a:highlight>
                <a:uLnTx/>
                <a:uFillTx/>
                <a:latin typeface="等线" panose="02010600030101010101" pitchFamily="2" charset="-122"/>
                <a:ea typeface="等线" panose="02010600030101010101" pitchFamily="2" charset="-122"/>
                <a:cs typeface="+mn-cs"/>
              </a:endParaRPr>
            </a:p>
          </p:txBody>
        </p:sp>
      </p:grpSp>
      <p:sp>
        <p:nvSpPr>
          <p:cNvPr id="25" name="TextBox 7"/>
          <p:cNvSpPr txBox="1"/>
          <p:nvPr/>
        </p:nvSpPr>
        <p:spPr>
          <a:xfrm>
            <a:off x="979335" y="4489803"/>
            <a:ext cx="2478114" cy="523220"/>
          </a:xfrm>
          <a:prstGeom prst="rect">
            <a:avLst/>
          </a:prstGeom>
          <a:solidFill>
            <a:srgbClr val="FF0000"/>
          </a:solidFill>
        </p:spPr>
        <p:txBody>
          <a:bodyPr wrap="none" rtlCol="0">
            <a:spAutoFit/>
          </a:bodyPr>
          <a:lstStyle/>
          <a:p>
            <a:r>
              <a:rPr lang="en-US" altLang="zh-CN" sz="2800" b="1" dirty="0">
                <a:solidFill>
                  <a:schemeClr val="bg1"/>
                </a:solidFill>
                <a:cs typeface="Arial Black" panose="020B0A04020102020204" charset="0"/>
              </a:rPr>
              <a:t>Jan’s social role</a:t>
            </a:r>
            <a:endParaRPr lang="en-US" altLang="zh-CN" sz="2800" b="1" dirty="0">
              <a:solidFill>
                <a:schemeClr val="bg1"/>
              </a:solidFill>
              <a:cs typeface="Arial Black" panose="020B0A04020102020204" charset="0"/>
            </a:endParaRPr>
          </a:p>
        </p:txBody>
      </p:sp>
      <p:sp>
        <p:nvSpPr>
          <p:cNvPr id="28" name="TextBox 7"/>
          <p:cNvSpPr txBox="1"/>
          <p:nvPr/>
        </p:nvSpPr>
        <p:spPr>
          <a:xfrm>
            <a:off x="5554037" y="4495519"/>
            <a:ext cx="3077061" cy="523220"/>
          </a:xfrm>
          <a:prstGeom prst="rect">
            <a:avLst/>
          </a:prstGeom>
          <a:solidFill>
            <a:srgbClr val="FF0000"/>
          </a:solidFill>
        </p:spPr>
        <p:txBody>
          <a:bodyPr wrap="none" rtlCol="0">
            <a:spAutoFit/>
          </a:bodyPr>
          <a:lstStyle/>
          <a:p>
            <a:r>
              <a:rPr lang="en-US" altLang="zh-CN" sz="2800" b="1" dirty="0">
                <a:solidFill>
                  <a:schemeClr val="bg1"/>
                </a:solidFill>
                <a:cs typeface="Arial Black" panose="020B0A04020102020204" charset="0"/>
              </a:rPr>
              <a:t>other people’s lives</a:t>
            </a:r>
            <a:endParaRPr lang="en-US" altLang="zh-CN" sz="2800" b="1" dirty="0">
              <a:solidFill>
                <a:schemeClr val="bg1"/>
              </a:solidFill>
              <a:cs typeface="Arial Black" panose="020B0A0402010202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1"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1"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linds(horizontal)">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blinds(horizontal)">
                                      <p:cBhvr>
                                        <p:cTn id="8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1" grpId="0"/>
      <p:bldP spid="11" grpId="1"/>
      <p:bldP spid="12" grpId="0"/>
      <p:bldP spid="14" grpId="0"/>
      <p:bldP spid="14" grpId="1"/>
      <p:bldP spid="15" grpId="0"/>
      <p:bldP spid="15" grpId="1"/>
      <p:bldP spid="16" grpId="0"/>
      <p:bldP spid="19" grpId="0"/>
      <p:bldP spid="21" grpId="0" animBg="1"/>
      <p:bldP spid="25" grpId="0" animBg="1"/>
      <p:bldP spid="28" grpId="0" animBg="1"/>
    </p:bldLst>
  </p:timing>
</p:sld>
</file>

<file path=ppt/tags/tag1.xml><?xml version="1.0" encoding="utf-8"?>
<p:tagLst xmlns:p="http://schemas.openxmlformats.org/presentationml/2006/main">
  <p:tag name="AS_UNIQUEID" val="1493"/>
</p:tagLst>
</file>

<file path=ppt/tags/tag10.xml><?xml version="1.0" encoding="utf-8"?>
<p:tagLst xmlns:p="http://schemas.openxmlformats.org/presentationml/2006/main">
  <p:tag name="AS_UNIQUEID" val="1505"/>
</p:tagLst>
</file>

<file path=ppt/tags/tag11.xml><?xml version="1.0" encoding="utf-8"?>
<p:tagLst xmlns:p="http://schemas.openxmlformats.org/presentationml/2006/main">
  <p:tag name="AS_UNIQUEID" val="1506"/>
</p:tagLst>
</file>

<file path=ppt/tags/tag12.xml><?xml version="1.0" encoding="utf-8"?>
<p:tagLst xmlns:p="http://schemas.openxmlformats.org/presentationml/2006/main">
  <p:tag name="AS_UNIQUEID" val="1507"/>
</p:tagLst>
</file>

<file path=ppt/tags/tag13.xml><?xml version="1.0" encoding="utf-8"?>
<p:tagLst xmlns:p="http://schemas.openxmlformats.org/presentationml/2006/main">
  <p:tag name="AS_UNIQUEID" val="1509"/>
</p:tagLst>
</file>

<file path=ppt/tags/tag14.xml><?xml version="1.0" encoding="utf-8"?>
<p:tagLst xmlns:p="http://schemas.openxmlformats.org/presentationml/2006/main">
  <p:tag name="AS_UNIQUEID" val="1510"/>
</p:tagLst>
</file>

<file path=ppt/tags/tag15.xml><?xml version="1.0" encoding="utf-8"?>
<p:tagLst xmlns:p="http://schemas.openxmlformats.org/presentationml/2006/main">
  <p:tag name="AS_UNIQUEID" val="1511"/>
</p:tagLst>
</file>

<file path=ppt/tags/tag16.xml><?xml version="1.0" encoding="utf-8"?>
<p:tagLst xmlns:p="http://schemas.openxmlformats.org/presentationml/2006/main">
  <p:tag name="AS_UNIQUEID" val="1512"/>
</p:tagLst>
</file>

<file path=ppt/tags/tag17.xml><?xml version="1.0" encoding="utf-8"?>
<p:tagLst xmlns:p="http://schemas.openxmlformats.org/presentationml/2006/main">
  <p:tag name="AS_UNIQUEID" val="1513"/>
</p:tagLst>
</file>

<file path=ppt/tags/tag18.xml><?xml version="1.0" encoding="utf-8"?>
<p:tagLst xmlns:p="http://schemas.openxmlformats.org/presentationml/2006/main">
  <p:tag name="AS_UNIQUEID" val="1493"/>
</p:tagLst>
</file>

<file path=ppt/tags/tag19.xml><?xml version="1.0" encoding="utf-8"?>
<p:tagLst xmlns:p="http://schemas.openxmlformats.org/presentationml/2006/main">
  <p:tag name="AS_UNIQUEID" val="1494"/>
</p:tagLst>
</file>

<file path=ppt/tags/tag2.xml><?xml version="1.0" encoding="utf-8"?>
<p:tagLst xmlns:p="http://schemas.openxmlformats.org/presentationml/2006/main">
  <p:tag name="AS_UNIQUEID" val="1494"/>
</p:tagLst>
</file>

<file path=ppt/tags/tag20.xml><?xml version="1.0" encoding="utf-8"?>
<p:tagLst xmlns:p="http://schemas.openxmlformats.org/presentationml/2006/main">
  <p:tag name="AS_UNIQUEID" val="1495"/>
</p:tagLst>
</file>

<file path=ppt/tags/tag21.xml><?xml version="1.0" encoding="utf-8"?>
<p:tagLst xmlns:p="http://schemas.openxmlformats.org/presentationml/2006/main">
  <p:tag name="AS_UNIQUEID" val="1497"/>
</p:tagLst>
</file>

<file path=ppt/tags/tag22.xml><?xml version="1.0" encoding="utf-8"?>
<p:tagLst xmlns:p="http://schemas.openxmlformats.org/presentationml/2006/main">
  <p:tag name="AS_UNIQUEID" val="1498"/>
</p:tagLst>
</file>

<file path=ppt/tags/tag23.xml><?xml version="1.0" encoding="utf-8"?>
<p:tagLst xmlns:p="http://schemas.openxmlformats.org/presentationml/2006/main">
  <p:tag name="AS_UNIQUEID" val="1499"/>
</p:tagLst>
</file>

<file path=ppt/tags/tag24.xml><?xml version="1.0" encoding="utf-8"?>
<p:tagLst xmlns:p="http://schemas.openxmlformats.org/presentationml/2006/main">
  <p:tag name="AS_UNIQUEID" val="1501"/>
</p:tagLst>
</file>

<file path=ppt/tags/tag25.xml><?xml version="1.0" encoding="utf-8"?>
<p:tagLst xmlns:p="http://schemas.openxmlformats.org/presentationml/2006/main">
  <p:tag name="AS_UNIQUEID" val="1502"/>
</p:tagLst>
</file>

<file path=ppt/tags/tag26.xml><?xml version="1.0" encoding="utf-8"?>
<p:tagLst xmlns:p="http://schemas.openxmlformats.org/presentationml/2006/main">
  <p:tag name="AS_UNIQUEID" val="1503"/>
</p:tagLst>
</file>

<file path=ppt/tags/tag27.xml><?xml version="1.0" encoding="utf-8"?>
<p:tagLst xmlns:p="http://schemas.openxmlformats.org/presentationml/2006/main">
  <p:tag name="AS_UNIQUEID" val="1505"/>
</p:tagLst>
</file>

<file path=ppt/tags/tag28.xml><?xml version="1.0" encoding="utf-8"?>
<p:tagLst xmlns:p="http://schemas.openxmlformats.org/presentationml/2006/main">
  <p:tag name="AS_UNIQUEID" val="1506"/>
</p:tagLst>
</file>

<file path=ppt/tags/tag29.xml><?xml version="1.0" encoding="utf-8"?>
<p:tagLst xmlns:p="http://schemas.openxmlformats.org/presentationml/2006/main">
  <p:tag name="AS_UNIQUEID" val="1507"/>
</p:tagLst>
</file>

<file path=ppt/tags/tag3.xml><?xml version="1.0" encoding="utf-8"?>
<p:tagLst xmlns:p="http://schemas.openxmlformats.org/presentationml/2006/main">
  <p:tag name="AS_UNIQUEID" val="1495"/>
</p:tagLst>
</file>

<file path=ppt/tags/tag30.xml><?xml version="1.0" encoding="utf-8"?>
<p:tagLst xmlns:p="http://schemas.openxmlformats.org/presentationml/2006/main">
  <p:tag name="AS_UNIQUEID" val="1509"/>
</p:tagLst>
</file>

<file path=ppt/tags/tag31.xml><?xml version="1.0" encoding="utf-8"?>
<p:tagLst xmlns:p="http://schemas.openxmlformats.org/presentationml/2006/main">
  <p:tag name="AS_UNIQUEID" val="1510"/>
</p:tagLst>
</file>

<file path=ppt/tags/tag32.xml><?xml version="1.0" encoding="utf-8"?>
<p:tagLst xmlns:p="http://schemas.openxmlformats.org/presentationml/2006/main">
  <p:tag name="AS_UNIQUEID" val="1511"/>
</p:tagLst>
</file>

<file path=ppt/tags/tag33.xml><?xml version="1.0" encoding="utf-8"?>
<p:tagLst xmlns:p="http://schemas.openxmlformats.org/presentationml/2006/main">
  <p:tag name="AS_UNIQUEID" val="1512"/>
</p:tagLst>
</file>

<file path=ppt/tags/tag34.xml><?xml version="1.0" encoding="utf-8"?>
<p:tagLst xmlns:p="http://schemas.openxmlformats.org/presentationml/2006/main">
  <p:tag name="AS_UNIQUEID" val="1513"/>
</p:tagLst>
</file>

<file path=ppt/tags/tag35.xml><?xml version="1.0" encoding="utf-8"?>
<p:tagLst xmlns:p="http://schemas.openxmlformats.org/presentationml/2006/main">
  <p:tag name="AS_UNIQUEID" val="2111"/>
</p:tagLst>
</file>

<file path=ppt/tags/tag36.xml><?xml version="1.0" encoding="utf-8"?>
<p:tagLst xmlns:p="http://schemas.openxmlformats.org/presentationml/2006/main">
  <p:tag name="AS_UNIQUEID" val="2106"/>
</p:tagLst>
</file>

<file path=ppt/tags/tag37.xml><?xml version="1.0" encoding="utf-8"?>
<p:tagLst xmlns:p="http://schemas.openxmlformats.org/presentationml/2006/main">
  <p:tag name="AS_UNIQUEID" val="2107"/>
</p:tagLst>
</file>

<file path=ppt/tags/tag38.xml><?xml version="1.0" encoding="utf-8"?>
<p:tagLst xmlns:p="http://schemas.openxmlformats.org/presentationml/2006/main">
  <p:tag name="AS_UNIQUEID" val="2108"/>
</p:tagLst>
</file>

<file path=ppt/tags/tag39.xml><?xml version="1.0" encoding="utf-8"?>
<p:tagLst xmlns:p="http://schemas.openxmlformats.org/presentationml/2006/main">
  <p:tag name="AS_UNIQUEID" val="326"/>
</p:tagLst>
</file>

<file path=ppt/tags/tag4.xml><?xml version="1.0" encoding="utf-8"?>
<p:tagLst xmlns:p="http://schemas.openxmlformats.org/presentationml/2006/main">
  <p:tag name="AS_UNIQUEID" val="1497"/>
</p:tagLst>
</file>

<file path=ppt/tags/tag40.xml><?xml version="1.0" encoding="utf-8"?>
<p:tagLst xmlns:p="http://schemas.openxmlformats.org/presentationml/2006/main">
  <p:tag name="AS_UNIQUEID" val="318"/>
</p:tagLst>
</file>

<file path=ppt/tags/tag41.xml><?xml version="1.0" encoding="utf-8"?>
<p:tagLst xmlns:p="http://schemas.openxmlformats.org/presentationml/2006/main">
  <p:tag name="AS_UNIQUEID" val="319"/>
</p:tagLst>
</file>

<file path=ppt/tags/tag42.xml><?xml version="1.0" encoding="utf-8"?>
<p:tagLst xmlns:p="http://schemas.openxmlformats.org/presentationml/2006/main">
  <p:tag name="AS_UNIQUEID" val="320"/>
</p:tagLst>
</file>

<file path=ppt/tags/tag43.xml><?xml version="1.0" encoding="utf-8"?>
<p:tagLst xmlns:p="http://schemas.openxmlformats.org/presentationml/2006/main">
  <p:tag name="AS_UNIQUEID" val="321"/>
</p:tagLst>
</file>

<file path=ppt/tags/tag44.xml><?xml version="1.0" encoding="utf-8"?>
<p:tagLst xmlns:p="http://schemas.openxmlformats.org/presentationml/2006/main">
  <p:tag name="AS_UNIQUEID" val="322"/>
</p:tagLst>
</file>

<file path=ppt/tags/tag45.xml><?xml version="1.0" encoding="utf-8"?>
<p:tagLst xmlns:p="http://schemas.openxmlformats.org/presentationml/2006/main">
  <p:tag name="AS_UNIQUEID" val="323"/>
</p:tagLst>
</file>

<file path=ppt/tags/tag46.xml><?xml version="1.0" encoding="utf-8"?>
<p:tagLst xmlns:p="http://schemas.openxmlformats.org/presentationml/2006/main">
  <p:tag name="AS_UNIQUEID" val="324"/>
</p:tagLst>
</file>

<file path=ppt/tags/tag47.xml><?xml version="1.0" encoding="utf-8"?>
<p:tagLst xmlns:p="http://schemas.openxmlformats.org/presentationml/2006/main">
  <p:tag name="AS_UNIQUEID" val="327"/>
</p:tagLst>
</file>

<file path=ppt/tags/tag48.xml><?xml version="1.0" encoding="utf-8"?>
<p:tagLst xmlns:p="http://schemas.openxmlformats.org/presentationml/2006/main">
  <p:tag name="AS_UNIQUEID" val="328"/>
</p:tagLst>
</file>

<file path=ppt/tags/tag49.xml><?xml version="1.0" encoding="utf-8"?>
<p:tagLst xmlns:p="http://schemas.openxmlformats.org/presentationml/2006/main">
  <p:tag name="AS_UNIQUEID" val="329"/>
</p:tagLst>
</file>

<file path=ppt/tags/tag5.xml><?xml version="1.0" encoding="utf-8"?>
<p:tagLst xmlns:p="http://schemas.openxmlformats.org/presentationml/2006/main">
  <p:tag name="AS_UNIQUEID" val="1498"/>
</p:tagLst>
</file>

<file path=ppt/tags/tag50.xml><?xml version="1.0" encoding="utf-8"?>
<p:tagLst xmlns:p="http://schemas.openxmlformats.org/presentationml/2006/main">
  <p:tag name="AS_UNIQUEID" val="330"/>
</p:tagLst>
</file>

<file path=ppt/tags/tag51.xml><?xml version="1.0" encoding="utf-8"?>
<p:tagLst xmlns:p="http://schemas.openxmlformats.org/presentationml/2006/main">
  <p:tag name="AS_UNIQUEID" val="331"/>
</p:tagLst>
</file>

<file path=ppt/tags/tag52.xml><?xml version="1.0" encoding="utf-8"?>
<p:tagLst xmlns:p="http://schemas.openxmlformats.org/presentationml/2006/main">
  <p:tag name="AS_UNIQUEID" val="332"/>
</p:tagLst>
</file>

<file path=ppt/tags/tag53.xml><?xml version="1.0" encoding="utf-8"?>
<p:tagLst xmlns:p="http://schemas.openxmlformats.org/presentationml/2006/main">
  <p:tag name="AS_UNIQUEID" val="2222"/>
</p:tagLst>
</file>

<file path=ppt/tags/tag54.xml><?xml version="1.0" encoding="utf-8"?>
<p:tagLst xmlns:p="http://schemas.openxmlformats.org/presentationml/2006/main">
  <p:tag name="AS_UNIQUEID" val="2222"/>
</p:tagLst>
</file>

<file path=ppt/tags/tag55.xml><?xml version="1.0" encoding="utf-8"?>
<p:tagLst xmlns:p="http://schemas.openxmlformats.org/presentationml/2006/main">
  <p:tag name="AS_UNIQUEID" val="2222"/>
</p:tagLst>
</file>

<file path=ppt/tags/tag56.xml><?xml version="1.0" encoding="utf-8"?>
<p:tagLst xmlns:p="http://schemas.openxmlformats.org/presentationml/2006/main">
  <p:tag name="AS_UNIQUEID" val="2340"/>
</p:tagLst>
</file>

<file path=ppt/tags/tag57.xml><?xml version="1.0" encoding="utf-8"?>
<p:tagLst xmlns:p="http://schemas.openxmlformats.org/presentationml/2006/main">
  <p:tag name="AS_UNIQUEID" val="2319"/>
</p:tagLst>
</file>

<file path=ppt/tags/tag58.xml><?xml version="1.0" encoding="utf-8"?>
<p:tagLst xmlns:p="http://schemas.openxmlformats.org/presentationml/2006/main">
  <p:tag name="PA" val="v3.0.0"/>
</p:tagLst>
</file>

<file path=ppt/tags/tag59.xml><?xml version="1.0" encoding="utf-8"?>
<p:tagLst xmlns:p="http://schemas.openxmlformats.org/presentationml/2006/main">
  <p:tag name="PA" val="v3.0.0"/>
</p:tagLst>
</file>

<file path=ppt/tags/tag6.xml><?xml version="1.0" encoding="utf-8"?>
<p:tagLst xmlns:p="http://schemas.openxmlformats.org/presentationml/2006/main">
  <p:tag name="AS_UNIQUEID" val="1499"/>
</p:tagLst>
</file>

<file path=ppt/tags/tag60.xml><?xml version="1.0" encoding="utf-8"?>
<p:tagLst xmlns:p="http://schemas.openxmlformats.org/presentationml/2006/main">
  <p:tag name="AS_UNIQUEID" val="2222"/>
</p:tagLst>
</file>

<file path=ppt/tags/tag61.xml><?xml version="1.0" encoding="utf-8"?>
<p:tagLst xmlns:p="http://schemas.openxmlformats.org/presentationml/2006/main">
  <p:tag name="AS_UNIQUEID" val="2222"/>
</p:tagLst>
</file>

<file path=ppt/tags/tag62.xml><?xml version="1.0" encoding="utf-8"?>
<p:tagLst xmlns:p="http://schemas.openxmlformats.org/presentationml/2006/main">
  <p:tag name="AS_UNIQUEID" val="2222"/>
</p:tagLst>
</file>

<file path=ppt/tags/tag63.xml><?xml version="1.0" encoding="utf-8"?>
<p:tagLst xmlns:p="http://schemas.openxmlformats.org/presentationml/2006/main">
  <p:tag name="AS_UNIQUEID" val="2340"/>
</p:tagLst>
</file>

<file path=ppt/tags/tag64.xml><?xml version="1.0" encoding="utf-8"?>
<p:tagLst xmlns:p="http://schemas.openxmlformats.org/presentationml/2006/main">
  <p:tag name="AS_UNIQUEID" val="2340"/>
</p:tagLst>
</file>

<file path=ppt/tags/tag65.xml><?xml version="1.0" encoding="utf-8"?>
<p:tagLst xmlns:p="http://schemas.openxmlformats.org/presentationml/2006/main">
  <p:tag name="AS_UNIQUEID" val="2340"/>
</p:tagLst>
</file>

<file path=ppt/tags/tag66.xml><?xml version="1.0" encoding="utf-8"?>
<p:tagLst xmlns:p="http://schemas.openxmlformats.org/presentationml/2006/main">
  <p:tag name="AS_UNIQUEID" val="2340"/>
</p:tagLst>
</file>

<file path=ppt/tags/tag67.xml><?xml version="1.0" encoding="utf-8"?>
<p:tagLst xmlns:p="http://schemas.openxmlformats.org/presentationml/2006/main">
  <p:tag name="AS_UNIQUEID" val="2340"/>
</p:tagLst>
</file>

<file path=ppt/tags/tag68.xml><?xml version="1.0" encoding="utf-8"?>
<p:tagLst xmlns:p="http://schemas.openxmlformats.org/presentationml/2006/main">
  <p:tag name="AS_UNIQUEID" val="2197"/>
</p:tagLst>
</file>

<file path=ppt/tags/tag69.xml><?xml version="1.0" encoding="utf-8"?>
<p:tagLst xmlns:p="http://schemas.openxmlformats.org/presentationml/2006/main">
  <p:tag name="AS_UNIQUEID" val="2340"/>
</p:tagLst>
</file>

<file path=ppt/tags/tag7.xml><?xml version="1.0" encoding="utf-8"?>
<p:tagLst xmlns:p="http://schemas.openxmlformats.org/presentationml/2006/main">
  <p:tag name="AS_UNIQUEID" val="1501"/>
</p:tagLst>
</file>

<file path=ppt/tags/tag70.xml><?xml version="1.0" encoding="utf-8"?>
<p:tagLst xmlns:p="http://schemas.openxmlformats.org/presentationml/2006/main">
  <p:tag name="AS_UNIQUEID" val="2340"/>
</p:tagLst>
</file>

<file path=ppt/tags/tag71.xml><?xml version="1.0" encoding="utf-8"?>
<p:tagLst xmlns:p="http://schemas.openxmlformats.org/presentationml/2006/main">
  <p:tag name="AS_UNIQUEID" val="2197"/>
</p:tagLst>
</file>

<file path=ppt/tags/tag72.xml><?xml version="1.0" encoding="utf-8"?>
<p:tagLst xmlns:p="http://schemas.openxmlformats.org/presentationml/2006/main">
  <p:tag name="PA" val="v3.0.0"/>
</p:tagLst>
</file>

<file path=ppt/tags/tag73.xml><?xml version="1.0" encoding="utf-8"?>
<p:tagLst xmlns:p="http://schemas.openxmlformats.org/presentationml/2006/main">
  <p:tag name="PA" val="v3.0.0"/>
</p:tagLst>
</file>

<file path=ppt/tags/tag74.xml><?xml version="1.0" encoding="utf-8"?>
<p:tagLst xmlns:p="http://schemas.openxmlformats.org/presentationml/2006/main">
  <p:tag name="AS_UNIQUEID" val="2340"/>
</p:tagLst>
</file>

<file path=ppt/tags/tag75.xml><?xml version="1.0" encoding="utf-8"?>
<p:tagLst xmlns:p="http://schemas.openxmlformats.org/presentationml/2006/main">
  <p:tag name="AS_UNIQUEID" val="2340"/>
</p:tagLst>
</file>

<file path=ppt/tags/tag76.xml><?xml version="1.0" encoding="utf-8"?>
<p:tagLst xmlns:p="http://schemas.openxmlformats.org/presentationml/2006/main">
  <p:tag name="PA" val="v3.0.0"/>
</p:tagLst>
</file>

<file path=ppt/tags/tag77.xml><?xml version="1.0" encoding="utf-8"?>
<p:tagLst xmlns:p="http://schemas.openxmlformats.org/presentationml/2006/main">
  <p:tag name="PA" val="v3.0.0"/>
</p:tagLst>
</file>

<file path=ppt/tags/tag78.xml><?xml version="1.0" encoding="utf-8"?>
<p:tagLst xmlns:p="http://schemas.openxmlformats.org/presentationml/2006/main">
  <p:tag name="PA" val="v3.0.0"/>
</p:tagLst>
</file>

<file path=ppt/tags/tag79.xml><?xml version="1.0" encoding="utf-8"?>
<p:tagLst xmlns:p="http://schemas.openxmlformats.org/presentationml/2006/main">
  <p:tag name="PA" val="v3.0.0"/>
</p:tagLst>
</file>

<file path=ppt/tags/tag8.xml><?xml version="1.0" encoding="utf-8"?>
<p:tagLst xmlns:p="http://schemas.openxmlformats.org/presentationml/2006/main">
  <p:tag name="AS_UNIQUEID" val="1502"/>
</p:tagLst>
</file>

<file path=ppt/tags/tag80.xml><?xml version="1.0" encoding="utf-8"?>
<p:tagLst xmlns:p="http://schemas.openxmlformats.org/presentationml/2006/main">
  <p:tag name="PA" val="v3.0.0"/>
</p:tagLst>
</file>

<file path=ppt/tags/tag81.xml><?xml version="1.0" encoding="utf-8"?>
<p:tagLst xmlns:p="http://schemas.openxmlformats.org/presentationml/2006/main">
  <p:tag name="PA" val="v3.0.0"/>
</p:tagLst>
</file>

<file path=ppt/tags/tag9.xml><?xml version="1.0" encoding="utf-8"?>
<p:tagLst xmlns:p="http://schemas.openxmlformats.org/presentationml/2006/main">
  <p:tag name="AS_UNIQUEID" val="1503"/>
</p:tagLst>
</file>

<file path=ppt/theme/theme1.xml><?xml version="1.0" encoding="utf-8"?>
<a:theme xmlns:a="http://schemas.openxmlformats.org/drawingml/2006/main" name="第一PPT，www.1ppt.com">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3862</Words>
  <Application>WPS 演示</Application>
  <PresentationFormat>宽屏</PresentationFormat>
  <Paragraphs>244</Paragraphs>
  <Slides>16</Slides>
  <Notes>3</Notes>
  <HiddenSlides>0</HiddenSlides>
  <MMClips>0</MMClips>
  <ScaleCrop>false</ScaleCrop>
  <HeadingPairs>
    <vt:vector size="6" baseType="variant">
      <vt:variant>
        <vt:lpstr>已用的字体</vt:lpstr>
      </vt:variant>
      <vt:variant>
        <vt:i4>28</vt:i4>
      </vt:variant>
      <vt:variant>
        <vt:lpstr>主题</vt:lpstr>
      </vt:variant>
      <vt:variant>
        <vt:i4>2</vt:i4>
      </vt:variant>
      <vt:variant>
        <vt:lpstr>幻灯片标题</vt:lpstr>
      </vt:variant>
      <vt:variant>
        <vt:i4>16</vt:i4>
      </vt:variant>
    </vt:vector>
  </HeadingPairs>
  <TitlesOfParts>
    <vt:vector size="46" baseType="lpstr">
      <vt:lpstr>Arial</vt:lpstr>
      <vt:lpstr>宋体</vt:lpstr>
      <vt:lpstr>Wingdings</vt:lpstr>
      <vt:lpstr>Ebrima</vt:lpstr>
      <vt:lpstr>Candara</vt:lpstr>
      <vt:lpstr>Calibri</vt:lpstr>
      <vt:lpstr>Arial</vt:lpstr>
      <vt:lpstr>等线</vt:lpstr>
      <vt:lpstr>Times New Roman</vt:lpstr>
      <vt:lpstr>微软雅黑</vt:lpstr>
      <vt:lpstr>黑体</vt:lpstr>
      <vt:lpstr>华文楷体</vt:lpstr>
      <vt:lpstr>Calibri</vt:lpstr>
      <vt:lpstr>红豆幼黑体</vt:lpstr>
      <vt:lpstr>Arial Black</vt:lpstr>
      <vt:lpstr>落落补 汤圆</vt:lpstr>
      <vt:lpstr>Bodoni MT Black</vt:lpstr>
      <vt:lpstr>红豆幼黑体</vt:lpstr>
      <vt:lpstr>Shonar Bangla</vt:lpstr>
      <vt:lpstr>Abadi MT Condensed Extra Bold</vt:lpstr>
      <vt:lpstr>Yu Gothic</vt:lpstr>
      <vt:lpstr>851tegakizatsu</vt:lpstr>
      <vt:lpstr>等线 Light</vt:lpstr>
      <vt:lpstr>Arial Unicode MS</vt:lpstr>
      <vt:lpstr>Segoe Print</vt:lpstr>
      <vt:lpstr>HelveticaNeue</vt:lpstr>
      <vt:lpstr>Corbel</vt:lpstr>
      <vt:lpstr>华文新魏</vt:lpstr>
      <vt:lpstr>第一PPT，www.1ppt.com</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陈伟玲</dc:creator>
  <cp:lastModifiedBy>南山有谷堆</cp:lastModifiedBy>
  <cp:revision>313</cp:revision>
  <cp:lastPrinted>2021-10-08T07:55:00Z</cp:lastPrinted>
  <dcterms:created xsi:type="dcterms:W3CDTF">2020-02-05T11:17:00Z</dcterms:created>
  <dcterms:modified xsi:type="dcterms:W3CDTF">2021-11-08T09:53:25Z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